
<file path=[Content_Types].xml><?xml version="1.0" encoding="utf-8"?>
<Types xmlns="http://schemas.openxmlformats.org/package/2006/content-types">
  <Default Extension="png" ContentType="image/png"/>
  <Default Extension="xlsm" ContentType="application/vnd.ms-excel.sheet.macroEnabled.12"/>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8" r:id="rId2"/>
  </p:sldMasterIdLst>
  <p:notesMasterIdLst>
    <p:notesMasterId r:id="rId55"/>
  </p:notesMasterIdLst>
  <p:sldIdLst>
    <p:sldId id="256" r:id="rId3"/>
    <p:sldId id="378" r:id="rId4"/>
    <p:sldId id="379" r:id="rId5"/>
    <p:sldId id="380" r:id="rId6"/>
    <p:sldId id="334" r:id="rId7"/>
    <p:sldId id="264" r:id="rId8"/>
    <p:sldId id="267" r:id="rId9"/>
    <p:sldId id="338" r:id="rId10"/>
    <p:sldId id="335" r:id="rId11"/>
    <p:sldId id="261" r:id="rId12"/>
    <p:sldId id="293" r:id="rId13"/>
    <p:sldId id="304" r:id="rId14"/>
    <p:sldId id="263" r:id="rId15"/>
    <p:sldId id="300" r:id="rId16"/>
    <p:sldId id="336" r:id="rId17"/>
    <p:sldId id="275" r:id="rId18"/>
    <p:sldId id="271" r:id="rId19"/>
    <p:sldId id="273" r:id="rId20"/>
    <p:sldId id="367" r:id="rId21"/>
    <p:sldId id="280" r:id="rId22"/>
    <p:sldId id="281" r:id="rId23"/>
    <p:sldId id="318" r:id="rId24"/>
    <p:sldId id="282" r:id="rId25"/>
    <p:sldId id="321" r:id="rId26"/>
    <p:sldId id="285" r:id="rId27"/>
    <p:sldId id="286" r:id="rId28"/>
    <p:sldId id="297" r:id="rId29"/>
    <p:sldId id="314" r:id="rId30"/>
    <p:sldId id="323" r:id="rId31"/>
    <p:sldId id="324" r:id="rId32"/>
    <p:sldId id="332" r:id="rId33"/>
    <p:sldId id="333" r:id="rId34"/>
    <p:sldId id="368" r:id="rId35"/>
    <p:sldId id="312" r:id="rId36"/>
    <p:sldId id="265" r:id="rId37"/>
    <p:sldId id="340" r:id="rId38"/>
    <p:sldId id="344" r:id="rId39"/>
    <p:sldId id="362" r:id="rId40"/>
    <p:sldId id="278" r:id="rId41"/>
    <p:sldId id="317" r:id="rId42"/>
    <p:sldId id="319" r:id="rId43"/>
    <p:sldId id="296" r:id="rId44"/>
    <p:sldId id="358" r:id="rId45"/>
    <p:sldId id="322" r:id="rId46"/>
    <p:sldId id="272" r:id="rId47"/>
    <p:sldId id="301" r:id="rId48"/>
    <p:sldId id="386" r:id="rId49"/>
    <p:sldId id="387" r:id="rId50"/>
    <p:sldId id="366" r:id="rId51"/>
    <p:sldId id="287" r:id="rId52"/>
    <p:sldId id="388" r:id="rId53"/>
    <p:sldId id="389" r:id="rId54"/>
  </p:sldIdLst>
  <p:sldSz cx="17065625" cy="9577388"/>
  <p:notesSz cx="6858000" cy="9144000"/>
  <p:custDataLst>
    <p:tags r:id="rId56"/>
  </p:custDataLst>
  <p:defaultTextStyle>
    <a:lvl1pPr algn="ctr" defTabSz="408473">
      <a:defRPr sz="3500">
        <a:latin typeface="+mn-lt"/>
        <a:ea typeface="+mn-ea"/>
        <a:cs typeface="+mn-cs"/>
        <a:sym typeface="Helvetica Light"/>
      </a:defRPr>
    </a:lvl1pPr>
    <a:lvl2pPr indent="159837" algn="ctr" defTabSz="408473">
      <a:defRPr sz="3500">
        <a:latin typeface="+mn-lt"/>
        <a:ea typeface="+mn-ea"/>
        <a:cs typeface="+mn-cs"/>
        <a:sym typeface="Helvetica Light"/>
      </a:defRPr>
    </a:lvl2pPr>
    <a:lvl3pPr indent="319674" algn="ctr" defTabSz="408473">
      <a:defRPr sz="3500">
        <a:latin typeface="+mn-lt"/>
        <a:ea typeface="+mn-ea"/>
        <a:cs typeface="+mn-cs"/>
        <a:sym typeface="Helvetica Light"/>
      </a:defRPr>
    </a:lvl3pPr>
    <a:lvl4pPr indent="479511" algn="ctr" defTabSz="408473">
      <a:defRPr sz="3500">
        <a:latin typeface="+mn-lt"/>
        <a:ea typeface="+mn-ea"/>
        <a:cs typeface="+mn-cs"/>
        <a:sym typeface="Helvetica Light"/>
      </a:defRPr>
    </a:lvl4pPr>
    <a:lvl5pPr indent="639348" algn="ctr" defTabSz="408473">
      <a:defRPr sz="3500">
        <a:latin typeface="+mn-lt"/>
        <a:ea typeface="+mn-ea"/>
        <a:cs typeface="+mn-cs"/>
        <a:sym typeface="Helvetica Light"/>
      </a:defRPr>
    </a:lvl5pPr>
    <a:lvl6pPr indent="799186" algn="ctr" defTabSz="408473">
      <a:defRPr sz="3500">
        <a:latin typeface="+mn-lt"/>
        <a:ea typeface="+mn-ea"/>
        <a:cs typeface="+mn-cs"/>
        <a:sym typeface="Helvetica Light"/>
      </a:defRPr>
    </a:lvl6pPr>
    <a:lvl7pPr indent="959023" algn="ctr" defTabSz="408473">
      <a:defRPr sz="3500">
        <a:latin typeface="+mn-lt"/>
        <a:ea typeface="+mn-ea"/>
        <a:cs typeface="+mn-cs"/>
        <a:sym typeface="Helvetica Light"/>
      </a:defRPr>
    </a:lvl7pPr>
    <a:lvl8pPr indent="1118860" algn="ctr" defTabSz="408473">
      <a:defRPr sz="3500">
        <a:latin typeface="+mn-lt"/>
        <a:ea typeface="+mn-ea"/>
        <a:cs typeface="+mn-cs"/>
        <a:sym typeface="Helvetica Light"/>
      </a:defRPr>
    </a:lvl8pPr>
    <a:lvl9pPr indent="1278697" algn="ctr" defTabSz="408473">
      <a:defRPr sz="3500">
        <a:latin typeface="+mn-lt"/>
        <a:ea typeface="+mn-ea"/>
        <a:cs typeface="+mn-cs"/>
        <a:sym typeface="Helvetica Light"/>
      </a:defRPr>
    </a:lvl9pPr>
  </p:defaultTextStyle>
  <p:extLst>
    <p:ext uri="{EFAFB233-063F-42B5-8137-9DF3F51BA10A}">
      <p15:sldGuideLst xmlns:p15="http://schemas.microsoft.com/office/powerpoint/2012/main" xmlns="">
        <p15:guide id="1" orient="horz" pos="3017">
          <p15:clr>
            <a:srgbClr val="A4A3A4"/>
          </p15:clr>
        </p15:guide>
        <p15:guide id="2" pos="5375">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F2E1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Ref idx="minor">
          <a:srgbClr val="000000"/>
        </a:fontRef>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0365C0"/>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00882B"/>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a:tcStyle>
        <a:tcBdr/>
        <a:fill>
          <a:solidFill>
            <a:srgbClr val="C3C2C2"/>
          </a:solidFill>
        </a:fill>
      </a:tcStyle>
    </a:band2H>
    <a:firstCol>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894" autoAdjust="0"/>
    <p:restoredTop sz="94660"/>
  </p:normalViewPr>
  <p:slideViewPr>
    <p:cSldViewPr snapToGrid="0" snapToObjects="1">
      <p:cViewPr varScale="1">
        <p:scale>
          <a:sx n="44" d="100"/>
          <a:sy n="44" d="100"/>
        </p:scale>
        <p:origin x="-108" y="-1518"/>
      </p:cViewPr>
      <p:guideLst>
        <p:guide orient="horz" pos="3017"/>
        <p:guide pos="5375"/>
      </p:guideLst>
    </p:cSldViewPr>
  </p:slideViewPr>
  <p:notesTextViewPr>
    <p:cViewPr>
      <p:scale>
        <a:sx n="100" d="100"/>
        <a:sy n="100" d="100"/>
      </p:scale>
      <p:origin x="0" y="0"/>
    </p:cViewPr>
  </p:notesTextViewPr>
  <p:sorterViewPr>
    <p:cViewPr>
      <p:scale>
        <a:sx n="99" d="100"/>
        <a:sy n="99"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slide" Target="slides/slide5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tags" Target="tags/tag1.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Macro-Enabled_Worksheet1.xlsm"/></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Macro-Enabled_Worksheet6.xlsm"/></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Worksheet7.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000" b="0" i="0" u="none" strike="noStrike" baseline="0">
                <a:solidFill>
                  <a:srgbClr val="000000"/>
                </a:solidFill>
                <a:latin typeface="Geneva"/>
                <a:ea typeface="Geneva"/>
                <a:cs typeface="Geneva"/>
              </a:defRPr>
            </a:pPr>
            <a:endParaRPr lang="en-US"/>
          </a:p>
        </c:rich>
      </c:tx>
      <c:layout>
        <c:manualLayout>
          <c:xMode val="edge"/>
          <c:yMode val="edge"/>
          <c:x val="0.49620249741509598"/>
          <c:y val="1.9316630875686001E-2"/>
        </c:manualLayout>
      </c:layout>
      <c:overlay val="0"/>
      <c:spPr>
        <a:noFill/>
        <a:ln w="25384">
          <a:noFill/>
        </a:ln>
      </c:spPr>
    </c:title>
    <c:autoTitleDeleted val="0"/>
    <c:plotArea>
      <c:layout>
        <c:manualLayout>
          <c:layoutTarget val="inner"/>
          <c:xMode val="edge"/>
          <c:yMode val="edge"/>
          <c:x val="0"/>
          <c:y val="1.3314847451050099E-2"/>
          <c:w val="0.96005545764684996"/>
          <c:h val="0.98668515254894995"/>
        </c:manualLayout>
      </c:layout>
      <c:pieChart>
        <c:varyColors val="0"/>
        <c:ser>
          <c:idx val="0"/>
          <c:order val="0"/>
          <c:tx>
            <c:strRef>
              <c:f>Sheet1!$A$2</c:f>
              <c:strCache>
                <c:ptCount val="1"/>
                <c:pt idx="0">
                  <c:v>Sales</c:v>
                </c:pt>
              </c:strCache>
            </c:strRef>
          </c:tx>
          <c:spPr>
            <a:solidFill>
              <a:srgbClr val="DD0806"/>
            </a:solidFill>
            <a:ln w="25384">
              <a:noFill/>
            </a:ln>
          </c:spPr>
          <c:dPt>
            <c:idx val="0"/>
            <c:bubble3D val="0"/>
            <c:spPr>
              <a:solidFill>
                <a:schemeClr val="accent4"/>
              </a:solidFill>
              <a:ln w="25384">
                <a:noFill/>
              </a:ln>
            </c:spPr>
          </c:dPt>
          <c:dPt>
            <c:idx val="1"/>
            <c:bubble3D val="0"/>
            <c:spPr>
              <a:solidFill>
                <a:schemeClr val="accent1">
                  <a:lumMod val="75000"/>
                </a:schemeClr>
              </a:solidFill>
              <a:ln w="25384">
                <a:noFill/>
              </a:ln>
            </c:spPr>
          </c:dPt>
          <c:dPt>
            <c:idx val="2"/>
            <c:bubble3D val="0"/>
            <c:spPr>
              <a:solidFill>
                <a:schemeClr val="accent5"/>
              </a:solidFill>
              <a:ln w="25384">
                <a:noFill/>
              </a:ln>
            </c:spPr>
          </c:dPt>
          <c:dPt>
            <c:idx val="3"/>
            <c:bubble3D val="0"/>
            <c:spPr>
              <a:solidFill>
                <a:schemeClr val="accent2"/>
              </a:solidFill>
              <a:ln w="25384">
                <a:noFill/>
              </a:ln>
            </c:spPr>
          </c:dPt>
          <c:cat>
            <c:strRef>
              <c:f>Sheet1!$B$1:$E$1</c:f>
              <c:strCache>
                <c:ptCount val="4"/>
                <c:pt idx="0">
                  <c:v>1st Qtr</c:v>
                </c:pt>
                <c:pt idx="1">
                  <c:v>2nd Qtr</c:v>
                </c:pt>
                <c:pt idx="2">
                  <c:v>3rd Qtr</c:v>
                </c:pt>
                <c:pt idx="3">
                  <c:v>4th Qtr</c:v>
                </c:pt>
              </c:strCache>
            </c:strRef>
          </c:cat>
          <c:val>
            <c:numRef>
              <c:f>Sheet1!$B$2:$E$2</c:f>
              <c:numCache>
                <c:formatCode>General</c:formatCode>
                <c:ptCount val="4"/>
                <c:pt idx="0">
                  <c:v>25</c:v>
                </c:pt>
                <c:pt idx="1">
                  <c:v>25</c:v>
                </c:pt>
                <c:pt idx="2">
                  <c:v>25</c:v>
                </c:pt>
                <c:pt idx="3">
                  <c:v>10</c:v>
                </c:pt>
              </c:numCache>
            </c:numRef>
          </c:val>
        </c:ser>
        <c:dLbls>
          <c:showLegendKey val="0"/>
          <c:showVal val="0"/>
          <c:showCatName val="0"/>
          <c:showSerName val="0"/>
          <c:showPercent val="0"/>
          <c:showBubbleSize val="0"/>
          <c:showLeaderLines val="1"/>
        </c:dLbls>
        <c:firstSliceAng val="0"/>
      </c:pieChart>
      <c:spPr>
        <a:noFill/>
        <a:ln w="25400">
          <a:noFill/>
        </a:ln>
      </c:spPr>
    </c:plotArea>
    <c:plotVisOnly val="1"/>
    <c:dispBlanksAs val="zero"/>
    <c:showDLblsOverMax val="0"/>
  </c:chart>
  <c:spPr>
    <a:noFill/>
    <a:ln>
      <a:noFill/>
    </a:ln>
  </c:spPr>
  <c:txPr>
    <a:bodyPr/>
    <a:lstStyle/>
    <a:p>
      <a:pPr>
        <a:defRPr sz="1800" b="0" i="0" u="none" strike="noStrike" baseline="0">
          <a:solidFill>
            <a:srgbClr val="000000"/>
          </a:solidFill>
          <a:latin typeface="Calibri"/>
          <a:ea typeface="Calibri"/>
          <a:cs typeface="Calibri"/>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1"/>
  <c:lang val="zh-CN"/>
  <c:roundedCorners val="0"/>
  <c:style val="18"/>
  <c:chart>
    <c:title>
      <c:tx>
        <c:rich>
          <a:bodyPr rot="0"/>
          <a:lstStyle/>
          <a:p>
            <a:pPr lvl="0"/>
            <a:endParaRPr lang="en-US"/>
          </a:p>
        </c:rich>
      </c:tx>
      <c:layout/>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rgbClr val="C4C4C4"/>
            </a:solidFill>
            <a:ln w="12700" cap="flat">
              <a:noFill/>
              <a:miter lim="400000"/>
            </a:ln>
            <a:effectLst/>
          </c:spPr>
          <c:dPt>
            <c:idx val="0"/>
            <c:bubble3D val="0"/>
          </c:dPt>
          <c:dPt>
            <c:idx val="1"/>
            <c:bubble3D val="0"/>
            <c:spPr>
              <a:solidFill>
                <a:schemeClr val="accent4"/>
              </a:solidFill>
              <a:ln w="12700" cap="flat">
                <a:noFill/>
                <a:miter lim="400000"/>
              </a:ln>
              <a:effectLst/>
            </c:spPr>
          </c:dPt>
          <c:cat>
            <c:strRef>
              <c:f>Sheet1!$B$1:$C$1</c:f>
              <c:strCache>
                <c:ptCount val="2"/>
                <c:pt idx="0">
                  <c:v>2013</c:v>
                </c:pt>
                <c:pt idx="1">
                  <c:v>2014</c:v>
                </c:pt>
              </c:strCache>
            </c:strRef>
          </c:cat>
          <c:val>
            <c:numRef>
              <c:f>Sheet1!$B$2:$C$2</c:f>
              <c:numCache>
                <c:formatCode>General</c:formatCode>
                <c:ptCount val="2"/>
                <c:pt idx="0">
                  <c:v>70</c:v>
                </c:pt>
                <c:pt idx="1">
                  <c:v>30</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1"/>
  <c:lang val="zh-CN"/>
  <c:roundedCorners val="0"/>
  <c:style val="18"/>
  <c:chart>
    <c:title>
      <c:tx>
        <c:rich>
          <a:bodyPr rot="0"/>
          <a:lstStyle/>
          <a:p>
            <a:pPr lvl="0"/>
            <a:endParaRPr lang="en-US"/>
          </a:p>
        </c:rich>
      </c:tx>
      <c:layout/>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rgbClr val="C4C4C4"/>
            </a:solidFill>
            <a:ln w="12700" cap="flat">
              <a:noFill/>
              <a:miter lim="400000"/>
            </a:ln>
            <a:effectLst/>
          </c:spPr>
          <c:dPt>
            <c:idx val="0"/>
            <c:bubble3D val="0"/>
          </c:dPt>
          <c:dPt>
            <c:idx val="1"/>
            <c:bubble3D val="0"/>
            <c:spPr>
              <a:solidFill>
                <a:schemeClr val="accent1"/>
              </a:solidFill>
              <a:ln w="12700" cap="flat">
                <a:noFill/>
                <a:miter lim="400000"/>
              </a:ln>
              <a:effectLst/>
            </c:spPr>
          </c:dPt>
          <c:cat>
            <c:strRef>
              <c:f>Sheet1!$B$1:$C$1</c:f>
              <c:strCache>
                <c:ptCount val="2"/>
                <c:pt idx="0">
                  <c:v>2013</c:v>
                </c:pt>
                <c:pt idx="1">
                  <c:v>2014</c:v>
                </c:pt>
              </c:strCache>
            </c:strRef>
          </c:cat>
          <c:val>
            <c:numRef>
              <c:f>Sheet1!$B$2:$C$2</c:f>
              <c:numCache>
                <c:formatCode>General</c:formatCode>
                <c:ptCount val="2"/>
                <c:pt idx="0">
                  <c:v>80</c:v>
                </c:pt>
                <c:pt idx="1">
                  <c:v>20</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1"/>
  <c:lang val="zh-CN"/>
  <c:roundedCorners val="0"/>
  <c:style val="18"/>
  <c:chart>
    <c:title>
      <c:tx>
        <c:rich>
          <a:bodyPr rot="0"/>
          <a:lstStyle/>
          <a:p>
            <a:pPr lvl="0"/>
            <a:endParaRPr lang="en-US"/>
          </a:p>
        </c:rich>
      </c:tx>
      <c:layout/>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rgbClr val="C4C4C4"/>
            </a:solidFill>
            <a:ln w="12700" cap="flat">
              <a:noFill/>
              <a:miter lim="400000"/>
            </a:ln>
            <a:effectLst/>
          </c:spPr>
          <c:dPt>
            <c:idx val="0"/>
            <c:bubble3D val="0"/>
          </c:dPt>
          <c:dPt>
            <c:idx val="1"/>
            <c:bubble3D val="0"/>
            <c:spPr>
              <a:solidFill>
                <a:schemeClr val="accent3"/>
              </a:solidFill>
              <a:ln w="12700" cap="flat">
                <a:noFill/>
                <a:miter lim="400000"/>
              </a:ln>
              <a:effectLst/>
            </c:spPr>
          </c:dPt>
          <c:cat>
            <c:strRef>
              <c:f>Sheet1!$B$1:$C$1</c:f>
              <c:strCache>
                <c:ptCount val="2"/>
                <c:pt idx="0">
                  <c:v>2013</c:v>
                </c:pt>
                <c:pt idx="1">
                  <c:v>2014</c:v>
                </c:pt>
              </c:strCache>
            </c:strRef>
          </c:cat>
          <c:val>
            <c:numRef>
              <c:f>Sheet1!$B$2:$C$2</c:f>
              <c:numCache>
                <c:formatCode>General</c:formatCode>
                <c:ptCount val="2"/>
                <c:pt idx="0">
                  <c:v>50</c:v>
                </c:pt>
                <c:pt idx="1">
                  <c:v>59</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1"/>
  <c:lang val="zh-CN"/>
  <c:roundedCorners val="0"/>
  <c:style val="18"/>
  <c:chart>
    <c:title>
      <c:tx>
        <c:rich>
          <a:bodyPr rot="0"/>
          <a:lstStyle/>
          <a:p>
            <a:pPr lvl="0"/>
            <a:endParaRPr lang="en-US"/>
          </a:p>
        </c:rich>
      </c:tx>
      <c:layout/>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rgbClr val="C4C4C4"/>
            </a:solidFill>
            <a:ln w="12700" cap="flat">
              <a:noFill/>
              <a:miter lim="400000"/>
            </a:ln>
            <a:effectLst/>
          </c:spPr>
          <c:dPt>
            <c:idx val="0"/>
            <c:bubble3D val="0"/>
          </c:dPt>
          <c:dPt>
            <c:idx val="1"/>
            <c:bubble3D val="0"/>
            <c:spPr>
              <a:solidFill>
                <a:schemeClr val="accent2"/>
              </a:solidFill>
              <a:ln w="12700" cap="flat">
                <a:noFill/>
                <a:miter lim="400000"/>
              </a:ln>
              <a:effectLst/>
            </c:spPr>
          </c:dPt>
          <c:cat>
            <c:strRef>
              <c:f>Sheet1!$B$1:$C$1</c:f>
              <c:strCache>
                <c:ptCount val="2"/>
                <c:pt idx="0">
                  <c:v>2013</c:v>
                </c:pt>
                <c:pt idx="1">
                  <c:v>2014</c:v>
                </c:pt>
              </c:strCache>
            </c:strRef>
          </c:cat>
          <c:val>
            <c:numRef>
              <c:f>Sheet1!$B$2:$C$2</c:f>
              <c:numCache>
                <c:formatCode>General</c:formatCode>
                <c:ptCount val="2"/>
                <c:pt idx="0">
                  <c:v>30</c:v>
                </c:pt>
                <c:pt idx="1">
                  <c:v>70</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000" b="0" i="0" u="none" strike="noStrike" baseline="0">
                <a:solidFill>
                  <a:srgbClr val="000000"/>
                </a:solidFill>
                <a:latin typeface="Geneva"/>
                <a:ea typeface="Geneva"/>
                <a:cs typeface="Geneva"/>
              </a:defRPr>
            </a:pPr>
            <a:endParaRPr lang="en-US"/>
          </a:p>
        </c:rich>
      </c:tx>
      <c:layout>
        <c:manualLayout>
          <c:xMode val="edge"/>
          <c:yMode val="edge"/>
          <c:x val="0.49620249741509598"/>
          <c:y val="1.9316630875686001E-2"/>
        </c:manualLayout>
      </c:layout>
      <c:overlay val="0"/>
      <c:spPr>
        <a:noFill/>
        <a:ln w="25384">
          <a:noFill/>
        </a:ln>
      </c:spPr>
    </c:title>
    <c:autoTitleDeleted val="0"/>
    <c:plotArea>
      <c:layout>
        <c:manualLayout>
          <c:layoutTarget val="inner"/>
          <c:xMode val="edge"/>
          <c:yMode val="edge"/>
          <c:x val="0"/>
          <c:y val="1.3314847451050099E-2"/>
          <c:w val="0.96005545764684996"/>
          <c:h val="0.98668515254894995"/>
        </c:manualLayout>
      </c:layout>
      <c:pieChart>
        <c:varyColors val="0"/>
        <c:ser>
          <c:idx val="0"/>
          <c:order val="0"/>
          <c:tx>
            <c:strRef>
              <c:f>Sheet1!$A$2</c:f>
              <c:strCache>
                <c:ptCount val="1"/>
                <c:pt idx="0">
                  <c:v>Sales</c:v>
                </c:pt>
              </c:strCache>
            </c:strRef>
          </c:tx>
          <c:spPr>
            <a:solidFill>
              <a:srgbClr val="DD0806"/>
            </a:solidFill>
            <a:ln w="25384">
              <a:noFill/>
            </a:ln>
          </c:spPr>
          <c:dPt>
            <c:idx val="0"/>
            <c:bubble3D val="0"/>
            <c:spPr>
              <a:solidFill>
                <a:schemeClr val="accent4"/>
              </a:solidFill>
              <a:ln w="25384">
                <a:noFill/>
              </a:ln>
            </c:spPr>
          </c:dPt>
          <c:dPt>
            <c:idx val="1"/>
            <c:bubble3D val="0"/>
            <c:spPr>
              <a:solidFill>
                <a:schemeClr val="accent1">
                  <a:lumMod val="75000"/>
                </a:schemeClr>
              </a:solidFill>
              <a:ln w="25384">
                <a:noFill/>
              </a:ln>
            </c:spPr>
          </c:dPt>
          <c:dPt>
            <c:idx val="2"/>
            <c:bubble3D val="0"/>
            <c:spPr>
              <a:solidFill>
                <a:schemeClr val="accent5"/>
              </a:solidFill>
              <a:ln w="25384">
                <a:noFill/>
              </a:ln>
            </c:spPr>
          </c:dPt>
          <c:dPt>
            <c:idx val="3"/>
            <c:bubble3D val="0"/>
            <c:spPr>
              <a:solidFill>
                <a:schemeClr val="accent2"/>
              </a:solidFill>
              <a:ln w="25384">
                <a:noFill/>
              </a:ln>
            </c:spPr>
          </c:dPt>
          <c:cat>
            <c:strRef>
              <c:f>Sheet1!$B$1:$E$1</c:f>
              <c:strCache>
                <c:ptCount val="4"/>
                <c:pt idx="0">
                  <c:v>1st Qtr</c:v>
                </c:pt>
                <c:pt idx="1">
                  <c:v>2nd Qtr</c:v>
                </c:pt>
                <c:pt idx="2">
                  <c:v>3rd Qtr</c:v>
                </c:pt>
                <c:pt idx="3">
                  <c:v>4th Qtr</c:v>
                </c:pt>
              </c:strCache>
            </c:strRef>
          </c:cat>
          <c:val>
            <c:numRef>
              <c:f>Sheet1!$B$2:$E$2</c:f>
              <c:numCache>
                <c:formatCode>General</c:formatCode>
                <c:ptCount val="4"/>
                <c:pt idx="0">
                  <c:v>25</c:v>
                </c:pt>
                <c:pt idx="1">
                  <c:v>25</c:v>
                </c:pt>
                <c:pt idx="2">
                  <c:v>25</c:v>
                </c:pt>
                <c:pt idx="3">
                  <c:v>10</c:v>
                </c:pt>
              </c:numCache>
            </c:numRef>
          </c:val>
        </c:ser>
        <c:dLbls>
          <c:showLegendKey val="0"/>
          <c:showVal val="0"/>
          <c:showCatName val="0"/>
          <c:showSerName val="0"/>
          <c:showPercent val="0"/>
          <c:showBubbleSize val="0"/>
          <c:showLeaderLines val="1"/>
        </c:dLbls>
        <c:firstSliceAng val="0"/>
      </c:pieChart>
      <c:spPr>
        <a:noFill/>
        <a:ln w="25400">
          <a:noFill/>
        </a:ln>
      </c:spPr>
    </c:plotArea>
    <c:plotVisOnly val="1"/>
    <c:dispBlanksAs val="zero"/>
    <c:showDLblsOverMax val="0"/>
  </c:chart>
  <c:spPr>
    <a:noFill/>
    <a:ln>
      <a:noFill/>
    </a:ln>
  </c:spPr>
  <c:txPr>
    <a:bodyPr/>
    <a:lstStyle/>
    <a:p>
      <a:pPr>
        <a:defRPr sz="1800" b="0" i="0" u="none" strike="noStrike" baseline="0">
          <a:solidFill>
            <a:srgbClr val="000000"/>
          </a:solidFill>
          <a:latin typeface="Calibri"/>
          <a:ea typeface="Calibri"/>
          <a:cs typeface="Calibri"/>
        </a:defRPr>
      </a:pPr>
      <a:endParaRPr lang="zh-CN"/>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Sheet1!$B$1</c:f>
              <c:strCache>
                <c:ptCount val="1"/>
                <c:pt idx="0">
                  <c:v>Series 1</c:v>
                </c:pt>
              </c:strCache>
            </c:strRef>
          </c:tx>
          <c:spPr>
            <a:solidFill>
              <a:schemeClr val="accent2"/>
            </a:solidFill>
            <a:ln>
              <a:solidFill>
                <a:schemeClr val="bg1"/>
              </a:solidFill>
            </a:ln>
          </c:spPr>
          <c:invertIfNegative val="0"/>
          <c:dLbls>
            <c:dLbl>
              <c:idx val="0"/>
              <c:layout/>
              <c:spPr/>
              <c:txPr>
                <a:bodyPr/>
                <a:lstStyle/>
                <a:p>
                  <a:pPr>
                    <a:defRPr sz="1197" b="1" i="0" u="none" strike="noStrike" baseline="0">
                      <a:solidFill>
                        <a:srgbClr val="333333"/>
                      </a:solidFill>
                      <a:latin typeface="Calibri"/>
                      <a:ea typeface="Calibri"/>
                      <a:cs typeface="Calibri"/>
                    </a:defRPr>
                  </a:pPr>
                  <a:endParaRPr lang="zh-CN"/>
                </a:p>
              </c:txPr>
              <c:dLblPos val="outEnd"/>
              <c:showLegendKey val="0"/>
              <c:showVal val="1"/>
              <c:showCatName val="0"/>
              <c:showSerName val="0"/>
              <c:showPercent val="0"/>
              <c:showBubbleSize val="0"/>
              <c:extLst>
                <c:ext xmlns:c15="http://schemas.microsoft.com/office/drawing/2012/chart" uri="{CE6537A1-D6FC-4f65-9D91-7224C49458BB}">
                  <c15:layout/>
                </c:ext>
              </c:extLst>
            </c:dLbl>
            <c:dLbl>
              <c:idx val="1"/>
              <c:layout/>
              <c:spPr/>
              <c:txPr>
                <a:bodyPr/>
                <a:lstStyle/>
                <a:p>
                  <a:pPr>
                    <a:defRPr sz="1197" b="1" i="0" u="none" strike="noStrike" baseline="0">
                      <a:solidFill>
                        <a:srgbClr val="333333"/>
                      </a:solidFill>
                      <a:latin typeface="Calibri"/>
                      <a:ea typeface="Calibri"/>
                      <a:cs typeface="Calibri"/>
                    </a:defRPr>
                  </a:pPr>
                  <a:endParaRPr lang="zh-CN"/>
                </a:p>
              </c:txPr>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cat>
            <c:strRef>
              <c:f>Sheet1!$A$2:$A$5</c:f>
              <c:strCache>
                <c:ptCount val="4"/>
                <c:pt idx="0">
                  <c:v>PROJECT 1</c:v>
                </c:pt>
                <c:pt idx="1">
                  <c:v>PROJECT 2</c:v>
                </c:pt>
                <c:pt idx="2">
                  <c:v>PROJECT 3</c:v>
                </c:pt>
                <c:pt idx="3">
                  <c:v>PROJECT 3</c:v>
                </c:pt>
              </c:strCache>
            </c:strRef>
          </c:cat>
          <c:val>
            <c:numRef>
              <c:f>Sheet1!$B$2:$B$5</c:f>
              <c:numCache>
                <c:formatCode>General</c:formatCode>
                <c:ptCount val="4"/>
                <c:pt idx="0">
                  <c:v>100</c:v>
                </c:pt>
                <c:pt idx="1">
                  <c:v>90</c:v>
                </c:pt>
                <c:pt idx="2">
                  <c:v>50</c:v>
                </c:pt>
                <c:pt idx="3">
                  <c:v>50</c:v>
                </c:pt>
              </c:numCache>
            </c:numRef>
          </c:val>
        </c:ser>
        <c:ser>
          <c:idx val="1"/>
          <c:order val="1"/>
          <c:tx>
            <c:strRef>
              <c:f>Sheet1!$C$1</c:f>
              <c:strCache>
                <c:ptCount val="1"/>
                <c:pt idx="0">
                  <c:v>Series 2</c:v>
                </c:pt>
              </c:strCache>
            </c:strRef>
          </c:tx>
          <c:spPr>
            <a:solidFill>
              <a:schemeClr val="accent2">
                <a:lumMod val="75000"/>
              </a:schemeClr>
            </a:solidFill>
          </c:spPr>
          <c:invertIfNegative val="0"/>
          <c:dLbls>
            <c:spPr>
              <a:noFill/>
              <a:ln>
                <a:noFill/>
              </a:ln>
              <a:effectLst/>
            </c:spPr>
            <c:txPr>
              <a:bodyPr/>
              <a:lstStyle/>
              <a:p>
                <a:pPr>
                  <a:defRPr sz="1197" b="1" i="0" u="none" strike="noStrike" baseline="0">
                    <a:solidFill>
                      <a:srgbClr val="333333"/>
                    </a:solidFill>
                    <a:latin typeface="Calibri"/>
                    <a:ea typeface="Calibri"/>
                    <a:cs typeface="Calibri"/>
                  </a:defRPr>
                </a:pPr>
                <a:endParaRPr lang="zh-CN"/>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Sheet1!$A$2:$A$5</c:f>
              <c:strCache>
                <c:ptCount val="4"/>
                <c:pt idx="0">
                  <c:v>PROJECT 1</c:v>
                </c:pt>
                <c:pt idx="1">
                  <c:v>PROJECT 2</c:v>
                </c:pt>
                <c:pt idx="2">
                  <c:v>PROJECT 3</c:v>
                </c:pt>
                <c:pt idx="3">
                  <c:v>PROJECT 3</c:v>
                </c:pt>
              </c:strCache>
            </c:strRef>
          </c:cat>
          <c:val>
            <c:numRef>
              <c:f>Sheet1!$C$2:$C$5</c:f>
              <c:numCache>
                <c:formatCode>General</c:formatCode>
                <c:ptCount val="4"/>
                <c:pt idx="0">
                  <c:v>90</c:v>
                </c:pt>
                <c:pt idx="1">
                  <c:v>75</c:v>
                </c:pt>
                <c:pt idx="2">
                  <c:v>100</c:v>
                </c:pt>
                <c:pt idx="3">
                  <c:v>100</c:v>
                </c:pt>
              </c:numCache>
            </c:numRef>
          </c:val>
        </c:ser>
        <c:ser>
          <c:idx val="2"/>
          <c:order val="2"/>
          <c:tx>
            <c:strRef>
              <c:f>Sheet1!$D$1</c:f>
              <c:strCache>
                <c:ptCount val="1"/>
                <c:pt idx="0">
                  <c:v>Series 3</c:v>
                </c:pt>
              </c:strCache>
            </c:strRef>
          </c:tx>
          <c:spPr>
            <a:solidFill>
              <a:schemeClr val="accent3"/>
            </a:solidFill>
            <a:effectLst/>
          </c:spPr>
          <c:invertIfNegative val="0"/>
          <c:dLbls>
            <c:spPr>
              <a:noFill/>
              <a:ln>
                <a:noFill/>
              </a:ln>
              <a:effectLst/>
            </c:spPr>
            <c:txPr>
              <a:bodyPr/>
              <a:lstStyle/>
              <a:p>
                <a:pPr>
                  <a:defRPr sz="1197" b="1" i="0" u="none" strike="noStrike" baseline="0">
                    <a:solidFill>
                      <a:srgbClr val="333333"/>
                    </a:solidFill>
                    <a:latin typeface="Calibri"/>
                    <a:ea typeface="Calibri"/>
                    <a:cs typeface="Calibri"/>
                  </a:defRPr>
                </a:pPr>
                <a:endParaRPr lang="zh-CN"/>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Sheet1!$A$2:$A$5</c:f>
              <c:strCache>
                <c:ptCount val="4"/>
                <c:pt idx="0">
                  <c:v>PROJECT 1</c:v>
                </c:pt>
                <c:pt idx="1">
                  <c:v>PROJECT 2</c:v>
                </c:pt>
                <c:pt idx="2">
                  <c:v>PROJECT 3</c:v>
                </c:pt>
                <c:pt idx="3">
                  <c:v>PROJECT 3</c:v>
                </c:pt>
              </c:strCache>
            </c:strRef>
          </c:cat>
          <c:val>
            <c:numRef>
              <c:f>Sheet1!$D$2:$D$5</c:f>
              <c:numCache>
                <c:formatCode>General</c:formatCode>
                <c:ptCount val="4"/>
                <c:pt idx="0">
                  <c:v>50</c:v>
                </c:pt>
                <c:pt idx="1">
                  <c:v>65</c:v>
                </c:pt>
                <c:pt idx="2">
                  <c:v>75</c:v>
                </c:pt>
                <c:pt idx="3">
                  <c:v>75</c:v>
                </c:pt>
              </c:numCache>
            </c:numRef>
          </c:val>
        </c:ser>
        <c:ser>
          <c:idx val="3"/>
          <c:order val="3"/>
          <c:tx>
            <c:strRef>
              <c:f>Sheet1!$E$1</c:f>
              <c:strCache>
                <c:ptCount val="1"/>
                <c:pt idx="0">
                  <c:v>Series 32</c:v>
                </c:pt>
              </c:strCache>
            </c:strRef>
          </c:tx>
          <c:spPr>
            <a:solidFill>
              <a:schemeClr val="accent5"/>
            </a:solidFill>
          </c:spPr>
          <c:invertIfNegative val="0"/>
          <c:dLbls>
            <c:spPr>
              <a:noFill/>
              <a:ln>
                <a:noFill/>
              </a:ln>
              <a:effectLst/>
            </c:spPr>
            <c:txPr>
              <a:bodyPr/>
              <a:lstStyle/>
              <a:p>
                <a:pPr>
                  <a:defRPr sz="1197" b="1" i="0" u="none" strike="noStrike" baseline="0">
                    <a:solidFill>
                      <a:srgbClr val="333333"/>
                    </a:solidFill>
                    <a:latin typeface="Calibri"/>
                    <a:ea typeface="Calibri"/>
                    <a:cs typeface="Calibri"/>
                  </a:defRPr>
                </a:pPr>
                <a:endParaRPr lang="zh-CN"/>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Sheet1!$A$2:$A$5</c:f>
              <c:strCache>
                <c:ptCount val="4"/>
                <c:pt idx="0">
                  <c:v>PROJECT 1</c:v>
                </c:pt>
                <c:pt idx="1">
                  <c:v>PROJECT 2</c:v>
                </c:pt>
                <c:pt idx="2">
                  <c:v>PROJECT 3</c:v>
                </c:pt>
                <c:pt idx="3">
                  <c:v>PROJECT 3</c:v>
                </c:pt>
              </c:strCache>
            </c:strRef>
          </c:cat>
          <c:val>
            <c:numRef>
              <c:f>Sheet1!$E$2:$E$5</c:f>
              <c:numCache>
                <c:formatCode>General</c:formatCode>
                <c:ptCount val="4"/>
                <c:pt idx="0">
                  <c:v>50</c:v>
                </c:pt>
                <c:pt idx="1">
                  <c:v>65</c:v>
                </c:pt>
                <c:pt idx="2">
                  <c:v>75</c:v>
                </c:pt>
                <c:pt idx="3">
                  <c:v>75</c:v>
                </c:pt>
              </c:numCache>
            </c:numRef>
          </c:val>
        </c:ser>
        <c:dLbls>
          <c:showLegendKey val="0"/>
          <c:showVal val="0"/>
          <c:showCatName val="0"/>
          <c:showSerName val="0"/>
          <c:showPercent val="0"/>
          <c:showBubbleSize val="0"/>
        </c:dLbls>
        <c:gapWidth val="351"/>
        <c:axId val="214292352"/>
        <c:axId val="214917120"/>
      </c:barChart>
      <c:catAx>
        <c:axId val="214292352"/>
        <c:scaling>
          <c:orientation val="minMax"/>
        </c:scaling>
        <c:delete val="0"/>
        <c:axPos val="b"/>
        <c:numFmt formatCode="General" sourceLinked="0"/>
        <c:majorTickMark val="out"/>
        <c:minorTickMark val="none"/>
        <c:tickLblPos val="nextTo"/>
        <c:spPr>
          <a:noFill/>
        </c:spPr>
        <c:txPr>
          <a:bodyPr rot="0" vert="horz"/>
          <a:lstStyle/>
          <a:p>
            <a:pPr>
              <a:defRPr sz="1197" b="1" i="0" u="none" strike="noStrike" baseline="0">
                <a:solidFill>
                  <a:srgbClr val="333333"/>
                </a:solidFill>
                <a:latin typeface="Calibri"/>
                <a:ea typeface="Calibri"/>
                <a:cs typeface="Calibri"/>
              </a:defRPr>
            </a:pPr>
            <a:endParaRPr lang="zh-CN"/>
          </a:p>
        </c:txPr>
        <c:crossAx val="214917120"/>
        <c:crosses val="autoZero"/>
        <c:auto val="1"/>
        <c:lblAlgn val="ctr"/>
        <c:lblOffset val="100"/>
        <c:noMultiLvlLbl val="0"/>
      </c:catAx>
      <c:valAx>
        <c:axId val="214917120"/>
        <c:scaling>
          <c:orientation val="minMax"/>
        </c:scaling>
        <c:delete val="0"/>
        <c:axPos val="l"/>
        <c:majorGridlines>
          <c:spPr>
            <a:ln>
              <a:solidFill>
                <a:prstClr val="white">
                  <a:lumMod val="85000"/>
                  <a:alpha val="48000"/>
                </a:prstClr>
              </a:solidFill>
            </a:ln>
          </c:spPr>
        </c:majorGridlines>
        <c:numFmt formatCode="General" sourceLinked="0"/>
        <c:majorTickMark val="none"/>
        <c:minorTickMark val="in"/>
        <c:tickLblPos val="low"/>
        <c:spPr>
          <a:noFill/>
          <a:ln>
            <a:solidFill>
              <a:schemeClr val="bg1">
                <a:lumMod val="85000"/>
              </a:schemeClr>
            </a:solidFill>
          </a:ln>
        </c:spPr>
        <c:txPr>
          <a:bodyPr rot="0" vert="horz"/>
          <a:lstStyle/>
          <a:p>
            <a:pPr>
              <a:defRPr sz="1197" b="1" i="0" u="none" strike="noStrike" baseline="0">
                <a:solidFill>
                  <a:srgbClr val="333333"/>
                </a:solidFill>
                <a:latin typeface="Calibri"/>
                <a:ea typeface="Calibri"/>
                <a:cs typeface="Calibri"/>
              </a:defRPr>
            </a:pPr>
            <a:endParaRPr lang="zh-CN"/>
          </a:p>
        </c:txPr>
        <c:crossAx val="214292352"/>
        <c:crosses val="autoZero"/>
        <c:crossBetween val="between"/>
      </c:valAx>
      <c:spPr>
        <a:noFill/>
        <a:ln w="25346">
          <a:noFill/>
        </a:ln>
      </c:spPr>
    </c:plotArea>
    <c:plotVisOnly val="1"/>
    <c:dispBlanksAs val="gap"/>
    <c:showDLblsOverMax val="0"/>
  </c:chart>
  <c:txPr>
    <a:bodyPr/>
    <a:lstStyle/>
    <a:p>
      <a:pPr>
        <a:defRPr sz="1197" b="1" i="0" u="none" strike="noStrike" baseline="0">
          <a:solidFill>
            <a:srgbClr val="333333"/>
          </a:solidFill>
          <a:latin typeface="Calibri"/>
          <a:ea typeface="Calibri"/>
          <a:cs typeface="Calibri"/>
        </a:defRPr>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Shape 9"/>
          <p:cNvSpPr>
            <a:spLocks noGrp="1" noRot="1" noChangeAspect="1"/>
          </p:cNvSpPr>
          <p:nvPr>
            <p:ph type="sldImg"/>
          </p:nvPr>
        </p:nvSpPr>
        <p:spPr>
          <a:xfrm>
            <a:off x="374650" y="685800"/>
            <a:ext cx="6108700" cy="3429000"/>
          </a:xfrm>
          <a:prstGeom prst="rect">
            <a:avLst/>
          </a:prstGeom>
        </p:spPr>
        <p:txBody>
          <a:bodyPr/>
          <a:lstStyle/>
          <a:p>
            <a:pPr lvl="0"/>
            <a:endParaRPr/>
          </a:p>
        </p:txBody>
      </p:sp>
      <p:sp>
        <p:nvSpPr>
          <p:cNvPr id="10" name="Shape 10"/>
          <p:cNvSpPr>
            <a:spLocks noGrp="1"/>
          </p:cNvSpPr>
          <p:nvPr>
            <p:ph type="body" sz="quarter" idx="1"/>
          </p:nvPr>
        </p:nvSpPr>
        <p:spPr>
          <a:xfrm>
            <a:off x="914400" y="4343400"/>
            <a:ext cx="5029200" cy="4114800"/>
          </a:xfrm>
          <a:prstGeom prst="rect">
            <a:avLst/>
          </a:prstGeom>
        </p:spPr>
        <p:txBody>
          <a:bodyPr/>
          <a:lstStyle/>
          <a:p>
            <a:pPr lvl="0"/>
            <a:endParaRPr/>
          </a:p>
        </p:txBody>
      </p:sp>
    </p:spTree>
    <p:extLst>
      <p:ext uri="{BB962C8B-B14F-4D97-AF65-F5344CB8AC3E}">
        <p14:creationId xmlns:p14="http://schemas.microsoft.com/office/powerpoint/2010/main" val="2922692485"/>
      </p:ext>
    </p:extLst>
  </p:cSld>
  <p:clrMap bg1="lt1" tx1="dk1" bg2="lt2" tx2="dk2" accent1="accent1" accent2="accent2" accent3="accent3" accent4="accent4" accent5="accent5" accent6="accent6" hlink="hlink" folHlink="folHlink"/>
  <p:notesStyle>
    <a:lvl1pPr defTabSz="319674">
      <a:lnSpc>
        <a:spcPct val="125000"/>
      </a:lnSpc>
      <a:defRPr sz="2200">
        <a:latin typeface="Avenir Book"/>
        <a:ea typeface="Avenir Book"/>
        <a:cs typeface="Avenir Book"/>
        <a:sym typeface="Avenir Book"/>
      </a:defRPr>
    </a:lvl1pPr>
    <a:lvl2pPr indent="159837" defTabSz="319674">
      <a:lnSpc>
        <a:spcPct val="125000"/>
      </a:lnSpc>
      <a:defRPr sz="2200">
        <a:latin typeface="Avenir Book"/>
        <a:ea typeface="Avenir Book"/>
        <a:cs typeface="Avenir Book"/>
        <a:sym typeface="Avenir Book"/>
      </a:defRPr>
    </a:lvl2pPr>
    <a:lvl3pPr indent="319674" defTabSz="319674">
      <a:lnSpc>
        <a:spcPct val="125000"/>
      </a:lnSpc>
      <a:defRPr sz="2200">
        <a:latin typeface="Avenir Book"/>
        <a:ea typeface="Avenir Book"/>
        <a:cs typeface="Avenir Book"/>
        <a:sym typeface="Avenir Book"/>
      </a:defRPr>
    </a:lvl3pPr>
    <a:lvl4pPr indent="479511" defTabSz="319674">
      <a:lnSpc>
        <a:spcPct val="125000"/>
      </a:lnSpc>
      <a:defRPr sz="2200">
        <a:latin typeface="Avenir Book"/>
        <a:ea typeface="Avenir Book"/>
        <a:cs typeface="Avenir Book"/>
        <a:sym typeface="Avenir Book"/>
      </a:defRPr>
    </a:lvl4pPr>
    <a:lvl5pPr indent="639348" defTabSz="319674">
      <a:lnSpc>
        <a:spcPct val="125000"/>
      </a:lnSpc>
      <a:defRPr sz="2200">
        <a:latin typeface="Avenir Book"/>
        <a:ea typeface="Avenir Book"/>
        <a:cs typeface="Avenir Book"/>
        <a:sym typeface="Avenir Book"/>
      </a:defRPr>
    </a:lvl5pPr>
    <a:lvl6pPr indent="799186" defTabSz="319674">
      <a:lnSpc>
        <a:spcPct val="125000"/>
      </a:lnSpc>
      <a:defRPr sz="2200">
        <a:latin typeface="Avenir Book"/>
        <a:ea typeface="Avenir Book"/>
        <a:cs typeface="Avenir Book"/>
        <a:sym typeface="Avenir Book"/>
      </a:defRPr>
    </a:lvl6pPr>
    <a:lvl7pPr indent="959023" defTabSz="319674">
      <a:lnSpc>
        <a:spcPct val="125000"/>
      </a:lnSpc>
      <a:defRPr sz="2200">
        <a:latin typeface="Avenir Book"/>
        <a:ea typeface="Avenir Book"/>
        <a:cs typeface="Avenir Book"/>
        <a:sym typeface="Avenir Book"/>
      </a:defRPr>
    </a:lvl7pPr>
    <a:lvl8pPr indent="1118860" defTabSz="319674">
      <a:lnSpc>
        <a:spcPct val="125000"/>
      </a:lnSpc>
      <a:defRPr sz="2200">
        <a:latin typeface="Avenir Book"/>
        <a:ea typeface="Avenir Book"/>
        <a:cs typeface="Avenir Book"/>
        <a:sym typeface="Avenir Book"/>
      </a:defRPr>
    </a:lvl8pPr>
    <a:lvl9pPr indent="1278697" defTabSz="319674">
      <a:lnSpc>
        <a:spcPct val="125000"/>
      </a:lnSpc>
      <a:defRPr sz="2200">
        <a:latin typeface="Avenir Book"/>
        <a:ea typeface="Avenir Book"/>
        <a:cs typeface="Avenir Book"/>
        <a:sym typeface="Avenir Book"/>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4650" y="685800"/>
            <a:ext cx="6108700" cy="3429000"/>
          </a:xfrm>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6629637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74650" y="685800"/>
            <a:ext cx="61087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2232153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4650" y="685800"/>
            <a:ext cx="6108700" cy="3429000"/>
          </a:xfrm>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6629637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preserve="1">
  <p:cSld name="首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1857052037"/>
      </p:ext>
    </p:extLst>
  </p:cSld>
  <p:clrMapOvr>
    <a:masterClrMapping/>
  </p:clrMapOvr>
  <p:transition spd="med"/>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348067" y="6154359"/>
            <a:ext cx="14505781" cy="1902176"/>
          </a:xfrm>
        </p:spPr>
        <p:txBody>
          <a:bodyPr anchor="t"/>
          <a:lstStyle>
            <a:lvl1pPr algn="l">
              <a:defRPr sz="67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348067" y="4059306"/>
            <a:ext cx="14505781" cy="2095053"/>
          </a:xfrm>
        </p:spPr>
        <p:txBody>
          <a:bodyPr anchor="b"/>
          <a:lstStyle>
            <a:lvl1pPr marL="0" indent="0">
              <a:buNone/>
              <a:defRPr sz="3300">
                <a:solidFill>
                  <a:schemeClr val="tx1">
                    <a:tint val="75000"/>
                  </a:schemeClr>
                </a:solidFill>
              </a:defRPr>
            </a:lvl1pPr>
            <a:lvl2pPr marL="761192" indent="0">
              <a:buNone/>
              <a:defRPr sz="3000">
                <a:solidFill>
                  <a:schemeClr val="tx1">
                    <a:tint val="75000"/>
                  </a:schemeClr>
                </a:solidFill>
              </a:defRPr>
            </a:lvl2pPr>
            <a:lvl3pPr marL="1522385" indent="0">
              <a:buNone/>
              <a:defRPr sz="2700">
                <a:solidFill>
                  <a:schemeClr val="tx1">
                    <a:tint val="75000"/>
                  </a:schemeClr>
                </a:solidFill>
              </a:defRPr>
            </a:lvl3pPr>
            <a:lvl4pPr marL="2283577" indent="0">
              <a:buNone/>
              <a:defRPr sz="2300">
                <a:solidFill>
                  <a:schemeClr val="tx1">
                    <a:tint val="75000"/>
                  </a:schemeClr>
                </a:solidFill>
              </a:defRPr>
            </a:lvl4pPr>
            <a:lvl5pPr marL="3044769" indent="0">
              <a:buNone/>
              <a:defRPr sz="2300">
                <a:solidFill>
                  <a:schemeClr val="tx1">
                    <a:tint val="75000"/>
                  </a:schemeClr>
                </a:solidFill>
              </a:defRPr>
            </a:lvl5pPr>
            <a:lvl6pPr marL="3805961" indent="0">
              <a:buNone/>
              <a:defRPr sz="2300">
                <a:solidFill>
                  <a:schemeClr val="tx1">
                    <a:tint val="75000"/>
                  </a:schemeClr>
                </a:solidFill>
              </a:defRPr>
            </a:lvl6pPr>
            <a:lvl7pPr marL="4567154" indent="0">
              <a:buNone/>
              <a:defRPr sz="2300">
                <a:solidFill>
                  <a:schemeClr val="tx1">
                    <a:tint val="75000"/>
                  </a:schemeClr>
                </a:solidFill>
              </a:defRPr>
            </a:lvl7pPr>
            <a:lvl8pPr marL="5328346" indent="0">
              <a:buNone/>
              <a:defRPr sz="2300">
                <a:solidFill>
                  <a:schemeClr val="tx1">
                    <a:tint val="75000"/>
                  </a:schemeClr>
                </a:solidFill>
              </a:defRPr>
            </a:lvl8pPr>
            <a:lvl9pPr marL="6089538" indent="0">
              <a:buNone/>
              <a:defRPr sz="23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288994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53281" y="2234725"/>
            <a:ext cx="7537318" cy="6320633"/>
          </a:xfrm>
        </p:spPr>
        <p:txBody>
          <a:bodyPr/>
          <a:lstStyle>
            <a:lvl1pPr>
              <a:defRPr sz="4700"/>
            </a:lvl1pPr>
            <a:lvl2pPr>
              <a:defRPr sz="4000"/>
            </a:lvl2pPr>
            <a:lvl3pPr>
              <a:defRPr sz="3300"/>
            </a:lvl3pPr>
            <a:lvl4pPr>
              <a:defRPr sz="3000"/>
            </a:lvl4pPr>
            <a:lvl5pPr>
              <a:defRPr sz="3000"/>
            </a:lvl5pPr>
            <a:lvl6pPr>
              <a:defRPr sz="3000"/>
            </a:lvl6pPr>
            <a:lvl7pPr>
              <a:defRPr sz="3000"/>
            </a:lvl7pPr>
            <a:lvl8pPr>
              <a:defRPr sz="3000"/>
            </a:lvl8pPr>
            <a:lvl9pPr>
              <a:defRPr sz="3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8675026" y="2234725"/>
            <a:ext cx="7537318" cy="6320633"/>
          </a:xfrm>
        </p:spPr>
        <p:txBody>
          <a:bodyPr/>
          <a:lstStyle>
            <a:lvl1pPr>
              <a:defRPr sz="4700"/>
            </a:lvl1pPr>
            <a:lvl2pPr>
              <a:defRPr sz="4000"/>
            </a:lvl2pPr>
            <a:lvl3pPr>
              <a:defRPr sz="3300"/>
            </a:lvl3pPr>
            <a:lvl4pPr>
              <a:defRPr sz="3000"/>
            </a:lvl4pPr>
            <a:lvl5pPr>
              <a:defRPr sz="3000"/>
            </a:lvl5pPr>
            <a:lvl6pPr>
              <a:defRPr sz="3000"/>
            </a:lvl6pPr>
            <a:lvl7pPr>
              <a:defRPr sz="3000"/>
            </a:lvl7pPr>
            <a:lvl8pPr>
              <a:defRPr sz="3000"/>
            </a:lvl8pPr>
            <a:lvl9pPr>
              <a:defRPr sz="3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6814776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53281" y="2143828"/>
            <a:ext cx="7540281" cy="893445"/>
          </a:xfrm>
        </p:spPr>
        <p:txBody>
          <a:bodyPr anchor="b"/>
          <a:lstStyle>
            <a:lvl1pPr marL="0" indent="0">
              <a:buNone/>
              <a:defRPr sz="4000" b="1"/>
            </a:lvl1pPr>
            <a:lvl2pPr marL="761192" indent="0">
              <a:buNone/>
              <a:defRPr sz="3300" b="1"/>
            </a:lvl2pPr>
            <a:lvl3pPr marL="1522385" indent="0">
              <a:buNone/>
              <a:defRPr sz="3000" b="1"/>
            </a:lvl3pPr>
            <a:lvl4pPr marL="2283577" indent="0">
              <a:buNone/>
              <a:defRPr sz="2700" b="1"/>
            </a:lvl4pPr>
            <a:lvl5pPr marL="3044769" indent="0">
              <a:buNone/>
              <a:defRPr sz="2700" b="1"/>
            </a:lvl5pPr>
            <a:lvl6pPr marL="3805961" indent="0">
              <a:buNone/>
              <a:defRPr sz="2700" b="1"/>
            </a:lvl6pPr>
            <a:lvl7pPr marL="4567154" indent="0">
              <a:buNone/>
              <a:defRPr sz="2700" b="1"/>
            </a:lvl7pPr>
            <a:lvl8pPr marL="5328346" indent="0">
              <a:buNone/>
              <a:defRPr sz="2700" b="1"/>
            </a:lvl8pPr>
            <a:lvl9pPr marL="6089538" indent="0">
              <a:buNone/>
              <a:defRPr sz="2700" b="1"/>
            </a:lvl9pPr>
          </a:lstStyle>
          <a:p>
            <a:pPr lvl="0"/>
            <a:r>
              <a:rPr lang="zh-CN" altLang="en-US" smtClean="0"/>
              <a:t>单击此处编辑母版文本样式</a:t>
            </a:r>
          </a:p>
        </p:txBody>
      </p:sp>
      <p:sp>
        <p:nvSpPr>
          <p:cNvPr id="4" name="内容占位符 3"/>
          <p:cNvSpPr>
            <a:spLocks noGrp="1"/>
          </p:cNvSpPr>
          <p:nvPr>
            <p:ph sz="half" idx="2"/>
          </p:nvPr>
        </p:nvSpPr>
        <p:spPr>
          <a:xfrm>
            <a:off x="853281" y="3037273"/>
            <a:ext cx="7540281" cy="5518084"/>
          </a:xfrm>
        </p:spPr>
        <p:txBody>
          <a:bodyPr/>
          <a:lstStyle>
            <a:lvl1pPr>
              <a:defRPr sz="4000"/>
            </a:lvl1pPr>
            <a:lvl2pPr>
              <a:defRPr sz="3300"/>
            </a:lvl2pPr>
            <a:lvl3pPr>
              <a:defRPr sz="3000"/>
            </a:lvl3pPr>
            <a:lvl4pPr>
              <a:defRPr sz="2700"/>
            </a:lvl4pPr>
            <a:lvl5pPr>
              <a:defRPr sz="2700"/>
            </a:lvl5pPr>
            <a:lvl6pPr>
              <a:defRPr sz="2700"/>
            </a:lvl6pPr>
            <a:lvl7pPr>
              <a:defRPr sz="2700"/>
            </a:lvl7pPr>
            <a:lvl8pPr>
              <a:defRPr sz="2700"/>
            </a:lvl8pPr>
            <a:lvl9pPr>
              <a:defRPr sz="27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8669102" y="2143828"/>
            <a:ext cx="7543243" cy="893445"/>
          </a:xfrm>
        </p:spPr>
        <p:txBody>
          <a:bodyPr anchor="b"/>
          <a:lstStyle>
            <a:lvl1pPr marL="0" indent="0">
              <a:buNone/>
              <a:defRPr sz="4000" b="1"/>
            </a:lvl1pPr>
            <a:lvl2pPr marL="761192" indent="0">
              <a:buNone/>
              <a:defRPr sz="3300" b="1"/>
            </a:lvl2pPr>
            <a:lvl3pPr marL="1522385" indent="0">
              <a:buNone/>
              <a:defRPr sz="3000" b="1"/>
            </a:lvl3pPr>
            <a:lvl4pPr marL="2283577" indent="0">
              <a:buNone/>
              <a:defRPr sz="2700" b="1"/>
            </a:lvl4pPr>
            <a:lvl5pPr marL="3044769" indent="0">
              <a:buNone/>
              <a:defRPr sz="2700" b="1"/>
            </a:lvl5pPr>
            <a:lvl6pPr marL="3805961" indent="0">
              <a:buNone/>
              <a:defRPr sz="2700" b="1"/>
            </a:lvl6pPr>
            <a:lvl7pPr marL="4567154" indent="0">
              <a:buNone/>
              <a:defRPr sz="2700" b="1"/>
            </a:lvl7pPr>
            <a:lvl8pPr marL="5328346" indent="0">
              <a:buNone/>
              <a:defRPr sz="2700" b="1"/>
            </a:lvl8pPr>
            <a:lvl9pPr marL="6089538" indent="0">
              <a:buNone/>
              <a:defRPr sz="2700" b="1"/>
            </a:lvl9pPr>
          </a:lstStyle>
          <a:p>
            <a:pPr lvl="0"/>
            <a:r>
              <a:rPr lang="zh-CN" altLang="en-US" smtClean="0"/>
              <a:t>单击此处编辑母版文本样式</a:t>
            </a:r>
          </a:p>
        </p:txBody>
      </p:sp>
      <p:sp>
        <p:nvSpPr>
          <p:cNvPr id="6" name="内容占位符 5"/>
          <p:cNvSpPr>
            <a:spLocks noGrp="1"/>
          </p:cNvSpPr>
          <p:nvPr>
            <p:ph sz="quarter" idx="4"/>
          </p:nvPr>
        </p:nvSpPr>
        <p:spPr>
          <a:xfrm>
            <a:off x="8669102" y="3037273"/>
            <a:ext cx="7543243" cy="5518084"/>
          </a:xfrm>
        </p:spPr>
        <p:txBody>
          <a:bodyPr/>
          <a:lstStyle>
            <a:lvl1pPr>
              <a:defRPr sz="4000"/>
            </a:lvl1pPr>
            <a:lvl2pPr>
              <a:defRPr sz="3300"/>
            </a:lvl2pPr>
            <a:lvl3pPr>
              <a:defRPr sz="3000"/>
            </a:lvl3pPr>
            <a:lvl4pPr>
              <a:defRPr sz="2700"/>
            </a:lvl4pPr>
            <a:lvl5pPr>
              <a:defRPr sz="2700"/>
            </a:lvl5pPr>
            <a:lvl6pPr>
              <a:defRPr sz="2700"/>
            </a:lvl6pPr>
            <a:lvl7pPr>
              <a:defRPr sz="2700"/>
            </a:lvl7pPr>
            <a:lvl8pPr>
              <a:defRPr sz="2700"/>
            </a:lvl8pPr>
            <a:lvl9pPr>
              <a:defRPr sz="27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418266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151440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2162556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53282" y="381322"/>
            <a:ext cx="5614473" cy="1622835"/>
          </a:xfrm>
        </p:spPr>
        <p:txBody>
          <a:bodyPr anchor="b"/>
          <a:lstStyle>
            <a:lvl1pPr algn="l">
              <a:defRPr sz="33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6672186" y="381323"/>
            <a:ext cx="9540158" cy="8174035"/>
          </a:xfrm>
        </p:spPr>
        <p:txBody>
          <a:bodyPr/>
          <a:lstStyle>
            <a:lvl1pPr>
              <a:defRPr sz="5300"/>
            </a:lvl1pPr>
            <a:lvl2pPr>
              <a:defRPr sz="4700"/>
            </a:lvl2pPr>
            <a:lvl3pPr>
              <a:defRPr sz="4000"/>
            </a:lvl3pPr>
            <a:lvl4pPr>
              <a:defRPr sz="3300"/>
            </a:lvl4pPr>
            <a:lvl5pPr>
              <a:defRPr sz="3300"/>
            </a:lvl5pPr>
            <a:lvl6pPr>
              <a:defRPr sz="3300"/>
            </a:lvl6pPr>
            <a:lvl7pPr>
              <a:defRPr sz="3300"/>
            </a:lvl7pPr>
            <a:lvl8pPr>
              <a:defRPr sz="3300"/>
            </a:lvl8pPr>
            <a:lvl9pPr>
              <a:defRPr sz="3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53282" y="2004158"/>
            <a:ext cx="5614473" cy="6551200"/>
          </a:xfrm>
        </p:spPr>
        <p:txBody>
          <a:bodyPr/>
          <a:lstStyle>
            <a:lvl1pPr marL="0" indent="0">
              <a:buNone/>
              <a:defRPr sz="2300"/>
            </a:lvl1pPr>
            <a:lvl2pPr marL="761192" indent="0">
              <a:buNone/>
              <a:defRPr sz="2000"/>
            </a:lvl2pPr>
            <a:lvl3pPr marL="1522385" indent="0">
              <a:buNone/>
              <a:defRPr sz="1700"/>
            </a:lvl3pPr>
            <a:lvl4pPr marL="2283577" indent="0">
              <a:buNone/>
              <a:defRPr sz="1500"/>
            </a:lvl4pPr>
            <a:lvl5pPr marL="3044769" indent="0">
              <a:buNone/>
              <a:defRPr sz="1500"/>
            </a:lvl5pPr>
            <a:lvl6pPr marL="3805961" indent="0">
              <a:buNone/>
              <a:defRPr sz="1500"/>
            </a:lvl6pPr>
            <a:lvl7pPr marL="4567154" indent="0">
              <a:buNone/>
              <a:defRPr sz="1500"/>
            </a:lvl7pPr>
            <a:lvl8pPr marL="5328346" indent="0">
              <a:buNone/>
              <a:defRPr sz="1500"/>
            </a:lvl8pPr>
            <a:lvl9pPr marL="6089538" indent="0">
              <a:buNone/>
              <a:defRPr sz="15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836608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3344982" y="6704172"/>
            <a:ext cx="10239375" cy="791465"/>
          </a:xfrm>
        </p:spPr>
        <p:txBody>
          <a:bodyPr anchor="b"/>
          <a:lstStyle>
            <a:lvl1pPr algn="l">
              <a:defRPr sz="33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344982" y="855757"/>
            <a:ext cx="10239375" cy="5746433"/>
          </a:xfrm>
        </p:spPr>
        <p:txBody>
          <a:bodyPr/>
          <a:lstStyle>
            <a:lvl1pPr marL="0" indent="0">
              <a:buNone/>
              <a:defRPr sz="5300"/>
            </a:lvl1pPr>
            <a:lvl2pPr marL="761192" indent="0">
              <a:buNone/>
              <a:defRPr sz="4700"/>
            </a:lvl2pPr>
            <a:lvl3pPr marL="1522385" indent="0">
              <a:buNone/>
              <a:defRPr sz="4000"/>
            </a:lvl3pPr>
            <a:lvl4pPr marL="2283577" indent="0">
              <a:buNone/>
              <a:defRPr sz="3300"/>
            </a:lvl4pPr>
            <a:lvl5pPr marL="3044769" indent="0">
              <a:buNone/>
              <a:defRPr sz="3300"/>
            </a:lvl5pPr>
            <a:lvl6pPr marL="3805961" indent="0">
              <a:buNone/>
              <a:defRPr sz="3300"/>
            </a:lvl6pPr>
            <a:lvl7pPr marL="4567154" indent="0">
              <a:buNone/>
              <a:defRPr sz="3300"/>
            </a:lvl7pPr>
            <a:lvl8pPr marL="5328346" indent="0">
              <a:buNone/>
              <a:defRPr sz="3300"/>
            </a:lvl8pPr>
            <a:lvl9pPr marL="6089538" indent="0">
              <a:buNone/>
              <a:defRPr sz="3300"/>
            </a:lvl9pPr>
          </a:lstStyle>
          <a:p>
            <a:endParaRPr lang="zh-CN" altLang="en-US"/>
          </a:p>
        </p:txBody>
      </p:sp>
      <p:sp>
        <p:nvSpPr>
          <p:cNvPr id="4" name="文本占位符 3"/>
          <p:cNvSpPr>
            <a:spLocks noGrp="1"/>
          </p:cNvSpPr>
          <p:nvPr>
            <p:ph type="body" sz="half" idx="2"/>
          </p:nvPr>
        </p:nvSpPr>
        <p:spPr>
          <a:xfrm>
            <a:off x="3344982" y="7495637"/>
            <a:ext cx="10239375" cy="1124012"/>
          </a:xfrm>
        </p:spPr>
        <p:txBody>
          <a:bodyPr/>
          <a:lstStyle>
            <a:lvl1pPr marL="0" indent="0">
              <a:buNone/>
              <a:defRPr sz="2300"/>
            </a:lvl1pPr>
            <a:lvl2pPr marL="761192" indent="0">
              <a:buNone/>
              <a:defRPr sz="2000"/>
            </a:lvl2pPr>
            <a:lvl3pPr marL="1522385" indent="0">
              <a:buNone/>
              <a:defRPr sz="1700"/>
            </a:lvl3pPr>
            <a:lvl4pPr marL="2283577" indent="0">
              <a:buNone/>
              <a:defRPr sz="1500"/>
            </a:lvl4pPr>
            <a:lvl5pPr marL="3044769" indent="0">
              <a:buNone/>
              <a:defRPr sz="1500"/>
            </a:lvl5pPr>
            <a:lvl6pPr marL="3805961" indent="0">
              <a:buNone/>
              <a:defRPr sz="1500"/>
            </a:lvl6pPr>
            <a:lvl7pPr marL="4567154" indent="0">
              <a:buNone/>
              <a:defRPr sz="1500"/>
            </a:lvl7pPr>
            <a:lvl8pPr marL="5328346" indent="0">
              <a:buNone/>
              <a:defRPr sz="1500"/>
            </a:lvl8pPr>
            <a:lvl9pPr marL="6089538" indent="0">
              <a:buNone/>
              <a:defRPr sz="15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2174850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9462356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12372578" y="383540"/>
            <a:ext cx="3839766" cy="817181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53281" y="383540"/>
            <a:ext cx="11234870" cy="817181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920069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Generic">
    <p:spTree>
      <p:nvGrpSpPr>
        <p:cNvPr id="1" name=""/>
        <p:cNvGrpSpPr/>
        <p:nvPr/>
      </p:nvGrpSpPr>
      <p:grpSpPr>
        <a:xfrm>
          <a:off x="0" y="0"/>
          <a:ext cx="0" cy="0"/>
          <a:chOff x="0" y="0"/>
          <a:chExt cx="0" cy="0"/>
        </a:xfrm>
      </p:grpSpPr>
      <p:sp>
        <p:nvSpPr>
          <p:cNvPr id="6" name="Shape 1547"/>
          <p:cNvSpPr/>
          <p:nvPr userDrawn="1"/>
        </p:nvSpPr>
        <p:spPr>
          <a:xfrm flipV="1">
            <a:off x="409822" y="1334470"/>
            <a:ext cx="15940037" cy="0"/>
          </a:xfrm>
          <a:prstGeom prst="line">
            <a:avLst/>
          </a:prstGeom>
          <a:ln w="57150">
            <a:solidFill>
              <a:srgbClr val="9A9A9A"/>
            </a:solidFill>
            <a:prstDash val="sysDot"/>
            <a:miter lim="400000"/>
            <a:headEnd type="triangle" len="sm"/>
            <a:tailEnd type="triangle" len="sm"/>
          </a:ln>
        </p:spPr>
        <p:txBody>
          <a:bodyPr lIns="0" tIns="0" rIns="0" bIns="0" anchor="ctr"/>
          <a:lstStyle/>
          <a:p>
            <a:pPr lvl="0">
              <a:defRPr sz="3200"/>
            </a:pPr>
            <a:endParaRPr>
              <a:solidFill>
                <a:schemeClr val="tx1">
                  <a:lumMod val="65000"/>
                  <a:lumOff val="35000"/>
                </a:schemeClr>
              </a:solidFill>
            </a:endParaRPr>
          </a:p>
        </p:txBody>
      </p:sp>
      <p:grpSp>
        <p:nvGrpSpPr>
          <p:cNvPr id="2" name="组合 1"/>
          <p:cNvGrpSpPr/>
          <p:nvPr userDrawn="1"/>
        </p:nvGrpSpPr>
        <p:grpSpPr>
          <a:xfrm>
            <a:off x="1230721" y="440662"/>
            <a:ext cx="7555409" cy="764602"/>
            <a:chOff x="1758500" y="631083"/>
            <a:chExt cx="10795450" cy="1095004"/>
          </a:xfrm>
        </p:grpSpPr>
        <p:sp>
          <p:nvSpPr>
            <p:cNvPr id="3" name="Shape 1545"/>
            <p:cNvSpPr/>
            <p:nvPr userDrawn="1"/>
          </p:nvSpPr>
          <p:spPr>
            <a:xfrm>
              <a:off x="1758500" y="631083"/>
              <a:ext cx="10795450" cy="7493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lvl1pPr algn="l" defTabSz="647700">
                <a:lnSpc>
                  <a:spcPct val="120000"/>
                </a:lnSpc>
                <a:spcBef>
                  <a:spcPts val="1700"/>
                </a:spcBef>
                <a:defRPr sz="4000">
                  <a:solidFill>
                    <a:srgbClr val="656565"/>
                  </a:solidFill>
                  <a:latin typeface="Lato Black"/>
                  <a:ea typeface="Lato Black"/>
                  <a:cs typeface="Lato Black"/>
                  <a:sym typeface="Lato Black"/>
                </a:defRPr>
              </a:lvl1pPr>
            </a:lstStyle>
            <a:p>
              <a:pPr lvl="0">
                <a:lnSpc>
                  <a:spcPct val="100000"/>
                </a:lnSpc>
                <a:defRPr sz="1800">
                  <a:solidFill>
                    <a:srgbClr val="000000"/>
                  </a:solidFill>
                </a:defRPr>
              </a:pPr>
              <a:r>
                <a:rPr lang="zh-CN" altLang="en-US" sz="3400" b="0" dirty="0" smtClean="0">
                  <a:solidFill>
                    <a:schemeClr val="tx1">
                      <a:lumMod val="65000"/>
                      <a:lumOff val="35000"/>
                    </a:schemeClr>
                  </a:solidFill>
                  <a:latin typeface="微软雅黑" pitchFamily="34" charset="-122"/>
                  <a:ea typeface="微软雅黑" pitchFamily="34" charset="-122"/>
                </a:rPr>
                <a:t>请在视图</a:t>
              </a:r>
              <a:r>
                <a:rPr lang="en-US" altLang="zh-CN" sz="3400" b="0" dirty="0" smtClean="0">
                  <a:solidFill>
                    <a:schemeClr val="tx1">
                      <a:lumMod val="65000"/>
                      <a:lumOff val="35000"/>
                    </a:schemeClr>
                  </a:solidFill>
                  <a:latin typeface="微软雅黑" pitchFamily="34" charset="-122"/>
                  <a:ea typeface="微软雅黑" pitchFamily="34" charset="-122"/>
                </a:rPr>
                <a:t>-</a:t>
              </a:r>
              <a:r>
                <a:rPr lang="zh-CN" altLang="en-US" sz="3400" b="0" dirty="0" smtClean="0">
                  <a:solidFill>
                    <a:schemeClr val="tx1">
                      <a:lumMod val="65000"/>
                      <a:lumOff val="35000"/>
                    </a:schemeClr>
                  </a:solidFill>
                  <a:latin typeface="微软雅黑" pitchFamily="34" charset="-122"/>
                  <a:ea typeface="微软雅黑" pitchFamily="34" charset="-122"/>
                </a:rPr>
                <a:t>母版中修改您的标题文字</a:t>
              </a:r>
              <a:endParaRPr sz="3400" b="0" dirty="0">
                <a:solidFill>
                  <a:schemeClr val="tx1">
                    <a:lumMod val="65000"/>
                    <a:lumOff val="35000"/>
                  </a:schemeClr>
                </a:solidFill>
                <a:latin typeface="微软雅黑" pitchFamily="34" charset="-122"/>
                <a:ea typeface="微软雅黑" pitchFamily="34" charset="-122"/>
              </a:endParaRPr>
            </a:p>
          </p:txBody>
        </p:sp>
        <p:sp>
          <p:nvSpPr>
            <p:cNvPr id="4" name="Shape 1546"/>
            <p:cNvSpPr/>
            <p:nvPr userDrawn="1"/>
          </p:nvSpPr>
          <p:spPr>
            <a:xfrm>
              <a:off x="1771200" y="1351429"/>
              <a:ext cx="4895757" cy="374658"/>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lvl1pPr algn="l" defTabSz="647700">
                <a:lnSpc>
                  <a:spcPct val="120000"/>
                </a:lnSpc>
                <a:spcBef>
                  <a:spcPts val="1700"/>
                </a:spcBef>
                <a:defRPr sz="2000">
                  <a:solidFill>
                    <a:srgbClr val="656565"/>
                  </a:solidFill>
                  <a:latin typeface="Lato"/>
                  <a:ea typeface="Lato"/>
                  <a:cs typeface="Lato"/>
                  <a:sym typeface="Lato"/>
                </a:defRPr>
              </a:lvl1pPr>
            </a:lstStyle>
            <a:p>
              <a:pPr lvl="0">
                <a:lnSpc>
                  <a:spcPct val="100000"/>
                </a:lnSpc>
                <a:defRPr sz="1800">
                  <a:solidFill>
                    <a:srgbClr val="000000"/>
                  </a:solidFill>
                </a:defRPr>
              </a:pPr>
              <a:r>
                <a:rPr sz="1700">
                  <a:solidFill>
                    <a:schemeClr val="tx1">
                      <a:lumMod val="65000"/>
                      <a:lumOff val="35000"/>
                    </a:schemeClr>
                  </a:solidFill>
                </a:rPr>
                <a:t>Put your Amazing Sub Title Here</a:t>
              </a:r>
            </a:p>
          </p:txBody>
        </p:sp>
      </p:grpSp>
      <p:sp>
        <p:nvSpPr>
          <p:cNvPr id="8" name="Shape 1552"/>
          <p:cNvSpPr/>
          <p:nvPr userDrawn="1"/>
        </p:nvSpPr>
        <p:spPr>
          <a:xfrm>
            <a:off x="344962" y="292542"/>
            <a:ext cx="694451" cy="1046339"/>
          </a:xfrm>
          <a:prstGeom prst="rect">
            <a:avLst/>
          </a:prstGeom>
          <a:ln w="12700">
            <a:miter lim="400000"/>
          </a:ln>
          <a:extLst>
            <a:ext uri="{C572A759-6A51-4108-AA02-DFA0A04FC94B}">
              <ma14:wrappingTextBoxFlag xmlns:ma14="http://schemas.microsoft.com/office/mac/drawingml/2011/main" xmlns="" val="1"/>
            </a:ext>
          </a:extLst>
        </p:spPr>
        <p:txBody>
          <a:bodyPr wrap="none" lIns="49949" tIns="49949" rIns="49949" bIns="49949" anchor="ctr">
            <a:spAutoFit/>
          </a:bodyPr>
          <a:lstStyle>
            <a:lvl1pPr>
              <a:lnSpc>
                <a:spcPct val="150000"/>
              </a:lnSpc>
              <a:defRPr sz="4500">
                <a:solidFill>
                  <a:srgbClr val="53585F"/>
                </a:solidFill>
                <a:latin typeface="FontAwesome"/>
                <a:ea typeface="FontAwesome"/>
                <a:cs typeface="FontAwesome"/>
                <a:sym typeface="FontAwesome"/>
              </a:defRPr>
            </a:lvl1pPr>
          </a:lstStyle>
          <a:p>
            <a:pPr lvl="0">
              <a:lnSpc>
                <a:spcPct val="100000"/>
              </a:lnSpc>
              <a:defRPr sz="1800">
                <a:solidFill>
                  <a:srgbClr val="000000"/>
                </a:solidFill>
              </a:defRPr>
            </a:pPr>
            <a:r>
              <a:rPr lang="en-US" sz="6200" b="1" dirty="0" smtClean="0">
                <a:solidFill>
                  <a:schemeClr val="tx1">
                    <a:lumMod val="65000"/>
                    <a:lumOff val="35000"/>
                  </a:schemeClr>
                </a:solidFill>
                <a:latin typeface="微软雅黑" pitchFamily="34" charset="-122"/>
                <a:ea typeface="微软雅黑" pitchFamily="34" charset="-122"/>
              </a:rPr>
              <a:t>A</a:t>
            </a:r>
            <a:endParaRPr sz="5000" dirty="0">
              <a:solidFill>
                <a:schemeClr val="tx1">
                  <a:lumMod val="65000"/>
                  <a:lumOff val="35000"/>
                </a:schemeClr>
              </a:solidFill>
            </a:endParaRPr>
          </a:p>
        </p:txBody>
      </p:sp>
      <p:sp>
        <p:nvSpPr>
          <p:cNvPr id="10" name="Oval 69"/>
          <p:cNvSpPr/>
          <p:nvPr/>
        </p:nvSpPr>
        <p:spPr>
          <a:xfrm>
            <a:off x="15298041" y="1020917"/>
            <a:ext cx="181044" cy="180628"/>
          </a:xfrm>
          <a:prstGeom prst="ellipse">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lIns="63935" tIns="31967" rIns="63935" bIns="31967" rtlCol="0" anchor="ctr"/>
          <a:lstStyle/>
          <a:p>
            <a:pPr algn="ctr"/>
            <a:endParaRPr lang="en-US" dirty="0">
              <a:solidFill>
                <a:schemeClr val="tx1">
                  <a:lumMod val="65000"/>
                  <a:lumOff val="35000"/>
                </a:schemeClr>
              </a:solidFill>
            </a:endParaRPr>
          </a:p>
        </p:txBody>
      </p:sp>
      <p:sp>
        <p:nvSpPr>
          <p:cNvPr id="11" name="Oval 70"/>
          <p:cNvSpPr/>
          <p:nvPr/>
        </p:nvSpPr>
        <p:spPr>
          <a:xfrm>
            <a:off x="15511423" y="1020917"/>
            <a:ext cx="181044" cy="180628"/>
          </a:xfrm>
          <a:prstGeom prst="ellipse">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lIns="63935" tIns="31967" rIns="63935" bIns="31967" rtlCol="0" anchor="ctr"/>
          <a:lstStyle/>
          <a:p>
            <a:pPr algn="ctr"/>
            <a:endParaRPr lang="en-US" dirty="0">
              <a:solidFill>
                <a:schemeClr val="tx1">
                  <a:lumMod val="65000"/>
                  <a:lumOff val="35000"/>
                </a:schemeClr>
              </a:solidFill>
            </a:endParaRPr>
          </a:p>
        </p:txBody>
      </p:sp>
      <p:sp>
        <p:nvSpPr>
          <p:cNvPr id="12" name="Oval 71"/>
          <p:cNvSpPr/>
          <p:nvPr/>
        </p:nvSpPr>
        <p:spPr>
          <a:xfrm>
            <a:off x="15724804" y="1020917"/>
            <a:ext cx="181044" cy="180628"/>
          </a:xfrm>
          <a:prstGeom prst="ellipse">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63935" tIns="31967" rIns="63935" bIns="31967" rtlCol="0" anchor="ctr"/>
          <a:lstStyle/>
          <a:p>
            <a:pPr algn="ctr"/>
            <a:endParaRPr lang="en-US" dirty="0">
              <a:solidFill>
                <a:schemeClr val="tx1">
                  <a:lumMod val="65000"/>
                  <a:lumOff val="35000"/>
                </a:schemeClr>
              </a:solidFill>
            </a:endParaRPr>
          </a:p>
        </p:txBody>
      </p:sp>
      <p:sp>
        <p:nvSpPr>
          <p:cNvPr id="13" name="Oval 72"/>
          <p:cNvSpPr/>
          <p:nvPr/>
        </p:nvSpPr>
        <p:spPr>
          <a:xfrm>
            <a:off x="15938185" y="1020917"/>
            <a:ext cx="181044" cy="180628"/>
          </a:xfrm>
          <a:prstGeom prst="ellipse">
            <a:avLst/>
          </a:prstGeom>
          <a:solidFill>
            <a:schemeClr val="accent4"/>
          </a:solidFill>
          <a:ln>
            <a:noFill/>
          </a:ln>
        </p:spPr>
        <p:style>
          <a:lnRef idx="1">
            <a:schemeClr val="accent1"/>
          </a:lnRef>
          <a:fillRef idx="3">
            <a:schemeClr val="accent1"/>
          </a:fillRef>
          <a:effectRef idx="2">
            <a:schemeClr val="accent1"/>
          </a:effectRef>
          <a:fontRef idx="minor">
            <a:schemeClr val="lt1"/>
          </a:fontRef>
        </p:style>
        <p:txBody>
          <a:bodyPr lIns="63935" tIns="31967" rIns="63935" bIns="31967" rtlCol="0" anchor="ctr"/>
          <a:lstStyle/>
          <a:p>
            <a:pPr algn="ctr"/>
            <a:endParaRPr lang="en-US" dirty="0">
              <a:solidFill>
                <a:schemeClr val="tx1">
                  <a:lumMod val="65000"/>
                  <a:lumOff val="35000"/>
                </a:schemeClr>
              </a:solidFill>
            </a:endParaRPr>
          </a:p>
        </p:txBody>
      </p:sp>
      <p:sp>
        <p:nvSpPr>
          <p:cNvPr id="14" name="Oval 73"/>
          <p:cNvSpPr/>
          <p:nvPr/>
        </p:nvSpPr>
        <p:spPr>
          <a:xfrm>
            <a:off x="16151566" y="1020917"/>
            <a:ext cx="181044" cy="180628"/>
          </a:xfrm>
          <a:prstGeom prst="ellipse">
            <a:avLst/>
          </a:prstGeom>
          <a:solidFill>
            <a:schemeClr val="accent5"/>
          </a:solidFill>
          <a:ln>
            <a:noFill/>
          </a:ln>
        </p:spPr>
        <p:style>
          <a:lnRef idx="1">
            <a:schemeClr val="accent1"/>
          </a:lnRef>
          <a:fillRef idx="3">
            <a:schemeClr val="accent1"/>
          </a:fillRef>
          <a:effectRef idx="2">
            <a:schemeClr val="accent1"/>
          </a:effectRef>
          <a:fontRef idx="minor">
            <a:schemeClr val="lt1"/>
          </a:fontRef>
        </p:style>
        <p:txBody>
          <a:bodyPr lIns="63935" tIns="31967" rIns="63935" bIns="31967" rtlCol="0" anchor="ctr"/>
          <a:lstStyle/>
          <a:p>
            <a:pPr algn="ctr"/>
            <a:endParaRPr lang="en-US" dirty="0">
              <a:solidFill>
                <a:schemeClr val="tx1">
                  <a:lumMod val="65000"/>
                  <a:lumOff val="35000"/>
                </a:schemeClr>
              </a:solidFill>
            </a:endParaRPr>
          </a:p>
        </p:txBody>
      </p:sp>
      <p:sp>
        <p:nvSpPr>
          <p:cNvPr id="15" name="Shape 1551"/>
          <p:cNvSpPr/>
          <p:nvPr userDrawn="1"/>
        </p:nvSpPr>
        <p:spPr>
          <a:xfrm>
            <a:off x="1046305" y="492311"/>
            <a:ext cx="35538" cy="625838"/>
          </a:xfrm>
          <a:prstGeom prst="roundRect">
            <a:avLst>
              <a:gd name="adj" fmla="val 50000"/>
            </a:avLst>
          </a:prstGeom>
          <a:solidFill>
            <a:schemeClr val="tx1">
              <a:lumMod val="50000"/>
              <a:lumOff val="50000"/>
            </a:schemeClr>
          </a:solidFill>
          <a:ln w="12700">
            <a:miter lim="400000"/>
          </a:ln>
        </p:spPr>
        <p:txBody>
          <a:bodyPr lIns="0" tIns="0" rIns="0" bIns="0" anchor="ctr"/>
          <a:lstStyle/>
          <a:p>
            <a:pPr lvl="0">
              <a:defRPr sz="3200">
                <a:solidFill>
                  <a:srgbClr val="FFFFFF"/>
                </a:solidFill>
              </a:defRPr>
            </a:pPr>
            <a:endParaRPr>
              <a:solidFill>
                <a:schemeClr val="tx1">
                  <a:lumMod val="65000"/>
                  <a:lumOff val="35000"/>
                </a:schemeClr>
              </a:solidFill>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20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0-#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40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1+#ppt_w/2"/>
                                          </p:val>
                                        </p:tav>
                                        <p:tav tm="100000">
                                          <p:val>
                                            <p:strVal val="#ppt_x"/>
                                          </p:val>
                                        </p:tav>
                                      </p:tavLst>
                                    </p:anim>
                                    <p:anim calcmode="lin" valueType="num">
                                      <p:cBhvr additive="base">
                                        <p:cTn id="16" dur="500" fill="hold"/>
                                        <p:tgtEl>
                                          <p:spTgt spid="2"/>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25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1+#ppt_w/2"/>
                                          </p:val>
                                        </p:tav>
                                        <p:tav tm="100000">
                                          <p:val>
                                            <p:strVal val="#ppt_x"/>
                                          </p:val>
                                        </p:tav>
                                      </p:tavLst>
                                    </p:anim>
                                    <p:anim calcmode="lin" valueType="num">
                                      <p:cBhvr additive="base">
                                        <p:cTn id="20" dur="500" fill="hold"/>
                                        <p:tgtEl>
                                          <p:spTgt spid="10"/>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25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500" fill="hold"/>
                                        <p:tgtEl>
                                          <p:spTgt spid="11"/>
                                        </p:tgtEl>
                                        <p:attrNameLst>
                                          <p:attrName>ppt_x</p:attrName>
                                        </p:attrNameLst>
                                      </p:cBhvr>
                                      <p:tavLst>
                                        <p:tav tm="0">
                                          <p:val>
                                            <p:strVal val="1+#ppt_w/2"/>
                                          </p:val>
                                        </p:tav>
                                        <p:tav tm="100000">
                                          <p:val>
                                            <p:strVal val="#ppt_x"/>
                                          </p:val>
                                        </p:tav>
                                      </p:tavLst>
                                    </p:anim>
                                    <p:anim calcmode="lin" valueType="num">
                                      <p:cBhvr additive="base">
                                        <p:cTn id="24" dur="500" fill="hold"/>
                                        <p:tgtEl>
                                          <p:spTgt spid="11"/>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25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500" fill="hold"/>
                                        <p:tgtEl>
                                          <p:spTgt spid="12"/>
                                        </p:tgtEl>
                                        <p:attrNameLst>
                                          <p:attrName>ppt_x</p:attrName>
                                        </p:attrNameLst>
                                      </p:cBhvr>
                                      <p:tavLst>
                                        <p:tav tm="0">
                                          <p:val>
                                            <p:strVal val="1+#ppt_w/2"/>
                                          </p:val>
                                        </p:tav>
                                        <p:tav tm="100000">
                                          <p:val>
                                            <p:strVal val="#ppt_x"/>
                                          </p:val>
                                        </p:tav>
                                      </p:tavLst>
                                    </p:anim>
                                    <p:anim calcmode="lin" valueType="num">
                                      <p:cBhvr additive="base">
                                        <p:cTn id="28" dur="500" fill="hold"/>
                                        <p:tgtEl>
                                          <p:spTgt spid="12"/>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250"/>
                                  </p:stCondLst>
                                  <p:childTnLst>
                                    <p:set>
                                      <p:cBhvr>
                                        <p:cTn id="30" dur="1" fill="hold">
                                          <p:stCondLst>
                                            <p:cond delay="0"/>
                                          </p:stCondLst>
                                        </p:cTn>
                                        <p:tgtEl>
                                          <p:spTgt spid="13"/>
                                        </p:tgtEl>
                                        <p:attrNameLst>
                                          <p:attrName>style.visibility</p:attrName>
                                        </p:attrNameLst>
                                      </p:cBhvr>
                                      <p:to>
                                        <p:strVal val="visible"/>
                                      </p:to>
                                    </p:set>
                                    <p:anim calcmode="lin" valueType="num">
                                      <p:cBhvr additive="base">
                                        <p:cTn id="31" dur="500" fill="hold"/>
                                        <p:tgtEl>
                                          <p:spTgt spid="13"/>
                                        </p:tgtEl>
                                        <p:attrNameLst>
                                          <p:attrName>ppt_x</p:attrName>
                                        </p:attrNameLst>
                                      </p:cBhvr>
                                      <p:tavLst>
                                        <p:tav tm="0">
                                          <p:val>
                                            <p:strVal val="1+#ppt_w/2"/>
                                          </p:val>
                                        </p:tav>
                                        <p:tav tm="100000">
                                          <p:val>
                                            <p:strVal val="#ppt_x"/>
                                          </p:val>
                                        </p:tav>
                                      </p:tavLst>
                                    </p:anim>
                                    <p:anim calcmode="lin" valueType="num">
                                      <p:cBhvr additive="base">
                                        <p:cTn id="32" dur="500" fill="hold"/>
                                        <p:tgtEl>
                                          <p:spTgt spid="13"/>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250"/>
                                  </p:stCondLst>
                                  <p:childTnLst>
                                    <p:set>
                                      <p:cBhvr>
                                        <p:cTn id="34" dur="1" fill="hold">
                                          <p:stCondLst>
                                            <p:cond delay="0"/>
                                          </p:stCondLst>
                                        </p:cTn>
                                        <p:tgtEl>
                                          <p:spTgt spid="14"/>
                                        </p:tgtEl>
                                        <p:attrNameLst>
                                          <p:attrName>style.visibility</p:attrName>
                                        </p:attrNameLst>
                                      </p:cBhvr>
                                      <p:to>
                                        <p:strVal val="visible"/>
                                      </p:to>
                                    </p:set>
                                    <p:anim calcmode="lin" valueType="num">
                                      <p:cBhvr additive="base">
                                        <p:cTn id="35" dur="500" fill="hold"/>
                                        <p:tgtEl>
                                          <p:spTgt spid="14"/>
                                        </p:tgtEl>
                                        <p:attrNameLst>
                                          <p:attrName>ppt_x</p:attrName>
                                        </p:attrNameLst>
                                      </p:cBhvr>
                                      <p:tavLst>
                                        <p:tav tm="0">
                                          <p:val>
                                            <p:strVal val="1+#ppt_w/2"/>
                                          </p:val>
                                        </p:tav>
                                        <p:tav tm="100000">
                                          <p:val>
                                            <p:strVal val="#ppt_x"/>
                                          </p:val>
                                        </p:tav>
                                      </p:tavLst>
                                    </p:anim>
                                    <p:anim calcmode="lin" valueType="num">
                                      <p:cBhvr additive="base">
                                        <p:cTn id="36" dur="500" fill="hold"/>
                                        <p:tgtEl>
                                          <p:spTgt spid="14"/>
                                        </p:tgtEl>
                                        <p:attrNameLst>
                                          <p:attrName>ppt_y</p:attrName>
                                        </p:attrNameLst>
                                      </p:cBhvr>
                                      <p:tavLst>
                                        <p:tav tm="0">
                                          <p:val>
                                            <p:strVal val="#ppt_y"/>
                                          </p:val>
                                        </p:tav>
                                        <p:tav tm="100000">
                                          <p:val>
                                            <p:strVal val="#ppt_y"/>
                                          </p:val>
                                        </p:tav>
                                      </p:tavLst>
                                    </p:anim>
                                  </p:childTnLst>
                                </p:cTn>
                              </p:par>
                              <p:par>
                                <p:cTn id="37" presetID="2" presetClass="entr" presetSubtype="1" fill="hold" grpId="0" nodeType="withEffect">
                                  <p:stCondLst>
                                    <p:cond delay="250"/>
                                  </p:stCondLst>
                                  <p:childTnLst>
                                    <p:set>
                                      <p:cBhvr>
                                        <p:cTn id="38" dur="1" fill="hold">
                                          <p:stCondLst>
                                            <p:cond delay="0"/>
                                          </p:stCondLst>
                                        </p:cTn>
                                        <p:tgtEl>
                                          <p:spTgt spid="15"/>
                                        </p:tgtEl>
                                        <p:attrNameLst>
                                          <p:attrName>style.visibility</p:attrName>
                                        </p:attrNameLst>
                                      </p:cBhvr>
                                      <p:to>
                                        <p:strVal val="visible"/>
                                      </p:to>
                                    </p:set>
                                    <p:anim calcmode="lin" valueType="num">
                                      <p:cBhvr additive="base">
                                        <p:cTn id="39" dur="500" fill="hold"/>
                                        <p:tgtEl>
                                          <p:spTgt spid="15"/>
                                        </p:tgtEl>
                                        <p:attrNameLst>
                                          <p:attrName>ppt_x</p:attrName>
                                        </p:attrNameLst>
                                      </p:cBhvr>
                                      <p:tavLst>
                                        <p:tav tm="0">
                                          <p:val>
                                            <p:strVal val="#ppt_x"/>
                                          </p:val>
                                        </p:tav>
                                        <p:tav tm="100000">
                                          <p:val>
                                            <p:strVal val="#ppt_x"/>
                                          </p:val>
                                        </p:tav>
                                      </p:tavLst>
                                    </p:anim>
                                    <p:anim calcmode="lin" valueType="num">
                                      <p:cBhvr additive="base">
                                        <p:cTn id="40" dur="500" fill="hold"/>
                                        <p:tgtEl>
                                          <p:spTgt spid="1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10" grpId="0" animBg="1"/>
      <p:bldP spid="11" grpId="0" animBg="1"/>
      <p:bldP spid="12" grpId="0" animBg="1"/>
      <p:bldP spid="13" grpId="0" animBg="1"/>
      <p:bldP spid="14" grpId="0" animBg="1"/>
      <p:bldP spid="15" grpId="0" animBg="1"/>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x" preserve="1">
  <p:cSld name="1_Generic">
    <p:spTree>
      <p:nvGrpSpPr>
        <p:cNvPr id="1" name=""/>
        <p:cNvGrpSpPr/>
        <p:nvPr/>
      </p:nvGrpSpPr>
      <p:grpSpPr>
        <a:xfrm>
          <a:off x="0" y="0"/>
          <a:ext cx="0" cy="0"/>
          <a:chOff x="0" y="0"/>
          <a:chExt cx="0" cy="0"/>
        </a:xfrm>
      </p:grpSpPr>
      <p:sp>
        <p:nvSpPr>
          <p:cNvPr id="6" name="Shape 1547"/>
          <p:cNvSpPr/>
          <p:nvPr userDrawn="1"/>
        </p:nvSpPr>
        <p:spPr>
          <a:xfrm flipV="1">
            <a:off x="409822" y="1334470"/>
            <a:ext cx="15940037" cy="0"/>
          </a:xfrm>
          <a:prstGeom prst="line">
            <a:avLst/>
          </a:prstGeom>
          <a:ln w="57150">
            <a:solidFill>
              <a:srgbClr val="9A9A9A"/>
            </a:solidFill>
            <a:prstDash val="sysDot"/>
            <a:miter lim="400000"/>
            <a:headEnd type="triangle" len="sm"/>
            <a:tailEnd type="triangle" len="sm"/>
          </a:ln>
        </p:spPr>
        <p:txBody>
          <a:bodyPr lIns="0" tIns="0" rIns="0" bIns="0" anchor="ctr"/>
          <a:lstStyle/>
          <a:p>
            <a:pPr lvl="0">
              <a:defRPr sz="3200"/>
            </a:pPr>
            <a:endParaRPr>
              <a:solidFill>
                <a:schemeClr val="tx1">
                  <a:lumMod val="65000"/>
                  <a:lumOff val="35000"/>
                </a:schemeClr>
              </a:solidFill>
            </a:endParaRPr>
          </a:p>
        </p:txBody>
      </p:sp>
      <p:grpSp>
        <p:nvGrpSpPr>
          <p:cNvPr id="2" name="组合 1"/>
          <p:cNvGrpSpPr/>
          <p:nvPr userDrawn="1"/>
        </p:nvGrpSpPr>
        <p:grpSpPr>
          <a:xfrm>
            <a:off x="1230721" y="440662"/>
            <a:ext cx="7555409" cy="764602"/>
            <a:chOff x="1758500" y="631083"/>
            <a:chExt cx="10795450" cy="1095004"/>
          </a:xfrm>
        </p:grpSpPr>
        <p:sp>
          <p:nvSpPr>
            <p:cNvPr id="3" name="Shape 1545"/>
            <p:cNvSpPr/>
            <p:nvPr userDrawn="1"/>
          </p:nvSpPr>
          <p:spPr>
            <a:xfrm>
              <a:off x="1758500" y="631083"/>
              <a:ext cx="10795450" cy="7493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lvl1pPr algn="l" defTabSz="647700">
                <a:lnSpc>
                  <a:spcPct val="120000"/>
                </a:lnSpc>
                <a:spcBef>
                  <a:spcPts val="1700"/>
                </a:spcBef>
                <a:defRPr sz="4000">
                  <a:solidFill>
                    <a:srgbClr val="656565"/>
                  </a:solidFill>
                  <a:latin typeface="Lato Black"/>
                  <a:ea typeface="Lato Black"/>
                  <a:cs typeface="Lato Black"/>
                  <a:sym typeface="Lato Black"/>
                </a:defRPr>
              </a:lvl1pPr>
            </a:lstStyle>
            <a:p>
              <a:pPr lvl="0">
                <a:lnSpc>
                  <a:spcPct val="100000"/>
                </a:lnSpc>
                <a:defRPr sz="1800">
                  <a:solidFill>
                    <a:srgbClr val="000000"/>
                  </a:solidFill>
                </a:defRPr>
              </a:pPr>
              <a:r>
                <a:rPr lang="zh-CN" altLang="en-US" sz="3400" b="0" dirty="0" smtClean="0">
                  <a:solidFill>
                    <a:schemeClr val="tx1">
                      <a:lumMod val="65000"/>
                      <a:lumOff val="35000"/>
                    </a:schemeClr>
                  </a:solidFill>
                  <a:latin typeface="微软雅黑" pitchFamily="34" charset="-122"/>
                  <a:ea typeface="微软雅黑" pitchFamily="34" charset="-122"/>
                </a:rPr>
                <a:t>请在视图</a:t>
              </a:r>
              <a:r>
                <a:rPr lang="en-US" altLang="zh-CN" sz="3400" b="0" dirty="0" smtClean="0">
                  <a:solidFill>
                    <a:schemeClr val="tx1">
                      <a:lumMod val="65000"/>
                      <a:lumOff val="35000"/>
                    </a:schemeClr>
                  </a:solidFill>
                  <a:latin typeface="微软雅黑" pitchFamily="34" charset="-122"/>
                  <a:ea typeface="微软雅黑" pitchFamily="34" charset="-122"/>
                </a:rPr>
                <a:t>-</a:t>
              </a:r>
              <a:r>
                <a:rPr lang="zh-CN" altLang="en-US" sz="3400" b="0" dirty="0" smtClean="0">
                  <a:solidFill>
                    <a:schemeClr val="tx1">
                      <a:lumMod val="65000"/>
                      <a:lumOff val="35000"/>
                    </a:schemeClr>
                  </a:solidFill>
                  <a:latin typeface="微软雅黑" pitchFamily="34" charset="-122"/>
                  <a:ea typeface="微软雅黑" pitchFamily="34" charset="-122"/>
                </a:rPr>
                <a:t>母版中修改您的标题文字</a:t>
              </a:r>
              <a:endParaRPr sz="3400" b="0" dirty="0">
                <a:solidFill>
                  <a:schemeClr val="tx1">
                    <a:lumMod val="65000"/>
                    <a:lumOff val="35000"/>
                  </a:schemeClr>
                </a:solidFill>
                <a:latin typeface="微软雅黑" pitchFamily="34" charset="-122"/>
                <a:ea typeface="微软雅黑" pitchFamily="34" charset="-122"/>
              </a:endParaRPr>
            </a:p>
          </p:txBody>
        </p:sp>
        <p:sp>
          <p:nvSpPr>
            <p:cNvPr id="4" name="Shape 1546"/>
            <p:cNvSpPr/>
            <p:nvPr userDrawn="1"/>
          </p:nvSpPr>
          <p:spPr>
            <a:xfrm>
              <a:off x="1771200" y="1351429"/>
              <a:ext cx="4895757" cy="374658"/>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lvl1pPr algn="l" defTabSz="647700">
                <a:lnSpc>
                  <a:spcPct val="120000"/>
                </a:lnSpc>
                <a:spcBef>
                  <a:spcPts val="1700"/>
                </a:spcBef>
                <a:defRPr sz="2000">
                  <a:solidFill>
                    <a:srgbClr val="656565"/>
                  </a:solidFill>
                  <a:latin typeface="Lato"/>
                  <a:ea typeface="Lato"/>
                  <a:cs typeface="Lato"/>
                  <a:sym typeface="Lato"/>
                </a:defRPr>
              </a:lvl1pPr>
            </a:lstStyle>
            <a:p>
              <a:pPr lvl="0">
                <a:lnSpc>
                  <a:spcPct val="100000"/>
                </a:lnSpc>
                <a:defRPr sz="1800">
                  <a:solidFill>
                    <a:srgbClr val="000000"/>
                  </a:solidFill>
                </a:defRPr>
              </a:pPr>
              <a:r>
                <a:rPr sz="1700">
                  <a:solidFill>
                    <a:schemeClr val="tx1">
                      <a:lumMod val="65000"/>
                      <a:lumOff val="35000"/>
                    </a:schemeClr>
                  </a:solidFill>
                </a:rPr>
                <a:t>Put your Amazing Sub Title Here</a:t>
              </a:r>
            </a:p>
          </p:txBody>
        </p:sp>
      </p:grpSp>
      <p:sp>
        <p:nvSpPr>
          <p:cNvPr id="8" name="Shape 1552"/>
          <p:cNvSpPr/>
          <p:nvPr userDrawn="1"/>
        </p:nvSpPr>
        <p:spPr>
          <a:xfrm>
            <a:off x="371887" y="292542"/>
            <a:ext cx="640600" cy="1046339"/>
          </a:xfrm>
          <a:prstGeom prst="rect">
            <a:avLst/>
          </a:prstGeom>
          <a:ln w="12700">
            <a:miter lim="400000"/>
          </a:ln>
          <a:extLst>
            <a:ext uri="{C572A759-6A51-4108-AA02-DFA0A04FC94B}">
              <ma14:wrappingTextBoxFlag xmlns:ma14="http://schemas.microsoft.com/office/mac/drawingml/2011/main" xmlns="" val="1"/>
            </a:ext>
          </a:extLst>
        </p:spPr>
        <p:txBody>
          <a:bodyPr wrap="none" lIns="49949" tIns="49949" rIns="49949" bIns="49949" anchor="ctr">
            <a:spAutoFit/>
          </a:bodyPr>
          <a:lstStyle>
            <a:lvl1pPr>
              <a:lnSpc>
                <a:spcPct val="150000"/>
              </a:lnSpc>
              <a:defRPr sz="4500">
                <a:solidFill>
                  <a:srgbClr val="53585F"/>
                </a:solidFill>
                <a:latin typeface="FontAwesome"/>
                <a:ea typeface="FontAwesome"/>
                <a:cs typeface="FontAwesome"/>
                <a:sym typeface="FontAwesome"/>
              </a:defRPr>
            </a:lvl1pPr>
          </a:lstStyle>
          <a:p>
            <a:pPr lvl="0">
              <a:lnSpc>
                <a:spcPct val="100000"/>
              </a:lnSpc>
              <a:defRPr sz="1800">
                <a:solidFill>
                  <a:srgbClr val="000000"/>
                </a:solidFill>
              </a:defRPr>
            </a:pPr>
            <a:r>
              <a:rPr lang="en-US" sz="6200" b="1" dirty="0" smtClean="0">
                <a:solidFill>
                  <a:schemeClr val="tx1">
                    <a:lumMod val="65000"/>
                    <a:lumOff val="35000"/>
                  </a:schemeClr>
                </a:solidFill>
                <a:latin typeface="微软雅黑" pitchFamily="34" charset="-122"/>
                <a:ea typeface="微软雅黑" pitchFamily="34" charset="-122"/>
              </a:rPr>
              <a:t>B</a:t>
            </a:r>
            <a:endParaRPr sz="5000" dirty="0">
              <a:solidFill>
                <a:schemeClr val="tx1">
                  <a:lumMod val="65000"/>
                  <a:lumOff val="35000"/>
                </a:schemeClr>
              </a:solidFill>
            </a:endParaRPr>
          </a:p>
        </p:txBody>
      </p:sp>
      <p:sp>
        <p:nvSpPr>
          <p:cNvPr id="10" name="Oval 69"/>
          <p:cNvSpPr/>
          <p:nvPr/>
        </p:nvSpPr>
        <p:spPr>
          <a:xfrm>
            <a:off x="15298041" y="1020917"/>
            <a:ext cx="181044" cy="180628"/>
          </a:xfrm>
          <a:prstGeom prst="ellipse">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lIns="63935" tIns="31967" rIns="63935" bIns="31967" rtlCol="0" anchor="ctr"/>
          <a:lstStyle/>
          <a:p>
            <a:pPr algn="ctr"/>
            <a:endParaRPr lang="en-US" dirty="0">
              <a:solidFill>
                <a:schemeClr val="tx1">
                  <a:lumMod val="65000"/>
                  <a:lumOff val="35000"/>
                </a:schemeClr>
              </a:solidFill>
            </a:endParaRPr>
          </a:p>
        </p:txBody>
      </p:sp>
      <p:sp>
        <p:nvSpPr>
          <p:cNvPr id="11" name="Oval 70"/>
          <p:cNvSpPr/>
          <p:nvPr/>
        </p:nvSpPr>
        <p:spPr>
          <a:xfrm>
            <a:off x="15511423" y="1020917"/>
            <a:ext cx="181044" cy="180628"/>
          </a:xfrm>
          <a:prstGeom prst="ellipse">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lIns="63935" tIns="31967" rIns="63935" bIns="31967" rtlCol="0" anchor="ctr"/>
          <a:lstStyle/>
          <a:p>
            <a:pPr algn="ctr"/>
            <a:endParaRPr lang="en-US" dirty="0">
              <a:solidFill>
                <a:schemeClr val="tx1">
                  <a:lumMod val="65000"/>
                  <a:lumOff val="35000"/>
                </a:schemeClr>
              </a:solidFill>
            </a:endParaRPr>
          </a:p>
        </p:txBody>
      </p:sp>
      <p:sp>
        <p:nvSpPr>
          <p:cNvPr id="12" name="Oval 71"/>
          <p:cNvSpPr/>
          <p:nvPr/>
        </p:nvSpPr>
        <p:spPr>
          <a:xfrm>
            <a:off x="15724804" y="1020917"/>
            <a:ext cx="181044" cy="180628"/>
          </a:xfrm>
          <a:prstGeom prst="ellipse">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63935" tIns="31967" rIns="63935" bIns="31967" rtlCol="0" anchor="ctr"/>
          <a:lstStyle/>
          <a:p>
            <a:pPr algn="ctr"/>
            <a:endParaRPr lang="en-US" dirty="0">
              <a:solidFill>
                <a:schemeClr val="tx1">
                  <a:lumMod val="65000"/>
                  <a:lumOff val="35000"/>
                </a:schemeClr>
              </a:solidFill>
            </a:endParaRPr>
          </a:p>
        </p:txBody>
      </p:sp>
      <p:sp>
        <p:nvSpPr>
          <p:cNvPr id="13" name="Oval 72"/>
          <p:cNvSpPr/>
          <p:nvPr/>
        </p:nvSpPr>
        <p:spPr>
          <a:xfrm>
            <a:off x="15938185" y="1020917"/>
            <a:ext cx="181044" cy="180628"/>
          </a:xfrm>
          <a:prstGeom prst="ellipse">
            <a:avLst/>
          </a:prstGeom>
          <a:solidFill>
            <a:schemeClr val="accent4"/>
          </a:solidFill>
          <a:ln>
            <a:noFill/>
          </a:ln>
        </p:spPr>
        <p:style>
          <a:lnRef idx="1">
            <a:schemeClr val="accent1"/>
          </a:lnRef>
          <a:fillRef idx="3">
            <a:schemeClr val="accent1"/>
          </a:fillRef>
          <a:effectRef idx="2">
            <a:schemeClr val="accent1"/>
          </a:effectRef>
          <a:fontRef idx="minor">
            <a:schemeClr val="lt1"/>
          </a:fontRef>
        </p:style>
        <p:txBody>
          <a:bodyPr lIns="63935" tIns="31967" rIns="63935" bIns="31967" rtlCol="0" anchor="ctr"/>
          <a:lstStyle/>
          <a:p>
            <a:pPr algn="ctr"/>
            <a:endParaRPr lang="en-US" dirty="0">
              <a:solidFill>
                <a:schemeClr val="tx1">
                  <a:lumMod val="65000"/>
                  <a:lumOff val="35000"/>
                </a:schemeClr>
              </a:solidFill>
            </a:endParaRPr>
          </a:p>
        </p:txBody>
      </p:sp>
      <p:sp>
        <p:nvSpPr>
          <p:cNvPr id="14" name="Oval 73"/>
          <p:cNvSpPr/>
          <p:nvPr/>
        </p:nvSpPr>
        <p:spPr>
          <a:xfrm>
            <a:off x="16151566" y="1020917"/>
            <a:ext cx="181044" cy="180628"/>
          </a:xfrm>
          <a:prstGeom prst="ellipse">
            <a:avLst/>
          </a:prstGeom>
          <a:solidFill>
            <a:schemeClr val="accent5"/>
          </a:solidFill>
          <a:ln>
            <a:noFill/>
          </a:ln>
        </p:spPr>
        <p:style>
          <a:lnRef idx="1">
            <a:schemeClr val="accent1"/>
          </a:lnRef>
          <a:fillRef idx="3">
            <a:schemeClr val="accent1"/>
          </a:fillRef>
          <a:effectRef idx="2">
            <a:schemeClr val="accent1"/>
          </a:effectRef>
          <a:fontRef idx="minor">
            <a:schemeClr val="lt1"/>
          </a:fontRef>
        </p:style>
        <p:txBody>
          <a:bodyPr lIns="63935" tIns="31967" rIns="63935" bIns="31967" rtlCol="0" anchor="ctr"/>
          <a:lstStyle/>
          <a:p>
            <a:pPr algn="ctr"/>
            <a:endParaRPr lang="en-US" dirty="0">
              <a:solidFill>
                <a:schemeClr val="tx1">
                  <a:lumMod val="65000"/>
                  <a:lumOff val="35000"/>
                </a:schemeClr>
              </a:solidFill>
            </a:endParaRPr>
          </a:p>
        </p:txBody>
      </p:sp>
      <p:sp>
        <p:nvSpPr>
          <p:cNvPr id="15" name="Shape 1551"/>
          <p:cNvSpPr/>
          <p:nvPr userDrawn="1"/>
        </p:nvSpPr>
        <p:spPr>
          <a:xfrm>
            <a:off x="1046305" y="492311"/>
            <a:ext cx="35538" cy="625838"/>
          </a:xfrm>
          <a:prstGeom prst="roundRect">
            <a:avLst>
              <a:gd name="adj" fmla="val 50000"/>
            </a:avLst>
          </a:prstGeom>
          <a:solidFill>
            <a:schemeClr val="tx1">
              <a:lumMod val="50000"/>
              <a:lumOff val="50000"/>
            </a:schemeClr>
          </a:solidFill>
          <a:ln w="12700">
            <a:miter lim="400000"/>
          </a:ln>
        </p:spPr>
        <p:txBody>
          <a:bodyPr lIns="0" tIns="0" rIns="0" bIns="0" anchor="ctr"/>
          <a:lstStyle/>
          <a:p>
            <a:pPr lvl="0">
              <a:defRPr sz="3200">
                <a:solidFill>
                  <a:srgbClr val="FFFFFF"/>
                </a:solidFill>
              </a:defRPr>
            </a:pPr>
            <a:endParaRPr>
              <a:solidFill>
                <a:schemeClr val="tx1">
                  <a:lumMod val="65000"/>
                  <a:lumOff val="35000"/>
                </a:schemeClr>
              </a:solidFill>
            </a:endParaRPr>
          </a:p>
        </p:txBody>
      </p:sp>
    </p:spTree>
    <p:extLst>
      <p:ext uri="{BB962C8B-B14F-4D97-AF65-F5344CB8AC3E}">
        <p14:creationId xmlns:p14="http://schemas.microsoft.com/office/powerpoint/2010/main" val="1421539072"/>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20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0-#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40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1+#ppt_w/2"/>
                                          </p:val>
                                        </p:tav>
                                        <p:tav tm="100000">
                                          <p:val>
                                            <p:strVal val="#ppt_x"/>
                                          </p:val>
                                        </p:tav>
                                      </p:tavLst>
                                    </p:anim>
                                    <p:anim calcmode="lin" valueType="num">
                                      <p:cBhvr additive="base">
                                        <p:cTn id="16" dur="500" fill="hold"/>
                                        <p:tgtEl>
                                          <p:spTgt spid="2"/>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25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1+#ppt_w/2"/>
                                          </p:val>
                                        </p:tav>
                                        <p:tav tm="100000">
                                          <p:val>
                                            <p:strVal val="#ppt_x"/>
                                          </p:val>
                                        </p:tav>
                                      </p:tavLst>
                                    </p:anim>
                                    <p:anim calcmode="lin" valueType="num">
                                      <p:cBhvr additive="base">
                                        <p:cTn id="20" dur="500" fill="hold"/>
                                        <p:tgtEl>
                                          <p:spTgt spid="10"/>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25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500" fill="hold"/>
                                        <p:tgtEl>
                                          <p:spTgt spid="11"/>
                                        </p:tgtEl>
                                        <p:attrNameLst>
                                          <p:attrName>ppt_x</p:attrName>
                                        </p:attrNameLst>
                                      </p:cBhvr>
                                      <p:tavLst>
                                        <p:tav tm="0">
                                          <p:val>
                                            <p:strVal val="1+#ppt_w/2"/>
                                          </p:val>
                                        </p:tav>
                                        <p:tav tm="100000">
                                          <p:val>
                                            <p:strVal val="#ppt_x"/>
                                          </p:val>
                                        </p:tav>
                                      </p:tavLst>
                                    </p:anim>
                                    <p:anim calcmode="lin" valueType="num">
                                      <p:cBhvr additive="base">
                                        <p:cTn id="24" dur="500" fill="hold"/>
                                        <p:tgtEl>
                                          <p:spTgt spid="11"/>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25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500" fill="hold"/>
                                        <p:tgtEl>
                                          <p:spTgt spid="12"/>
                                        </p:tgtEl>
                                        <p:attrNameLst>
                                          <p:attrName>ppt_x</p:attrName>
                                        </p:attrNameLst>
                                      </p:cBhvr>
                                      <p:tavLst>
                                        <p:tav tm="0">
                                          <p:val>
                                            <p:strVal val="1+#ppt_w/2"/>
                                          </p:val>
                                        </p:tav>
                                        <p:tav tm="100000">
                                          <p:val>
                                            <p:strVal val="#ppt_x"/>
                                          </p:val>
                                        </p:tav>
                                      </p:tavLst>
                                    </p:anim>
                                    <p:anim calcmode="lin" valueType="num">
                                      <p:cBhvr additive="base">
                                        <p:cTn id="28" dur="500" fill="hold"/>
                                        <p:tgtEl>
                                          <p:spTgt spid="12"/>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250"/>
                                  </p:stCondLst>
                                  <p:childTnLst>
                                    <p:set>
                                      <p:cBhvr>
                                        <p:cTn id="30" dur="1" fill="hold">
                                          <p:stCondLst>
                                            <p:cond delay="0"/>
                                          </p:stCondLst>
                                        </p:cTn>
                                        <p:tgtEl>
                                          <p:spTgt spid="13"/>
                                        </p:tgtEl>
                                        <p:attrNameLst>
                                          <p:attrName>style.visibility</p:attrName>
                                        </p:attrNameLst>
                                      </p:cBhvr>
                                      <p:to>
                                        <p:strVal val="visible"/>
                                      </p:to>
                                    </p:set>
                                    <p:anim calcmode="lin" valueType="num">
                                      <p:cBhvr additive="base">
                                        <p:cTn id="31" dur="500" fill="hold"/>
                                        <p:tgtEl>
                                          <p:spTgt spid="13"/>
                                        </p:tgtEl>
                                        <p:attrNameLst>
                                          <p:attrName>ppt_x</p:attrName>
                                        </p:attrNameLst>
                                      </p:cBhvr>
                                      <p:tavLst>
                                        <p:tav tm="0">
                                          <p:val>
                                            <p:strVal val="1+#ppt_w/2"/>
                                          </p:val>
                                        </p:tav>
                                        <p:tav tm="100000">
                                          <p:val>
                                            <p:strVal val="#ppt_x"/>
                                          </p:val>
                                        </p:tav>
                                      </p:tavLst>
                                    </p:anim>
                                    <p:anim calcmode="lin" valueType="num">
                                      <p:cBhvr additive="base">
                                        <p:cTn id="32" dur="500" fill="hold"/>
                                        <p:tgtEl>
                                          <p:spTgt spid="13"/>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250"/>
                                  </p:stCondLst>
                                  <p:childTnLst>
                                    <p:set>
                                      <p:cBhvr>
                                        <p:cTn id="34" dur="1" fill="hold">
                                          <p:stCondLst>
                                            <p:cond delay="0"/>
                                          </p:stCondLst>
                                        </p:cTn>
                                        <p:tgtEl>
                                          <p:spTgt spid="14"/>
                                        </p:tgtEl>
                                        <p:attrNameLst>
                                          <p:attrName>style.visibility</p:attrName>
                                        </p:attrNameLst>
                                      </p:cBhvr>
                                      <p:to>
                                        <p:strVal val="visible"/>
                                      </p:to>
                                    </p:set>
                                    <p:anim calcmode="lin" valueType="num">
                                      <p:cBhvr additive="base">
                                        <p:cTn id="35" dur="500" fill="hold"/>
                                        <p:tgtEl>
                                          <p:spTgt spid="14"/>
                                        </p:tgtEl>
                                        <p:attrNameLst>
                                          <p:attrName>ppt_x</p:attrName>
                                        </p:attrNameLst>
                                      </p:cBhvr>
                                      <p:tavLst>
                                        <p:tav tm="0">
                                          <p:val>
                                            <p:strVal val="1+#ppt_w/2"/>
                                          </p:val>
                                        </p:tav>
                                        <p:tav tm="100000">
                                          <p:val>
                                            <p:strVal val="#ppt_x"/>
                                          </p:val>
                                        </p:tav>
                                      </p:tavLst>
                                    </p:anim>
                                    <p:anim calcmode="lin" valueType="num">
                                      <p:cBhvr additive="base">
                                        <p:cTn id="36" dur="500" fill="hold"/>
                                        <p:tgtEl>
                                          <p:spTgt spid="14"/>
                                        </p:tgtEl>
                                        <p:attrNameLst>
                                          <p:attrName>ppt_y</p:attrName>
                                        </p:attrNameLst>
                                      </p:cBhvr>
                                      <p:tavLst>
                                        <p:tav tm="0">
                                          <p:val>
                                            <p:strVal val="#ppt_y"/>
                                          </p:val>
                                        </p:tav>
                                        <p:tav tm="100000">
                                          <p:val>
                                            <p:strVal val="#ppt_y"/>
                                          </p:val>
                                        </p:tav>
                                      </p:tavLst>
                                    </p:anim>
                                  </p:childTnLst>
                                </p:cTn>
                              </p:par>
                              <p:par>
                                <p:cTn id="37" presetID="2" presetClass="entr" presetSubtype="1" fill="hold" grpId="0" nodeType="withEffect">
                                  <p:stCondLst>
                                    <p:cond delay="250"/>
                                  </p:stCondLst>
                                  <p:childTnLst>
                                    <p:set>
                                      <p:cBhvr>
                                        <p:cTn id="38" dur="1" fill="hold">
                                          <p:stCondLst>
                                            <p:cond delay="0"/>
                                          </p:stCondLst>
                                        </p:cTn>
                                        <p:tgtEl>
                                          <p:spTgt spid="15"/>
                                        </p:tgtEl>
                                        <p:attrNameLst>
                                          <p:attrName>style.visibility</p:attrName>
                                        </p:attrNameLst>
                                      </p:cBhvr>
                                      <p:to>
                                        <p:strVal val="visible"/>
                                      </p:to>
                                    </p:set>
                                    <p:anim calcmode="lin" valueType="num">
                                      <p:cBhvr additive="base">
                                        <p:cTn id="39" dur="500" fill="hold"/>
                                        <p:tgtEl>
                                          <p:spTgt spid="15"/>
                                        </p:tgtEl>
                                        <p:attrNameLst>
                                          <p:attrName>ppt_x</p:attrName>
                                        </p:attrNameLst>
                                      </p:cBhvr>
                                      <p:tavLst>
                                        <p:tav tm="0">
                                          <p:val>
                                            <p:strVal val="#ppt_x"/>
                                          </p:val>
                                        </p:tav>
                                        <p:tav tm="100000">
                                          <p:val>
                                            <p:strVal val="#ppt_x"/>
                                          </p:val>
                                        </p:tav>
                                      </p:tavLst>
                                    </p:anim>
                                    <p:anim calcmode="lin" valueType="num">
                                      <p:cBhvr additive="base">
                                        <p:cTn id="40" dur="500" fill="hold"/>
                                        <p:tgtEl>
                                          <p:spTgt spid="1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10" grpId="0" animBg="1"/>
      <p:bldP spid="11" grpId="0" animBg="1"/>
      <p:bldP spid="12" grpId="0" animBg="1"/>
      <p:bldP spid="13" grpId="0" animBg="1"/>
      <p:bldP spid="14" grpId="0" animBg="1"/>
      <p:bldP spid="15" grpId="0" animBg="1"/>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x" preserve="1">
  <p:cSld name="2_Generic">
    <p:spTree>
      <p:nvGrpSpPr>
        <p:cNvPr id="1" name=""/>
        <p:cNvGrpSpPr/>
        <p:nvPr/>
      </p:nvGrpSpPr>
      <p:grpSpPr>
        <a:xfrm>
          <a:off x="0" y="0"/>
          <a:ext cx="0" cy="0"/>
          <a:chOff x="0" y="0"/>
          <a:chExt cx="0" cy="0"/>
        </a:xfrm>
      </p:grpSpPr>
      <p:sp>
        <p:nvSpPr>
          <p:cNvPr id="6" name="Shape 1547"/>
          <p:cNvSpPr/>
          <p:nvPr userDrawn="1"/>
        </p:nvSpPr>
        <p:spPr>
          <a:xfrm flipV="1">
            <a:off x="409822" y="1334470"/>
            <a:ext cx="15940037" cy="0"/>
          </a:xfrm>
          <a:prstGeom prst="line">
            <a:avLst/>
          </a:prstGeom>
          <a:ln w="57150">
            <a:solidFill>
              <a:srgbClr val="9A9A9A"/>
            </a:solidFill>
            <a:prstDash val="sysDot"/>
            <a:miter lim="400000"/>
            <a:headEnd type="triangle" len="sm"/>
            <a:tailEnd type="triangle" len="sm"/>
          </a:ln>
        </p:spPr>
        <p:txBody>
          <a:bodyPr lIns="0" tIns="0" rIns="0" bIns="0" anchor="ctr"/>
          <a:lstStyle/>
          <a:p>
            <a:pPr lvl="0">
              <a:defRPr sz="3200"/>
            </a:pPr>
            <a:endParaRPr>
              <a:solidFill>
                <a:schemeClr val="tx1">
                  <a:lumMod val="65000"/>
                  <a:lumOff val="35000"/>
                </a:schemeClr>
              </a:solidFill>
            </a:endParaRPr>
          </a:p>
        </p:txBody>
      </p:sp>
      <p:grpSp>
        <p:nvGrpSpPr>
          <p:cNvPr id="2" name="组合 1"/>
          <p:cNvGrpSpPr/>
          <p:nvPr userDrawn="1"/>
        </p:nvGrpSpPr>
        <p:grpSpPr>
          <a:xfrm>
            <a:off x="1230721" y="440662"/>
            <a:ext cx="7555409" cy="764602"/>
            <a:chOff x="1758500" y="631083"/>
            <a:chExt cx="10795450" cy="1095004"/>
          </a:xfrm>
        </p:grpSpPr>
        <p:sp>
          <p:nvSpPr>
            <p:cNvPr id="3" name="Shape 1545"/>
            <p:cNvSpPr/>
            <p:nvPr userDrawn="1"/>
          </p:nvSpPr>
          <p:spPr>
            <a:xfrm>
              <a:off x="1758500" y="631083"/>
              <a:ext cx="10795450" cy="7493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lvl1pPr algn="l" defTabSz="647700">
                <a:lnSpc>
                  <a:spcPct val="120000"/>
                </a:lnSpc>
                <a:spcBef>
                  <a:spcPts val="1700"/>
                </a:spcBef>
                <a:defRPr sz="4000">
                  <a:solidFill>
                    <a:srgbClr val="656565"/>
                  </a:solidFill>
                  <a:latin typeface="Lato Black"/>
                  <a:ea typeface="Lato Black"/>
                  <a:cs typeface="Lato Black"/>
                  <a:sym typeface="Lato Black"/>
                </a:defRPr>
              </a:lvl1pPr>
            </a:lstStyle>
            <a:p>
              <a:pPr lvl="0">
                <a:lnSpc>
                  <a:spcPct val="100000"/>
                </a:lnSpc>
                <a:defRPr sz="1800">
                  <a:solidFill>
                    <a:srgbClr val="000000"/>
                  </a:solidFill>
                </a:defRPr>
              </a:pPr>
              <a:r>
                <a:rPr lang="zh-CN" altLang="en-US" sz="3400" b="0" dirty="0" smtClean="0">
                  <a:solidFill>
                    <a:schemeClr val="tx1">
                      <a:lumMod val="65000"/>
                      <a:lumOff val="35000"/>
                    </a:schemeClr>
                  </a:solidFill>
                  <a:latin typeface="微软雅黑" pitchFamily="34" charset="-122"/>
                  <a:ea typeface="微软雅黑" pitchFamily="34" charset="-122"/>
                </a:rPr>
                <a:t>请在视图</a:t>
              </a:r>
              <a:r>
                <a:rPr lang="en-US" altLang="zh-CN" sz="3400" b="0" dirty="0" smtClean="0">
                  <a:solidFill>
                    <a:schemeClr val="tx1">
                      <a:lumMod val="65000"/>
                      <a:lumOff val="35000"/>
                    </a:schemeClr>
                  </a:solidFill>
                  <a:latin typeface="微软雅黑" pitchFamily="34" charset="-122"/>
                  <a:ea typeface="微软雅黑" pitchFamily="34" charset="-122"/>
                </a:rPr>
                <a:t>-</a:t>
              </a:r>
              <a:r>
                <a:rPr lang="zh-CN" altLang="en-US" sz="3400" b="0" dirty="0" smtClean="0">
                  <a:solidFill>
                    <a:schemeClr val="tx1">
                      <a:lumMod val="65000"/>
                      <a:lumOff val="35000"/>
                    </a:schemeClr>
                  </a:solidFill>
                  <a:latin typeface="微软雅黑" pitchFamily="34" charset="-122"/>
                  <a:ea typeface="微软雅黑" pitchFamily="34" charset="-122"/>
                </a:rPr>
                <a:t>母版中修改您的标题文字</a:t>
              </a:r>
              <a:endParaRPr sz="3400" b="0" dirty="0">
                <a:solidFill>
                  <a:schemeClr val="tx1">
                    <a:lumMod val="65000"/>
                    <a:lumOff val="35000"/>
                  </a:schemeClr>
                </a:solidFill>
                <a:latin typeface="微软雅黑" pitchFamily="34" charset="-122"/>
                <a:ea typeface="微软雅黑" pitchFamily="34" charset="-122"/>
              </a:endParaRPr>
            </a:p>
          </p:txBody>
        </p:sp>
        <p:sp>
          <p:nvSpPr>
            <p:cNvPr id="4" name="Shape 1546"/>
            <p:cNvSpPr/>
            <p:nvPr userDrawn="1"/>
          </p:nvSpPr>
          <p:spPr>
            <a:xfrm>
              <a:off x="1771200" y="1351429"/>
              <a:ext cx="4895757" cy="374658"/>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lvl1pPr algn="l" defTabSz="647700">
                <a:lnSpc>
                  <a:spcPct val="120000"/>
                </a:lnSpc>
                <a:spcBef>
                  <a:spcPts val="1700"/>
                </a:spcBef>
                <a:defRPr sz="2000">
                  <a:solidFill>
                    <a:srgbClr val="656565"/>
                  </a:solidFill>
                  <a:latin typeface="Lato"/>
                  <a:ea typeface="Lato"/>
                  <a:cs typeface="Lato"/>
                  <a:sym typeface="Lato"/>
                </a:defRPr>
              </a:lvl1pPr>
            </a:lstStyle>
            <a:p>
              <a:pPr lvl="0">
                <a:lnSpc>
                  <a:spcPct val="100000"/>
                </a:lnSpc>
                <a:defRPr sz="1800">
                  <a:solidFill>
                    <a:srgbClr val="000000"/>
                  </a:solidFill>
                </a:defRPr>
              </a:pPr>
              <a:r>
                <a:rPr sz="1700">
                  <a:solidFill>
                    <a:schemeClr val="tx1">
                      <a:lumMod val="65000"/>
                      <a:lumOff val="35000"/>
                    </a:schemeClr>
                  </a:solidFill>
                </a:rPr>
                <a:t>Put your Amazing Sub Title Here</a:t>
              </a:r>
            </a:p>
          </p:txBody>
        </p:sp>
      </p:grpSp>
      <p:sp>
        <p:nvSpPr>
          <p:cNvPr id="8" name="Shape 1552"/>
          <p:cNvSpPr/>
          <p:nvPr userDrawn="1"/>
        </p:nvSpPr>
        <p:spPr>
          <a:xfrm>
            <a:off x="375814" y="292542"/>
            <a:ext cx="632747" cy="1046339"/>
          </a:xfrm>
          <a:prstGeom prst="rect">
            <a:avLst/>
          </a:prstGeom>
          <a:ln w="12700">
            <a:miter lim="400000"/>
          </a:ln>
          <a:extLst>
            <a:ext uri="{C572A759-6A51-4108-AA02-DFA0A04FC94B}">
              <ma14:wrappingTextBoxFlag xmlns:ma14="http://schemas.microsoft.com/office/mac/drawingml/2011/main" xmlns="" val="1"/>
            </a:ext>
          </a:extLst>
        </p:spPr>
        <p:txBody>
          <a:bodyPr wrap="none" lIns="49949" tIns="49949" rIns="49949" bIns="49949" anchor="ctr">
            <a:spAutoFit/>
          </a:bodyPr>
          <a:lstStyle>
            <a:lvl1pPr>
              <a:lnSpc>
                <a:spcPct val="150000"/>
              </a:lnSpc>
              <a:defRPr sz="4500">
                <a:solidFill>
                  <a:srgbClr val="53585F"/>
                </a:solidFill>
                <a:latin typeface="FontAwesome"/>
                <a:ea typeface="FontAwesome"/>
                <a:cs typeface="FontAwesome"/>
                <a:sym typeface="FontAwesome"/>
              </a:defRPr>
            </a:lvl1pPr>
          </a:lstStyle>
          <a:p>
            <a:pPr lvl="0">
              <a:lnSpc>
                <a:spcPct val="100000"/>
              </a:lnSpc>
              <a:defRPr sz="1800">
                <a:solidFill>
                  <a:srgbClr val="000000"/>
                </a:solidFill>
              </a:defRPr>
            </a:pPr>
            <a:r>
              <a:rPr lang="en-US" sz="6200" b="1" dirty="0" smtClean="0">
                <a:solidFill>
                  <a:schemeClr val="tx1">
                    <a:lumMod val="65000"/>
                    <a:lumOff val="35000"/>
                  </a:schemeClr>
                </a:solidFill>
                <a:latin typeface="微软雅黑" pitchFamily="34" charset="-122"/>
                <a:ea typeface="微软雅黑" pitchFamily="34" charset="-122"/>
              </a:rPr>
              <a:t>C</a:t>
            </a:r>
            <a:endParaRPr sz="5000" dirty="0">
              <a:solidFill>
                <a:schemeClr val="tx1">
                  <a:lumMod val="65000"/>
                  <a:lumOff val="35000"/>
                </a:schemeClr>
              </a:solidFill>
            </a:endParaRPr>
          </a:p>
        </p:txBody>
      </p:sp>
      <p:sp>
        <p:nvSpPr>
          <p:cNvPr id="10" name="Oval 69"/>
          <p:cNvSpPr/>
          <p:nvPr/>
        </p:nvSpPr>
        <p:spPr>
          <a:xfrm>
            <a:off x="15298041" y="1020917"/>
            <a:ext cx="181044" cy="180628"/>
          </a:xfrm>
          <a:prstGeom prst="ellipse">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lIns="63935" tIns="31967" rIns="63935" bIns="31967" rtlCol="0" anchor="ctr"/>
          <a:lstStyle/>
          <a:p>
            <a:pPr algn="ctr"/>
            <a:endParaRPr lang="en-US" dirty="0">
              <a:solidFill>
                <a:schemeClr val="tx1">
                  <a:lumMod val="65000"/>
                  <a:lumOff val="35000"/>
                </a:schemeClr>
              </a:solidFill>
            </a:endParaRPr>
          </a:p>
        </p:txBody>
      </p:sp>
      <p:sp>
        <p:nvSpPr>
          <p:cNvPr id="11" name="Oval 70"/>
          <p:cNvSpPr/>
          <p:nvPr/>
        </p:nvSpPr>
        <p:spPr>
          <a:xfrm>
            <a:off x="15511423" y="1020917"/>
            <a:ext cx="181044" cy="180628"/>
          </a:xfrm>
          <a:prstGeom prst="ellipse">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lIns="63935" tIns="31967" rIns="63935" bIns="31967" rtlCol="0" anchor="ctr"/>
          <a:lstStyle/>
          <a:p>
            <a:pPr algn="ctr"/>
            <a:endParaRPr lang="en-US" dirty="0">
              <a:solidFill>
                <a:schemeClr val="tx1">
                  <a:lumMod val="65000"/>
                  <a:lumOff val="35000"/>
                </a:schemeClr>
              </a:solidFill>
            </a:endParaRPr>
          </a:p>
        </p:txBody>
      </p:sp>
      <p:sp>
        <p:nvSpPr>
          <p:cNvPr id="12" name="Oval 71"/>
          <p:cNvSpPr/>
          <p:nvPr/>
        </p:nvSpPr>
        <p:spPr>
          <a:xfrm>
            <a:off x="15724804" y="1020917"/>
            <a:ext cx="181044" cy="180628"/>
          </a:xfrm>
          <a:prstGeom prst="ellipse">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63935" tIns="31967" rIns="63935" bIns="31967" rtlCol="0" anchor="ctr"/>
          <a:lstStyle/>
          <a:p>
            <a:pPr algn="ctr"/>
            <a:endParaRPr lang="en-US" dirty="0">
              <a:solidFill>
                <a:schemeClr val="tx1">
                  <a:lumMod val="65000"/>
                  <a:lumOff val="35000"/>
                </a:schemeClr>
              </a:solidFill>
            </a:endParaRPr>
          </a:p>
        </p:txBody>
      </p:sp>
      <p:sp>
        <p:nvSpPr>
          <p:cNvPr id="13" name="Oval 72"/>
          <p:cNvSpPr/>
          <p:nvPr/>
        </p:nvSpPr>
        <p:spPr>
          <a:xfrm>
            <a:off x="15938185" y="1020917"/>
            <a:ext cx="181044" cy="180628"/>
          </a:xfrm>
          <a:prstGeom prst="ellipse">
            <a:avLst/>
          </a:prstGeom>
          <a:solidFill>
            <a:schemeClr val="accent4"/>
          </a:solidFill>
          <a:ln>
            <a:noFill/>
          </a:ln>
        </p:spPr>
        <p:style>
          <a:lnRef idx="1">
            <a:schemeClr val="accent1"/>
          </a:lnRef>
          <a:fillRef idx="3">
            <a:schemeClr val="accent1"/>
          </a:fillRef>
          <a:effectRef idx="2">
            <a:schemeClr val="accent1"/>
          </a:effectRef>
          <a:fontRef idx="minor">
            <a:schemeClr val="lt1"/>
          </a:fontRef>
        </p:style>
        <p:txBody>
          <a:bodyPr lIns="63935" tIns="31967" rIns="63935" bIns="31967" rtlCol="0" anchor="ctr"/>
          <a:lstStyle/>
          <a:p>
            <a:pPr algn="ctr"/>
            <a:endParaRPr lang="en-US" dirty="0">
              <a:solidFill>
                <a:schemeClr val="tx1">
                  <a:lumMod val="65000"/>
                  <a:lumOff val="35000"/>
                </a:schemeClr>
              </a:solidFill>
            </a:endParaRPr>
          </a:p>
        </p:txBody>
      </p:sp>
      <p:sp>
        <p:nvSpPr>
          <p:cNvPr id="14" name="Oval 73"/>
          <p:cNvSpPr/>
          <p:nvPr/>
        </p:nvSpPr>
        <p:spPr>
          <a:xfrm>
            <a:off x="16151566" y="1020917"/>
            <a:ext cx="181044" cy="180628"/>
          </a:xfrm>
          <a:prstGeom prst="ellipse">
            <a:avLst/>
          </a:prstGeom>
          <a:solidFill>
            <a:schemeClr val="accent5"/>
          </a:solidFill>
          <a:ln>
            <a:noFill/>
          </a:ln>
        </p:spPr>
        <p:style>
          <a:lnRef idx="1">
            <a:schemeClr val="accent1"/>
          </a:lnRef>
          <a:fillRef idx="3">
            <a:schemeClr val="accent1"/>
          </a:fillRef>
          <a:effectRef idx="2">
            <a:schemeClr val="accent1"/>
          </a:effectRef>
          <a:fontRef idx="minor">
            <a:schemeClr val="lt1"/>
          </a:fontRef>
        </p:style>
        <p:txBody>
          <a:bodyPr lIns="63935" tIns="31967" rIns="63935" bIns="31967" rtlCol="0" anchor="ctr"/>
          <a:lstStyle/>
          <a:p>
            <a:pPr algn="ctr"/>
            <a:endParaRPr lang="en-US" dirty="0">
              <a:solidFill>
                <a:schemeClr val="tx1">
                  <a:lumMod val="65000"/>
                  <a:lumOff val="35000"/>
                </a:schemeClr>
              </a:solidFill>
            </a:endParaRPr>
          </a:p>
        </p:txBody>
      </p:sp>
      <p:sp>
        <p:nvSpPr>
          <p:cNvPr id="15" name="Shape 1551"/>
          <p:cNvSpPr/>
          <p:nvPr userDrawn="1"/>
        </p:nvSpPr>
        <p:spPr>
          <a:xfrm>
            <a:off x="1046305" y="492311"/>
            <a:ext cx="35538" cy="625838"/>
          </a:xfrm>
          <a:prstGeom prst="roundRect">
            <a:avLst>
              <a:gd name="adj" fmla="val 50000"/>
            </a:avLst>
          </a:prstGeom>
          <a:solidFill>
            <a:schemeClr val="tx1">
              <a:lumMod val="50000"/>
              <a:lumOff val="50000"/>
            </a:schemeClr>
          </a:solidFill>
          <a:ln w="12700">
            <a:miter lim="400000"/>
          </a:ln>
        </p:spPr>
        <p:txBody>
          <a:bodyPr lIns="0" tIns="0" rIns="0" bIns="0" anchor="ctr"/>
          <a:lstStyle/>
          <a:p>
            <a:pPr lvl="0">
              <a:defRPr sz="3200">
                <a:solidFill>
                  <a:srgbClr val="FFFFFF"/>
                </a:solidFill>
              </a:defRPr>
            </a:pPr>
            <a:endParaRPr>
              <a:solidFill>
                <a:schemeClr val="tx1">
                  <a:lumMod val="65000"/>
                  <a:lumOff val="35000"/>
                </a:schemeClr>
              </a:solidFill>
            </a:endParaRPr>
          </a:p>
        </p:txBody>
      </p:sp>
    </p:spTree>
    <p:extLst>
      <p:ext uri="{BB962C8B-B14F-4D97-AF65-F5344CB8AC3E}">
        <p14:creationId xmlns:p14="http://schemas.microsoft.com/office/powerpoint/2010/main" val="4032860109"/>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20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0-#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40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1+#ppt_w/2"/>
                                          </p:val>
                                        </p:tav>
                                        <p:tav tm="100000">
                                          <p:val>
                                            <p:strVal val="#ppt_x"/>
                                          </p:val>
                                        </p:tav>
                                      </p:tavLst>
                                    </p:anim>
                                    <p:anim calcmode="lin" valueType="num">
                                      <p:cBhvr additive="base">
                                        <p:cTn id="16" dur="500" fill="hold"/>
                                        <p:tgtEl>
                                          <p:spTgt spid="2"/>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25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1+#ppt_w/2"/>
                                          </p:val>
                                        </p:tav>
                                        <p:tav tm="100000">
                                          <p:val>
                                            <p:strVal val="#ppt_x"/>
                                          </p:val>
                                        </p:tav>
                                      </p:tavLst>
                                    </p:anim>
                                    <p:anim calcmode="lin" valueType="num">
                                      <p:cBhvr additive="base">
                                        <p:cTn id="20" dur="500" fill="hold"/>
                                        <p:tgtEl>
                                          <p:spTgt spid="10"/>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25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500" fill="hold"/>
                                        <p:tgtEl>
                                          <p:spTgt spid="11"/>
                                        </p:tgtEl>
                                        <p:attrNameLst>
                                          <p:attrName>ppt_x</p:attrName>
                                        </p:attrNameLst>
                                      </p:cBhvr>
                                      <p:tavLst>
                                        <p:tav tm="0">
                                          <p:val>
                                            <p:strVal val="1+#ppt_w/2"/>
                                          </p:val>
                                        </p:tav>
                                        <p:tav tm="100000">
                                          <p:val>
                                            <p:strVal val="#ppt_x"/>
                                          </p:val>
                                        </p:tav>
                                      </p:tavLst>
                                    </p:anim>
                                    <p:anim calcmode="lin" valueType="num">
                                      <p:cBhvr additive="base">
                                        <p:cTn id="24" dur="500" fill="hold"/>
                                        <p:tgtEl>
                                          <p:spTgt spid="11"/>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25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500" fill="hold"/>
                                        <p:tgtEl>
                                          <p:spTgt spid="12"/>
                                        </p:tgtEl>
                                        <p:attrNameLst>
                                          <p:attrName>ppt_x</p:attrName>
                                        </p:attrNameLst>
                                      </p:cBhvr>
                                      <p:tavLst>
                                        <p:tav tm="0">
                                          <p:val>
                                            <p:strVal val="1+#ppt_w/2"/>
                                          </p:val>
                                        </p:tav>
                                        <p:tav tm="100000">
                                          <p:val>
                                            <p:strVal val="#ppt_x"/>
                                          </p:val>
                                        </p:tav>
                                      </p:tavLst>
                                    </p:anim>
                                    <p:anim calcmode="lin" valueType="num">
                                      <p:cBhvr additive="base">
                                        <p:cTn id="28" dur="500" fill="hold"/>
                                        <p:tgtEl>
                                          <p:spTgt spid="12"/>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250"/>
                                  </p:stCondLst>
                                  <p:childTnLst>
                                    <p:set>
                                      <p:cBhvr>
                                        <p:cTn id="30" dur="1" fill="hold">
                                          <p:stCondLst>
                                            <p:cond delay="0"/>
                                          </p:stCondLst>
                                        </p:cTn>
                                        <p:tgtEl>
                                          <p:spTgt spid="13"/>
                                        </p:tgtEl>
                                        <p:attrNameLst>
                                          <p:attrName>style.visibility</p:attrName>
                                        </p:attrNameLst>
                                      </p:cBhvr>
                                      <p:to>
                                        <p:strVal val="visible"/>
                                      </p:to>
                                    </p:set>
                                    <p:anim calcmode="lin" valueType="num">
                                      <p:cBhvr additive="base">
                                        <p:cTn id="31" dur="500" fill="hold"/>
                                        <p:tgtEl>
                                          <p:spTgt spid="13"/>
                                        </p:tgtEl>
                                        <p:attrNameLst>
                                          <p:attrName>ppt_x</p:attrName>
                                        </p:attrNameLst>
                                      </p:cBhvr>
                                      <p:tavLst>
                                        <p:tav tm="0">
                                          <p:val>
                                            <p:strVal val="1+#ppt_w/2"/>
                                          </p:val>
                                        </p:tav>
                                        <p:tav tm="100000">
                                          <p:val>
                                            <p:strVal val="#ppt_x"/>
                                          </p:val>
                                        </p:tav>
                                      </p:tavLst>
                                    </p:anim>
                                    <p:anim calcmode="lin" valueType="num">
                                      <p:cBhvr additive="base">
                                        <p:cTn id="32" dur="500" fill="hold"/>
                                        <p:tgtEl>
                                          <p:spTgt spid="13"/>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250"/>
                                  </p:stCondLst>
                                  <p:childTnLst>
                                    <p:set>
                                      <p:cBhvr>
                                        <p:cTn id="34" dur="1" fill="hold">
                                          <p:stCondLst>
                                            <p:cond delay="0"/>
                                          </p:stCondLst>
                                        </p:cTn>
                                        <p:tgtEl>
                                          <p:spTgt spid="14"/>
                                        </p:tgtEl>
                                        <p:attrNameLst>
                                          <p:attrName>style.visibility</p:attrName>
                                        </p:attrNameLst>
                                      </p:cBhvr>
                                      <p:to>
                                        <p:strVal val="visible"/>
                                      </p:to>
                                    </p:set>
                                    <p:anim calcmode="lin" valueType="num">
                                      <p:cBhvr additive="base">
                                        <p:cTn id="35" dur="500" fill="hold"/>
                                        <p:tgtEl>
                                          <p:spTgt spid="14"/>
                                        </p:tgtEl>
                                        <p:attrNameLst>
                                          <p:attrName>ppt_x</p:attrName>
                                        </p:attrNameLst>
                                      </p:cBhvr>
                                      <p:tavLst>
                                        <p:tav tm="0">
                                          <p:val>
                                            <p:strVal val="1+#ppt_w/2"/>
                                          </p:val>
                                        </p:tav>
                                        <p:tav tm="100000">
                                          <p:val>
                                            <p:strVal val="#ppt_x"/>
                                          </p:val>
                                        </p:tav>
                                      </p:tavLst>
                                    </p:anim>
                                    <p:anim calcmode="lin" valueType="num">
                                      <p:cBhvr additive="base">
                                        <p:cTn id="36" dur="500" fill="hold"/>
                                        <p:tgtEl>
                                          <p:spTgt spid="14"/>
                                        </p:tgtEl>
                                        <p:attrNameLst>
                                          <p:attrName>ppt_y</p:attrName>
                                        </p:attrNameLst>
                                      </p:cBhvr>
                                      <p:tavLst>
                                        <p:tav tm="0">
                                          <p:val>
                                            <p:strVal val="#ppt_y"/>
                                          </p:val>
                                        </p:tav>
                                        <p:tav tm="100000">
                                          <p:val>
                                            <p:strVal val="#ppt_y"/>
                                          </p:val>
                                        </p:tav>
                                      </p:tavLst>
                                    </p:anim>
                                  </p:childTnLst>
                                </p:cTn>
                              </p:par>
                              <p:par>
                                <p:cTn id="37" presetID="2" presetClass="entr" presetSubtype="1" fill="hold" grpId="0" nodeType="withEffect">
                                  <p:stCondLst>
                                    <p:cond delay="250"/>
                                  </p:stCondLst>
                                  <p:childTnLst>
                                    <p:set>
                                      <p:cBhvr>
                                        <p:cTn id="38" dur="1" fill="hold">
                                          <p:stCondLst>
                                            <p:cond delay="0"/>
                                          </p:stCondLst>
                                        </p:cTn>
                                        <p:tgtEl>
                                          <p:spTgt spid="15"/>
                                        </p:tgtEl>
                                        <p:attrNameLst>
                                          <p:attrName>style.visibility</p:attrName>
                                        </p:attrNameLst>
                                      </p:cBhvr>
                                      <p:to>
                                        <p:strVal val="visible"/>
                                      </p:to>
                                    </p:set>
                                    <p:anim calcmode="lin" valueType="num">
                                      <p:cBhvr additive="base">
                                        <p:cTn id="39" dur="500" fill="hold"/>
                                        <p:tgtEl>
                                          <p:spTgt spid="15"/>
                                        </p:tgtEl>
                                        <p:attrNameLst>
                                          <p:attrName>ppt_x</p:attrName>
                                        </p:attrNameLst>
                                      </p:cBhvr>
                                      <p:tavLst>
                                        <p:tav tm="0">
                                          <p:val>
                                            <p:strVal val="#ppt_x"/>
                                          </p:val>
                                        </p:tav>
                                        <p:tav tm="100000">
                                          <p:val>
                                            <p:strVal val="#ppt_x"/>
                                          </p:val>
                                        </p:tav>
                                      </p:tavLst>
                                    </p:anim>
                                    <p:anim calcmode="lin" valueType="num">
                                      <p:cBhvr additive="base">
                                        <p:cTn id="40" dur="500" fill="hold"/>
                                        <p:tgtEl>
                                          <p:spTgt spid="1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10" grpId="0" animBg="1"/>
      <p:bldP spid="11" grpId="0" animBg="1"/>
      <p:bldP spid="12" grpId="0" animBg="1"/>
      <p:bldP spid="13" grpId="0" animBg="1"/>
      <p:bldP spid="14" grpId="0" animBg="1"/>
      <p:bldP spid="15" grpId="0" animBg="1"/>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x" preserve="1">
  <p:cSld name="3_Generic">
    <p:spTree>
      <p:nvGrpSpPr>
        <p:cNvPr id="1" name=""/>
        <p:cNvGrpSpPr/>
        <p:nvPr/>
      </p:nvGrpSpPr>
      <p:grpSpPr>
        <a:xfrm>
          <a:off x="0" y="0"/>
          <a:ext cx="0" cy="0"/>
          <a:chOff x="0" y="0"/>
          <a:chExt cx="0" cy="0"/>
        </a:xfrm>
      </p:grpSpPr>
      <p:sp>
        <p:nvSpPr>
          <p:cNvPr id="6" name="Shape 1547"/>
          <p:cNvSpPr/>
          <p:nvPr userDrawn="1"/>
        </p:nvSpPr>
        <p:spPr>
          <a:xfrm flipV="1">
            <a:off x="409822" y="1334470"/>
            <a:ext cx="15940037" cy="0"/>
          </a:xfrm>
          <a:prstGeom prst="line">
            <a:avLst/>
          </a:prstGeom>
          <a:ln w="57150">
            <a:solidFill>
              <a:srgbClr val="9A9A9A"/>
            </a:solidFill>
            <a:prstDash val="sysDot"/>
            <a:miter lim="400000"/>
            <a:headEnd type="triangle" len="sm"/>
            <a:tailEnd type="triangle" len="sm"/>
          </a:ln>
        </p:spPr>
        <p:txBody>
          <a:bodyPr lIns="0" tIns="0" rIns="0" bIns="0" anchor="ctr"/>
          <a:lstStyle/>
          <a:p>
            <a:pPr lvl="0">
              <a:defRPr sz="3200"/>
            </a:pPr>
            <a:endParaRPr>
              <a:solidFill>
                <a:schemeClr val="tx1">
                  <a:lumMod val="65000"/>
                  <a:lumOff val="35000"/>
                </a:schemeClr>
              </a:solidFill>
            </a:endParaRPr>
          </a:p>
        </p:txBody>
      </p:sp>
      <p:grpSp>
        <p:nvGrpSpPr>
          <p:cNvPr id="2" name="组合 1"/>
          <p:cNvGrpSpPr/>
          <p:nvPr userDrawn="1"/>
        </p:nvGrpSpPr>
        <p:grpSpPr>
          <a:xfrm>
            <a:off x="1230721" y="440662"/>
            <a:ext cx="7555409" cy="764602"/>
            <a:chOff x="1758500" y="631083"/>
            <a:chExt cx="10795450" cy="1095004"/>
          </a:xfrm>
        </p:grpSpPr>
        <p:sp>
          <p:nvSpPr>
            <p:cNvPr id="3" name="Shape 1545"/>
            <p:cNvSpPr/>
            <p:nvPr userDrawn="1"/>
          </p:nvSpPr>
          <p:spPr>
            <a:xfrm>
              <a:off x="1758500" y="631083"/>
              <a:ext cx="10795450" cy="7493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lvl1pPr algn="l" defTabSz="647700">
                <a:lnSpc>
                  <a:spcPct val="120000"/>
                </a:lnSpc>
                <a:spcBef>
                  <a:spcPts val="1700"/>
                </a:spcBef>
                <a:defRPr sz="4000">
                  <a:solidFill>
                    <a:srgbClr val="656565"/>
                  </a:solidFill>
                  <a:latin typeface="Lato Black"/>
                  <a:ea typeface="Lato Black"/>
                  <a:cs typeface="Lato Black"/>
                  <a:sym typeface="Lato Black"/>
                </a:defRPr>
              </a:lvl1pPr>
            </a:lstStyle>
            <a:p>
              <a:pPr lvl="0">
                <a:lnSpc>
                  <a:spcPct val="100000"/>
                </a:lnSpc>
                <a:defRPr sz="1800">
                  <a:solidFill>
                    <a:srgbClr val="000000"/>
                  </a:solidFill>
                </a:defRPr>
              </a:pPr>
              <a:r>
                <a:rPr lang="zh-CN" altLang="en-US" sz="3400" b="0" dirty="0" smtClean="0">
                  <a:solidFill>
                    <a:schemeClr val="tx1">
                      <a:lumMod val="65000"/>
                      <a:lumOff val="35000"/>
                    </a:schemeClr>
                  </a:solidFill>
                  <a:latin typeface="微软雅黑" pitchFamily="34" charset="-122"/>
                  <a:ea typeface="微软雅黑" pitchFamily="34" charset="-122"/>
                </a:rPr>
                <a:t>请在视图</a:t>
              </a:r>
              <a:r>
                <a:rPr lang="en-US" altLang="zh-CN" sz="3400" b="0" dirty="0" smtClean="0">
                  <a:solidFill>
                    <a:schemeClr val="tx1">
                      <a:lumMod val="65000"/>
                      <a:lumOff val="35000"/>
                    </a:schemeClr>
                  </a:solidFill>
                  <a:latin typeface="微软雅黑" pitchFamily="34" charset="-122"/>
                  <a:ea typeface="微软雅黑" pitchFamily="34" charset="-122"/>
                </a:rPr>
                <a:t>-</a:t>
              </a:r>
              <a:r>
                <a:rPr lang="zh-CN" altLang="en-US" sz="3400" b="0" dirty="0" smtClean="0">
                  <a:solidFill>
                    <a:schemeClr val="tx1">
                      <a:lumMod val="65000"/>
                      <a:lumOff val="35000"/>
                    </a:schemeClr>
                  </a:solidFill>
                  <a:latin typeface="微软雅黑" pitchFamily="34" charset="-122"/>
                  <a:ea typeface="微软雅黑" pitchFamily="34" charset="-122"/>
                </a:rPr>
                <a:t>母版中修改您的标题文字</a:t>
              </a:r>
              <a:endParaRPr sz="3400" b="0" dirty="0">
                <a:solidFill>
                  <a:schemeClr val="tx1">
                    <a:lumMod val="65000"/>
                    <a:lumOff val="35000"/>
                  </a:schemeClr>
                </a:solidFill>
                <a:latin typeface="微软雅黑" pitchFamily="34" charset="-122"/>
                <a:ea typeface="微软雅黑" pitchFamily="34" charset="-122"/>
              </a:endParaRPr>
            </a:p>
          </p:txBody>
        </p:sp>
        <p:sp>
          <p:nvSpPr>
            <p:cNvPr id="4" name="Shape 1546"/>
            <p:cNvSpPr/>
            <p:nvPr userDrawn="1"/>
          </p:nvSpPr>
          <p:spPr>
            <a:xfrm>
              <a:off x="1771200" y="1351429"/>
              <a:ext cx="4895757" cy="374658"/>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lvl1pPr algn="l" defTabSz="647700">
                <a:lnSpc>
                  <a:spcPct val="120000"/>
                </a:lnSpc>
                <a:spcBef>
                  <a:spcPts val="1700"/>
                </a:spcBef>
                <a:defRPr sz="2000">
                  <a:solidFill>
                    <a:srgbClr val="656565"/>
                  </a:solidFill>
                  <a:latin typeface="Lato"/>
                  <a:ea typeface="Lato"/>
                  <a:cs typeface="Lato"/>
                  <a:sym typeface="Lato"/>
                </a:defRPr>
              </a:lvl1pPr>
            </a:lstStyle>
            <a:p>
              <a:pPr lvl="0">
                <a:lnSpc>
                  <a:spcPct val="100000"/>
                </a:lnSpc>
                <a:defRPr sz="1800">
                  <a:solidFill>
                    <a:srgbClr val="000000"/>
                  </a:solidFill>
                </a:defRPr>
              </a:pPr>
              <a:r>
                <a:rPr sz="1700">
                  <a:solidFill>
                    <a:schemeClr val="tx1">
                      <a:lumMod val="65000"/>
                      <a:lumOff val="35000"/>
                    </a:schemeClr>
                  </a:solidFill>
                </a:rPr>
                <a:t>Put your Amazing Sub Title Here</a:t>
              </a:r>
            </a:p>
          </p:txBody>
        </p:sp>
      </p:grpSp>
      <p:sp>
        <p:nvSpPr>
          <p:cNvPr id="8" name="Shape 1552"/>
          <p:cNvSpPr/>
          <p:nvPr userDrawn="1"/>
        </p:nvSpPr>
        <p:spPr>
          <a:xfrm>
            <a:off x="329255" y="292542"/>
            <a:ext cx="725864" cy="1046339"/>
          </a:xfrm>
          <a:prstGeom prst="rect">
            <a:avLst/>
          </a:prstGeom>
          <a:ln w="12700">
            <a:miter lim="400000"/>
          </a:ln>
          <a:extLst>
            <a:ext uri="{C572A759-6A51-4108-AA02-DFA0A04FC94B}">
              <ma14:wrappingTextBoxFlag xmlns:ma14="http://schemas.microsoft.com/office/mac/drawingml/2011/main" xmlns="" val="1"/>
            </a:ext>
          </a:extLst>
        </p:spPr>
        <p:txBody>
          <a:bodyPr wrap="none" lIns="49949" tIns="49949" rIns="49949" bIns="49949" anchor="ctr">
            <a:spAutoFit/>
          </a:bodyPr>
          <a:lstStyle>
            <a:lvl1pPr>
              <a:lnSpc>
                <a:spcPct val="150000"/>
              </a:lnSpc>
              <a:defRPr sz="4500">
                <a:solidFill>
                  <a:srgbClr val="53585F"/>
                </a:solidFill>
                <a:latin typeface="FontAwesome"/>
                <a:ea typeface="FontAwesome"/>
                <a:cs typeface="FontAwesome"/>
                <a:sym typeface="FontAwesome"/>
              </a:defRPr>
            </a:lvl1pPr>
          </a:lstStyle>
          <a:p>
            <a:pPr lvl="0">
              <a:lnSpc>
                <a:spcPct val="100000"/>
              </a:lnSpc>
              <a:defRPr sz="1800">
                <a:solidFill>
                  <a:srgbClr val="000000"/>
                </a:solidFill>
              </a:defRPr>
            </a:pPr>
            <a:r>
              <a:rPr lang="en-US" sz="6200" b="1" dirty="0" smtClean="0">
                <a:solidFill>
                  <a:schemeClr val="tx1">
                    <a:lumMod val="65000"/>
                    <a:lumOff val="35000"/>
                  </a:schemeClr>
                </a:solidFill>
                <a:latin typeface="微软雅黑" pitchFamily="34" charset="-122"/>
                <a:ea typeface="微软雅黑" pitchFamily="34" charset="-122"/>
              </a:rPr>
              <a:t>D</a:t>
            </a:r>
            <a:endParaRPr sz="5000" dirty="0">
              <a:solidFill>
                <a:schemeClr val="tx1">
                  <a:lumMod val="65000"/>
                  <a:lumOff val="35000"/>
                </a:schemeClr>
              </a:solidFill>
            </a:endParaRPr>
          </a:p>
        </p:txBody>
      </p:sp>
      <p:sp>
        <p:nvSpPr>
          <p:cNvPr id="10" name="Oval 69"/>
          <p:cNvSpPr/>
          <p:nvPr/>
        </p:nvSpPr>
        <p:spPr>
          <a:xfrm>
            <a:off x="15298041" y="1020917"/>
            <a:ext cx="181044" cy="180628"/>
          </a:xfrm>
          <a:prstGeom prst="ellipse">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lIns="63935" tIns="31967" rIns="63935" bIns="31967" rtlCol="0" anchor="ctr"/>
          <a:lstStyle/>
          <a:p>
            <a:pPr algn="ctr"/>
            <a:endParaRPr lang="en-US" dirty="0">
              <a:solidFill>
                <a:schemeClr val="tx1">
                  <a:lumMod val="65000"/>
                  <a:lumOff val="35000"/>
                </a:schemeClr>
              </a:solidFill>
            </a:endParaRPr>
          </a:p>
        </p:txBody>
      </p:sp>
      <p:sp>
        <p:nvSpPr>
          <p:cNvPr id="11" name="Oval 70"/>
          <p:cNvSpPr/>
          <p:nvPr/>
        </p:nvSpPr>
        <p:spPr>
          <a:xfrm>
            <a:off x="15511423" y="1020917"/>
            <a:ext cx="181044" cy="180628"/>
          </a:xfrm>
          <a:prstGeom prst="ellipse">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lIns="63935" tIns="31967" rIns="63935" bIns="31967" rtlCol="0" anchor="ctr"/>
          <a:lstStyle/>
          <a:p>
            <a:pPr algn="ctr"/>
            <a:endParaRPr lang="en-US" dirty="0">
              <a:solidFill>
                <a:schemeClr val="tx1">
                  <a:lumMod val="65000"/>
                  <a:lumOff val="35000"/>
                </a:schemeClr>
              </a:solidFill>
            </a:endParaRPr>
          </a:p>
        </p:txBody>
      </p:sp>
      <p:sp>
        <p:nvSpPr>
          <p:cNvPr id="12" name="Oval 71"/>
          <p:cNvSpPr/>
          <p:nvPr/>
        </p:nvSpPr>
        <p:spPr>
          <a:xfrm>
            <a:off x="15724804" y="1020917"/>
            <a:ext cx="181044" cy="180628"/>
          </a:xfrm>
          <a:prstGeom prst="ellipse">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63935" tIns="31967" rIns="63935" bIns="31967" rtlCol="0" anchor="ctr"/>
          <a:lstStyle/>
          <a:p>
            <a:pPr algn="ctr"/>
            <a:endParaRPr lang="en-US" dirty="0">
              <a:solidFill>
                <a:schemeClr val="tx1">
                  <a:lumMod val="65000"/>
                  <a:lumOff val="35000"/>
                </a:schemeClr>
              </a:solidFill>
            </a:endParaRPr>
          </a:p>
        </p:txBody>
      </p:sp>
      <p:sp>
        <p:nvSpPr>
          <p:cNvPr id="13" name="Oval 72"/>
          <p:cNvSpPr/>
          <p:nvPr/>
        </p:nvSpPr>
        <p:spPr>
          <a:xfrm>
            <a:off x="15938185" y="1020917"/>
            <a:ext cx="181044" cy="180628"/>
          </a:xfrm>
          <a:prstGeom prst="ellipse">
            <a:avLst/>
          </a:prstGeom>
          <a:solidFill>
            <a:schemeClr val="accent4"/>
          </a:solidFill>
          <a:ln>
            <a:noFill/>
          </a:ln>
        </p:spPr>
        <p:style>
          <a:lnRef idx="1">
            <a:schemeClr val="accent1"/>
          </a:lnRef>
          <a:fillRef idx="3">
            <a:schemeClr val="accent1"/>
          </a:fillRef>
          <a:effectRef idx="2">
            <a:schemeClr val="accent1"/>
          </a:effectRef>
          <a:fontRef idx="minor">
            <a:schemeClr val="lt1"/>
          </a:fontRef>
        </p:style>
        <p:txBody>
          <a:bodyPr lIns="63935" tIns="31967" rIns="63935" bIns="31967" rtlCol="0" anchor="ctr"/>
          <a:lstStyle/>
          <a:p>
            <a:pPr algn="ctr"/>
            <a:endParaRPr lang="en-US" dirty="0">
              <a:solidFill>
                <a:schemeClr val="tx1">
                  <a:lumMod val="65000"/>
                  <a:lumOff val="35000"/>
                </a:schemeClr>
              </a:solidFill>
            </a:endParaRPr>
          </a:p>
        </p:txBody>
      </p:sp>
      <p:sp>
        <p:nvSpPr>
          <p:cNvPr id="14" name="Oval 73"/>
          <p:cNvSpPr/>
          <p:nvPr/>
        </p:nvSpPr>
        <p:spPr>
          <a:xfrm>
            <a:off x="16151566" y="1020917"/>
            <a:ext cx="181044" cy="180628"/>
          </a:xfrm>
          <a:prstGeom prst="ellipse">
            <a:avLst/>
          </a:prstGeom>
          <a:solidFill>
            <a:schemeClr val="accent5"/>
          </a:solidFill>
          <a:ln>
            <a:noFill/>
          </a:ln>
        </p:spPr>
        <p:style>
          <a:lnRef idx="1">
            <a:schemeClr val="accent1"/>
          </a:lnRef>
          <a:fillRef idx="3">
            <a:schemeClr val="accent1"/>
          </a:fillRef>
          <a:effectRef idx="2">
            <a:schemeClr val="accent1"/>
          </a:effectRef>
          <a:fontRef idx="minor">
            <a:schemeClr val="lt1"/>
          </a:fontRef>
        </p:style>
        <p:txBody>
          <a:bodyPr lIns="63935" tIns="31967" rIns="63935" bIns="31967" rtlCol="0" anchor="ctr"/>
          <a:lstStyle/>
          <a:p>
            <a:pPr algn="ctr"/>
            <a:endParaRPr lang="en-US" dirty="0">
              <a:solidFill>
                <a:schemeClr val="tx1">
                  <a:lumMod val="65000"/>
                  <a:lumOff val="35000"/>
                </a:schemeClr>
              </a:solidFill>
            </a:endParaRPr>
          </a:p>
        </p:txBody>
      </p:sp>
      <p:sp>
        <p:nvSpPr>
          <p:cNvPr id="15" name="Shape 1551"/>
          <p:cNvSpPr/>
          <p:nvPr userDrawn="1"/>
        </p:nvSpPr>
        <p:spPr>
          <a:xfrm>
            <a:off x="1046305" y="492311"/>
            <a:ext cx="35538" cy="625838"/>
          </a:xfrm>
          <a:prstGeom prst="roundRect">
            <a:avLst>
              <a:gd name="adj" fmla="val 50000"/>
            </a:avLst>
          </a:prstGeom>
          <a:solidFill>
            <a:schemeClr val="tx1">
              <a:lumMod val="50000"/>
              <a:lumOff val="50000"/>
            </a:schemeClr>
          </a:solidFill>
          <a:ln w="12700">
            <a:miter lim="400000"/>
          </a:ln>
        </p:spPr>
        <p:txBody>
          <a:bodyPr lIns="0" tIns="0" rIns="0" bIns="0" anchor="ctr"/>
          <a:lstStyle/>
          <a:p>
            <a:pPr lvl="0">
              <a:defRPr sz="3200">
                <a:solidFill>
                  <a:srgbClr val="FFFFFF"/>
                </a:solidFill>
              </a:defRPr>
            </a:pPr>
            <a:endParaRPr>
              <a:solidFill>
                <a:schemeClr val="tx1">
                  <a:lumMod val="65000"/>
                  <a:lumOff val="35000"/>
                </a:schemeClr>
              </a:solidFill>
            </a:endParaRPr>
          </a:p>
        </p:txBody>
      </p:sp>
    </p:spTree>
    <p:extLst>
      <p:ext uri="{BB962C8B-B14F-4D97-AF65-F5344CB8AC3E}">
        <p14:creationId xmlns:p14="http://schemas.microsoft.com/office/powerpoint/2010/main" val="3722556716"/>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20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0-#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40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1+#ppt_w/2"/>
                                          </p:val>
                                        </p:tav>
                                        <p:tav tm="100000">
                                          <p:val>
                                            <p:strVal val="#ppt_x"/>
                                          </p:val>
                                        </p:tav>
                                      </p:tavLst>
                                    </p:anim>
                                    <p:anim calcmode="lin" valueType="num">
                                      <p:cBhvr additive="base">
                                        <p:cTn id="16" dur="500" fill="hold"/>
                                        <p:tgtEl>
                                          <p:spTgt spid="2"/>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25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1+#ppt_w/2"/>
                                          </p:val>
                                        </p:tav>
                                        <p:tav tm="100000">
                                          <p:val>
                                            <p:strVal val="#ppt_x"/>
                                          </p:val>
                                        </p:tav>
                                      </p:tavLst>
                                    </p:anim>
                                    <p:anim calcmode="lin" valueType="num">
                                      <p:cBhvr additive="base">
                                        <p:cTn id="20" dur="500" fill="hold"/>
                                        <p:tgtEl>
                                          <p:spTgt spid="10"/>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25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500" fill="hold"/>
                                        <p:tgtEl>
                                          <p:spTgt spid="11"/>
                                        </p:tgtEl>
                                        <p:attrNameLst>
                                          <p:attrName>ppt_x</p:attrName>
                                        </p:attrNameLst>
                                      </p:cBhvr>
                                      <p:tavLst>
                                        <p:tav tm="0">
                                          <p:val>
                                            <p:strVal val="1+#ppt_w/2"/>
                                          </p:val>
                                        </p:tav>
                                        <p:tav tm="100000">
                                          <p:val>
                                            <p:strVal val="#ppt_x"/>
                                          </p:val>
                                        </p:tav>
                                      </p:tavLst>
                                    </p:anim>
                                    <p:anim calcmode="lin" valueType="num">
                                      <p:cBhvr additive="base">
                                        <p:cTn id="24" dur="500" fill="hold"/>
                                        <p:tgtEl>
                                          <p:spTgt spid="11"/>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25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500" fill="hold"/>
                                        <p:tgtEl>
                                          <p:spTgt spid="12"/>
                                        </p:tgtEl>
                                        <p:attrNameLst>
                                          <p:attrName>ppt_x</p:attrName>
                                        </p:attrNameLst>
                                      </p:cBhvr>
                                      <p:tavLst>
                                        <p:tav tm="0">
                                          <p:val>
                                            <p:strVal val="1+#ppt_w/2"/>
                                          </p:val>
                                        </p:tav>
                                        <p:tav tm="100000">
                                          <p:val>
                                            <p:strVal val="#ppt_x"/>
                                          </p:val>
                                        </p:tav>
                                      </p:tavLst>
                                    </p:anim>
                                    <p:anim calcmode="lin" valueType="num">
                                      <p:cBhvr additive="base">
                                        <p:cTn id="28" dur="500" fill="hold"/>
                                        <p:tgtEl>
                                          <p:spTgt spid="12"/>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250"/>
                                  </p:stCondLst>
                                  <p:childTnLst>
                                    <p:set>
                                      <p:cBhvr>
                                        <p:cTn id="30" dur="1" fill="hold">
                                          <p:stCondLst>
                                            <p:cond delay="0"/>
                                          </p:stCondLst>
                                        </p:cTn>
                                        <p:tgtEl>
                                          <p:spTgt spid="13"/>
                                        </p:tgtEl>
                                        <p:attrNameLst>
                                          <p:attrName>style.visibility</p:attrName>
                                        </p:attrNameLst>
                                      </p:cBhvr>
                                      <p:to>
                                        <p:strVal val="visible"/>
                                      </p:to>
                                    </p:set>
                                    <p:anim calcmode="lin" valueType="num">
                                      <p:cBhvr additive="base">
                                        <p:cTn id="31" dur="500" fill="hold"/>
                                        <p:tgtEl>
                                          <p:spTgt spid="13"/>
                                        </p:tgtEl>
                                        <p:attrNameLst>
                                          <p:attrName>ppt_x</p:attrName>
                                        </p:attrNameLst>
                                      </p:cBhvr>
                                      <p:tavLst>
                                        <p:tav tm="0">
                                          <p:val>
                                            <p:strVal val="1+#ppt_w/2"/>
                                          </p:val>
                                        </p:tav>
                                        <p:tav tm="100000">
                                          <p:val>
                                            <p:strVal val="#ppt_x"/>
                                          </p:val>
                                        </p:tav>
                                      </p:tavLst>
                                    </p:anim>
                                    <p:anim calcmode="lin" valueType="num">
                                      <p:cBhvr additive="base">
                                        <p:cTn id="32" dur="500" fill="hold"/>
                                        <p:tgtEl>
                                          <p:spTgt spid="13"/>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250"/>
                                  </p:stCondLst>
                                  <p:childTnLst>
                                    <p:set>
                                      <p:cBhvr>
                                        <p:cTn id="34" dur="1" fill="hold">
                                          <p:stCondLst>
                                            <p:cond delay="0"/>
                                          </p:stCondLst>
                                        </p:cTn>
                                        <p:tgtEl>
                                          <p:spTgt spid="14"/>
                                        </p:tgtEl>
                                        <p:attrNameLst>
                                          <p:attrName>style.visibility</p:attrName>
                                        </p:attrNameLst>
                                      </p:cBhvr>
                                      <p:to>
                                        <p:strVal val="visible"/>
                                      </p:to>
                                    </p:set>
                                    <p:anim calcmode="lin" valueType="num">
                                      <p:cBhvr additive="base">
                                        <p:cTn id="35" dur="500" fill="hold"/>
                                        <p:tgtEl>
                                          <p:spTgt spid="14"/>
                                        </p:tgtEl>
                                        <p:attrNameLst>
                                          <p:attrName>ppt_x</p:attrName>
                                        </p:attrNameLst>
                                      </p:cBhvr>
                                      <p:tavLst>
                                        <p:tav tm="0">
                                          <p:val>
                                            <p:strVal val="1+#ppt_w/2"/>
                                          </p:val>
                                        </p:tav>
                                        <p:tav tm="100000">
                                          <p:val>
                                            <p:strVal val="#ppt_x"/>
                                          </p:val>
                                        </p:tav>
                                      </p:tavLst>
                                    </p:anim>
                                    <p:anim calcmode="lin" valueType="num">
                                      <p:cBhvr additive="base">
                                        <p:cTn id="36" dur="500" fill="hold"/>
                                        <p:tgtEl>
                                          <p:spTgt spid="14"/>
                                        </p:tgtEl>
                                        <p:attrNameLst>
                                          <p:attrName>ppt_y</p:attrName>
                                        </p:attrNameLst>
                                      </p:cBhvr>
                                      <p:tavLst>
                                        <p:tav tm="0">
                                          <p:val>
                                            <p:strVal val="#ppt_y"/>
                                          </p:val>
                                        </p:tav>
                                        <p:tav tm="100000">
                                          <p:val>
                                            <p:strVal val="#ppt_y"/>
                                          </p:val>
                                        </p:tav>
                                      </p:tavLst>
                                    </p:anim>
                                  </p:childTnLst>
                                </p:cTn>
                              </p:par>
                              <p:par>
                                <p:cTn id="37" presetID="2" presetClass="entr" presetSubtype="1" fill="hold" grpId="0" nodeType="withEffect">
                                  <p:stCondLst>
                                    <p:cond delay="250"/>
                                  </p:stCondLst>
                                  <p:childTnLst>
                                    <p:set>
                                      <p:cBhvr>
                                        <p:cTn id="38" dur="1" fill="hold">
                                          <p:stCondLst>
                                            <p:cond delay="0"/>
                                          </p:stCondLst>
                                        </p:cTn>
                                        <p:tgtEl>
                                          <p:spTgt spid="15"/>
                                        </p:tgtEl>
                                        <p:attrNameLst>
                                          <p:attrName>style.visibility</p:attrName>
                                        </p:attrNameLst>
                                      </p:cBhvr>
                                      <p:to>
                                        <p:strVal val="visible"/>
                                      </p:to>
                                    </p:set>
                                    <p:anim calcmode="lin" valueType="num">
                                      <p:cBhvr additive="base">
                                        <p:cTn id="39" dur="500" fill="hold"/>
                                        <p:tgtEl>
                                          <p:spTgt spid="15"/>
                                        </p:tgtEl>
                                        <p:attrNameLst>
                                          <p:attrName>ppt_x</p:attrName>
                                        </p:attrNameLst>
                                      </p:cBhvr>
                                      <p:tavLst>
                                        <p:tav tm="0">
                                          <p:val>
                                            <p:strVal val="#ppt_x"/>
                                          </p:val>
                                        </p:tav>
                                        <p:tav tm="100000">
                                          <p:val>
                                            <p:strVal val="#ppt_x"/>
                                          </p:val>
                                        </p:tav>
                                      </p:tavLst>
                                    </p:anim>
                                    <p:anim calcmode="lin" valueType="num">
                                      <p:cBhvr additive="base">
                                        <p:cTn id="40" dur="500" fill="hold"/>
                                        <p:tgtEl>
                                          <p:spTgt spid="1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10" grpId="0" animBg="1"/>
      <p:bldP spid="11" grpId="0" animBg="1"/>
      <p:bldP spid="12" grpId="0" animBg="1"/>
      <p:bldP spid="13" grpId="0" animBg="1"/>
      <p:bldP spid="14" grpId="0" animBg="1"/>
      <p:bldP spid="15" grpId="0" animBg="1"/>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Blank">
    <p:spTree>
      <p:nvGrpSpPr>
        <p:cNvPr id="1" name=""/>
        <p:cNvGrpSpPr/>
        <p:nvPr/>
      </p:nvGrpSpPr>
      <p:grpSpPr>
        <a:xfrm>
          <a:off x="0" y="0"/>
          <a:ext cx="0" cy="0"/>
          <a:chOff x="0" y="0"/>
          <a:chExt cx="0" cy="0"/>
        </a:xfrm>
      </p:grpSpPr>
      <p:sp>
        <p:nvSpPr>
          <p:cNvPr id="3" name="矩形 2"/>
          <p:cNvSpPr/>
          <p:nvPr userDrawn="1"/>
        </p:nvSpPr>
        <p:spPr>
          <a:xfrm>
            <a:off x="0" y="0"/>
            <a:ext cx="17065625" cy="9577388"/>
          </a:xfrm>
          <a:prstGeom prst="rect">
            <a:avLst/>
          </a:prstGeom>
          <a:solidFill>
            <a:schemeClr val="accent3"/>
          </a:solidFill>
          <a:ln w="12700" cap="flat">
            <a:noFill/>
            <a:miter lim="400000"/>
          </a:ln>
          <a:effectLst>
            <a:outerShdw blurRad="50800" dist="25400" dir="5400000" rotWithShape="0">
              <a:srgbClr val="000000">
                <a:alpha val="50000"/>
              </a:srgbClr>
            </a:outerShdw>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zh-CN" altLang="en-US" sz="3200" b="0" i="0" u="none" strike="noStrike" cap="none" spc="0" normalizeH="0" baseline="0">
              <a:ln>
                <a:noFill/>
              </a:ln>
              <a:solidFill>
                <a:srgbClr val="FFFFFF"/>
              </a:solidFill>
              <a:effectLst/>
              <a:uFillTx/>
              <a:latin typeface="+mn-lt"/>
              <a:ea typeface="+mn-ea"/>
              <a:cs typeface="+mn-cs"/>
              <a:sym typeface="Helvetica Light"/>
            </a:endParaRPr>
          </a:p>
        </p:txBody>
      </p:sp>
    </p:spTree>
  </p:cSld>
  <p:clrMapOvr>
    <a:masterClrMapping/>
  </p:clrMapOvr>
  <p:transition spd="med"/>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772706050"/>
      </p:ext>
    </p:extLst>
  </p:cSld>
  <p:clrMapOvr>
    <a:masterClrMapping/>
  </p:clrMapOvr>
  <p:transition spd="med"/>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279922" y="2975198"/>
            <a:ext cx="14505781" cy="2052931"/>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2559844" y="5427186"/>
            <a:ext cx="11945938" cy="2447555"/>
          </a:xfrm>
        </p:spPr>
        <p:txBody>
          <a:bodyPr/>
          <a:lstStyle>
            <a:lvl1pPr marL="0" indent="0" algn="ctr">
              <a:buNone/>
              <a:defRPr>
                <a:solidFill>
                  <a:schemeClr val="tx1">
                    <a:tint val="75000"/>
                  </a:schemeClr>
                </a:solidFill>
              </a:defRPr>
            </a:lvl1pPr>
            <a:lvl2pPr marL="761192" indent="0" algn="ctr">
              <a:buNone/>
              <a:defRPr>
                <a:solidFill>
                  <a:schemeClr val="tx1">
                    <a:tint val="75000"/>
                  </a:schemeClr>
                </a:solidFill>
              </a:defRPr>
            </a:lvl2pPr>
            <a:lvl3pPr marL="1522385" indent="0" algn="ctr">
              <a:buNone/>
              <a:defRPr>
                <a:solidFill>
                  <a:schemeClr val="tx1">
                    <a:tint val="75000"/>
                  </a:schemeClr>
                </a:solidFill>
              </a:defRPr>
            </a:lvl3pPr>
            <a:lvl4pPr marL="2283577" indent="0" algn="ctr">
              <a:buNone/>
              <a:defRPr>
                <a:solidFill>
                  <a:schemeClr val="tx1">
                    <a:tint val="75000"/>
                  </a:schemeClr>
                </a:solidFill>
              </a:defRPr>
            </a:lvl4pPr>
            <a:lvl5pPr marL="3044769" indent="0" algn="ctr">
              <a:buNone/>
              <a:defRPr>
                <a:solidFill>
                  <a:schemeClr val="tx1">
                    <a:tint val="75000"/>
                  </a:schemeClr>
                </a:solidFill>
              </a:defRPr>
            </a:lvl5pPr>
            <a:lvl6pPr marL="3805961" indent="0" algn="ctr">
              <a:buNone/>
              <a:defRPr>
                <a:solidFill>
                  <a:schemeClr val="tx1">
                    <a:tint val="75000"/>
                  </a:schemeClr>
                </a:solidFill>
              </a:defRPr>
            </a:lvl6pPr>
            <a:lvl7pPr marL="4567154" indent="0" algn="ctr">
              <a:buNone/>
              <a:defRPr>
                <a:solidFill>
                  <a:schemeClr val="tx1">
                    <a:tint val="75000"/>
                  </a:schemeClr>
                </a:solidFill>
              </a:defRPr>
            </a:lvl7pPr>
            <a:lvl8pPr marL="5328346" indent="0" algn="ctr">
              <a:buNone/>
              <a:defRPr>
                <a:solidFill>
                  <a:schemeClr val="tx1">
                    <a:tint val="75000"/>
                  </a:schemeClr>
                </a:solidFill>
              </a:defRPr>
            </a:lvl8pPr>
            <a:lvl9pPr marL="6089538"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105886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853516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5.xml"/><Relationship Id="rId3" Type="http://schemas.openxmlformats.org/officeDocument/2006/relationships/slideLayout" Target="../slideLayouts/slideLayout10.xml"/><Relationship Id="rId7" Type="http://schemas.openxmlformats.org/officeDocument/2006/relationships/slideLayout" Target="../slideLayouts/slideLayout14.xml"/><Relationship Id="rId12" Type="http://schemas.openxmlformats.org/officeDocument/2006/relationships/theme" Target="../theme/theme2.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slideLayout" Target="../slideLayouts/slideLayout18.xml"/><Relationship Id="rId5" Type="http://schemas.openxmlformats.org/officeDocument/2006/relationships/slideLayout" Target="../slideLayouts/slideLayout12.xml"/><Relationship Id="rId10" Type="http://schemas.openxmlformats.org/officeDocument/2006/relationships/slideLayout" Target="../slideLayouts/slideLayout17.xml"/><Relationship Id="rId4" Type="http://schemas.openxmlformats.org/officeDocument/2006/relationships/slideLayout" Target="../slideLayouts/slideLayout11.xml"/><Relationship Id="rId9"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56" r:id="rId1"/>
    <p:sldLayoutId id="2147483649" r:id="rId2"/>
    <p:sldLayoutId id="2147483653" r:id="rId3"/>
    <p:sldLayoutId id="2147483654" r:id="rId4"/>
    <p:sldLayoutId id="2147483655" r:id="rId5"/>
    <p:sldLayoutId id="2147483650" r:id="rId6"/>
    <p:sldLayoutId id="2147483657" r:id="rId7"/>
  </p:sldLayoutIdLst>
  <p:transition spd="med"/>
  <p:timing>
    <p:tnLst>
      <p:par>
        <p:cTn id="1" dur="indefinite" restart="never" nodeType="tmRoot"/>
      </p:par>
    </p:tnLst>
  </p:timing>
  <p:txStyles>
    <p:titleStyle>
      <a:lvl1pPr algn="ctr" defTabSz="408473">
        <a:defRPr sz="7800">
          <a:latin typeface="+mn-lt"/>
          <a:ea typeface="+mn-ea"/>
          <a:cs typeface="+mn-cs"/>
          <a:sym typeface="Helvetica Light"/>
        </a:defRPr>
      </a:lvl1pPr>
      <a:lvl2pPr indent="159837" algn="ctr" defTabSz="408473">
        <a:defRPr sz="7800">
          <a:latin typeface="+mn-lt"/>
          <a:ea typeface="+mn-ea"/>
          <a:cs typeface="+mn-cs"/>
          <a:sym typeface="Helvetica Light"/>
        </a:defRPr>
      </a:lvl2pPr>
      <a:lvl3pPr indent="319674" algn="ctr" defTabSz="408473">
        <a:defRPr sz="7800">
          <a:latin typeface="+mn-lt"/>
          <a:ea typeface="+mn-ea"/>
          <a:cs typeface="+mn-cs"/>
          <a:sym typeface="Helvetica Light"/>
        </a:defRPr>
      </a:lvl3pPr>
      <a:lvl4pPr indent="479511" algn="ctr" defTabSz="408473">
        <a:defRPr sz="7800">
          <a:latin typeface="+mn-lt"/>
          <a:ea typeface="+mn-ea"/>
          <a:cs typeface="+mn-cs"/>
          <a:sym typeface="Helvetica Light"/>
        </a:defRPr>
      </a:lvl4pPr>
      <a:lvl5pPr indent="639348" algn="ctr" defTabSz="408473">
        <a:defRPr sz="7800">
          <a:latin typeface="+mn-lt"/>
          <a:ea typeface="+mn-ea"/>
          <a:cs typeface="+mn-cs"/>
          <a:sym typeface="Helvetica Light"/>
        </a:defRPr>
      </a:lvl5pPr>
      <a:lvl6pPr indent="799186" algn="ctr" defTabSz="408473">
        <a:defRPr sz="7800">
          <a:latin typeface="+mn-lt"/>
          <a:ea typeface="+mn-ea"/>
          <a:cs typeface="+mn-cs"/>
          <a:sym typeface="Helvetica Light"/>
        </a:defRPr>
      </a:lvl6pPr>
      <a:lvl7pPr indent="959023" algn="ctr" defTabSz="408473">
        <a:defRPr sz="7800">
          <a:latin typeface="+mn-lt"/>
          <a:ea typeface="+mn-ea"/>
          <a:cs typeface="+mn-cs"/>
          <a:sym typeface="Helvetica Light"/>
        </a:defRPr>
      </a:lvl7pPr>
      <a:lvl8pPr indent="1118860" algn="ctr" defTabSz="408473">
        <a:defRPr sz="7800">
          <a:latin typeface="+mn-lt"/>
          <a:ea typeface="+mn-ea"/>
          <a:cs typeface="+mn-cs"/>
          <a:sym typeface="Helvetica Light"/>
        </a:defRPr>
      </a:lvl8pPr>
      <a:lvl9pPr indent="1278697" algn="ctr" defTabSz="408473">
        <a:defRPr sz="7800">
          <a:latin typeface="+mn-lt"/>
          <a:ea typeface="+mn-ea"/>
          <a:cs typeface="+mn-cs"/>
          <a:sym typeface="Helvetica Light"/>
        </a:defRPr>
      </a:lvl9pPr>
    </p:titleStyle>
    <p:bodyStyle>
      <a:lvl1pPr marL="431659" indent="-431659" defTabSz="408473">
        <a:spcBef>
          <a:spcPts val="2937"/>
        </a:spcBef>
        <a:buSzPct val="75000"/>
        <a:buChar char="•"/>
        <a:defRPr sz="1400">
          <a:solidFill>
            <a:srgbClr val="656565"/>
          </a:solidFill>
          <a:latin typeface="Lato"/>
          <a:ea typeface="Lato"/>
          <a:cs typeface="Lato"/>
          <a:sym typeface="Lato"/>
        </a:defRPr>
      </a:lvl1pPr>
      <a:lvl2pPr marL="483458" indent="-172663" defTabSz="408473">
        <a:spcBef>
          <a:spcPts val="2937"/>
        </a:spcBef>
        <a:buSzPct val="75000"/>
        <a:buChar char="•"/>
        <a:defRPr sz="1400">
          <a:solidFill>
            <a:srgbClr val="656565"/>
          </a:solidFill>
          <a:latin typeface="Lato"/>
          <a:ea typeface="Lato"/>
          <a:cs typeface="Lato"/>
          <a:sym typeface="Lato"/>
        </a:defRPr>
      </a:lvl2pPr>
      <a:lvl3pPr marL="794252" indent="-172663" defTabSz="408473">
        <a:spcBef>
          <a:spcPts val="2937"/>
        </a:spcBef>
        <a:buSzPct val="75000"/>
        <a:buChar char="•"/>
        <a:defRPr sz="1400">
          <a:solidFill>
            <a:srgbClr val="656565"/>
          </a:solidFill>
          <a:latin typeface="Lato"/>
          <a:ea typeface="Lato"/>
          <a:cs typeface="Lato"/>
          <a:sym typeface="Lato"/>
        </a:defRPr>
      </a:lvl3pPr>
      <a:lvl4pPr marL="1105046" indent="-172663" defTabSz="408473">
        <a:spcBef>
          <a:spcPts val="2937"/>
        </a:spcBef>
        <a:buSzPct val="75000"/>
        <a:buChar char="•"/>
        <a:defRPr sz="1400">
          <a:solidFill>
            <a:srgbClr val="656565"/>
          </a:solidFill>
          <a:latin typeface="Lato"/>
          <a:ea typeface="Lato"/>
          <a:cs typeface="Lato"/>
          <a:sym typeface="Lato"/>
        </a:defRPr>
      </a:lvl4pPr>
      <a:lvl5pPr marL="1415841" indent="-172663" defTabSz="408473">
        <a:spcBef>
          <a:spcPts val="2937"/>
        </a:spcBef>
        <a:buSzPct val="75000"/>
        <a:buChar char="•"/>
        <a:defRPr sz="1400">
          <a:solidFill>
            <a:srgbClr val="656565"/>
          </a:solidFill>
          <a:latin typeface="Lato"/>
          <a:ea typeface="Lato"/>
          <a:cs typeface="Lato"/>
          <a:sym typeface="Lato"/>
        </a:defRPr>
      </a:lvl5pPr>
      <a:lvl6pPr marL="1726635" indent="-172663" defTabSz="408473">
        <a:spcBef>
          <a:spcPts val="2937"/>
        </a:spcBef>
        <a:buSzPct val="75000"/>
        <a:buChar char="•"/>
        <a:defRPr sz="1400">
          <a:solidFill>
            <a:srgbClr val="656565"/>
          </a:solidFill>
          <a:latin typeface="Lato"/>
          <a:ea typeface="Lato"/>
          <a:cs typeface="Lato"/>
          <a:sym typeface="Lato"/>
        </a:defRPr>
      </a:lvl6pPr>
      <a:lvl7pPr marL="2037430" indent="-172663" defTabSz="408473">
        <a:spcBef>
          <a:spcPts val="2937"/>
        </a:spcBef>
        <a:buSzPct val="75000"/>
        <a:buChar char="•"/>
        <a:defRPr sz="1400">
          <a:solidFill>
            <a:srgbClr val="656565"/>
          </a:solidFill>
          <a:latin typeface="Lato"/>
          <a:ea typeface="Lato"/>
          <a:cs typeface="Lato"/>
          <a:sym typeface="Lato"/>
        </a:defRPr>
      </a:lvl7pPr>
      <a:lvl8pPr marL="2348224" indent="-172663" defTabSz="408473">
        <a:spcBef>
          <a:spcPts val="2937"/>
        </a:spcBef>
        <a:buSzPct val="75000"/>
        <a:buChar char="•"/>
        <a:defRPr sz="1400">
          <a:solidFill>
            <a:srgbClr val="656565"/>
          </a:solidFill>
          <a:latin typeface="Lato"/>
          <a:ea typeface="Lato"/>
          <a:cs typeface="Lato"/>
          <a:sym typeface="Lato"/>
        </a:defRPr>
      </a:lvl8pPr>
      <a:lvl9pPr marL="2659018" indent="-172663" defTabSz="408473">
        <a:spcBef>
          <a:spcPts val="2937"/>
        </a:spcBef>
        <a:buSzPct val="75000"/>
        <a:buChar char="•"/>
        <a:defRPr sz="1400">
          <a:solidFill>
            <a:srgbClr val="656565"/>
          </a:solidFill>
          <a:latin typeface="Lato"/>
          <a:ea typeface="Lato"/>
          <a:cs typeface="Lato"/>
          <a:sym typeface="Lato"/>
        </a:defRPr>
      </a:lvl9pPr>
    </p:bodyStyle>
    <p:otherStyle>
      <a:lvl1pPr algn="ctr" defTabSz="408473">
        <a:defRPr sz="1400">
          <a:solidFill>
            <a:schemeClr val="tx1"/>
          </a:solidFill>
          <a:latin typeface="+mn-lt"/>
          <a:ea typeface="+mn-ea"/>
          <a:cs typeface="+mn-cs"/>
          <a:sym typeface="Lato Black"/>
        </a:defRPr>
      </a:lvl1pPr>
      <a:lvl2pPr indent="159837" algn="ctr" defTabSz="408473">
        <a:defRPr sz="1400">
          <a:solidFill>
            <a:schemeClr val="tx1"/>
          </a:solidFill>
          <a:latin typeface="+mn-lt"/>
          <a:ea typeface="+mn-ea"/>
          <a:cs typeface="+mn-cs"/>
          <a:sym typeface="Lato Black"/>
        </a:defRPr>
      </a:lvl2pPr>
      <a:lvl3pPr indent="319674" algn="ctr" defTabSz="408473">
        <a:defRPr sz="1400">
          <a:solidFill>
            <a:schemeClr val="tx1"/>
          </a:solidFill>
          <a:latin typeface="+mn-lt"/>
          <a:ea typeface="+mn-ea"/>
          <a:cs typeface="+mn-cs"/>
          <a:sym typeface="Lato Black"/>
        </a:defRPr>
      </a:lvl3pPr>
      <a:lvl4pPr indent="479511" algn="ctr" defTabSz="408473">
        <a:defRPr sz="1400">
          <a:solidFill>
            <a:schemeClr val="tx1"/>
          </a:solidFill>
          <a:latin typeface="+mn-lt"/>
          <a:ea typeface="+mn-ea"/>
          <a:cs typeface="+mn-cs"/>
          <a:sym typeface="Lato Black"/>
        </a:defRPr>
      </a:lvl4pPr>
      <a:lvl5pPr indent="639348" algn="ctr" defTabSz="408473">
        <a:defRPr sz="1400">
          <a:solidFill>
            <a:schemeClr val="tx1"/>
          </a:solidFill>
          <a:latin typeface="+mn-lt"/>
          <a:ea typeface="+mn-ea"/>
          <a:cs typeface="+mn-cs"/>
          <a:sym typeface="Lato Black"/>
        </a:defRPr>
      </a:lvl5pPr>
      <a:lvl6pPr indent="799186" algn="ctr" defTabSz="408473">
        <a:defRPr sz="1400">
          <a:solidFill>
            <a:schemeClr val="tx1"/>
          </a:solidFill>
          <a:latin typeface="+mn-lt"/>
          <a:ea typeface="+mn-ea"/>
          <a:cs typeface="+mn-cs"/>
          <a:sym typeface="Lato Black"/>
        </a:defRPr>
      </a:lvl6pPr>
      <a:lvl7pPr indent="959023" algn="ctr" defTabSz="408473">
        <a:defRPr sz="1400">
          <a:solidFill>
            <a:schemeClr val="tx1"/>
          </a:solidFill>
          <a:latin typeface="+mn-lt"/>
          <a:ea typeface="+mn-ea"/>
          <a:cs typeface="+mn-cs"/>
          <a:sym typeface="Lato Black"/>
        </a:defRPr>
      </a:lvl7pPr>
      <a:lvl8pPr indent="1118860" algn="ctr" defTabSz="408473">
        <a:defRPr sz="1400">
          <a:solidFill>
            <a:schemeClr val="tx1"/>
          </a:solidFill>
          <a:latin typeface="+mn-lt"/>
          <a:ea typeface="+mn-ea"/>
          <a:cs typeface="+mn-cs"/>
          <a:sym typeface="Lato Black"/>
        </a:defRPr>
      </a:lvl8pPr>
      <a:lvl9pPr indent="1278697" algn="ctr" defTabSz="408473">
        <a:defRPr sz="1400">
          <a:solidFill>
            <a:schemeClr val="tx1"/>
          </a:solidFill>
          <a:latin typeface="+mn-lt"/>
          <a:ea typeface="+mn-ea"/>
          <a:cs typeface="+mn-cs"/>
          <a:sym typeface="Lato Black"/>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53281" y="383540"/>
            <a:ext cx="15359063" cy="1596231"/>
          </a:xfrm>
          <a:prstGeom prst="rect">
            <a:avLst/>
          </a:prstGeom>
        </p:spPr>
        <p:txBody>
          <a:bodyPr vert="horz" lIns="152238" tIns="76119" rIns="152238" bIns="76119"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53281" y="2234725"/>
            <a:ext cx="15359063" cy="6320633"/>
          </a:xfrm>
          <a:prstGeom prst="rect">
            <a:avLst/>
          </a:prstGeom>
        </p:spPr>
        <p:txBody>
          <a:bodyPr vert="horz" lIns="152238" tIns="76119" rIns="152238" bIns="76119"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53281" y="8876821"/>
            <a:ext cx="3981979" cy="509907"/>
          </a:xfrm>
          <a:prstGeom prst="rect">
            <a:avLst/>
          </a:prstGeom>
        </p:spPr>
        <p:txBody>
          <a:bodyPr vert="horz" lIns="152238" tIns="76119" rIns="152238" bIns="76119" rtlCol="0" anchor="ctr"/>
          <a:lstStyle>
            <a:lvl1pPr algn="l">
              <a:defRPr sz="2000">
                <a:solidFill>
                  <a:schemeClr val="tx1">
                    <a:tint val="75000"/>
                  </a:schemeClr>
                </a:solidFill>
              </a:defRPr>
            </a:lvl1pPr>
          </a:lstStyle>
          <a:p>
            <a:pPr defTabSz="1522385" rtl="0"/>
            <a:fld id="{530820CF-B880-4189-942D-D702A7CBA730}" type="datetimeFigureOut">
              <a:rPr lang="zh-CN" altLang="en-US" kern="1200" smtClean="0">
                <a:solidFill>
                  <a:prstClr val="black">
                    <a:tint val="75000"/>
                  </a:prstClr>
                </a:solidFill>
              </a:rPr>
              <a:pPr defTabSz="1522385" rtl="0"/>
              <a:t>2018/4/29</a:t>
            </a:fld>
            <a:endParaRPr lang="zh-CN" altLang="en-US" kern="1200">
              <a:solidFill>
                <a:prstClr val="black">
                  <a:tint val="75000"/>
                </a:prstClr>
              </a:solidFill>
            </a:endParaRPr>
          </a:p>
        </p:txBody>
      </p:sp>
      <p:sp>
        <p:nvSpPr>
          <p:cNvPr id="5" name="页脚占位符 4"/>
          <p:cNvSpPr>
            <a:spLocks noGrp="1"/>
          </p:cNvSpPr>
          <p:nvPr>
            <p:ph type="ftr" sz="quarter" idx="3"/>
          </p:nvPr>
        </p:nvSpPr>
        <p:spPr>
          <a:xfrm>
            <a:off x="5830755" y="8876821"/>
            <a:ext cx="5404115" cy="509907"/>
          </a:xfrm>
          <a:prstGeom prst="rect">
            <a:avLst/>
          </a:prstGeom>
        </p:spPr>
        <p:txBody>
          <a:bodyPr vert="horz" lIns="152238" tIns="76119" rIns="152238" bIns="76119" rtlCol="0" anchor="ctr"/>
          <a:lstStyle>
            <a:lvl1pPr algn="ctr">
              <a:defRPr sz="2000">
                <a:solidFill>
                  <a:schemeClr val="tx1">
                    <a:tint val="75000"/>
                  </a:schemeClr>
                </a:solidFill>
              </a:defRPr>
            </a:lvl1pPr>
          </a:lstStyle>
          <a:p>
            <a:pPr defTabSz="1522385" rtl="0"/>
            <a:endParaRPr lang="zh-CN" altLang="en-US" kern="1200">
              <a:solidFill>
                <a:prstClr val="black">
                  <a:tint val="75000"/>
                </a:prstClr>
              </a:solidFill>
            </a:endParaRPr>
          </a:p>
        </p:txBody>
      </p:sp>
      <p:sp>
        <p:nvSpPr>
          <p:cNvPr id="6" name="灯片编号占位符 5"/>
          <p:cNvSpPr>
            <a:spLocks noGrp="1"/>
          </p:cNvSpPr>
          <p:nvPr>
            <p:ph type="sldNum" sz="quarter" idx="4"/>
          </p:nvPr>
        </p:nvSpPr>
        <p:spPr>
          <a:xfrm>
            <a:off x="12230365" y="8876821"/>
            <a:ext cx="3981979" cy="509907"/>
          </a:xfrm>
          <a:prstGeom prst="rect">
            <a:avLst/>
          </a:prstGeom>
        </p:spPr>
        <p:txBody>
          <a:bodyPr vert="horz" lIns="152238" tIns="76119" rIns="152238" bIns="76119" rtlCol="0" anchor="ctr"/>
          <a:lstStyle>
            <a:lvl1pPr algn="r">
              <a:defRPr sz="2000">
                <a:solidFill>
                  <a:schemeClr val="tx1">
                    <a:tint val="75000"/>
                  </a:schemeClr>
                </a:solidFill>
              </a:defRPr>
            </a:lvl1pPr>
          </a:lstStyle>
          <a:p>
            <a:pPr defTabSz="1522385" rtl="0"/>
            <a:fld id="{0C913308-F349-4B6D-A68A-DD1791B4A57B}" type="slidenum">
              <a:rPr lang="zh-CN" altLang="en-US" kern="1200" smtClean="0">
                <a:solidFill>
                  <a:prstClr val="black">
                    <a:tint val="75000"/>
                  </a:prstClr>
                </a:solidFill>
              </a:rPr>
              <a:pPr defTabSz="1522385" rtl="0"/>
              <a:t>‹#›</a:t>
            </a:fld>
            <a:endParaRPr lang="zh-CN" altLang="en-US" kern="1200">
              <a:solidFill>
                <a:prstClr val="black">
                  <a:tint val="75000"/>
                </a:prstClr>
              </a:solidFill>
            </a:endParaRPr>
          </a:p>
        </p:txBody>
      </p:sp>
    </p:spTree>
    <p:extLst>
      <p:ext uri="{BB962C8B-B14F-4D97-AF65-F5344CB8AC3E}">
        <p14:creationId xmlns:p14="http://schemas.microsoft.com/office/powerpoint/2010/main" val="1813187560"/>
      </p:ext>
    </p:extLst>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txStyles>
    <p:titleStyle>
      <a:lvl1pPr algn="ctr" defTabSz="1522385" rtl="0" eaLnBrk="1" latinLnBrk="0" hangingPunct="1">
        <a:spcBef>
          <a:spcPct val="0"/>
        </a:spcBef>
        <a:buNone/>
        <a:defRPr sz="7300" kern="1200">
          <a:solidFill>
            <a:schemeClr val="tx1"/>
          </a:solidFill>
          <a:latin typeface="+mj-lt"/>
          <a:ea typeface="+mj-ea"/>
          <a:cs typeface="+mj-cs"/>
        </a:defRPr>
      </a:lvl1pPr>
    </p:titleStyle>
    <p:bodyStyle>
      <a:lvl1pPr marL="570894" indent="-570894" algn="l" defTabSz="1522385" rtl="0" eaLnBrk="1" latinLnBrk="0" hangingPunct="1">
        <a:spcBef>
          <a:spcPct val="20000"/>
        </a:spcBef>
        <a:buFont typeface="Arial" pitchFamily="34" charset="0"/>
        <a:buChar char="•"/>
        <a:defRPr sz="5300" kern="1200">
          <a:solidFill>
            <a:schemeClr val="tx1"/>
          </a:solidFill>
          <a:latin typeface="+mn-lt"/>
          <a:ea typeface="+mn-ea"/>
          <a:cs typeface="+mn-cs"/>
        </a:defRPr>
      </a:lvl1pPr>
      <a:lvl2pPr marL="1236937" indent="-475745" algn="l" defTabSz="1522385" rtl="0" eaLnBrk="1" latinLnBrk="0" hangingPunct="1">
        <a:spcBef>
          <a:spcPct val="20000"/>
        </a:spcBef>
        <a:buFont typeface="Arial" pitchFamily="34" charset="0"/>
        <a:buChar char="–"/>
        <a:defRPr sz="4700" kern="1200">
          <a:solidFill>
            <a:schemeClr val="tx1"/>
          </a:solidFill>
          <a:latin typeface="+mn-lt"/>
          <a:ea typeface="+mn-ea"/>
          <a:cs typeface="+mn-cs"/>
        </a:defRPr>
      </a:lvl2pPr>
      <a:lvl3pPr marL="1902981" indent="-380596" algn="l" defTabSz="1522385" rtl="0" eaLnBrk="1" latinLnBrk="0" hangingPunct="1">
        <a:spcBef>
          <a:spcPct val="20000"/>
        </a:spcBef>
        <a:buFont typeface="Arial" pitchFamily="34" charset="0"/>
        <a:buChar char="•"/>
        <a:defRPr sz="4000" kern="1200">
          <a:solidFill>
            <a:schemeClr val="tx1"/>
          </a:solidFill>
          <a:latin typeface="+mn-lt"/>
          <a:ea typeface="+mn-ea"/>
          <a:cs typeface="+mn-cs"/>
        </a:defRPr>
      </a:lvl3pPr>
      <a:lvl4pPr marL="2664173" indent="-380596" algn="l" defTabSz="1522385" rtl="0" eaLnBrk="1" latinLnBrk="0" hangingPunct="1">
        <a:spcBef>
          <a:spcPct val="20000"/>
        </a:spcBef>
        <a:buFont typeface="Arial" pitchFamily="34" charset="0"/>
        <a:buChar char="–"/>
        <a:defRPr sz="3300" kern="1200">
          <a:solidFill>
            <a:schemeClr val="tx1"/>
          </a:solidFill>
          <a:latin typeface="+mn-lt"/>
          <a:ea typeface="+mn-ea"/>
          <a:cs typeface="+mn-cs"/>
        </a:defRPr>
      </a:lvl4pPr>
      <a:lvl5pPr marL="3425365" indent="-380596" algn="l" defTabSz="1522385" rtl="0" eaLnBrk="1" latinLnBrk="0" hangingPunct="1">
        <a:spcBef>
          <a:spcPct val="20000"/>
        </a:spcBef>
        <a:buFont typeface="Arial" pitchFamily="34" charset="0"/>
        <a:buChar char="»"/>
        <a:defRPr sz="3300" kern="1200">
          <a:solidFill>
            <a:schemeClr val="tx1"/>
          </a:solidFill>
          <a:latin typeface="+mn-lt"/>
          <a:ea typeface="+mn-ea"/>
          <a:cs typeface="+mn-cs"/>
        </a:defRPr>
      </a:lvl5pPr>
      <a:lvl6pPr marL="4186558" indent="-380596" algn="l" defTabSz="1522385" rtl="0" eaLnBrk="1" latinLnBrk="0" hangingPunct="1">
        <a:spcBef>
          <a:spcPct val="20000"/>
        </a:spcBef>
        <a:buFont typeface="Arial" pitchFamily="34" charset="0"/>
        <a:buChar char="•"/>
        <a:defRPr sz="3300" kern="1200">
          <a:solidFill>
            <a:schemeClr val="tx1"/>
          </a:solidFill>
          <a:latin typeface="+mn-lt"/>
          <a:ea typeface="+mn-ea"/>
          <a:cs typeface="+mn-cs"/>
        </a:defRPr>
      </a:lvl6pPr>
      <a:lvl7pPr marL="4947750" indent="-380596" algn="l" defTabSz="1522385" rtl="0" eaLnBrk="1" latinLnBrk="0" hangingPunct="1">
        <a:spcBef>
          <a:spcPct val="20000"/>
        </a:spcBef>
        <a:buFont typeface="Arial" pitchFamily="34" charset="0"/>
        <a:buChar char="•"/>
        <a:defRPr sz="3300" kern="1200">
          <a:solidFill>
            <a:schemeClr val="tx1"/>
          </a:solidFill>
          <a:latin typeface="+mn-lt"/>
          <a:ea typeface="+mn-ea"/>
          <a:cs typeface="+mn-cs"/>
        </a:defRPr>
      </a:lvl7pPr>
      <a:lvl8pPr marL="5708942" indent="-380596" algn="l" defTabSz="1522385" rtl="0" eaLnBrk="1" latinLnBrk="0" hangingPunct="1">
        <a:spcBef>
          <a:spcPct val="20000"/>
        </a:spcBef>
        <a:buFont typeface="Arial" pitchFamily="34" charset="0"/>
        <a:buChar char="•"/>
        <a:defRPr sz="3300" kern="1200">
          <a:solidFill>
            <a:schemeClr val="tx1"/>
          </a:solidFill>
          <a:latin typeface="+mn-lt"/>
          <a:ea typeface="+mn-ea"/>
          <a:cs typeface="+mn-cs"/>
        </a:defRPr>
      </a:lvl8pPr>
      <a:lvl9pPr marL="6470134" indent="-380596" algn="l" defTabSz="1522385" rtl="0" eaLnBrk="1" latinLnBrk="0" hangingPunct="1">
        <a:spcBef>
          <a:spcPct val="20000"/>
        </a:spcBef>
        <a:buFont typeface="Arial" pitchFamily="34" charset="0"/>
        <a:buChar char="•"/>
        <a:defRPr sz="3300" kern="1200">
          <a:solidFill>
            <a:schemeClr val="tx1"/>
          </a:solidFill>
          <a:latin typeface="+mn-lt"/>
          <a:ea typeface="+mn-ea"/>
          <a:cs typeface="+mn-cs"/>
        </a:defRPr>
      </a:lvl9pPr>
    </p:bodyStyle>
    <p:otherStyle>
      <a:defPPr>
        <a:defRPr lang="zh-CN"/>
      </a:defPPr>
      <a:lvl1pPr marL="0" algn="l" defTabSz="1522385" rtl="0" eaLnBrk="1" latinLnBrk="0" hangingPunct="1">
        <a:defRPr sz="3000" kern="1200">
          <a:solidFill>
            <a:schemeClr val="tx1"/>
          </a:solidFill>
          <a:latin typeface="+mn-lt"/>
          <a:ea typeface="+mn-ea"/>
          <a:cs typeface="+mn-cs"/>
        </a:defRPr>
      </a:lvl1pPr>
      <a:lvl2pPr marL="761192" algn="l" defTabSz="1522385" rtl="0" eaLnBrk="1" latinLnBrk="0" hangingPunct="1">
        <a:defRPr sz="3000" kern="1200">
          <a:solidFill>
            <a:schemeClr val="tx1"/>
          </a:solidFill>
          <a:latin typeface="+mn-lt"/>
          <a:ea typeface="+mn-ea"/>
          <a:cs typeface="+mn-cs"/>
        </a:defRPr>
      </a:lvl2pPr>
      <a:lvl3pPr marL="1522385" algn="l" defTabSz="1522385" rtl="0" eaLnBrk="1" latinLnBrk="0" hangingPunct="1">
        <a:defRPr sz="3000" kern="1200">
          <a:solidFill>
            <a:schemeClr val="tx1"/>
          </a:solidFill>
          <a:latin typeface="+mn-lt"/>
          <a:ea typeface="+mn-ea"/>
          <a:cs typeface="+mn-cs"/>
        </a:defRPr>
      </a:lvl3pPr>
      <a:lvl4pPr marL="2283577" algn="l" defTabSz="1522385" rtl="0" eaLnBrk="1" latinLnBrk="0" hangingPunct="1">
        <a:defRPr sz="3000" kern="1200">
          <a:solidFill>
            <a:schemeClr val="tx1"/>
          </a:solidFill>
          <a:latin typeface="+mn-lt"/>
          <a:ea typeface="+mn-ea"/>
          <a:cs typeface="+mn-cs"/>
        </a:defRPr>
      </a:lvl4pPr>
      <a:lvl5pPr marL="3044769" algn="l" defTabSz="1522385" rtl="0" eaLnBrk="1" latinLnBrk="0" hangingPunct="1">
        <a:defRPr sz="3000" kern="1200">
          <a:solidFill>
            <a:schemeClr val="tx1"/>
          </a:solidFill>
          <a:latin typeface="+mn-lt"/>
          <a:ea typeface="+mn-ea"/>
          <a:cs typeface="+mn-cs"/>
        </a:defRPr>
      </a:lvl5pPr>
      <a:lvl6pPr marL="3805961" algn="l" defTabSz="1522385" rtl="0" eaLnBrk="1" latinLnBrk="0" hangingPunct="1">
        <a:defRPr sz="3000" kern="1200">
          <a:solidFill>
            <a:schemeClr val="tx1"/>
          </a:solidFill>
          <a:latin typeface="+mn-lt"/>
          <a:ea typeface="+mn-ea"/>
          <a:cs typeface="+mn-cs"/>
        </a:defRPr>
      </a:lvl6pPr>
      <a:lvl7pPr marL="4567154" algn="l" defTabSz="1522385" rtl="0" eaLnBrk="1" latinLnBrk="0" hangingPunct="1">
        <a:defRPr sz="3000" kern="1200">
          <a:solidFill>
            <a:schemeClr val="tx1"/>
          </a:solidFill>
          <a:latin typeface="+mn-lt"/>
          <a:ea typeface="+mn-ea"/>
          <a:cs typeface="+mn-cs"/>
        </a:defRPr>
      </a:lvl7pPr>
      <a:lvl8pPr marL="5328346" algn="l" defTabSz="1522385" rtl="0" eaLnBrk="1" latinLnBrk="0" hangingPunct="1">
        <a:defRPr sz="3000" kern="1200">
          <a:solidFill>
            <a:schemeClr val="tx1"/>
          </a:solidFill>
          <a:latin typeface="+mn-lt"/>
          <a:ea typeface="+mn-ea"/>
          <a:cs typeface="+mn-cs"/>
        </a:defRPr>
      </a:lvl8pPr>
      <a:lvl9pPr marL="6089538" algn="l" defTabSz="1522385" rtl="0" eaLnBrk="1" latinLnBrk="0" hangingPunct="1">
        <a:defRPr sz="3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_rels/slide10.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png"/><Relationship Id="rId1" Type="http://schemas.openxmlformats.org/officeDocument/2006/relationships/slideLayout" Target="../slideLayouts/slideLayout2.xml"/><Relationship Id="rId4" Type="http://schemas.openxmlformats.org/officeDocument/2006/relationships/image" Target="../media/image29.jpeg"/></Relationships>
</file>

<file path=ppt/slides/_rels/slide11.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png"/><Relationship Id="rId1" Type="http://schemas.openxmlformats.org/officeDocument/2006/relationships/slideLayout" Target="../slideLayouts/slideLayout2.xml"/><Relationship Id="rId4" Type="http://schemas.openxmlformats.org/officeDocument/2006/relationships/image" Target="../media/image32.jpeg"/></Relationships>
</file>

<file path=ppt/slides/_rels/slide12.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4.jpg"/></Relationships>
</file>

<file path=ppt/slides/_rels/slide13.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7.jpeg"/><Relationship Id="rId7" Type="http://schemas.openxmlformats.org/officeDocument/2006/relationships/image" Target="../media/image41.jpeg"/><Relationship Id="rId2" Type="http://schemas.openxmlformats.org/officeDocument/2006/relationships/image" Target="../media/image36.jpeg"/><Relationship Id="rId1" Type="http://schemas.openxmlformats.org/officeDocument/2006/relationships/slideLayout" Target="../slideLayouts/slideLayout2.xml"/><Relationship Id="rId6" Type="http://schemas.openxmlformats.org/officeDocument/2006/relationships/image" Target="../media/image40.jpeg"/><Relationship Id="rId5" Type="http://schemas.openxmlformats.org/officeDocument/2006/relationships/image" Target="../media/image39.jpeg"/><Relationship Id="rId4" Type="http://schemas.openxmlformats.org/officeDocument/2006/relationships/image" Target="../media/image38.jpeg"/></Relationships>
</file>

<file path=ppt/slides/_rels/slide15.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2.jpeg"/><Relationship Id="rId1" Type="http://schemas.openxmlformats.org/officeDocument/2006/relationships/slideLayout" Target="../slideLayouts/slideLayout6.xml"/><Relationship Id="rId5" Type="http://schemas.openxmlformats.org/officeDocument/2006/relationships/image" Target="../media/image45.jpeg"/><Relationship Id="rId4" Type="http://schemas.openxmlformats.org/officeDocument/2006/relationships/image" Target="../media/image44.jpeg"/></Relationships>
</file>

<file path=ppt/slides/_rels/slide16.xml.rels><?xml version="1.0" encoding="UTF-8" standalone="yes"?>
<Relationships xmlns="http://schemas.openxmlformats.org/package/2006/relationships"><Relationship Id="rId8" Type="http://schemas.openxmlformats.org/officeDocument/2006/relationships/image" Target="../media/image52.jpeg"/><Relationship Id="rId3" Type="http://schemas.openxmlformats.org/officeDocument/2006/relationships/image" Target="../media/image47.jpeg"/><Relationship Id="rId7" Type="http://schemas.openxmlformats.org/officeDocument/2006/relationships/image" Target="../media/image51.jpeg"/><Relationship Id="rId2" Type="http://schemas.openxmlformats.org/officeDocument/2006/relationships/image" Target="../media/image46.jpeg"/><Relationship Id="rId1" Type="http://schemas.openxmlformats.org/officeDocument/2006/relationships/slideLayout" Target="../slideLayouts/slideLayout6.xml"/><Relationship Id="rId6" Type="http://schemas.openxmlformats.org/officeDocument/2006/relationships/image" Target="../media/image50.jpeg"/><Relationship Id="rId5" Type="http://schemas.openxmlformats.org/officeDocument/2006/relationships/image" Target="../media/image49.jpeg"/><Relationship Id="rId10" Type="http://schemas.openxmlformats.org/officeDocument/2006/relationships/image" Target="../media/image54.jpeg"/><Relationship Id="rId4" Type="http://schemas.openxmlformats.org/officeDocument/2006/relationships/image" Target="../media/image48.jpeg"/><Relationship Id="rId9" Type="http://schemas.openxmlformats.org/officeDocument/2006/relationships/image" Target="../media/image53.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3.xml"/><Relationship Id="rId5" Type="http://schemas.openxmlformats.org/officeDocument/2006/relationships/chart" Target="../charts/chart5.xml"/><Relationship Id="rId4" Type="http://schemas.openxmlformats.org/officeDocument/2006/relationships/chart" Target="../charts/char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 Id="rId5" Type="http://schemas.openxmlformats.org/officeDocument/2006/relationships/image" Target="../media/image17.jpeg"/><Relationship Id="rId4" Type="http://schemas.openxmlformats.org/officeDocument/2006/relationships/image" Target="../media/image16.jpe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_rels/slide52.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5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57.png"/><Relationship Id="rId1" Type="http://schemas.openxmlformats.org/officeDocument/2006/relationships/slideLayout" Target="../slideLayouts/slideLayout9.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56.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 Id="rId6" Type="http://schemas.openxmlformats.org/officeDocument/2006/relationships/image" Target="../media/image24.jpeg"/><Relationship Id="rId5" Type="http://schemas.openxmlformats.org/officeDocument/2006/relationships/image" Target="../media/image23.jpeg"/><Relationship Id="rId4" Type="http://schemas.openxmlformats.org/officeDocument/2006/relationships/image" Target="../media/image22.jpeg"/></Relationships>
</file>

<file path=ppt/slides/_rels/slide8.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055" name="Picture 7" descr="C:\Users\Administrator\Desktop\素材\6.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410309" y="2180132"/>
            <a:ext cx="13604624" cy="4183422"/>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C:\Users\Administrator\Desktop\素材\1.png"/>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2475185" y="2343150"/>
            <a:ext cx="12429920" cy="3931646"/>
          </a:xfrm>
          <a:prstGeom prst="rect">
            <a:avLst/>
          </a:prstGeom>
          <a:noFill/>
          <a:extLst>
            <a:ext uri="{909E8E84-426E-40DD-AFC4-6F175D3DCCD1}">
              <a14:hiddenFill xmlns:a14="http://schemas.microsoft.com/office/drawing/2010/main">
                <a:solidFill>
                  <a:srgbClr val="FFFFFF"/>
                </a:solidFill>
              </a14:hiddenFill>
            </a:ext>
          </a:extLst>
        </p:spPr>
      </p:pic>
      <p:grpSp>
        <p:nvGrpSpPr>
          <p:cNvPr id="37" name="组合 36"/>
          <p:cNvGrpSpPr/>
          <p:nvPr/>
        </p:nvGrpSpPr>
        <p:grpSpPr>
          <a:xfrm>
            <a:off x="15012547" y="364697"/>
            <a:ext cx="1950137" cy="545445"/>
            <a:chOff x="19935585" y="796498"/>
            <a:chExt cx="2786428" cy="781145"/>
          </a:xfrm>
        </p:grpSpPr>
        <p:sp>
          <p:nvSpPr>
            <p:cNvPr id="10" name="Shape 13"/>
            <p:cNvSpPr/>
            <p:nvPr/>
          </p:nvSpPr>
          <p:spPr>
            <a:xfrm>
              <a:off x="20995945" y="796498"/>
              <a:ext cx="1726068" cy="764008"/>
            </a:xfrm>
            <a:prstGeom prst="rect">
              <a:avLst/>
            </a:prstGeom>
            <a:ln w="12700">
              <a:miter lim="400000"/>
            </a:ln>
            <a:extLst>
              <a:ext uri="{C572A759-6A51-4108-AA02-DFA0A04FC94B}">
                <ma14:wrappingTextBoxFlag xmlns:ma14="http://schemas.microsoft.com/office/mac/drawingml/2011/main" xmlns="" val="1"/>
              </a:ext>
            </a:extLst>
          </p:spPr>
          <p:txBody>
            <a:bodyPr wrap="square" lIns="50800" tIns="50800" rIns="50800" bIns="50800" anchor="ctr">
              <a:spAutoFit/>
            </a:bodyPr>
            <a:lstStyle>
              <a:lvl1pPr indent="12700" algn="l" defTabSz="825500">
                <a:defRPr sz="10000">
                  <a:solidFill>
                    <a:srgbClr val="53585F"/>
                  </a:solidFill>
                  <a:latin typeface="Lato Light"/>
                  <a:ea typeface="Lato Light"/>
                  <a:cs typeface="Lato Light"/>
                  <a:sym typeface="Lato Light"/>
                </a:defRPr>
              </a:lvl1pPr>
            </a:lstStyle>
            <a:p>
              <a:pPr lvl="0">
                <a:defRPr sz="1800">
                  <a:solidFill>
                    <a:srgbClr val="000000"/>
                  </a:solidFill>
                </a:defRPr>
              </a:pPr>
              <a:r>
                <a:rPr lang="en-US" sz="2800" b="1" spc="-210" dirty="0">
                  <a:solidFill>
                    <a:schemeClr val="tx1">
                      <a:lumMod val="85000"/>
                      <a:lumOff val="15000"/>
                    </a:schemeClr>
                  </a:solidFill>
                  <a:latin typeface="微软雅黑" pitchFamily="34" charset="-122"/>
                  <a:ea typeface="微软雅黑" pitchFamily="34" charset="-122"/>
                </a:rPr>
                <a:t>LOGO</a:t>
              </a:r>
              <a:endParaRPr sz="2800" b="1" spc="-210" dirty="0">
                <a:solidFill>
                  <a:schemeClr val="tx1">
                    <a:lumMod val="85000"/>
                    <a:lumOff val="15000"/>
                  </a:schemeClr>
                </a:solidFill>
                <a:latin typeface="微软雅黑" pitchFamily="34" charset="-122"/>
                <a:ea typeface="微软雅黑" pitchFamily="34" charset="-122"/>
              </a:endParaRPr>
            </a:p>
          </p:txBody>
        </p:sp>
        <p:sp>
          <p:nvSpPr>
            <p:cNvPr id="35" name="Freeform 7"/>
            <p:cNvSpPr>
              <a:spLocks/>
            </p:cNvSpPr>
            <p:nvPr/>
          </p:nvSpPr>
          <p:spPr bwMode="auto">
            <a:xfrm>
              <a:off x="19935585" y="819429"/>
              <a:ext cx="1021556" cy="758214"/>
            </a:xfrm>
            <a:custGeom>
              <a:avLst/>
              <a:gdLst>
                <a:gd name="T0" fmla="*/ 1566 w 1959"/>
                <a:gd name="T1" fmla="*/ 471 h 1454"/>
                <a:gd name="T2" fmla="*/ 975 w 1959"/>
                <a:gd name="T3" fmla="*/ 1069 h 1454"/>
                <a:gd name="T4" fmla="*/ 385 w 1959"/>
                <a:gd name="T5" fmla="*/ 471 h 1454"/>
                <a:gd name="T6" fmla="*/ 590 w 1959"/>
                <a:gd name="T7" fmla="*/ 274 h 1454"/>
                <a:gd name="T8" fmla="*/ 839 w 1959"/>
                <a:gd name="T9" fmla="*/ 274 h 1454"/>
                <a:gd name="T10" fmla="*/ 839 w 1959"/>
                <a:gd name="T11" fmla="*/ 0 h 1454"/>
                <a:gd name="T12" fmla="*/ 471 w 1959"/>
                <a:gd name="T13" fmla="*/ 0 h 1454"/>
                <a:gd name="T14" fmla="*/ 0 w 1959"/>
                <a:gd name="T15" fmla="*/ 471 h 1454"/>
                <a:gd name="T16" fmla="*/ 975 w 1959"/>
                <a:gd name="T17" fmla="*/ 1454 h 1454"/>
                <a:gd name="T18" fmla="*/ 1959 w 1959"/>
                <a:gd name="T19" fmla="*/ 471 h 1454"/>
                <a:gd name="T20" fmla="*/ 1480 w 1959"/>
                <a:gd name="T21" fmla="*/ 0 h 1454"/>
                <a:gd name="T22" fmla="*/ 1112 w 1959"/>
                <a:gd name="T23" fmla="*/ 0 h 1454"/>
                <a:gd name="T24" fmla="*/ 1112 w 1959"/>
                <a:gd name="T25" fmla="*/ 274 h 1454"/>
                <a:gd name="T26" fmla="*/ 1369 w 1959"/>
                <a:gd name="T27" fmla="*/ 274 h 1454"/>
                <a:gd name="T28" fmla="*/ 1566 w 1959"/>
                <a:gd name="T29" fmla="*/ 471 h 1454"/>
                <a:gd name="T30" fmla="*/ 1566 w 1959"/>
                <a:gd name="T31" fmla="*/ 471 h 14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59" h="1454">
                  <a:moveTo>
                    <a:pt x="1566" y="471"/>
                  </a:moveTo>
                  <a:lnTo>
                    <a:pt x="975" y="1069"/>
                  </a:lnTo>
                  <a:lnTo>
                    <a:pt x="385" y="471"/>
                  </a:lnTo>
                  <a:lnTo>
                    <a:pt x="590" y="274"/>
                  </a:lnTo>
                  <a:lnTo>
                    <a:pt x="839" y="274"/>
                  </a:lnTo>
                  <a:lnTo>
                    <a:pt x="839" y="0"/>
                  </a:lnTo>
                  <a:lnTo>
                    <a:pt x="471" y="0"/>
                  </a:lnTo>
                  <a:lnTo>
                    <a:pt x="0" y="471"/>
                  </a:lnTo>
                  <a:lnTo>
                    <a:pt x="975" y="1454"/>
                  </a:lnTo>
                  <a:lnTo>
                    <a:pt x="1959" y="471"/>
                  </a:lnTo>
                  <a:lnTo>
                    <a:pt x="1480" y="0"/>
                  </a:lnTo>
                  <a:lnTo>
                    <a:pt x="1112" y="0"/>
                  </a:lnTo>
                  <a:lnTo>
                    <a:pt x="1112" y="274"/>
                  </a:lnTo>
                  <a:lnTo>
                    <a:pt x="1369" y="274"/>
                  </a:lnTo>
                  <a:lnTo>
                    <a:pt x="1566" y="471"/>
                  </a:lnTo>
                  <a:lnTo>
                    <a:pt x="1566" y="471"/>
                  </a:lnTo>
                  <a:close/>
                </a:path>
              </a:pathLst>
            </a:custGeom>
            <a:solidFill>
              <a:schemeClr val="tx1">
                <a:lumMod val="85000"/>
                <a:lumOff val="1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85000"/>
                    <a:lumOff val="15000"/>
                  </a:schemeClr>
                </a:solidFill>
              </a:endParaRPr>
            </a:p>
          </p:txBody>
        </p:sp>
      </p:grpSp>
      <p:sp>
        <p:nvSpPr>
          <p:cNvPr id="18" name="Shape 1605"/>
          <p:cNvSpPr/>
          <p:nvPr/>
        </p:nvSpPr>
        <p:spPr>
          <a:xfrm>
            <a:off x="2939846" y="6484345"/>
            <a:ext cx="10989697" cy="1208869"/>
          </a:xfrm>
          <a:prstGeom prst="rect">
            <a:avLst/>
          </a:prstGeom>
          <a:ln w="12700">
            <a:miter lim="400000"/>
          </a:ln>
          <a:extLst>
            <a:ext uri="{C572A759-6A51-4108-AA02-DFA0A04FC94B}">
              <ma14:wrappingTextBoxFlag xmlns:ma14="http://schemas.microsoft.com/office/mac/drawingml/2011/main" xmlns="" val="1"/>
            </a:ext>
          </a:extLst>
        </p:spPr>
        <p:txBody>
          <a:bodyPr wrap="square" lIns="49949" tIns="49949" rIns="49949" bIns="49949" anchor="ctr">
            <a:spAutoFit/>
          </a:bodyPr>
          <a:lstStyle>
            <a:lvl1pPr>
              <a:lnSpc>
                <a:spcPct val="150000"/>
              </a:lnSpc>
              <a:defRPr sz="20000">
                <a:solidFill>
                  <a:srgbClr val="FB8734"/>
                </a:solidFill>
                <a:latin typeface="FontAwesome"/>
                <a:ea typeface="FontAwesome"/>
                <a:cs typeface="FontAwesome"/>
                <a:sym typeface="FontAwesome"/>
              </a:defRPr>
            </a:lvl1pPr>
          </a:lstStyle>
          <a:p>
            <a:pPr lvl="0">
              <a:lnSpc>
                <a:spcPct val="100000"/>
              </a:lnSpc>
              <a:defRPr sz="1800">
                <a:solidFill>
                  <a:srgbClr val="000000"/>
                </a:solidFill>
              </a:defRPr>
            </a:pPr>
            <a:r>
              <a:rPr lang="zh-CN" altLang="en-US" sz="7200" b="1" dirty="0" smtClean="0">
                <a:solidFill>
                  <a:schemeClr val="tx1">
                    <a:lumMod val="85000"/>
                    <a:lumOff val="15000"/>
                  </a:schemeClr>
                </a:solidFill>
                <a:latin typeface="微软雅黑" pitchFamily="34" charset="-122"/>
                <a:ea typeface="微软雅黑" pitchFamily="34" charset="-122"/>
                <a:cs typeface="Estrangelo Edessa" pitchFamily="66" charset="0"/>
              </a:rPr>
              <a:t>中国传统美食文化</a:t>
            </a:r>
            <a:endParaRPr lang="en-US" altLang="zh-CN" sz="7200" b="1" dirty="0">
              <a:solidFill>
                <a:schemeClr val="tx1">
                  <a:lumMod val="85000"/>
                  <a:lumOff val="15000"/>
                </a:schemeClr>
              </a:solidFill>
              <a:latin typeface="微软雅黑" pitchFamily="34" charset="-122"/>
              <a:ea typeface="微软雅黑" pitchFamily="34" charset="-122"/>
              <a:cs typeface="Estrangelo Edessa" pitchFamily="66" charset="0"/>
            </a:endParaRPr>
          </a:p>
        </p:txBody>
      </p:sp>
      <p:sp>
        <p:nvSpPr>
          <p:cNvPr id="20" name="Shape 1607"/>
          <p:cNvSpPr/>
          <p:nvPr/>
        </p:nvSpPr>
        <p:spPr>
          <a:xfrm>
            <a:off x="4917947" y="7729290"/>
            <a:ext cx="6963864" cy="369332"/>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lvl1pPr defTabSz="647700">
              <a:lnSpc>
                <a:spcPct val="120000"/>
              </a:lnSpc>
              <a:spcBef>
                <a:spcPts val="1700"/>
              </a:spcBef>
              <a:defRPr sz="4500">
                <a:solidFill>
                  <a:srgbClr val="FFFFFF"/>
                </a:solidFill>
                <a:latin typeface="Lato Light"/>
                <a:ea typeface="Lato Light"/>
                <a:cs typeface="Lato Light"/>
                <a:sym typeface="Lato Light"/>
              </a:defRPr>
            </a:lvl1pPr>
          </a:lstStyle>
          <a:p>
            <a:pPr lvl="0">
              <a:lnSpc>
                <a:spcPct val="100000"/>
              </a:lnSpc>
              <a:defRPr sz="1800">
                <a:solidFill>
                  <a:srgbClr val="000000"/>
                </a:solidFill>
              </a:defRPr>
            </a:pPr>
            <a:r>
              <a:rPr sz="2400" dirty="0">
                <a:solidFill>
                  <a:schemeClr val="tx1">
                    <a:lumMod val="85000"/>
                    <a:lumOff val="15000"/>
                  </a:schemeClr>
                </a:solidFill>
              </a:rPr>
              <a:t>We know, is amazing, but that's all!</a:t>
            </a:r>
          </a:p>
        </p:txBody>
      </p:sp>
      <p:pic>
        <p:nvPicPr>
          <p:cNvPr id="9" name="Picture 2" descr="C:\Users\Administrator\Desktop\素材\DZ-023.png"/>
          <p:cNvPicPr>
            <a:picLocks noChangeAspect="1" noChangeArrowheads="1"/>
          </p:cNvPicPr>
          <p:nvPr/>
        </p:nvPicPr>
        <p:blipFill rotWithShape="1">
          <a:blip r:embed="rId5" cstate="email">
            <a:extLst>
              <a:ext uri="{28A0092B-C50C-407E-A947-70E740481C1C}">
                <a14:useLocalDpi xmlns:a14="http://schemas.microsoft.com/office/drawing/2010/main"/>
              </a:ext>
            </a:extLst>
          </a:blip>
          <a:srcRect/>
          <a:stretch/>
        </p:blipFill>
        <p:spPr bwMode="auto">
          <a:xfrm>
            <a:off x="2475185" y="2672641"/>
            <a:ext cx="2159877" cy="2932386"/>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C:\Users\Administrator\Desktop\素材\DZ-023.png"/>
          <p:cNvPicPr>
            <a:picLocks noChangeAspect="1" noChangeArrowheads="1"/>
          </p:cNvPicPr>
          <p:nvPr/>
        </p:nvPicPr>
        <p:blipFill rotWithShape="1">
          <a:blip r:embed="rId6" cstate="email">
            <a:extLst>
              <a:ext uri="{28A0092B-C50C-407E-A947-70E740481C1C}">
                <a14:useLocalDpi xmlns:a14="http://schemas.microsoft.com/office/drawing/2010/main"/>
              </a:ext>
            </a:extLst>
          </a:blip>
          <a:srcRect/>
          <a:stretch/>
        </p:blipFill>
        <p:spPr bwMode="auto">
          <a:xfrm>
            <a:off x="5044967" y="2893358"/>
            <a:ext cx="2364828" cy="2711669"/>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 descr="C:\Users\Administrator\Desktop\素材\DZ-023.png"/>
          <p:cNvPicPr>
            <a:picLocks noChangeAspect="1" noChangeArrowheads="1"/>
          </p:cNvPicPr>
          <p:nvPr/>
        </p:nvPicPr>
        <p:blipFill rotWithShape="1">
          <a:blip r:embed="rId7" cstate="email">
            <a:extLst>
              <a:ext uri="{28A0092B-C50C-407E-A947-70E740481C1C}">
                <a14:useLocalDpi xmlns:a14="http://schemas.microsoft.com/office/drawing/2010/main"/>
              </a:ext>
            </a:extLst>
          </a:blip>
          <a:srcRect/>
          <a:stretch/>
        </p:blipFill>
        <p:spPr bwMode="auto">
          <a:xfrm>
            <a:off x="7803931" y="2648993"/>
            <a:ext cx="3105808" cy="3200400"/>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 descr="C:\Users\Administrator\Desktop\素材\DZ-023.png"/>
          <p:cNvPicPr>
            <a:picLocks noChangeAspect="1" noChangeArrowheads="1"/>
          </p:cNvPicPr>
          <p:nvPr/>
        </p:nvPicPr>
        <p:blipFill rotWithShape="1">
          <a:blip r:embed="rId8" cstate="email">
            <a:extLst>
              <a:ext uri="{28A0092B-C50C-407E-A947-70E740481C1C}">
                <a14:useLocalDpi xmlns:a14="http://schemas.microsoft.com/office/drawing/2010/main"/>
              </a:ext>
            </a:extLst>
          </a:blip>
          <a:srcRect/>
          <a:stretch/>
        </p:blipFill>
        <p:spPr bwMode="auto">
          <a:xfrm>
            <a:off x="11059509" y="2521427"/>
            <a:ext cx="3641835" cy="3327966"/>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3" descr="C:\Users\Administrator\Desktop\素材\2.png"/>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3143425" y="3130478"/>
            <a:ext cx="1067963" cy="2723759"/>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C:\Users\Administrator\Desktop\素材\3.png"/>
          <p:cNvPicPr>
            <a:picLocks noChangeAspect="1" noChangeArrowheads="1"/>
          </p:cNvPicPr>
          <p:nvPr/>
        </p:nvPicPr>
        <p:blipFill>
          <a:blip r:embed="rId10" cstate="email">
            <a:extLst>
              <a:ext uri="{28A0092B-C50C-407E-A947-70E740481C1C}">
                <a14:useLocalDpi xmlns:a14="http://schemas.microsoft.com/office/drawing/2010/main"/>
              </a:ext>
            </a:extLst>
          </a:blip>
          <a:srcRect/>
          <a:stretch>
            <a:fillRect/>
          </a:stretch>
        </p:blipFill>
        <p:spPr bwMode="auto">
          <a:xfrm>
            <a:off x="5371369" y="3044006"/>
            <a:ext cx="2038426" cy="2700518"/>
          </a:xfrm>
          <a:prstGeom prst="rect">
            <a:avLst/>
          </a:prstGeom>
          <a:noFill/>
          <a:extLst>
            <a:ext uri="{909E8E84-426E-40DD-AFC4-6F175D3DCCD1}">
              <a14:hiddenFill xmlns:a14="http://schemas.microsoft.com/office/drawing/2010/main">
                <a:solidFill>
                  <a:srgbClr val="FFFFFF"/>
                </a:solidFill>
              </a14:hiddenFill>
            </a:ext>
          </a:extLst>
        </p:spPr>
      </p:pic>
      <p:pic>
        <p:nvPicPr>
          <p:cNvPr id="2053" name="Picture 5" descr="C:\Users\Administrator\Desktop\素材\4.png"/>
          <p:cNvPicPr>
            <a:picLocks noChangeAspect="1" noChangeArrowheads="1"/>
          </p:cNvPicPr>
          <p:nvPr/>
        </p:nvPicPr>
        <p:blipFill>
          <a:blip r:embed="rId11" cstate="email">
            <a:extLst>
              <a:ext uri="{28A0092B-C50C-407E-A947-70E740481C1C}">
                <a14:useLocalDpi xmlns:a14="http://schemas.microsoft.com/office/drawing/2010/main"/>
              </a:ext>
            </a:extLst>
          </a:blip>
          <a:srcRect/>
          <a:stretch>
            <a:fillRect/>
          </a:stretch>
        </p:blipFill>
        <p:spPr bwMode="auto">
          <a:xfrm>
            <a:off x="7781307" y="3037229"/>
            <a:ext cx="3115459" cy="2910256"/>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C:\Users\Administrator\Desktop\素材\5.png"/>
          <p:cNvPicPr>
            <a:picLocks noChangeAspect="1" noChangeArrowheads="1"/>
          </p:cNvPicPr>
          <p:nvPr/>
        </p:nvPicPr>
        <p:blipFill>
          <a:blip r:embed="rId12" cstate="email">
            <a:extLst>
              <a:ext uri="{28A0092B-C50C-407E-A947-70E740481C1C}">
                <a14:useLocalDpi xmlns:a14="http://schemas.microsoft.com/office/drawing/2010/main"/>
              </a:ext>
            </a:extLst>
          </a:blip>
          <a:srcRect/>
          <a:stretch>
            <a:fillRect/>
          </a:stretch>
        </p:blipFill>
        <p:spPr bwMode="auto">
          <a:xfrm>
            <a:off x="11078559" y="3323725"/>
            <a:ext cx="2908134" cy="295107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fltVal val="0"/>
                                          </p:val>
                                        </p:tav>
                                        <p:tav tm="100000">
                                          <p:val>
                                            <p:strVal val="#ppt_w"/>
                                          </p:val>
                                        </p:tav>
                                      </p:tavLst>
                                    </p:anim>
                                    <p:anim calcmode="lin" valueType="num">
                                      <p:cBhvr>
                                        <p:cTn id="8" dur="1000" fill="hold"/>
                                        <p:tgtEl>
                                          <p:spTgt spid="9"/>
                                        </p:tgtEl>
                                        <p:attrNameLst>
                                          <p:attrName>ppt_h</p:attrName>
                                        </p:attrNameLst>
                                      </p:cBhvr>
                                      <p:tavLst>
                                        <p:tav tm="0">
                                          <p:val>
                                            <p:fltVal val="0"/>
                                          </p:val>
                                        </p:tav>
                                        <p:tav tm="100000">
                                          <p:val>
                                            <p:strVal val="#ppt_h"/>
                                          </p:val>
                                        </p:tav>
                                      </p:tavLst>
                                    </p:anim>
                                    <p:animEffect transition="in" filter="fade">
                                      <p:cBhvr>
                                        <p:cTn id="9" dur="1000"/>
                                        <p:tgtEl>
                                          <p:spTgt spid="9"/>
                                        </p:tgtEl>
                                      </p:cBhvr>
                                    </p:animEffect>
                                  </p:childTnLst>
                                </p:cTn>
                              </p:par>
                              <p:par>
                                <p:cTn id="10" presetID="53" presetClass="entr" presetSubtype="16" fill="hold" nodeType="withEffect">
                                  <p:stCondLst>
                                    <p:cond delay="800"/>
                                  </p:stCondLst>
                                  <p:childTnLst>
                                    <p:set>
                                      <p:cBhvr>
                                        <p:cTn id="11" dur="1" fill="hold">
                                          <p:stCondLst>
                                            <p:cond delay="0"/>
                                          </p:stCondLst>
                                        </p:cTn>
                                        <p:tgtEl>
                                          <p:spTgt spid="11"/>
                                        </p:tgtEl>
                                        <p:attrNameLst>
                                          <p:attrName>style.visibility</p:attrName>
                                        </p:attrNameLst>
                                      </p:cBhvr>
                                      <p:to>
                                        <p:strVal val="visible"/>
                                      </p:to>
                                    </p:set>
                                    <p:anim calcmode="lin" valueType="num">
                                      <p:cBhvr>
                                        <p:cTn id="12" dur="1000" fill="hold"/>
                                        <p:tgtEl>
                                          <p:spTgt spid="11"/>
                                        </p:tgtEl>
                                        <p:attrNameLst>
                                          <p:attrName>ppt_w</p:attrName>
                                        </p:attrNameLst>
                                      </p:cBhvr>
                                      <p:tavLst>
                                        <p:tav tm="0">
                                          <p:val>
                                            <p:fltVal val="0"/>
                                          </p:val>
                                        </p:tav>
                                        <p:tav tm="100000">
                                          <p:val>
                                            <p:strVal val="#ppt_w"/>
                                          </p:val>
                                        </p:tav>
                                      </p:tavLst>
                                    </p:anim>
                                    <p:anim calcmode="lin" valueType="num">
                                      <p:cBhvr>
                                        <p:cTn id="13" dur="1000" fill="hold"/>
                                        <p:tgtEl>
                                          <p:spTgt spid="11"/>
                                        </p:tgtEl>
                                        <p:attrNameLst>
                                          <p:attrName>ppt_h</p:attrName>
                                        </p:attrNameLst>
                                      </p:cBhvr>
                                      <p:tavLst>
                                        <p:tav tm="0">
                                          <p:val>
                                            <p:fltVal val="0"/>
                                          </p:val>
                                        </p:tav>
                                        <p:tav tm="100000">
                                          <p:val>
                                            <p:strVal val="#ppt_h"/>
                                          </p:val>
                                        </p:tav>
                                      </p:tavLst>
                                    </p:anim>
                                    <p:animEffect transition="in" filter="fade">
                                      <p:cBhvr>
                                        <p:cTn id="14" dur="1000"/>
                                        <p:tgtEl>
                                          <p:spTgt spid="11"/>
                                        </p:tgtEl>
                                      </p:cBhvr>
                                    </p:animEffect>
                                  </p:childTnLst>
                                </p:cTn>
                              </p:par>
                              <p:par>
                                <p:cTn id="15" presetID="53" presetClass="entr" presetSubtype="16" fill="hold" nodeType="withEffect">
                                  <p:stCondLst>
                                    <p:cond delay="1800"/>
                                  </p:stCondLst>
                                  <p:childTnLst>
                                    <p:set>
                                      <p:cBhvr>
                                        <p:cTn id="16" dur="1" fill="hold">
                                          <p:stCondLst>
                                            <p:cond delay="0"/>
                                          </p:stCondLst>
                                        </p:cTn>
                                        <p:tgtEl>
                                          <p:spTgt spid="12"/>
                                        </p:tgtEl>
                                        <p:attrNameLst>
                                          <p:attrName>style.visibility</p:attrName>
                                        </p:attrNameLst>
                                      </p:cBhvr>
                                      <p:to>
                                        <p:strVal val="visible"/>
                                      </p:to>
                                    </p:set>
                                    <p:anim calcmode="lin" valueType="num">
                                      <p:cBhvr>
                                        <p:cTn id="17" dur="1000" fill="hold"/>
                                        <p:tgtEl>
                                          <p:spTgt spid="12"/>
                                        </p:tgtEl>
                                        <p:attrNameLst>
                                          <p:attrName>ppt_w</p:attrName>
                                        </p:attrNameLst>
                                      </p:cBhvr>
                                      <p:tavLst>
                                        <p:tav tm="0">
                                          <p:val>
                                            <p:fltVal val="0"/>
                                          </p:val>
                                        </p:tav>
                                        <p:tav tm="100000">
                                          <p:val>
                                            <p:strVal val="#ppt_w"/>
                                          </p:val>
                                        </p:tav>
                                      </p:tavLst>
                                    </p:anim>
                                    <p:anim calcmode="lin" valueType="num">
                                      <p:cBhvr>
                                        <p:cTn id="18" dur="1000" fill="hold"/>
                                        <p:tgtEl>
                                          <p:spTgt spid="12"/>
                                        </p:tgtEl>
                                        <p:attrNameLst>
                                          <p:attrName>ppt_h</p:attrName>
                                        </p:attrNameLst>
                                      </p:cBhvr>
                                      <p:tavLst>
                                        <p:tav tm="0">
                                          <p:val>
                                            <p:fltVal val="0"/>
                                          </p:val>
                                        </p:tav>
                                        <p:tav tm="100000">
                                          <p:val>
                                            <p:strVal val="#ppt_h"/>
                                          </p:val>
                                        </p:tav>
                                      </p:tavLst>
                                    </p:anim>
                                    <p:animEffect transition="in" filter="fade">
                                      <p:cBhvr>
                                        <p:cTn id="19" dur="1000"/>
                                        <p:tgtEl>
                                          <p:spTgt spid="12"/>
                                        </p:tgtEl>
                                      </p:cBhvr>
                                    </p:animEffect>
                                  </p:childTnLst>
                                </p:cTn>
                              </p:par>
                              <p:par>
                                <p:cTn id="20" presetID="53" presetClass="entr" presetSubtype="16" fill="hold" nodeType="withEffect">
                                  <p:stCondLst>
                                    <p:cond delay="2600"/>
                                  </p:stCondLst>
                                  <p:childTnLst>
                                    <p:set>
                                      <p:cBhvr>
                                        <p:cTn id="21" dur="1" fill="hold">
                                          <p:stCondLst>
                                            <p:cond delay="0"/>
                                          </p:stCondLst>
                                        </p:cTn>
                                        <p:tgtEl>
                                          <p:spTgt spid="13"/>
                                        </p:tgtEl>
                                        <p:attrNameLst>
                                          <p:attrName>style.visibility</p:attrName>
                                        </p:attrNameLst>
                                      </p:cBhvr>
                                      <p:to>
                                        <p:strVal val="visible"/>
                                      </p:to>
                                    </p:set>
                                    <p:anim calcmode="lin" valueType="num">
                                      <p:cBhvr>
                                        <p:cTn id="22" dur="1000" fill="hold"/>
                                        <p:tgtEl>
                                          <p:spTgt spid="13"/>
                                        </p:tgtEl>
                                        <p:attrNameLst>
                                          <p:attrName>ppt_w</p:attrName>
                                        </p:attrNameLst>
                                      </p:cBhvr>
                                      <p:tavLst>
                                        <p:tav tm="0">
                                          <p:val>
                                            <p:fltVal val="0"/>
                                          </p:val>
                                        </p:tav>
                                        <p:tav tm="100000">
                                          <p:val>
                                            <p:strVal val="#ppt_w"/>
                                          </p:val>
                                        </p:tav>
                                      </p:tavLst>
                                    </p:anim>
                                    <p:anim calcmode="lin" valueType="num">
                                      <p:cBhvr>
                                        <p:cTn id="23" dur="1000" fill="hold"/>
                                        <p:tgtEl>
                                          <p:spTgt spid="13"/>
                                        </p:tgtEl>
                                        <p:attrNameLst>
                                          <p:attrName>ppt_h</p:attrName>
                                        </p:attrNameLst>
                                      </p:cBhvr>
                                      <p:tavLst>
                                        <p:tav tm="0">
                                          <p:val>
                                            <p:fltVal val="0"/>
                                          </p:val>
                                        </p:tav>
                                        <p:tav tm="100000">
                                          <p:val>
                                            <p:strVal val="#ppt_h"/>
                                          </p:val>
                                        </p:tav>
                                      </p:tavLst>
                                    </p:anim>
                                    <p:animEffect transition="in" filter="fade">
                                      <p:cBhvr>
                                        <p:cTn id="24" dur="1000"/>
                                        <p:tgtEl>
                                          <p:spTgt spid="13"/>
                                        </p:tgtEl>
                                      </p:cBhvr>
                                    </p:animEffect>
                                  </p:childTnLst>
                                </p:cTn>
                              </p:par>
                              <p:par>
                                <p:cTn id="25" presetID="6" presetClass="entr" presetSubtype="32" fill="hold" nodeType="withEffect">
                                  <p:stCondLst>
                                    <p:cond delay="3400"/>
                                  </p:stCondLst>
                                  <p:childTnLst>
                                    <p:set>
                                      <p:cBhvr>
                                        <p:cTn id="26" dur="1" fill="hold">
                                          <p:stCondLst>
                                            <p:cond delay="0"/>
                                          </p:stCondLst>
                                        </p:cTn>
                                        <p:tgtEl>
                                          <p:spTgt spid="2050"/>
                                        </p:tgtEl>
                                        <p:attrNameLst>
                                          <p:attrName>style.visibility</p:attrName>
                                        </p:attrNameLst>
                                      </p:cBhvr>
                                      <p:to>
                                        <p:strVal val="visible"/>
                                      </p:to>
                                    </p:set>
                                    <p:animEffect transition="in" filter="circle(out)">
                                      <p:cBhvr>
                                        <p:cTn id="27" dur="2000"/>
                                        <p:tgtEl>
                                          <p:spTgt spid="2050"/>
                                        </p:tgtEl>
                                      </p:cBhvr>
                                    </p:animEffect>
                                  </p:childTnLst>
                                </p:cTn>
                              </p:par>
                            </p:childTnLst>
                          </p:cTn>
                        </p:par>
                        <p:par>
                          <p:cTn id="28" fill="hold">
                            <p:stCondLst>
                              <p:cond delay="5400"/>
                            </p:stCondLst>
                            <p:childTnLst>
                              <p:par>
                                <p:cTn id="29" presetID="53" presetClass="entr" presetSubtype="16" fill="hold" nodeType="afterEffect">
                                  <p:stCondLst>
                                    <p:cond delay="0"/>
                                  </p:stCondLst>
                                  <p:childTnLst>
                                    <p:set>
                                      <p:cBhvr>
                                        <p:cTn id="30" dur="1" fill="hold">
                                          <p:stCondLst>
                                            <p:cond delay="0"/>
                                          </p:stCondLst>
                                        </p:cTn>
                                        <p:tgtEl>
                                          <p:spTgt spid="2"/>
                                        </p:tgtEl>
                                        <p:attrNameLst>
                                          <p:attrName>style.visibility</p:attrName>
                                        </p:attrNameLst>
                                      </p:cBhvr>
                                      <p:to>
                                        <p:strVal val="visible"/>
                                      </p:to>
                                    </p:set>
                                    <p:anim calcmode="lin" valueType="num">
                                      <p:cBhvr>
                                        <p:cTn id="31" dur="750" fill="hold"/>
                                        <p:tgtEl>
                                          <p:spTgt spid="2"/>
                                        </p:tgtEl>
                                        <p:attrNameLst>
                                          <p:attrName>ppt_w</p:attrName>
                                        </p:attrNameLst>
                                      </p:cBhvr>
                                      <p:tavLst>
                                        <p:tav tm="0">
                                          <p:val>
                                            <p:fltVal val="0"/>
                                          </p:val>
                                        </p:tav>
                                        <p:tav tm="100000">
                                          <p:val>
                                            <p:strVal val="#ppt_w"/>
                                          </p:val>
                                        </p:tav>
                                      </p:tavLst>
                                    </p:anim>
                                    <p:anim calcmode="lin" valueType="num">
                                      <p:cBhvr>
                                        <p:cTn id="32" dur="750" fill="hold"/>
                                        <p:tgtEl>
                                          <p:spTgt spid="2"/>
                                        </p:tgtEl>
                                        <p:attrNameLst>
                                          <p:attrName>ppt_h</p:attrName>
                                        </p:attrNameLst>
                                      </p:cBhvr>
                                      <p:tavLst>
                                        <p:tav tm="0">
                                          <p:val>
                                            <p:fltVal val="0"/>
                                          </p:val>
                                        </p:tav>
                                        <p:tav tm="100000">
                                          <p:val>
                                            <p:strVal val="#ppt_h"/>
                                          </p:val>
                                        </p:tav>
                                      </p:tavLst>
                                    </p:anim>
                                    <p:animEffect transition="in" filter="fade">
                                      <p:cBhvr>
                                        <p:cTn id="33" dur="750"/>
                                        <p:tgtEl>
                                          <p:spTgt spid="2"/>
                                        </p:tgtEl>
                                      </p:cBhvr>
                                    </p:animEffect>
                                  </p:childTnLst>
                                </p:cTn>
                              </p:par>
                              <p:par>
                                <p:cTn id="34" presetID="53" presetClass="entr" presetSubtype="16" fill="hold" nodeType="withEffect">
                                  <p:stCondLst>
                                    <p:cond delay="600"/>
                                  </p:stCondLst>
                                  <p:childTnLst>
                                    <p:set>
                                      <p:cBhvr>
                                        <p:cTn id="35" dur="1" fill="hold">
                                          <p:stCondLst>
                                            <p:cond delay="0"/>
                                          </p:stCondLst>
                                        </p:cTn>
                                        <p:tgtEl>
                                          <p:spTgt spid="2052"/>
                                        </p:tgtEl>
                                        <p:attrNameLst>
                                          <p:attrName>style.visibility</p:attrName>
                                        </p:attrNameLst>
                                      </p:cBhvr>
                                      <p:to>
                                        <p:strVal val="visible"/>
                                      </p:to>
                                    </p:set>
                                    <p:anim calcmode="lin" valueType="num">
                                      <p:cBhvr>
                                        <p:cTn id="36" dur="750" fill="hold"/>
                                        <p:tgtEl>
                                          <p:spTgt spid="2052"/>
                                        </p:tgtEl>
                                        <p:attrNameLst>
                                          <p:attrName>ppt_w</p:attrName>
                                        </p:attrNameLst>
                                      </p:cBhvr>
                                      <p:tavLst>
                                        <p:tav tm="0">
                                          <p:val>
                                            <p:fltVal val="0"/>
                                          </p:val>
                                        </p:tav>
                                        <p:tav tm="100000">
                                          <p:val>
                                            <p:strVal val="#ppt_w"/>
                                          </p:val>
                                        </p:tav>
                                      </p:tavLst>
                                    </p:anim>
                                    <p:anim calcmode="lin" valueType="num">
                                      <p:cBhvr>
                                        <p:cTn id="37" dur="750" fill="hold"/>
                                        <p:tgtEl>
                                          <p:spTgt spid="2052"/>
                                        </p:tgtEl>
                                        <p:attrNameLst>
                                          <p:attrName>ppt_h</p:attrName>
                                        </p:attrNameLst>
                                      </p:cBhvr>
                                      <p:tavLst>
                                        <p:tav tm="0">
                                          <p:val>
                                            <p:fltVal val="0"/>
                                          </p:val>
                                        </p:tav>
                                        <p:tav tm="100000">
                                          <p:val>
                                            <p:strVal val="#ppt_h"/>
                                          </p:val>
                                        </p:tav>
                                      </p:tavLst>
                                    </p:anim>
                                    <p:animEffect transition="in" filter="fade">
                                      <p:cBhvr>
                                        <p:cTn id="38" dur="750"/>
                                        <p:tgtEl>
                                          <p:spTgt spid="2052"/>
                                        </p:tgtEl>
                                      </p:cBhvr>
                                    </p:animEffect>
                                  </p:childTnLst>
                                </p:cTn>
                              </p:par>
                              <p:par>
                                <p:cTn id="39" presetID="53" presetClass="entr" presetSubtype="16" fill="hold" nodeType="withEffect">
                                  <p:stCondLst>
                                    <p:cond delay="1100"/>
                                  </p:stCondLst>
                                  <p:childTnLst>
                                    <p:set>
                                      <p:cBhvr>
                                        <p:cTn id="40" dur="1" fill="hold">
                                          <p:stCondLst>
                                            <p:cond delay="0"/>
                                          </p:stCondLst>
                                        </p:cTn>
                                        <p:tgtEl>
                                          <p:spTgt spid="2053"/>
                                        </p:tgtEl>
                                        <p:attrNameLst>
                                          <p:attrName>style.visibility</p:attrName>
                                        </p:attrNameLst>
                                      </p:cBhvr>
                                      <p:to>
                                        <p:strVal val="visible"/>
                                      </p:to>
                                    </p:set>
                                    <p:anim calcmode="lin" valueType="num">
                                      <p:cBhvr>
                                        <p:cTn id="41" dur="750" fill="hold"/>
                                        <p:tgtEl>
                                          <p:spTgt spid="2053"/>
                                        </p:tgtEl>
                                        <p:attrNameLst>
                                          <p:attrName>ppt_w</p:attrName>
                                        </p:attrNameLst>
                                      </p:cBhvr>
                                      <p:tavLst>
                                        <p:tav tm="0">
                                          <p:val>
                                            <p:fltVal val="0"/>
                                          </p:val>
                                        </p:tav>
                                        <p:tav tm="100000">
                                          <p:val>
                                            <p:strVal val="#ppt_w"/>
                                          </p:val>
                                        </p:tav>
                                      </p:tavLst>
                                    </p:anim>
                                    <p:anim calcmode="lin" valueType="num">
                                      <p:cBhvr>
                                        <p:cTn id="42" dur="750" fill="hold"/>
                                        <p:tgtEl>
                                          <p:spTgt spid="2053"/>
                                        </p:tgtEl>
                                        <p:attrNameLst>
                                          <p:attrName>ppt_h</p:attrName>
                                        </p:attrNameLst>
                                      </p:cBhvr>
                                      <p:tavLst>
                                        <p:tav tm="0">
                                          <p:val>
                                            <p:fltVal val="0"/>
                                          </p:val>
                                        </p:tav>
                                        <p:tav tm="100000">
                                          <p:val>
                                            <p:strVal val="#ppt_h"/>
                                          </p:val>
                                        </p:tav>
                                      </p:tavLst>
                                    </p:anim>
                                    <p:animEffect transition="in" filter="fade">
                                      <p:cBhvr>
                                        <p:cTn id="43" dur="750"/>
                                        <p:tgtEl>
                                          <p:spTgt spid="2053"/>
                                        </p:tgtEl>
                                      </p:cBhvr>
                                    </p:animEffect>
                                  </p:childTnLst>
                                </p:cTn>
                              </p:par>
                              <p:par>
                                <p:cTn id="44" presetID="53" presetClass="entr" presetSubtype="16" fill="hold" nodeType="withEffect">
                                  <p:stCondLst>
                                    <p:cond delay="1600"/>
                                  </p:stCondLst>
                                  <p:childTnLst>
                                    <p:set>
                                      <p:cBhvr>
                                        <p:cTn id="45" dur="1" fill="hold">
                                          <p:stCondLst>
                                            <p:cond delay="0"/>
                                          </p:stCondLst>
                                        </p:cTn>
                                        <p:tgtEl>
                                          <p:spTgt spid="2054"/>
                                        </p:tgtEl>
                                        <p:attrNameLst>
                                          <p:attrName>style.visibility</p:attrName>
                                        </p:attrNameLst>
                                      </p:cBhvr>
                                      <p:to>
                                        <p:strVal val="visible"/>
                                      </p:to>
                                    </p:set>
                                    <p:anim calcmode="lin" valueType="num">
                                      <p:cBhvr>
                                        <p:cTn id="46" dur="750" fill="hold"/>
                                        <p:tgtEl>
                                          <p:spTgt spid="2054"/>
                                        </p:tgtEl>
                                        <p:attrNameLst>
                                          <p:attrName>ppt_w</p:attrName>
                                        </p:attrNameLst>
                                      </p:cBhvr>
                                      <p:tavLst>
                                        <p:tav tm="0">
                                          <p:val>
                                            <p:fltVal val="0"/>
                                          </p:val>
                                        </p:tav>
                                        <p:tav tm="100000">
                                          <p:val>
                                            <p:strVal val="#ppt_w"/>
                                          </p:val>
                                        </p:tav>
                                      </p:tavLst>
                                    </p:anim>
                                    <p:anim calcmode="lin" valueType="num">
                                      <p:cBhvr>
                                        <p:cTn id="47" dur="750" fill="hold"/>
                                        <p:tgtEl>
                                          <p:spTgt spid="2054"/>
                                        </p:tgtEl>
                                        <p:attrNameLst>
                                          <p:attrName>ppt_h</p:attrName>
                                        </p:attrNameLst>
                                      </p:cBhvr>
                                      <p:tavLst>
                                        <p:tav tm="0">
                                          <p:val>
                                            <p:fltVal val="0"/>
                                          </p:val>
                                        </p:tav>
                                        <p:tav tm="100000">
                                          <p:val>
                                            <p:strVal val="#ppt_h"/>
                                          </p:val>
                                        </p:tav>
                                      </p:tavLst>
                                    </p:anim>
                                    <p:animEffect transition="in" filter="fade">
                                      <p:cBhvr>
                                        <p:cTn id="48" dur="750"/>
                                        <p:tgtEl>
                                          <p:spTgt spid="2054"/>
                                        </p:tgtEl>
                                      </p:cBhvr>
                                    </p:animEffect>
                                  </p:childTnLst>
                                </p:cTn>
                              </p:par>
                              <p:par>
                                <p:cTn id="49" presetID="22" presetClass="entr" presetSubtype="1" fill="hold" nodeType="withEffect">
                                  <p:stCondLst>
                                    <p:cond delay="2600"/>
                                  </p:stCondLst>
                                  <p:childTnLst>
                                    <p:set>
                                      <p:cBhvr>
                                        <p:cTn id="50" dur="1" fill="hold">
                                          <p:stCondLst>
                                            <p:cond delay="0"/>
                                          </p:stCondLst>
                                        </p:cTn>
                                        <p:tgtEl>
                                          <p:spTgt spid="2055"/>
                                        </p:tgtEl>
                                        <p:attrNameLst>
                                          <p:attrName>style.visibility</p:attrName>
                                        </p:attrNameLst>
                                      </p:cBhvr>
                                      <p:to>
                                        <p:strVal val="visible"/>
                                      </p:to>
                                    </p:set>
                                    <p:animEffect transition="in" filter="wipe(up)">
                                      <p:cBhvr>
                                        <p:cTn id="51" dur="1150"/>
                                        <p:tgtEl>
                                          <p:spTgt spid="2055"/>
                                        </p:tgtEl>
                                      </p:cBhvr>
                                    </p:animEffect>
                                  </p:childTnLst>
                                </p:cTn>
                              </p:par>
                            </p:childTnLst>
                          </p:cTn>
                        </p:par>
                        <p:par>
                          <p:cTn id="52" fill="hold">
                            <p:stCondLst>
                              <p:cond delay="9150"/>
                            </p:stCondLst>
                            <p:childTnLst>
                              <p:par>
                                <p:cTn id="53" presetID="56" presetClass="entr" presetSubtype="0" fill="hold" grpId="0" nodeType="afterEffect">
                                  <p:stCondLst>
                                    <p:cond delay="0"/>
                                  </p:stCondLst>
                                  <p:iterate type="lt">
                                    <p:tmPct val="10000"/>
                                  </p:iterate>
                                  <p:childTnLst>
                                    <p:set>
                                      <p:cBhvr>
                                        <p:cTn id="54" dur="1" fill="hold">
                                          <p:stCondLst>
                                            <p:cond delay="0"/>
                                          </p:stCondLst>
                                        </p:cTn>
                                        <p:tgtEl>
                                          <p:spTgt spid="18"/>
                                        </p:tgtEl>
                                        <p:attrNameLst>
                                          <p:attrName>style.visibility</p:attrName>
                                        </p:attrNameLst>
                                      </p:cBhvr>
                                      <p:to>
                                        <p:strVal val="visible"/>
                                      </p:to>
                                    </p:set>
                                    <p:anim by="(-#ppt_w*2)" calcmode="lin" valueType="num">
                                      <p:cBhvr rctx="PPT">
                                        <p:cTn id="55" dur="500" autoRev="1" fill="hold">
                                          <p:stCondLst>
                                            <p:cond delay="0"/>
                                          </p:stCondLst>
                                        </p:cTn>
                                        <p:tgtEl>
                                          <p:spTgt spid="18"/>
                                        </p:tgtEl>
                                        <p:attrNameLst>
                                          <p:attrName>ppt_w</p:attrName>
                                        </p:attrNameLst>
                                      </p:cBhvr>
                                    </p:anim>
                                    <p:anim by="(#ppt_w*0.50)" calcmode="lin" valueType="num">
                                      <p:cBhvr>
                                        <p:cTn id="56" dur="500" decel="50000" autoRev="1" fill="hold">
                                          <p:stCondLst>
                                            <p:cond delay="0"/>
                                          </p:stCondLst>
                                        </p:cTn>
                                        <p:tgtEl>
                                          <p:spTgt spid="18"/>
                                        </p:tgtEl>
                                        <p:attrNameLst>
                                          <p:attrName>ppt_x</p:attrName>
                                        </p:attrNameLst>
                                      </p:cBhvr>
                                    </p:anim>
                                    <p:anim from="(-#ppt_h/2)" to="(#ppt_y)" calcmode="lin" valueType="num">
                                      <p:cBhvr>
                                        <p:cTn id="57" dur="1000" fill="hold">
                                          <p:stCondLst>
                                            <p:cond delay="0"/>
                                          </p:stCondLst>
                                        </p:cTn>
                                        <p:tgtEl>
                                          <p:spTgt spid="18"/>
                                        </p:tgtEl>
                                        <p:attrNameLst>
                                          <p:attrName>ppt_y</p:attrName>
                                        </p:attrNameLst>
                                      </p:cBhvr>
                                    </p:anim>
                                    <p:animRot by="21600000">
                                      <p:cBhvr>
                                        <p:cTn id="58" dur="1000" fill="hold">
                                          <p:stCondLst>
                                            <p:cond delay="0"/>
                                          </p:stCondLst>
                                        </p:cTn>
                                        <p:tgtEl>
                                          <p:spTgt spid="18"/>
                                        </p:tgtEl>
                                        <p:attrNameLst>
                                          <p:attrName>r</p:attrName>
                                        </p:attrNameLst>
                                      </p:cBhvr>
                                    </p:animRot>
                                  </p:childTnLst>
                                </p:cTn>
                              </p:par>
                              <p:par>
                                <p:cTn id="59" presetID="2" presetClass="entr" presetSubtype="4" fill="hold" grpId="0" nodeType="withEffect">
                                  <p:stCondLst>
                                    <p:cond delay="950"/>
                                  </p:stCondLst>
                                  <p:childTnLst>
                                    <p:set>
                                      <p:cBhvr>
                                        <p:cTn id="60" dur="1" fill="hold">
                                          <p:stCondLst>
                                            <p:cond delay="0"/>
                                          </p:stCondLst>
                                        </p:cTn>
                                        <p:tgtEl>
                                          <p:spTgt spid="20"/>
                                        </p:tgtEl>
                                        <p:attrNameLst>
                                          <p:attrName>style.visibility</p:attrName>
                                        </p:attrNameLst>
                                      </p:cBhvr>
                                      <p:to>
                                        <p:strVal val="visible"/>
                                      </p:to>
                                    </p:set>
                                    <p:anim calcmode="lin" valueType="num">
                                      <p:cBhvr additive="base">
                                        <p:cTn id="61" dur="850" fill="hold"/>
                                        <p:tgtEl>
                                          <p:spTgt spid="20"/>
                                        </p:tgtEl>
                                        <p:attrNameLst>
                                          <p:attrName>ppt_x</p:attrName>
                                        </p:attrNameLst>
                                      </p:cBhvr>
                                      <p:tavLst>
                                        <p:tav tm="0">
                                          <p:val>
                                            <p:strVal val="#ppt_x"/>
                                          </p:val>
                                        </p:tav>
                                        <p:tav tm="100000">
                                          <p:val>
                                            <p:strVal val="#ppt_x"/>
                                          </p:val>
                                        </p:tav>
                                      </p:tavLst>
                                    </p:anim>
                                    <p:anim calcmode="lin" valueType="num">
                                      <p:cBhvr additive="base">
                                        <p:cTn id="62" dur="850" fill="hold"/>
                                        <p:tgtEl>
                                          <p:spTgt spid="20"/>
                                        </p:tgtEl>
                                        <p:attrNameLst>
                                          <p:attrName>ppt_y</p:attrName>
                                        </p:attrNameLst>
                                      </p:cBhvr>
                                      <p:tavLst>
                                        <p:tav tm="0">
                                          <p:val>
                                            <p:strVal val="1+#ppt_h/2"/>
                                          </p:val>
                                        </p:tav>
                                        <p:tav tm="100000">
                                          <p:val>
                                            <p:strVal val="#ppt_y"/>
                                          </p:val>
                                        </p:tav>
                                      </p:tavLst>
                                    </p:anim>
                                  </p:childTnLst>
                                </p:cTn>
                              </p:par>
                              <p:par>
                                <p:cTn id="63" presetID="42" presetClass="entr" presetSubtype="0" fill="hold" nodeType="withEffect">
                                  <p:stCondLst>
                                    <p:cond delay="1250"/>
                                  </p:stCondLst>
                                  <p:childTnLst>
                                    <p:set>
                                      <p:cBhvr>
                                        <p:cTn id="64" dur="1" fill="hold">
                                          <p:stCondLst>
                                            <p:cond delay="0"/>
                                          </p:stCondLst>
                                        </p:cTn>
                                        <p:tgtEl>
                                          <p:spTgt spid="37"/>
                                        </p:tgtEl>
                                        <p:attrNameLst>
                                          <p:attrName>style.visibility</p:attrName>
                                        </p:attrNameLst>
                                      </p:cBhvr>
                                      <p:to>
                                        <p:strVal val="visible"/>
                                      </p:to>
                                    </p:set>
                                    <p:animEffect transition="in" filter="fade">
                                      <p:cBhvr>
                                        <p:cTn id="65" dur="1000"/>
                                        <p:tgtEl>
                                          <p:spTgt spid="37"/>
                                        </p:tgtEl>
                                      </p:cBhvr>
                                    </p:animEffect>
                                    <p:anim calcmode="lin" valueType="num">
                                      <p:cBhvr>
                                        <p:cTn id="66" dur="1000" fill="hold"/>
                                        <p:tgtEl>
                                          <p:spTgt spid="37"/>
                                        </p:tgtEl>
                                        <p:attrNameLst>
                                          <p:attrName>ppt_x</p:attrName>
                                        </p:attrNameLst>
                                      </p:cBhvr>
                                      <p:tavLst>
                                        <p:tav tm="0">
                                          <p:val>
                                            <p:strVal val="#ppt_x"/>
                                          </p:val>
                                        </p:tav>
                                        <p:tav tm="100000">
                                          <p:val>
                                            <p:strVal val="#ppt_x"/>
                                          </p:val>
                                        </p:tav>
                                      </p:tavLst>
                                    </p:anim>
                                    <p:anim calcmode="lin" valueType="num">
                                      <p:cBhvr>
                                        <p:cTn id="67"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0"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3" name="Shape 93"/>
          <p:cNvSpPr>
            <a:spLocks noGrp="1"/>
          </p:cNvSpPr>
          <p:nvPr>
            <p:ph type="sldNum" sz="quarter" idx="4294967295"/>
          </p:nvPr>
        </p:nvSpPr>
        <p:spPr>
          <a:xfrm>
            <a:off x="15357333" y="150770"/>
            <a:ext cx="211988" cy="312596"/>
          </a:xfrm>
          <a:prstGeom prst="rect">
            <a:avLst/>
          </a:prstGeom>
          <a:extLst>
            <a:ext uri="{C572A759-6A51-4108-AA02-DFA0A04FC94B}">
              <ma14:wrappingTextBoxFlag xmlns:ma14="http://schemas.microsoft.com/office/mac/drawingml/2011/main" xmlns="" val="1"/>
            </a:ext>
          </a:extLst>
        </p:spPr>
        <p:txBody>
          <a:bodyPr lIns="63935" tIns="31967" rIns="63935" bIns="31967"/>
          <a:lstStyle/>
          <a:p>
            <a:pPr lvl="0">
              <a:defRPr sz="1800">
                <a:solidFill>
                  <a:srgbClr val="000000"/>
                </a:solidFill>
              </a:defRPr>
            </a:pPr>
            <a:fld id="{86CB4B4D-7CA3-9044-876B-883B54F8677D}" type="slidenum">
              <a:rPr sz="1400">
                <a:solidFill>
                  <a:srgbClr val="FFFFFF"/>
                </a:solidFill>
                <a:latin typeface="微软雅黑" pitchFamily="34" charset="-122"/>
                <a:ea typeface="微软雅黑" pitchFamily="34" charset="-122"/>
              </a:rPr>
              <a:pPr lvl="0">
                <a:defRPr sz="1800">
                  <a:solidFill>
                    <a:srgbClr val="000000"/>
                  </a:solidFill>
                </a:defRPr>
              </a:pPr>
              <a:t>10</a:t>
            </a:fld>
            <a:endParaRPr sz="1400">
              <a:solidFill>
                <a:srgbClr val="FFFFFF"/>
              </a:solidFill>
              <a:latin typeface="微软雅黑" pitchFamily="34" charset="-122"/>
              <a:ea typeface="微软雅黑" pitchFamily="34" charset="-122"/>
            </a:endParaRPr>
          </a:p>
        </p:txBody>
      </p:sp>
      <p:pic>
        <p:nvPicPr>
          <p:cNvPr id="24" name="Picture 46" descr="iPhone6_mockup_front_white.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703127" y="1197870"/>
            <a:ext cx="5235444" cy="8173598"/>
          </a:xfrm>
          <a:prstGeom prst="rect">
            <a:avLst/>
          </a:prstGeom>
        </p:spPr>
      </p:pic>
      <p:grpSp>
        <p:nvGrpSpPr>
          <p:cNvPr id="25" name="Group 37"/>
          <p:cNvGrpSpPr/>
          <p:nvPr/>
        </p:nvGrpSpPr>
        <p:grpSpPr>
          <a:xfrm>
            <a:off x="1020987" y="4675756"/>
            <a:ext cx="5057856" cy="1885162"/>
            <a:chOff x="2579617" y="6527169"/>
            <a:chExt cx="7226853" cy="2699784"/>
          </a:xfrm>
        </p:grpSpPr>
        <p:grpSp>
          <p:nvGrpSpPr>
            <p:cNvPr id="26" name="Group 38"/>
            <p:cNvGrpSpPr/>
            <p:nvPr/>
          </p:nvGrpSpPr>
          <p:grpSpPr>
            <a:xfrm>
              <a:off x="8401547" y="6527169"/>
              <a:ext cx="1404923" cy="1294259"/>
              <a:chOff x="13296064" y="10607541"/>
              <a:chExt cx="1265763" cy="1166060"/>
            </a:xfrm>
            <a:solidFill>
              <a:schemeClr val="accent2"/>
            </a:solidFill>
          </p:grpSpPr>
          <p:sp>
            <p:nvSpPr>
              <p:cNvPr id="35" name="Freeform 269"/>
              <p:cNvSpPr>
                <a:spLocks noChangeArrowheads="1"/>
              </p:cNvSpPr>
              <p:nvPr/>
            </p:nvSpPr>
            <p:spPr bwMode="auto">
              <a:xfrm>
                <a:off x="13349333" y="10670914"/>
                <a:ext cx="1141470" cy="1039314"/>
              </a:xfrm>
              <a:custGeom>
                <a:avLst/>
                <a:gdLst>
                  <a:gd name="T0" fmla="*/ 994 w 1989"/>
                  <a:gd name="T1" fmla="*/ 0 h 1812"/>
                  <a:gd name="T2" fmla="*/ 994 w 1989"/>
                  <a:gd name="T3" fmla="*/ 0 h 1812"/>
                  <a:gd name="T4" fmla="*/ 354 w 1989"/>
                  <a:gd name="T5" fmla="*/ 268 h 1812"/>
                  <a:gd name="T6" fmla="*/ 354 w 1989"/>
                  <a:gd name="T7" fmla="*/ 1548 h 1812"/>
                  <a:gd name="T8" fmla="*/ 994 w 1989"/>
                  <a:gd name="T9" fmla="*/ 1811 h 1812"/>
                  <a:gd name="T10" fmla="*/ 1634 w 1989"/>
                  <a:gd name="T11" fmla="*/ 1548 h 1812"/>
                  <a:gd name="T12" fmla="*/ 1634 w 1989"/>
                  <a:gd name="T13" fmla="*/ 268 h 1812"/>
                  <a:gd name="T14" fmla="*/ 994 w 1989"/>
                  <a:gd name="T15" fmla="*/ 0 h 18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89" h="1812">
                    <a:moveTo>
                      <a:pt x="994" y="0"/>
                    </a:moveTo>
                    <a:lnTo>
                      <a:pt x="994" y="0"/>
                    </a:lnTo>
                    <a:cubicBezTo>
                      <a:pt x="766" y="0"/>
                      <a:pt x="532" y="91"/>
                      <a:pt x="354" y="268"/>
                    </a:cubicBezTo>
                    <a:cubicBezTo>
                      <a:pt x="0" y="622"/>
                      <a:pt x="0" y="1194"/>
                      <a:pt x="354" y="1548"/>
                    </a:cubicBezTo>
                    <a:cubicBezTo>
                      <a:pt x="532" y="1725"/>
                      <a:pt x="766" y="1811"/>
                      <a:pt x="994" y="1811"/>
                    </a:cubicBezTo>
                    <a:cubicBezTo>
                      <a:pt x="1229" y="1811"/>
                      <a:pt x="1457" y="1725"/>
                      <a:pt x="1634" y="1548"/>
                    </a:cubicBezTo>
                    <a:cubicBezTo>
                      <a:pt x="1988" y="1194"/>
                      <a:pt x="1988" y="622"/>
                      <a:pt x="1634" y="268"/>
                    </a:cubicBezTo>
                    <a:cubicBezTo>
                      <a:pt x="1457" y="91"/>
                      <a:pt x="1229" y="0"/>
                      <a:pt x="994" y="0"/>
                    </a:cubicBezTo>
                  </a:path>
                </a:pathLst>
              </a:custGeom>
              <a:solidFill>
                <a:schemeClr val="accent3"/>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微软雅黑" pitchFamily="34" charset="-122"/>
                  <a:ea typeface="微软雅黑" pitchFamily="34" charset="-122"/>
                </a:endParaRPr>
              </a:p>
            </p:txBody>
          </p:sp>
          <p:sp>
            <p:nvSpPr>
              <p:cNvPr id="36" name="Freeform 270"/>
              <p:cNvSpPr>
                <a:spLocks noChangeArrowheads="1"/>
              </p:cNvSpPr>
              <p:nvPr/>
            </p:nvSpPr>
            <p:spPr bwMode="auto">
              <a:xfrm>
                <a:off x="13296064" y="10607541"/>
                <a:ext cx="1265763" cy="1166060"/>
              </a:xfrm>
              <a:custGeom>
                <a:avLst/>
                <a:gdLst>
                  <a:gd name="T0" fmla="*/ 1085 w 2206"/>
                  <a:gd name="T1" fmla="*/ 2005 h 2035"/>
                  <a:gd name="T2" fmla="*/ 1085 w 2206"/>
                  <a:gd name="T3" fmla="*/ 2005 h 2035"/>
                  <a:gd name="T4" fmla="*/ 383 w 2206"/>
                  <a:gd name="T5" fmla="*/ 1714 h 2035"/>
                  <a:gd name="T6" fmla="*/ 383 w 2206"/>
                  <a:gd name="T7" fmla="*/ 314 h 2035"/>
                  <a:gd name="T8" fmla="*/ 1085 w 2206"/>
                  <a:gd name="T9" fmla="*/ 23 h 2035"/>
                  <a:gd name="T10" fmla="*/ 1788 w 2206"/>
                  <a:gd name="T11" fmla="*/ 314 h 2035"/>
                  <a:gd name="T12" fmla="*/ 1788 w 2206"/>
                  <a:gd name="T13" fmla="*/ 1714 h 2035"/>
                  <a:gd name="T14" fmla="*/ 1085 w 2206"/>
                  <a:gd name="T15" fmla="*/ 2005 h 2035"/>
                  <a:gd name="T16" fmla="*/ 1085 w 2206"/>
                  <a:gd name="T17" fmla="*/ 0 h 2035"/>
                  <a:gd name="T18" fmla="*/ 1085 w 2206"/>
                  <a:gd name="T19" fmla="*/ 0 h 2035"/>
                  <a:gd name="T20" fmla="*/ 366 w 2206"/>
                  <a:gd name="T21" fmla="*/ 297 h 2035"/>
                  <a:gd name="T22" fmla="*/ 68 w 2206"/>
                  <a:gd name="T23" fmla="*/ 1017 h 2035"/>
                  <a:gd name="T24" fmla="*/ 366 w 2206"/>
                  <a:gd name="T25" fmla="*/ 1737 h 2035"/>
                  <a:gd name="T26" fmla="*/ 1085 w 2206"/>
                  <a:gd name="T27" fmla="*/ 2034 h 2035"/>
                  <a:gd name="T28" fmla="*/ 1085 w 2206"/>
                  <a:gd name="T29" fmla="*/ 2034 h 2035"/>
                  <a:gd name="T30" fmla="*/ 1805 w 2206"/>
                  <a:gd name="T31" fmla="*/ 1737 h 2035"/>
                  <a:gd name="T32" fmla="*/ 1805 w 2206"/>
                  <a:gd name="T33" fmla="*/ 297 h 2035"/>
                  <a:gd name="T34" fmla="*/ 1085 w 2206"/>
                  <a:gd name="T35" fmla="*/ 0 h 2035"/>
                  <a:gd name="T36" fmla="*/ 1085 w 2206"/>
                  <a:gd name="T37" fmla="*/ 2005 h 20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206" h="2035">
                    <a:moveTo>
                      <a:pt x="1085" y="2005"/>
                    </a:moveTo>
                    <a:lnTo>
                      <a:pt x="1085" y="2005"/>
                    </a:lnTo>
                    <a:cubicBezTo>
                      <a:pt x="823" y="2005"/>
                      <a:pt x="571" y="1902"/>
                      <a:pt x="383" y="1714"/>
                    </a:cubicBezTo>
                    <a:cubicBezTo>
                      <a:pt x="0" y="1331"/>
                      <a:pt x="0" y="703"/>
                      <a:pt x="383" y="314"/>
                    </a:cubicBezTo>
                    <a:cubicBezTo>
                      <a:pt x="571" y="126"/>
                      <a:pt x="823" y="23"/>
                      <a:pt x="1085" y="23"/>
                    </a:cubicBezTo>
                    <a:cubicBezTo>
                      <a:pt x="1354" y="23"/>
                      <a:pt x="1600" y="126"/>
                      <a:pt x="1788" y="314"/>
                    </a:cubicBezTo>
                    <a:cubicBezTo>
                      <a:pt x="2177" y="703"/>
                      <a:pt x="2177" y="1331"/>
                      <a:pt x="1788" y="1714"/>
                    </a:cubicBezTo>
                    <a:cubicBezTo>
                      <a:pt x="1600" y="1902"/>
                      <a:pt x="1354" y="2005"/>
                      <a:pt x="1085" y="2005"/>
                    </a:cubicBezTo>
                    <a:lnTo>
                      <a:pt x="1085" y="0"/>
                    </a:lnTo>
                    <a:lnTo>
                      <a:pt x="1085" y="0"/>
                    </a:lnTo>
                    <a:cubicBezTo>
                      <a:pt x="817" y="0"/>
                      <a:pt x="560" y="103"/>
                      <a:pt x="366" y="297"/>
                    </a:cubicBezTo>
                    <a:cubicBezTo>
                      <a:pt x="177" y="486"/>
                      <a:pt x="68" y="743"/>
                      <a:pt x="68" y="1017"/>
                    </a:cubicBezTo>
                    <a:cubicBezTo>
                      <a:pt x="68" y="1285"/>
                      <a:pt x="177" y="1542"/>
                      <a:pt x="366" y="1737"/>
                    </a:cubicBezTo>
                    <a:cubicBezTo>
                      <a:pt x="560" y="1925"/>
                      <a:pt x="817" y="2034"/>
                      <a:pt x="1085" y="2034"/>
                    </a:cubicBezTo>
                    <a:lnTo>
                      <a:pt x="1085" y="2034"/>
                    </a:lnTo>
                    <a:cubicBezTo>
                      <a:pt x="1360" y="2034"/>
                      <a:pt x="1611" y="1925"/>
                      <a:pt x="1805" y="1737"/>
                    </a:cubicBezTo>
                    <a:cubicBezTo>
                      <a:pt x="2205" y="1337"/>
                      <a:pt x="2205" y="691"/>
                      <a:pt x="1805" y="297"/>
                    </a:cubicBezTo>
                    <a:cubicBezTo>
                      <a:pt x="1611" y="103"/>
                      <a:pt x="1360" y="0"/>
                      <a:pt x="1085" y="0"/>
                    </a:cubicBezTo>
                    <a:lnTo>
                      <a:pt x="1085" y="2005"/>
                    </a:lnTo>
                  </a:path>
                </a:pathLst>
              </a:custGeom>
              <a:solidFill>
                <a:schemeClr val="accent3"/>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微软雅黑" pitchFamily="34" charset="-122"/>
                  <a:ea typeface="微软雅黑" pitchFamily="34" charset="-122"/>
                </a:endParaRPr>
              </a:p>
            </p:txBody>
          </p:sp>
        </p:grpSp>
        <p:sp>
          <p:nvSpPr>
            <p:cNvPr id="27" name="Freeform 39"/>
            <p:cNvSpPr>
              <a:spLocks noChangeArrowheads="1"/>
            </p:cNvSpPr>
            <p:nvPr/>
          </p:nvSpPr>
          <p:spPr bwMode="auto">
            <a:xfrm>
              <a:off x="8823697" y="6906421"/>
              <a:ext cx="532732" cy="532736"/>
            </a:xfrm>
            <a:custGeom>
              <a:avLst/>
              <a:gdLst>
                <a:gd name="T0" fmla="*/ 399 w 444"/>
                <a:gd name="T1" fmla="*/ 53 h 444"/>
                <a:gd name="T2" fmla="*/ 399 w 444"/>
                <a:gd name="T3" fmla="*/ 53 h 444"/>
                <a:gd name="T4" fmla="*/ 372 w 444"/>
                <a:gd name="T5" fmla="*/ 53 h 444"/>
                <a:gd name="T6" fmla="*/ 372 w 444"/>
                <a:gd name="T7" fmla="*/ 98 h 444"/>
                <a:gd name="T8" fmla="*/ 293 w 444"/>
                <a:gd name="T9" fmla="*/ 98 h 444"/>
                <a:gd name="T10" fmla="*/ 293 w 444"/>
                <a:gd name="T11" fmla="*/ 53 h 444"/>
                <a:gd name="T12" fmla="*/ 151 w 444"/>
                <a:gd name="T13" fmla="*/ 53 h 444"/>
                <a:gd name="T14" fmla="*/ 151 w 444"/>
                <a:gd name="T15" fmla="*/ 98 h 444"/>
                <a:gd name="T16" fmla="*/ 71 w 444"/>
                <a:gd name="T17" fmla="*/ 98 h 444"/>
                <a:gd name="T18" fmla="*/ 71 w 444"/>
                <a:gd name="T19" fmla="*/ 53 h 444"/>
                <a:gd name="T20" fmla="*/ 45 w 444"/>
                <a:gd name="T21" fmla="*/ 53 h 444"/>
                <a:gd name="T22" fmla="*/ 0 w 444"/>
                <a:gd name="T23" fmla="*/ 98 h 444"/>
                <a:gd name="T24" fmla="*/ 0 w 444"/>
                <a:gd name="T25" fmla="*/ 399 h 444"/>
                <a:gd name="T26" fmla="*/ 45 w 444"/>
                <a:gd name="T27" fmla="*/ 443 h 444"/>
                <a:gd name="T28" fmla="*/ 399 w 444"/>
                <a:gd name="T29" fmla="*/ 443 h 444"/>
                <a:gd name="T30" fmla="*/ 443 w 444"/>
                <a:gd name="T31" fmla="*/ 399 h 444"/>
                <a:gd name="T32" fmla="*/ 443 w 444"/>
                <a:gd name="T33" fmla="*/ 98 h 444"/>
                <a:gd name="T34" fmla="*/ 399 w 444"/>
                <a:gd name="T35" fmla="*/ 53 h 444"/>
                <a:gd name="T36" fmla="*/ 399 w 444"/>
                <a:gd name="T37" fmla="*/ 399 h 444"/>
                <a:gd name="T38" fmla="*/ 399 w 444"/>
                <a:gd name="T39" fmla="*/ 399 h 444"/>
                <a:gd name="T40" fmla="*/ 45 w 444"/>
                <a:gd name="T41" fmla="*/ 399 h 444"/>
                <a:gd name="T42" fmla="*/ 45 w 444"/>
                <a:gd name="T43" fmla="*/ 196 h 444"/>
                <a:gd name="T44" fmla="*/ 399 w 444"/>
                <a:gd name="T45" fmla="*/ 196 h 444"/>
                <a:gd name="T46" fmla="*/ 399 w 444"/>
                <a:gd name="T47" fmla="*/ 399 h 444"/>
                <a:gd name="T48" fmla="*/ 124 w 444"/>
                <a:gd name="T49" fmla="*/ 0 h 444"/>
                <a:gd name="T50" fmla="*/ 124 w 444"/>
                <a:gd name="T51" fmla="*/ 0 h 444"/>
                <a:gd name="T52" fmla="*/ 89 w 444"/>
                <a:gd name="T53" fmla="*/ 0 h 444"/>
                <a:gd name="T54" fmla="*/ 89 w 444"/>
                <a:gd name="T55" fmla="*/ 89 h 444"/>
                <a:gd name="T56" fmla="*/ 124 w 444"/>
                <a:gd name="T57" fmla="*/ 89 h 444"/>
                <a:gd name="T58" fmla="*/ 124 w 444"/>
                <a:gd name="T59" fmla="*/ 0 h 444"/>
                <a:gd name="T60" fmla="*/ 354 w 444"/>
                <a:gd name="T61" fmla="*/ 0 h 444"/>
                <a:gd name="T62" fmla="*/ 354 w 444"/>
                <a:gd name="T63" fmla="*/ 0 h 444"/>
                <a:gd name="T64" fmla="*/ 319 w 444"/>
                <a:gd name="T65" fmla="*/ 0 h 444"/>
                <a:gd name="T66" fmla="*/ 319 w 444"/>
                <a:gd name="T67" fmla="*/ 89 h 444"/>
                <a:gd name="T68" fmla="*/ 354 w 444"/>
                <a:gd name="T69" fmla="*/ 89 h 444"/>
                <a:gd name="T70" fmla="*/ 354 w 444"/>
                <a:gd name="T71" fmla="*/ 0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44" h="444">
                  <a:moveTo>
                    <a:pt x="399" y="53"/>
                  </a:moveTo>
                  <a:lnTo>
                    <a:pt x="399" y="53"/>
                  </a:lnTo>
                  <a:cubicBezTo>
                    <a:pt x="372" y="53"/>
                    <a:pt x="372" y="53"/>
                    <a:pt x="372" y="53"/>
                  </a:cubicBezTo>
                  <a:cubicBezTo>
                    <a:pt x="372" y="98"/>
                    <a:pt x="372" y="98"/>
                    <a:pt x="372" y="98"/>
                  </a:cubicBezTo>
                  <a:cubicBezTo>
                    <a:pt x="293" y="98"/>
                    <a:pt x="293" y="98"/>
                    <a:pt x="293" y="98"/>
                  </a:cubicBezTo>
                  <a:cubicBezTo>
                    <a:pt x="293" y="53"/>
                    <a:pt x="293" y="53"/>
                    <a:pt x="293" y="53"/>
                  </a:cubicBezTo>
                  <a:cubicBezTo>
                    <a:pt x="151" y="53"/>
                    <a:pt x="151" y="53"/>
                    <a:pt x="151" y="53"/>
                  </a:cubicBezTo>
                  <a:cubicBezTo>
                    <a:pt x="151" y="98"/>
                    <a:pt x="151" y="98"/>
                    <a:pt x="151" y="98"/>
                  </a:cubicBezTo>
                  <a:cubicBezTo>
                    <a:pt x="71" y="98"/>
                    <a:pt x="71" y="98"/>
                    <a:pt x="71" y="98"/>
                  </a:cubicBezTo>
                  <a:cubicBezTo>
                    <a:pt x="71" y="53"/>
                    <a:pt x="71" y="53"/>
                    <a:pt x="71" y="53"/>
                  </a:cubicBezTo>
                  <a:cubicBezTo>
                    <a:pt x="45" y="53"/>
                    <a:pt x="45" y="53"/>
                    <a:pt x="45" y="53"/>
                  </a:cubicBezTo>
                  <a:cubicBezTo>
                    <a:pt x="18" y="53"/>
                    <a:pt x="0" y="71"/>
                    <a:pt x="0" y="98"/>
                  </a:cubicBezTo>
                  <a:cubicBezTo>
                    <a:pt x="0" y="399"/>
                    <a:pt x="0" y="399"/>
                    <a:pt x="0" y="399"/>
                  </a:cubicBezTo>
                  <a:cubicBezTo>
                    <a:pt x="0" y="425"/>
                    <a:pt x="18" y="443"/>
                    <a:pt x="45" y="443"/>
                  </a:cubicBezTo>
                  <a:cubicBezTo>
                    <a:pt x="399" y="443"/>
                    <a:pt x="399" y="443"/>
                    <a:pt x="399" y="443"/>
                  </a:cubicBezTo>
                  <a:cubicBezTo>
                    <a:pt x="425" y="443"/>
                    <a:pt x="443" y="425"/>
                    <a:pt x="443" y="399"/>
                  </a:cubicBezTo>
                  <a:cubicBezTo>
                    <a:pt x="443" y="98"/>
                    <a:pt x="443" y="98"/>
                    <a:pt x="443" y="98"/>
                  </a:cubicBezTo>
                  <a:cubicBezTo>
                    <a:pt x="443" y="71"/>
                    <a:pt x="425" y="53"/>
                    <a:pt x="399" y="53"/>
                  </a:cubicBezTo>
                  <a:close/>
                  <a:moveTo>
                    <a:pt x="399" y="399"/>
                  </a:moveTo>
                  <a:lnTo>
                    <a:pt x="399" y="399"/>
                  </a:lnTo>
                  <a:cubicBezTo>
                    <a:pt x="45" y="399"/>
                    <a:pt x="45" y="399"/>
                    <a:pt x="45" y="399"/>
                  </a:cubicBezTo>
                  <a:cubicBezTo>
                    <a:pt x="45" y="196"/>
                    <a:pt x="45" y="196"/>
                    <a:pt x="45" y="196"/>
                  </a:cubicBezTo>
                  <a:cubicBezTo>
                    <a:pt x="399" y="196"/>
                    <a:pt x="399" y="196"/>
                    <a:pt x="399" y="196"/>
                  </a:cubicBezTo>
                  <a:lnTo>
                    <a:pt x="399" y="399"/>
                  </a:lnTo>
                  <a:close/>
                  <a:moveTo>
                    <a:pt x="124" y="0"/>
                  </a:moveTo>
                  <a:lnTo>
                    <a:pt x="124" y="0"/>
                  </a:lnTo>
                  <a:cubicBezTo>
                    <a:pt x="89" y="0"/>
                    <a:pt x="89" y="0"/>
                    <a:pt x="89" y="0"/>
                  </a:cubicBezTo>
                  <a:cubicBezTo>
                    <a:pt x="89" y="89"/>
                    <a:pt x="89" y="89"/>
                    <a:pt x="89" y="89"/>
                  </a:cubicBezTo>
                  <a:cubicBezTo>
                    <a:pt x="124" y="89"/>
                    <a:pt x="124" y="89"/>
                    <a:pt x="124" y="89"/>
                  </a:cubicBezTo>
                  <a:lnTo>
                    <a:pt x="124" y="0"/>
                  </a:lnTo>
                  <a:close/>
                  <a:moveTo>
                    <a:pt x="354" y="0"/>
                  </a:moveTo>
                  <a:lnTo>
                    <a:pt x="354" y="0"/>
                  </a:lnTo>
                  <a:cubicBezTo>
                    <a:pt x="319" y="0"/>
                    <a:pt x="319" y="0"/>
                    <a:pt x="319" y="0"/>
                  </a:cubicBezTo>
                  <a:cubicBezTo>
                    <a:pt x="319" y="89"/>
                    <a:pt x="319" y="89"/>
                    <a:pt x="319" y="89"/>
                  </a:cubicBezTo>
                  <a:cubicBezTo>
                    <a:pt x="354" y="89"/>
                    <a:pt x="354" y="89"/>
                    <a:pt x="354" y="89"/>
                  </a:cubicBezTo>
                  <a:lnTo>
                    <a:pt x="354" y="0"/>
                  </a:lnTo>
                  <a:close/>
                </a:path>
              </a:pathLst>
            </a:custGeom>
            <a:solidFill>
              <a:schemeClr val="bg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微软雅黑" pitchFamily="34" charset="-122"/>
                <a:ea typeface="微软雅黑" pitchFamily="34" charset="-122"/>
              </a:endParaRPr>
            </a:p>
          </p:txBody>
        </p:sp>
        <p:grpSp>
          <p:nvGrpSpPr>
            <p:cNvPr id="28" name="Group 41"/>
            <p:cNvGrpSpPr/>
            <p:nvPr/>
          </p:nvGrpSpPr>
          <p:grpSpPr>
            <a:xfrm>
              <a:off x="7972912" y="7036446"/>
              <a:ext cx="304072" cy="303870"/>
              <a:chOff x="8571240" y="5550087"/>
              <a:chExt cx="304072" cy="303870"/>
            </a:xfrm>
          </p:grpSpPr>
          <p:sp>
            <p:nvSpPr>
              <p:cNvPr id="31" name="Freeform 324"/>
              <p:cNvSpPr>
                <a:spLocks noChangeArrowheads="1"/>
              </p:cNvSpPr>
              <p:nvPr/>
            </p:nvSpPr>
            <p:spPr bwMode="auto">
              <a:xfrm>
                <a:off x="8571240" y="5550087"/>
                <a:ext cx="304072" cy="303870"/>
              </a:xfrm>
              <a:custGeom>
                <a:avLst/>
                <a:gdLst>
                  <a:gd name="T0" fmla="*/ 480 w 481"/>
                  <a:gd name="T1" fmla="*/ 240 h 481"/>
                  <a:gd name="T2" fmla="*/ 480 w 481"/>
                  <a:gd name="T3" fmla="*/ 240 h 481"/>
                  <a:gd name="T4" fmla="*/ 240 w 481"/>
                  <a:gd name="T5" fmla="*/ 0 h 481"/>
                  <a:gd name="T6" fmla="*/ 0 w 481"/>
                  <a:gd name="T7" fmla="*/ 240 h 481"/>
                  <a:gd name="T8" fmla="*/ 240 w 481"/>
                  <a:gd name="T9" fmla="*/ 480 h 481"/>
                  <a:gd name="T10" fmla="*/ 480 w 481"/>
                  <a:gd name="T11" fmla="*/ 240 h 481"/>
                </a:gdLst>
                <a:ahLst/>
                <a:cxnLst>
                  <a:cxn ang="0">
                    <a:pos x="T0" y="T1"/>
                  </a:cxn>
                  <a:cxn ang="0">
                    <a:pos x="T2" y="T3"/>
                  </a:cxn>
                  <a:cxn ang="0">
                    <a:pos x="T4" y="T5"/>
                  </a:cxn>
                  <a:cxn ang="0">
                    <a:pos x="T6" y="T7"/>
                  </a:cxn>
                  <a:cxn ang="0">
                    <a:pos x="T8" y="T9"/>
                  </a:cxn>
                  <a:cxn ang="0">
                    <a:pos x="T10" y="T11"/>
                  </a:cxn>
                </a:cxnLst>
                <a:rect l="0" t="0" r="r" b="b"/>
                <a:pathLst>
                  <a:path w="481" h="481">
                    <a:moveTo>
                      <a:pt x="480" y="240"/>
                    </a:moveTo>
                    <a:lnTo>
                      <a:pt x="480" y="240"/>
                    </a:lnTo>
                    <a:cubicBezTo>
                      <a:pt x="480" y="109"/>
                      <a:pt x="371" y="0"/>
                      <a:pt x="240" y="0"/>
                    </a:cubicBezTo>
                    <a:cubicBezTo>
                      <a:pt x="103" y="0"/>
                      <a:pt x="0" y="109"/>
                      <a:pt x="0" y="240"/>
                    </a:cubicBezTo>
                    <a:cubicBezTo>
                      <a:pt x="0" y="372"/>
                      <a:pt x="103" y="480"/>
                      <a:pt x="240" y="480"/>
                    </a:cubicBezTo>
                    <a:cubicBezTo>
                      <a:pt x="371" y="480"/>
                      <a:pt x="480" y="372"/>
                      <a:pt x="480" y="240"/>
                    </a:cubicBezTo>
                  </a:path>
                </a:pathLst>
              </a:custGeom>
              <a:solidFill>
                <a:schemeClr val="accent3"/>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微软雅黑" pitchFamily="34" charset="-122"/>
                  <a:ea typeface="微软雅黑" pitchFamily="34" charset="-122"/>
                </a:endParaRPr>
              </a:p>
            </p:txBody>
          </p:sp>
          <p:grpSp>
            <p:nvGrpSpPr>
              <p:cNvPr id="32" name="Group 47"/>
              <p:cNvGrpSpPr/>
              <p:nvPr/>
            </p:nvGrpSpPr>
            <p:grpSpPr>
              <a:xfrm>
                <a:off x="8633181" y="5620427"/>
                <a:ext cx="183006" cy="180070"/>
                <a:chOff x="8633181" y="5620427"/>
                <a:chExt cx="183006" cy="180070"/>
              </a:xfrm>
              <a:solidFill>
                <a:schemeClr val="bg1"/>
              </a:solidFill>
            </p:grpSpPr>
            <p:sp>
              <p:nvSpPr>
                <p:cNvPr id="33" name="Freeform 325"/>
                <p:cNvSpPr>
                  <a:spLocks noChangeArrowheads="1"/>
                </p:cNvSpPr>
                <p:nvPr/>
              </p:nvSpPr>
              <p:spPr bwMode="auto">
                <a:xfrm>
                  <a:off x="8717645" y="5620427"/>
                  <a:ext cx="16893" cy="180070"/>
                </a:xfrm>
                <a:custGeom>
                  <a:avLst/>
                  <a:gdLst>
                    <a:gd name="T0" fmla="*/ 28 w 29"/>
                    <a:gd name="T1" fmla="*/ 285 h 286"/>
                    <a:gd name="T2" fmla="*/ 0 w 29"/>
                    <a:gd name="T3" fmla="*/ 285 h 286"/>
                    <a:gd name="T4" fmla="*/ 0 w 29"/>
                    <a:gd name="T5" fmla="*/ 0 h 286"/>
                    <a:gd name="T6" fmla="*/ 28 w 29"/>
                    <a:gd name="T7" fmla="*/ 0 h 286"/>
                    <a:gd name="T8" fmla="*/ 28 w 29"/>
                    <a:gd name="T9" fmla="*/ 285 h 286"/>
                  </a:gdLst>
                  <a:ahLst/>
                  <a:cxnLst>
                    <a:cxn ang="0">
                      <a:pos x="T0" y="T1"/>
                    </a:cxn>
                    <a:cxn ang="0">
                      <a:pos x="T2" y="T3"/>
                    </a:cxn>
                    <a:cxn ang="0">
                      <a:pos x="T4" y="T5"/>
                    </a:cxn>
                    <a:cxn ang="0">
                      <a:pos x="T6" y="T7"/>
                    </a:cxn>
                    <a:cxn ang="0">
                      <a:pos x="T8" y="T9"/>
                    </a:cxn>
                  </a:cxnLst>
                  <a:rect l="0" t="0" r="r" b="b"/>
                  <a:pathLst>
                    <a:path w="29" h="286">
                      <a:moveTo>
                        <a:pt x="28" y="285"/>
                      </a:moveTo>
                      <a:lnTo>
                        <a:pt x="0" y="285"/>
                      </a:lnTo>
                      <a:lnTo>
                        <a:pt x="0" y="0"/>
                      </a:lnTo>
                      <a:lnTo>
                        <a:pt x="28" y="0"/>
                      </a:lnTo>
                      <a:lnTo>
                        <a:pt x="28" y="285"/>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微软雅黑" pitchFamily="34" charset="-122"/>
                    <a:ea typeface="微软雅黑" pitchFamily="34" charset="-122"/>
                  </a:endParaRPr>
                </a:p>
              </p:txBody>
            </p:sp>
            <p:sp>
              <p:nvSpPr>
                <p:cNvPr id="34" name="Freeform 326"/>
                <p:cNvSpPr>
                  <a:spLocks noChangeArrowheads="1"/>
                </p:cNvSpPr>
                <p:nvPr/>
              </p:nvSpPr>
              <p:spPr bwMode="auto">
                <a:xfrm>
                  <a:off x="8633181" y="5699209"/>
                  <a:ext cx="183006" cy="19695"/>
                </a:xfrm>
                <a:custGeom>
                  <a:avLst/>
                  <a:gdLst>
                    <a:gd name="T0" fmla="*/ 0 w 293"/>
                    <a:gd name="T1" fmla="*/ 35 h 36"/>
                    <a:gd name="T2" fmla="*/ 0 w 293"/>
                    <a:gd name="T3" fmla="*/ 0 h 36"/>
                    <a:gd name="T4" fmla="*/ 292 w 293"/>
                    <a:gd name="T5" fmla="*/ 0 h 36"/>
                    <a:gd name="T6" fmla="*/ 292 w 293"/>
                    <a:gd name="T7" fmla="*/ 35 h 36"/>
                    <a:gd name="T8" fmla="*/ 0 w 293"/>
                    <a:gd name="T9" fmla="*/ 35 h 36"/>
                  </a:gdLst>
                  <a:ahLst/>
                  <a:cxnLst>
                    <a:cxn ang="0">
                      <a:pos x="T0" y="T1"/>
                    </a:cxn>
                    <a:cxn ang="0">
                      <a:pos x="T2" y="T3"/>
                    </a:cxn>
                    <a:cxn ang="0">
                      <a:pos x="T4" y="T5"/>
                    </a:cxn>
                    <a:cxn ang="0">
                      <a:pos x="T6" y="T7"/>
                    </a:cxn>
                    <a:cxn ang="0">
                      <a:pos x="T8" y="T9"/>
                    </a:cxn>
                  </a:cxnLst>
                  <a:rect l="0" t="0" r="r" b="b"/>
                  <a:pathLst>
                    <a:path w="293" h="36">
                      <a:moveTo>
                        <a:pt x="0" y="35"/>
                      </a:moveTo>
                      <a:lnTo>
                        <a:pt x="0" y="0"/>
                      </a:lnTo>
                      <a:lnTo>
                        <a:pt x="292" y="0"/>
                      </a:lnTo>
                      <a:lnTo>
                        <a:pt x="292" y="35"/>
                      </a:lnTo>
                      <a:lnTo>
                        <a:pt x="0" y="35"/>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微软雅黑" pitchFamily="34" charset="-122"/>
                    <a:ea typeface="微软雅黑" pitchFamily="34" charset="-122"/>
                  </a:endParaRPr>
                </a:p>
              </p:txBody>
            </p:sp>
          </p:grpSp>
        </p:grpSp>
        <p:sp>
          <p:nvSpPr>
            <p:cNvPr id="29" name="TextBox 28"/>
            <p:cNvSpPr txBox="1"/>
            <p:nvPr/>
          </p:nvSpPr>
          <p:spPr>
            <a:xfrm>
              <a:off x="6452145" y="6773924"/>
              <a:ext cx="1599530" cy="749264"/>
            </a:xfrm>
            <a:prstGeom prst="rect">
              <a:avLst/>
            </a:prstGeom>
            <a:noFill/>
          </p:spPr>
          <p:txBody>
            <a:bodyPr wrap="none" lIns="182843" tIns="91422" rIns="182843" bIns="91422" rtlCol="0">
              <a:spAutoFit/>
            </a:bodyPr>
            <a:lstStyle/>
            <a:p>
              <a:pPr algn="r"/>
              <a:r>
                <a:rPr lang="id-ID" sz="2200" b="1" dirty="0">
                  <a:solidFill>
                    <a:schemeClr val="accent3"/>
                  </a:solidFill>
                  <a:latin typeface="微软雅黑" pitchFamily="34" charset="-122"/>
                  <a:ea typeface="微软雅黑" pitchFamily="34" charset="-122"/>
                </a:rPr>
                <a:t>4 LTE</a:t>
              </a:r>
            </a:p>
          </p:txBody>
        </p:sp>
        <p:sp>
          <p:nvSpPr>
            <p:cNvPr id="30" name="TextBox 29"/>
            <p:cNvSpPr txBox="1"/>
            <p:nvPr/>
          </p:nvSpPr>
          <p:spPr>
            <a:xfrm>
              <a:off x="2579617" y="7261154"/>
              <a:ext cx="5482416" cy="1965799"/>
            </a:xfrm>
            <a:prstGeom prst="rect">
              <a:avLst/>
            </a:prstGeom>
            <a:noFill/>
          </p:spPr>
          <p:txBody>
            <a:bodyPr wrap="square" lIns="219419" tIns="109710" rIns="219419" bIns="109710" rtlCol="0">
              <a:spAutoFit/>
            </a:bodyPr>
            <a:lstStyle/>
            <a:p>
              <a:pPr algn="r">
                <a:lnSpc>
                  <a:spcPct val="110000"/>
                </a:lnSpc>
              </a:pPr>
              <a:r>
                <a:rPr lang="zh-CN" altLang="en-US" sz="1700" dirty="0">
                  <a:solidFill>
                    <a:schemeClr val="tx1">
                      <a:lumMod val="50000"/>
                      <a:lumOff val="50000"/>
                    </a:schemeClr>
                  </a:solidFill>
                  <a:latin typeface="微软雅黑" pitchFamily="34" charset="-122"/>
                  <a:ea typeface="微软雅黑" pitchFamily="34" charset="-122"/>
                  <a:cs typeface="Lato Light"/>
                </a:rPr>
                <a:t>输入您的容输入您的输入您的内容输入您的内容内容输入您的内容</a:t>
              </a:r>
              <a:r>
                <a:rPr lang="en-US" altLang="zh-CN" sz="1700" dirty="0">
                  <a:solidFill>
                    <a:schemeClr val="tx1">
                      <a:lumMod val="50000"/>
                      <a:lumOff val="50000"/>
                    </a:schemeClr>
                  </a:solidFill>
                  <a:latin typeface="微软雅黑" pitchFamily="34" charset="-122"/>
                  <a:ea typeface="微软雅黑" pitchFamily="34" charset="-122"/>
                  <a:cs typeface="Lato Light"/>
                </a:rPr>
                <a:t>.</a:t>
              </a:r>
              <a:r>
                <a:rPr lang="zh-CN" altLang="en-US" sz="1700" dirty="0">
                  <a:solidFill>
                    <a:schemeClr val="tx1">
                      <a:lumMod val="50000"/>
                      <a:lumOff val="50000"/>
                    </a:schemeClr>
                  </a:solidFill>
                  <a:latin typeface="微软雅黑" pitchFamily="34" charset="-122"/>
                  <a:ea typeface="微软雅黑" pitchFamily="34" charset="-122"/>
                  <a:cs typeface="Lato Light"/>
                </a:rPr>
                <a:t>输入您的内容输入您的内容输入您的输入您的内容输入您的内容输入您</a:t>
              </a:r>
              <a:endParaRPr lang="en-US" sz="1700" dirty="0">
                <a:solidFill>
                  <a:schemeClr val="tx1">
                    <a:lumMod val="50000"/>
                    <a:lumOff val="50000"/>
                  </a:schemeClr>
                </a:solidFill>
                <a:latin typeface="微软雅黑" pitchFamily="34" charset="-122"/>
                <a:ea typeface="微软雅黑" pitchFamily="34" charset="-122"/>
                <a:cs typeface="Lato Light"/>
              </a:endParaRPr>
            </a:p>
          </p:txBody>
        </p:sp>
      </p:grpSp>
      <p:grpSp>
        <p:nvGrpSpPr>
          <p:cNvPr id="37" name="Group 55"/>
          <p:cNvGrpSpPr/>
          <p:nvPr/>
        </p:nvGrpSpPr>
        <p:grpSpPr>
          <a:xfrm>
            <a:off x="10516612" y="4664349"/>
            <a:ext cx="5127353" cy="1640064"/>
            <a:chOff x="14570915" y="6527320"/>
            <a:chExt cx="7326153" cy="2348774"/>
          </a:xfrm>
        </p:grpSpPr>
        <p:grpSp>
          <p:nvGrpSpPr>
            <p:cNvPr id="38" name="Group 56"/>
            <p:cNvGrpSpPr/>
            <p:nvPr/>
          </p:nvGrpSpPr>
          <p:grpSpPr>
            <a:xfrm>
              <a:off x="14570915" y="6527320"/>
              <a:ext cx="1404923" cy="1294259"/>
              <a:chOff x="14726875" y="6750120"/>
              <a:chExt cx="1404923" cy="1294259"/>
            </a:xfrm>
          </p:grpSpPr>
          <p:grpSp>
            <p:nvGrpSpPr>
              <p:cNvPr id="46" name="Group 80"/>
              <p:cNvGrpSpPr/>
              <p:nvPr/>
            </p:nvGrpSpPr>
            <p:grpSpPr>
              <a:xfrm>
                <a:off x="14726875" y="6750120"/>
                <a:ext cx="1404923" cy="1294259"/>
                <a:chOff x="13296064" y="10607541"/>
                <a:chExt cx="1265763" cy="1166060"/>
              </a:xfrm>
              <a:solidFill>
                <a:schemeClr val="accent2"/>
              </a:solidFill>
            </p:grpSpPr>
            <p:sp>
              <p:nvSpPr>
                <p:cNvPr id="48" name="Freeform 269"/>
                <p:cNvSpPr>
                  <a:spLocks noChangeArrowheads="1"/>
                </p:cNvSpPr>
                <p:nvPr/>
              </p:nvSpPr>
              <p:spPr bwMode="auto">
                <a:xfrm>
                  <a:off x="13349333" y="10670914"/>
                  <a:ext cx="1141470" cy="1039314"/>
                </a:xfrm>
                <a:custGeom>
                  <a:avLst/>
                  <a:gdLst>
                    <a:gd name="T0" fmla="*/ 994 w 1989"/>
                    <a:gd name="T1" fmla="*/ 0 h 1812"/>
                    <a:gd name="T2" fmla="*/ 994 w 1989"/>
                    <a:gd name="T3" fmla="*/ 0 h 1812"/>
                    <a:gd name="T4" fmla="*/ 354 w 1989"/>
                    <a:gd name="T5" fmla="*/ 268 h 1812"/>
                    <a:gd name="T6" fmla="*/ 354 w 1989"/>
                    <a:gd name="T7" fmla="*/ 1548 h 1812"/>
                    <a:gd name="T8" fmla="*/ 994 w 1989"/>
                    <a:gd name="T9" fmla="*/ 1811 h 1812"/>
                    <a:gd name="T10" fmla="*/ 1634 w 1989"/>
                    <a:gd name="T11" fmla="*/ 1548 h 1812"/>
                    <a:gd name="T12" fmla="*/ 1634 w 1989"/>
                    <a:gd name="T13" fmla="*/ 268 h 1812"/>
                    <a:gd name="T14" fmla="*/ 994 w 1989"/>
                    <a:gd name="T15" fmla="*/ 0 h 18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89" h="1812">
                      <a:moveTo>
                        <a:pt x="994" y="0"/>
                      </a:moveTo>
                      <a:lnTo>
                        <a:pt x="994" y="0"/>
                      </a:lnTo>
                      <a:cubicBezTo>
                        <a:pt x="766" y="0"/>
                        <a:pt x="532" y="91"/>
                        <a:pt x="354" y="268"/>
                      </a:cubicBezTo>
                      <a:cubicBezTo>
                        <a:pt x="0" y="622"/>
                        <a:pt x="0" y="1194"/>
                        <a:pt x="354" y="1548"/>
                      </a:cubicBezTo>
                      <a:cubicBezTo>
                        <a:pt x="532" y="1725"/>
                        <a:pt x="766" y="1811"/>
                        <a:pt x="994" y="1811"/>
                      </a:cubicBezTo>
                      <a:cubicBezTo>
                        <a:pt x="1229" y="1811"/>
                        <a:pt x="1457" y="1725"/>
                        <a:pt x="1634" y="1548"/>
                      </a:cubicBezTo>
                      <a:cubicBezTo>
                        <a:pt x="1988" y="1194"/>
                        <a:pt x="1988" y="622"/>
                        <a:pt x="1634" y="268"/>
                      </a:cubicBezTo>
                      <a:cubicBezTo>
                        <a:pt x="1457" y="91"/>
                        <a:pt x="1229" y="0"/>
                        <a:pt x="994" y="0"/>
                      </a:cubicBezTo>
                    </a:path>
                  </a:pathLst>
                </a:custGeom>
                <a:solidFill>
                  <a:schemeClr val="accent4"/>
                </a:solidFill>
                <a:ln w="9525" cap="flat">
                  <a:noFill/>
                  <a:bevel/>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gn="l"/>
                  <a:endParaRPr lang="en-US" dirty="0">
                    <a:latin typeface="微软雅黑" pitchFamily="34" charset="-122"/>
                    <a:ea typeface="微软雅黑" pitchFamily="34" charset="-122"/>
                  </a:endParaRPr>
                </a:p>
              </p:txBody>
            </p:sp>
            <p:sp>
              <p:nvSpPr>
                <p:cNvPr id="49" name="Freeform 270"/>
                <p:cNvSpPr>
                  <a:spLocks noChangeArrowheads="1"/>
                </p:cNvSpPr>
                <p:nvPr/>
              </p:nvSpPr>
              <p:spPr bwMode="auto">
                <a:xfrm>
                  <a:off x="13296064" y="10607541"/>
                  <a:ext cx="1265763" cy="1166060"/>
                </a:xfrm>
                <a:custGeom>
                  <a:avLst/>
                  <a:gdLst>
                    <a:gd name="T0" fmla="*/ 1085 w 2206"/>
                    <a:gd name="T1" fmla="*/ 2005 h 2035"/>
                    <a:gd name="T2" fmla="*/ 1085 w 2206"/>
                    <a:gd name="T3" fmla="*/ 2005 h 2035"/>
                    <a:gd name="T4" fmla="*/ 383 w 2206"/>
                    <a:gd name="T5" fmla="*/ 1714 h 2035"/>
                    <a:gd name="T6" fmla="*/ 383 w 2206"/>
                    <a:gd name="T7" fmla="*/ 314 h 2035"/>
                    <a:gd name="T8" fmla="*/ 1085 w 2206"/>
                    <a:gd name="T9" fmla="*/ 23 h 2035"/>
                    <a:gd name="T10" fmla="*/ 1788 w 2206"/>
                    <a:gd name="T11" fmla="*/ 314 h 2035"/>
                    <a:gd name="T12" fmla="*/ 1788 w 2206"/>
                    <a:gd name="T13" fmla="*/ 1714 h 2035"/>
                    <a:gd name="T14" fmla="*/ 1085 w 2206"/>
                    <a:gd name="T15" fmla="*/ 2005 h 2035"/>
                    <a:gd name="T16" fmla="*/ 1085 w 2206"/>
                    <a:gd name="T17" fmla="*/ 0 h 2035"/>
                    <a:gd name="T18" fmla="*/ 1085 w 2206"/>
                    <a:gd name="T19" fmla="*/ 0 h 2035"/>
                    <a:gd name="T20" fmla="*/ 366 w 2206"/>
                    <a:gd name="T21" fmla="*/ 297 h 2035"/>
                    <a:gd name="T22" fmla="*/ 68 w 2206"/>
                    <a:gd name="T23" fmla="*/ 1017 h 2035"/>
                    <a:gd name="T24" fmla="*/ 366 w 2206"/>
                    <a:gd name="T25" fmla="*/ 1737 h 2035"/>
                    <a:gd name="T26" fmla="*/ 1085 w 2206"/>
                    <a:gd name="T27" fmla="*/ 2034 h 2035"/>
                    <a:gd name="T28" fmla="*/ 1085 w 2206"/>
                    <a:gd name="T29" fmla="*/ 2034 h 2035"/>
                    <a:gd name="T30" fmla="*/ 1805 w 2206"/>
                    <a:gd name="T31" fmla="*/ 1737 h 2035"/>
                    <a:gd name="T32" fmla="*/ 1805 w 2206"/>
                    <a:gd name="T33" fmla="*/ 297 h 2035"/>
                    <a:gd name="T34" fmla="*/ 1085 w 2206"/>
                    <a:gd name="T35" fmla="*/ 0 h 2035"/>
                    <a:gd name="T36" fmla="*/ 1085 w 2206"/>
                    <a:gd name="T37" fmla="*/ 2005 h 20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206" h="2035">
                      <a:moveTo>
                        <a:pt x="1085" y="2005"/>
                      </a:moveTo>
                      <a:lnTo>
                        <a:pt x="1085" y="2005"/>
                      </a:lnTo>
                      <a:cubicBezTo>
                        <a:pt x="823" y="2005"/>
                        <a:pt x="571" y="1902"/>
                        <a:pt x="383" y="1714"/>
                      </a:cubicBezTo>
                      <a:cubicBezTo>
                        <a:pt x="0" y="1331"/>
                        <a:pt x="0" y="703"/>
                        <a:pt x="383" y="314"/>
                      </a:cubicBezTo>
                      <a:cubicBezTo>
                        <a:pt x="571" y="126"/>
                        <a:pt x="823" y="23"/>
                        <a:pt x="1085" y="23"/>
                      </a:cubicBezTo>
                      <a:cubicBezTo>
                        <a:pt x="1354" y="23"/>
                        <a:pt x="1600" y="126"/>
                        <a:pt x="1788" y="314"/>
                      </a:cubicBezTo>
                      <a:cubicBezTo>
                        <a:pt x="2177" y="703"/>
                        <a:pt x="2177" y="1331"/>
                        <a:pt x="1788" y="1714"/>
                      </a:cubicBezTo>
                      <a:cubicBezTo>
                        <a:pt x="1600" y="1902"/>
                        <a:pt x="1354" y="2005"/>
                        <a:pt x="1085" y="2005"/>
                      </a:cubicBezTo>
                      <a:lnTo>
                        <a:pt x="1085" y="0"/>
                      </a:lnTo>
                      <a:lnTo>
                        <a:pt x="1085" y="0"/>
                      </a:lnTo>
                      <a:cubicBezTo>
                        <a:pt x="817" y="0"/>
                        <a:pt x="560" y="103"/>
                        <a:pt x="366" y="297"/>
                      </a:cubicBezTo>
                      <a:cubicBezTo>
                        <a:pt x="177" y="486"/>
                        <a:pt x="68" y="743"/>
                        <a:pt x="68" y="1017"/>
                      </a:cubicBezTo>
                      <a:cubicBezTo>
                        <a:pt x="68" y="1285"/>
                        <a:pt x="177" y="1542"/>
                        <a:pt x="366" y="1737"/>
                      </a:cubicBezTo>
                      <a:cubicBezTo>
                        <a:pt x="560" y="1925"/>
                        <a:pt x="817" y="2034"/>
                        <a:pt x="1085" y="2034"/>
                      </a:cubicBezTo>
                      <a:lnTo>
                        <a:pt x="1085" y="2034"/>
                      </a:lnTo>
                      <a:cubicBezTo>
                        <a:pt x="1360" y="2034"/>
                        <a:pt x="1611" y="1925"/>
                        <a:pt x="1805" y="1737"/>
                      </a:cubicBezTo>
                      <a:cubicBezTo>
                        <a:pt x="2205" y="1337"/>
                        <a:pt x="2205" y="691"/>
                        <a:pt x="1805" y="297"/>
                      </a:cubicBezTo>
                      <a:cubicBezTo>
                        <a:pt x="1611" y="103"/>
                        <a:pt x="1360" y="0"/>
                        <a:pt x="1085" y="0"/>
                      </a:cubicBezTo>
                      <a:lnTo>
                        <a:pt x="1085" y="2005"/>
                      </a:lnTo>
                    </a:path>
                  </a:pathLst>
                </a:custGeom>
                <a:solidFill>
                  <a:schemeClr val="accent4"/>
                </a:solidFill>
                <a:ln w="9525" cap="flat">
                  <a:noFill/>
                  <a:bevel/>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gn="l"/>
                  <a:endParaRPr lang="en-US" dirty="0">
                    <a:latin typeface="微软雅黑" pitchFamily="34" charset="-122"/>
                    <a:ea typeface="微软雅黑" pitchFamily="34" charset="-122"/>
                  </a:endParaRPr>
                </a:p>
              </p:txBody>
            </p:sp>
          </p:grpSp>
          <p:sp>
            <p:nvSpPr>
              <p:cNvPr id="47" name="Freeform 116"/>
              <p:cNvSpPr>
                <a:spLocks noChangeArrowheads="1"/>
              </p:cNvSpPr>
              <p:nvPr/>
            </p:nvSpPr>
            <p:spPr bwMode="auto">
              <a:xfrm>
                <a:off x="15167722" y="7085367"/>
                <a:ext cx="532736" cy="553830"/>
              </a:xfrm>
              <a:custGeom>
                <a:avLst/>
                <a:gdLst>
                  <a:gd name="T0" fmla="*/ 400 w 445"/>
                  <a:gd name="T1" fmla="*/ 159 h 462"/>
                  <a:gd name="T2" fmla="*/ 400 w 445"/>
                  <a:gd name="T3" fmla="*/ 159 h 462"/>
                  <a:gd name="T4" fmla="*/ 266 w 445"/>
                  <a:gd name="T5" fmla="*/ 8 h 462"/>
                  <a:gd name="T6" fmla="*/ 36 w 445"/>
                  <a:gd name="T7" fmla="*/ 248 h 462"/>
                  <a:gd name="T8" fmla="*/ 9 w 445"/>
                  <a:gd name="T9" fmla="*/ 319 h 462"/>
                  <a:gd name="T10" fmla="*/ 81 w 445"/>
                  <a:gd name="T11" fmla="*/ 355 h 462"/>
                  <a:gd name="T12" fmla="*/ 98 w 445"/>
                  <a:gd name="T13" fmla="*/ 346 h 462"/>
                  <a:gd name="T14" fmla="*/ 134 w 445"/>
                  <a:gd name="T15" fmla="*/ 372 h 462"/>
                  <a:gd name="T16" fmla="*/ 160 w 445"/>
                  <a:gd name="T17" fmla="*/ 434 h 462"/>
                  <a:gd name="T18" fmla="*/ 187 w 445"/>
                  <a:gd name="T19" fmla="*/ 452 h 462"/>
                  <a:gd name="T20" fmla="*/ 240 w 445"/>
                  <a:gd name="T21" fmla="*/ 434 h 462"/>
                  <a:gd name="T22" fmla="*/ 249 w 445"/>
                  <a:gd name="T23" fmla="*/ 416 h 462"/>
                  <a:gd name="T24" fmla="*/ 231 w 445"/>
                  <a:gd name="T25" fmla="*/ 390 h 462"/>
                  <a:gd name="T26" fmla="*/ 204 w 445"/>
                  <a:gd name="T27" fmla="*/ 337 h 462"/>
                  <a:gd name="T28" fmla="*/ 231 w 445"/>
                  <a:gd name="T29" fmla="*/ 310 h 462"/>
                  <a:gd name="T30" fmla="*/ 417 w 445"/>
                  <a:gd name="T31" fmla="*/ 355 h 462"/>
                  <a:gd name="T32" fmla="*/ 400 w 445"/>
                  <a:gd name="T33" fmla="*/ 159 h 462"/>
                  <a:gd name="T34" fmla="*/ 390 w 445"/>
                  <a:gd name="T35" fmla="*/ 310 h 462"/>
                  <a:gd name="T36" fmla="*/ 390 w 445"/>
                  <a:gd name="T37" fmla="*/ 310 h 462"/>
                  <a:gd name="T38" fmla="*/ 302 w 445"/>
                  <a:gd name="T39" fmla="*/ 204 h 462"/>
                  <a:gd name="T40" fmla="*/ 284 w 445"/>
                  <a:gd name="T41" fmla="*/ 62 h 462"/>
                  <a:gd name="T42" fmla="*/ 364 w 445"/>
                  <a:gd name="T43" fmla="*/ 177 h 462"/>
                  <a:gd name="T44" fmla="*/ 390 w 445"/>
                  <a:gd name="T45" fmla="*/ 310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45" h="462">
                    <a:moveTo>
                      <a:pt x="400" y="159"/>
                    </a:moveTo>
                    <a:lnTo>
                      <a:pt x="400" y="159"/>
                    </a:lnTo>
                    <a:cubicBezTo>
                      <a:pt x="364" y="71"/>
                      <a:pt x="302" y="0"/>
                      <a:pt x="266" y="8"/>
                    </a:cubicBezTo>
                    <a:cubicBezTo>
                      <a:pt x="213" y="36"/>
                      <a:pt x="302" y="142"/>
                      <a:pt x="36" y="248"/>
                    </a:cubicBezTo>
                    <a:cubicBezTo>
                      <a:pt x="9" y="257"/>
                      <a:pt x="0" y="292"/>
                      <a:pt x="9" y="319"/>
                    </a:cubicBezTo>
                    <a:cubicBezTo>
                      <a:pt x="18" y="337"/>
                      <a:pt x="53" y="363"/>
                      <a:pt x="81" y="355"/>
                    </a:cubicBezTo>
                    <a:lnTo>
                      <a:pt x="98" y="346"/>
                    </a:lnTo>
                    <a:cubicBezTo>
                      <a:pt x="116" y="372"/>
                      <a:pt x="134" y="355"/>
                      <a:pt x="134" y="372"/>
                    </a:cubicBezTo>
                    <a:cubicBezTo>
                      <a:pt x="143" y="390"/>
                      <a:pt x="160" y="425"/>
                      <a:pt x="160" y="434"/>
                    </a:cubicBezTo>
                    <a:cubicBezTo>
                      <a:pt x="169" y="443"/>
                      <a:pt x="178" y="461"/>
                      <a:pt x="187" y="452"/>
                    </a:cubicBezTo>
                    <a:cubicBezTo>
                      <a:pt x="196" y="452"/>
                      <a:pt x="231" y="443"/>
                      <a:pt x="240" y="434"/>
                    </a:cubicBezTo>
                    <a:cubicBezTo>
                      <a:pt x="257" y="434"/>
                      <a:pt x="257" y="425"/>
                      <a:pt x="249" y="416"/>
                    </a:cubicBezTo>
                    <a:cubicBezTo>
                      <a:pt x="249" y="408"/>
                      <a:pt x="231" y="399"/>
                      <a:pt x="231" y="390"/>
                    </a:cubicBezTo>
                    <a:cubicBezTo>
                      <a:pt x="222" y="381"/>
                      <a:pt x="213" y="346"/>
                      <a:pt x="204" y="337"/>
                    </a:cubicBezTo>
                    <a:cubicBezTo>
                      <a:pt x="196" y="328"/>
                      <a:pt x="213" y="310"/>
                      <a:pt x="231" y="310"/>
                    </a:cubicBezTo>
                    <a:cubicBezTo>
                      <a:pt x="355" y="302"/>
                      <a:pt x="373" y="372"/>
                      <a:pt x="417" y="355"/>
                    </a:cubicBezTo>
                    <a:cubicBezTo>
                      <a:pt x="444" y="346"/>
                      <a:pt x="444" y="248"/>
                      <a:pt x="400" y="159"/>
                    </a:cubicBezTo>
                    <a:close/>
                    <a:moveTo>
                      <a:pt x="390" y="310"/>
                    </a:moveTo>
                    <a:lnTo>
                      <a:pt x="390" y="310"/>
                    </a:lnTo>
                    <a:cubicBezTo>
                      <a:pt x="381" y="310"/>
                      <a:pt x="328" y="275"/>
                      <a:pt x="302" y="204"/>
                    </a:cubicBezTo>
                    <a:cubicBezTo>
                      <a:pt x="275" y="133"/>
                      <a:pt x="275" y="62"/>
                      <a:pt x="284" y="62"/>
                    </a:cubicBezTo>
                    <a:cubicBezTo>
                      <a:pt x="293" y="62"/>
                      <a:pt x="337" y="106"/>
                      <a:pt x="364" y="177"/>
                    </a:cubicBezTo>
                    <a:cubicBezTo>
                      <a:pt x="400" y="248"/>
                      <a:pt x="390" y="302"/>
                      <a:pt x="390" y="310"/>
                    </a:cubicBezTo>
                    <a:close/>
                  </a:path>
                </a:pathLst>
              </a:custGeom>
              <a:solidFill>
                <a:schemeClr val="bg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gn="l"/>
                <a:endParaRPr lang="en-US" dirty="0">
                  <a:latin typeface="微软雅黑" pitchFamily="34" charset="-122"/>
                  <a:ea typeface="微软雅黑" pitchFamily="34" charset="-122"/>
                </a:endParaRPr>
              </a:p>
            </p:txBody>
          </p:sp>
        </p:grpSp>
        <p:sp>
          <p:nvSpPr>
            <p:cNvPr id="39" name="TextBox 38"/>
            <p:cNvSpPr txBox="1"/>
            <p:nvPr/>
          </p:nvSpPr>
          <p:spPr>
            <a:xfrm>
              <a:off x="16361564" y="6794716"/>
              <a:ext cx="2151525" cy="749264"/>
            </a:xfrm>
            <a:prstGeom prst="rect">
              <a:avLst/>
            </a:prstGeom>
            <a:noFill/>
          </p:spPr>
          <p:txBody>
            <a:bodyPr wrap="none" lIns="182843" tIns="91422" rIns="182843" bIns="91422" rtlCol="0">
              <a:spAutoFit/>
            </a:bodyPr>
            <a:lstStyle/>
            <a:p>
              <a:pPr algn="l"/>
              <a:r>
                <a:rPr lang="en-US" sz="2200" b="1" dirty="0">
                  <a:solidFill>
                    <a:schemeClr val="accent4"/>
                  </a:solidFill>
                  <a:latin typeface="微软雅黑" pitchFamily="34" charset="-122"/>
                  <a:ea typeface="微软雅黑" pitchFamily="34" charset="-122"/>
                </a:rPr>
                <a:t>Speaker</a:t>
              </a:r>
              <a:endParaRPr lang="id-ID" sz="2200" b="1" dirty="0">
                <a:solidFill>
                  <a:schemeClr val="accent4"/>
                </a:solidFill>
                <a:latin typeface="微软雅黑" pitchFamily="34" charset="-122"/>
                <a:ea typeface="微软雅黑" pitchFamily="34" charset="-122"/>
              </a:endParaRPr>
            </a:p>
          </p:txBody>
        </p:sp>
        <p:grpSp>
          <p:nvGrpSpPr>
            <p:cNvPr id="40" name="Group 58"/>
            <p:cNvGrpSpPr/>
            <p:nvPr/>
          </p:nvGrpSpPr>
          <p:grpSpPr>
            <a:xfrm>
              <a:off x="16087511" y="7015531"/>
              <a:ext cx="304072" cy="303870"/>
              <a:chOff x="8571240" y="5550087"/>
              <a:chExt cx="304072" cy="303870"/>
            </a:xfrm>
          </p:grpSpPr>
          <p:sp>
            <p:nvSpPr>
              <p:cNvPr id="42" name="Freeform 324"/>
              <p:cNvSpPr>
                <a:spLocks noChangeArrowheads="1"/>
              </p:cNvSpPr>
              <p:nvPr/>
            </p:nvSpPr>
            <p:spPr bwMode="auto">
              <a:xfrm>
                <a:off x="8571240" y="5550087"/>
                <a:ext cx="304072" cy="303870"/>
              </a:xfrm>
              <a:custGeom>
                <a:avLst/>
                <a:gdLst>
                  <a:gd name="T0" fmla="*/ 480 w 481"/>
                  <a:gd name="T1" fmla="*/ 240 h 481"/>
                  <a:gd name="T2" fmla="*/ 480 w 481"/>
                  <a:gd name="T3" fmla="*/ 240 h 481"/>
                  <a:gd name="T4" fmla="*/ 240 w 481"/>
                  <a:gd name="T5" fmla="*/ 0 h 481"/>
                  <a:gd name="T6" fmla="*/ 0 w 481"/>
                  <a:gd name="T7" fmla="*/ 240 h 481"/>
                  <a:gd name="T8" fmla="*/ 240 w 481"/>
                  <a:gd name="T9" fmla="*/ 480 h 481"/>
                  <a:gd name="T10" fmla="*/ 480 w 481"/>
                  <a:gd name="T11" fmla="*/ 240 h 481"/>
                </a:gdLst>
                <a:ahLst/>
                <a:cxnLst>
                  <a:cxn ang="0">
                    <a:pos x="T0" y="T1"/>
                  </a:cxn>
                  <a:cxn ang="0">
                    <a:pos x="T2" y="T3"/>
                  </a:cxn>
                  <a:cxn ang="0">
                    <a:pos x="T4" y="T5"/>
                  </a:cxn>
                  <a:cxn ang="0">
                    <a:pos x="T6" y="T7"/>
                  </a:cxn>
                  <a:cxn ang="0">
                    <a:pos x="T8" y="T9"/>
                  </a:cxn>
                  <a:cxn ang="0">
                    <a:pos x="T10" y="T11"/>
                  </a:cxn>
                </a:cxnLst>
                <a:rect l="0" t="0" r="r" b="b"/>
                <a:pathLst>
                  <a:path w="481" h="481">
                    <a:moveTo>
                      <a:pt x="480" y="240"/>
                    </a:moveTo>
                    <a:lnTo>
                      <a:pt x="480" y="240"/>
                    </a:lnTo>
                    <a:cubicBezTo>
                      <a:pt x="480" y="109"/>
                      <a:pt x="371" y="0"/>
                      <a:pt x="240" y="0"/>
                    </a:cubicBezTo>
                    <a:cubicBezTo>
                      <a:pt x="103" y="0"/>
                      <a:pt x="0" y="109"/>
                      <a:pt x="0" y="240"/>
                    </a:cubicBezTo>
                    <a:cubicBezTo>
                      <a:pt x="0" y="372"/>
                      <a:pt x="103" y="480"/>
                      <a:pt x="240" y="480"/>
                    </a:cubicBezTo>
                    <a:cubicBezTo>
                      <a:pt x="371" y="480"/>
                      <a:pt x="480" y="372"/>
                      <a:pt x="480" y="240"/>
                    </a:cubicBezTo>
                  </a:path>
                </a:pathLst>
              </a:custGeom>
              <a:solidFill>
                <a:schemeClr val="accent4"/>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gn="l"/>
                <a:endParaRPr lang="en-US" dirty="0">
                  <a:latin typeface="微软雅黑" pitchFamily="34" charset="-122"/>
                  <a:ea typeface="微软雅黑" pitchFamily="34" charset="-122"/>
                </a:endParaRPr>
              </a:p>
            </p:txBody>
          </p:sp>
          <p:grpSp>
            <p:nvGrpSpPr>
              <p:cNvPr id="43" name="Group 65"/>
              <p:cNvGrpSpPr/>
              <p:nvPr/>
            </p:nvGrpSpPr>
            <p:grpSpPr>
              <a:xfrm>
                <a:off x="8633181" y="5620427"/>
                <a:ext cx="183006" cy="180070"/>
                <a:chOff x="8633181" y="5620427"/>
                <a:chExt cx="183006" cy="180070"/>
              </a:xfrm>
              <a:solidFill>
                <a:schemeClr val="bg1"/>
              </a:solidFill>
            </p:grpSpPr>
            <p:sp>
              <p:nvSpPr>
                <p:cNvPr id="44" name="Freeform 325"/>
                <p:cNvSpPr>
                  <a:spLocks noChangeArrowheads="1"/>
                </p:cNvSpPr>
                <p:nvPr/>
              </p:nvSpPr>
              <p:spPr bwMode="auto">
                <a:xfrm>
                  <a:off x="8717645" y="5620427"/>
                  <a:ext cx="16893" cy="180070"/>
                </a:xfrm>
                <a:custGeom>
                  <a:avLst/>
                  <a:gdLst>
                    <a:gd name="T0" fmla="*/ 28 w 29"/>
                    <a:gd name="T1" fmla="*/ 285 h 286"/>
                    <a:gd name="T2" fmla="*/ 0 w 29"/>
                    <a:gd name="T3" fmla="*/ 285 h 286"/>
                    <a:gd name="T4" fmla="*/ 0 w 29"/>
                    <a:gd name="T5" fmla="*/ 0 h 286"/>
                    <a:gd name="T6" fmla="*/ 28 w 29"/>
                    <a:gd name="T7" fmla="*/ 0 h 286"/>
                    <a:gd name="T8" fmla="*/ 28 w 29"/>
                    <a:gd name="T9" fmla="*/ 285 h 286"/>
                  </a:gdLst>
                  <a:ahLst/>
                  <a:cxnLst>
                    <a:cxn ang="0">
                      <a:pos x="T0" y="T1"/>
                    </a:cxn>
                    <a:cxn ang="0">
                      <a:pos x="T2" y="T3"/>
                    </a:cxn>
                    <a:cxn ang="0">
                      <a:pos x="T4" y="T5"/>
                    </a:cxn>
                    <a:cxn ang="0">
                      <a:pos x="T6" y="T7"/>
                    </a:cxn>
                    <a:cxn ang="0">
                      <a:pos x="T8" y="T9"/>
                    </a:cxn>
                  </a:cxnLst>
                  <a:rect l="0" t="0" r="r" b="b"/>
                  <a:pathLst>
                    <a:path w="29" h="286">
                      <a:moveTo>
                        <a:pt x="28" y="285"/>
                      </a:moveTo>
                      <a:lnTo>
                        <a:pt x="0" y="285"/>
                      </a:lnTo>
                      <a:lnTo>
                        <a:pt x="0" y="0"/>
                      </a:lnTo>
                      <a:lnTo>
                        <a:pt x="28" y="0"/>
                      </a:lnTo>
                      <a:lnTo>
                        <a:pt x="28" y="285"/>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gn="l"/>
                  <a:endParaRPr lang="en-US" dirty="0">
                    <a:latin typeface="微软雅黑" pitchFamily="34" charset="-122"/>
                    <a:ea typeface="微软雅黑" pitchFamily="34" charset="-122"/>
                  </a:endParaRPr>
                </a:p>
              </p:txBody>
            </p:sp>
            <p:sp>
              <p:nvSpPr>
                <p:cNvPr id="45" name="Freeform 326"/>
                <p:cNvSpPr>
                  <a:spLocks noChangeArrowheads="1"/>
                </p:cNvSpPr>
                <p:nvPr/>
              </p:nvSpPr>
              <p:spPr bwMode="auto">
                <a:xfrm>
                  <a:off x="8633181" y="5699209"/>
                  <a:ext cx="183006" cy="19695"/>
                </a:xfrm>
                <a:custGeom>
                  <a:avLst/>
                  <a:gdLst>
                    <a:gd name="T0" fmla="*/ 0 w 293"/>
                    <a:gd name="T1" fmla="*/ 35 h 36"/>
                    <a:gd name="T2" fmla="*/ 0 w 293"/>
                    <a:gd name="T3" fmla="*/ 0 h 36"/>
                    <a:gd name="T4" fmla="*/ 292 w 293"/>
                    <a:gd name="T5" fmla="*/ 0 h 36"/>
                    <a:gd name="T6" fmla="*/ 292 w 293"/>
                    <a:gd name="T7" fmla="*/ 35 h 36"/>
                    <a:gd name="T8" fmla="*/ 0 w 293"/>
                    <a:gd name="T9" fmla="*/ 35 h 36"/>
                  </a:gdLst>
                  <a:ahLst/>
                  <a:cxnLst>
                    <a:cxn ang="0">
                      <a:pos x="T0" y="T1"/>
                    </a:cxn>
                    <a:cxn ang="0">
                      <a:pos x="T2" y="T3"/>
                    </a:cxn>
                    <a:cxn ang="0">
                      <a:pos x="T4" y="T5"/>
                    </a:cxn>
                    <a:cxn ang="0">
                      <a:pos x="T6" y="T7"/>
                    </a:cxn>
                    <a:cxn ang="0">
                      <a:pos x="T8" y="T9"/>
                    </a:cxn>
                  </a:cxnLst>
                  <a:rect l="0" t="0" r="r" b="b"/>
                  <a:pathLst>
                    <a:path w="293" h="36">
                      <a:moveTo>
                        <a:pt x="0" y="35"/>
                      </a:moveTo>
                      <a:lnTo>
                        <a:pt x="0" y="0"/>
                      </a:lnTo>
                      <a:lnTo>
                        <a:pt x="292" y="0"/>
                      </a:lnTo>
                      <a:lnTo>
                        <a:pt x="292" y="35"/>
                      </a:lnTo>
                      <a:lnTo>
                        <a:pt x="0" y="35"/>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gn="l"/>
                  <a:endParaRPr lang="en-US" dirty="0">
                    <a:latin typeface="微软雅黑" pitchFamily="34" charset="-122"/>
                    <a:ea typeface="微软雅黑" pitchFamily="34" charset="-122"/>
                  </a:endParaRPr>
                </a:p>
              </p:txBody>
            </p:sp>
          </p:grpSp>
        </p:grpSp>
        <p:sp>
          <p:nvSpPr>
            <p:cNvPr id="41" name="TextBox 40"/>
            <p:cNvSpPr txBox="1"/>
            <p:nvPr/>
          </p:nvSpPr>
          <p:spPr>
            <a:xfrm>
              <a:off x="16414652" y="7322418"/>
              <a:ext cx="5482416" cy="1553676"/>
            </a:xfrm>
            <a:prstGeom prst="rect">
              <a:avLst/>
            </a:prstGeom>
            <a:noFill/>
          </p:spPr>
          <p:txBody>
            <a:bodyPr wrap="square" lIns="219419" tIns="109710" rIns="219419" bIns="109710" rtlCol="0">
              <a:spAutoFit/>
            </a:bodyPr>
            <a:lstStyle/>
            <a:p>
              <a:pPr algn="l">
                <a:lnSpc>
                  <a:spcPct val="110000"/>
                </a:lnSpc>
              </a:pPr>
              <a:r>
                <a:rPr lang="zh-CN" altLang="en-US" sz="1700" dirty="0">
                  <a:solidFill>
                    <a:schemeClr val="tx1">
                      <a:lumMod val="50000"/>
                      <a:lumOff val="50000"/>
                    </a:schemeClr>
                  </a:solidFill>
                  <a:latin typeface="微软雅黑" pitchFamily="34" charset="-122"/>
                  <a:ea typeface="微软雅黑" pitchFamily="34" charset="-122"/>
                  <a:cs typeface="Lato Light"/>
                </a:rPr>
                <a:t>输入您的容输入您的输入您的内容输入您的内容内容输入您的内容</a:t>
              </a:r>
              <a:r>
                <a:rPr lang="en-US" altLang="zh-CN" sz="1700" dirty="0">
                  <a:solidFill>
                    <a:schemeClr val="tx1">
                      <a:lumMod val="50000"/>
                      <a:lumOff val="50000"/>
                    </a:schemeClr>
                  </a:solidFill>
                  <a:latin typeface="微软雅黑" pitchFamily="34" charset="-122"/>
                  <a:ea typeface="微软雅黑" pitchFamily="34" charset="-122"/>
                  <a:cs typeface="Lato Light"/>
                </a:rPr>
                <a:t>.</a:t>
              </a:r>
              <a:r>
                <a:rPr lang="zh-CN" altLang="en-US" sz="1700" dirty="0">
                  <a:solidFill>
                    <a:schemeClr val="tx1">
                      <a:lumMod val="50000"/>
                      <a:lumOff val="50000"/>
                    </a:schemeClr>
                  </a:solidFill>
                  <a:latin typeface="微软雅黑" pitchFamily="34" charset="-122"/>
                  <a:ea typeface="微软雅黑" pitchFamily="34" charset="-122"/>
                  <a:cs typeface="Lato Light"/>
                </a:rPr>
                <a:t>输入您的内容输入您的内容</a:t>
              </a:r>
              <a:endParaRPr lang="en-US" sz="1700" dirty="0">
                <a:solidFill>
                  <a:schemeClr val="tx1">
                    <a:lumMod val="50000"/>
                    <a:lumOff val="50000"/>
                  </a:schemeClr>
                </a:solidFill>
                <a:latin typeface="微软雅黑" pitchFamily="34" charset="-122"/>
                <a:ea typeface="微软雅黑" pitchFamily="34" charset="-122"/>
                <a:cs typeface="Lato Light"/>
              </a:endParaRPr>
            </a:p>
          </p:txBody>
        </p:sp>
      </p:grpSp>
      <p:grpSp>
        <p:nvGrpSpPr>
          <p:cNvPr id="50" name="Group 86"/>
          <p:cNvGrpSpPr/>
          <p:nvPr/>
        </p:nvGrpSpPr>
        <p:grpSpPr>
          <a:xfrm>
            <a:off x="1020987" y="6589288"/>
            <a:ext cx="5057856" cy="2172933"/>
            <a:chOff x="2579617" y="6527169"/>
            <a:chExt cx="7226853" cy="3111908"/>
          </a:xfrm>
        </p:grpSpPr>
        <p:grpSp>
          <p:nvGrpSpPr>
            <p:cNvPr id="51" name="Group 87"/>
            <p:cNvGrpSpPr/>
            <p:nvPr/>
          </p:nvGrpSpPr>
          <p:grpSpPr>
            <a:xfrm>
              <a:off x="8401547" y="6527169"/>
              <a:ext cx="1404923" cy="1294259"/>
              <a:chOff x="13296064" y="10607541"/>
              <a:chExt cx="1265763" cy="1166060"/>
            </a:xfrm>
            <a:solidFill>
              <a:schemeClr val="accent2"/>
            </a:solidFill>
          </p:grpSpPr>
          <p:sp>
            <p:nvSpPr>
              <p:cNvPr id="60" name="Freeform 269"/>
              <p:cNvSpPr>
                <a:spLocks noChangeArrowheads="1"/>
              </p:cNvSpPr>
              <p:nvPr/>
            </p:nvSpPr>
            <p:spPr bwMode="auto">
              <a:xfrm>
                <a:off x="13349333" y="10670914"/>
                <a:ext cx="1141470" cy="1039314"/>
              </a:xfrm>
              <a:custGeom>
                <a:avLst/>
                <a:gdLst>
                  <a:gd name="T0" fmla="*/ 994 w 1989"/>
                  <a:gd name="T1" fmla="*/ 0 h 1812"/>
                  <a:gd name="T2" fmla="*/ 994 w 1989"/>
                  <a:gd name="T3" fmla="*/ 0 h 1812"/>
                  <a:gd name="T4" fmla="*/ 354 w 1989"/>
                  <a:gd name="T5" fmla="*/ 268 h 1812"/>
                  <a:gd name="T6" fmla="*/ 354 w 1989"/>
                  <a:gd name="T7" fmla="*/ 1548 h 1812"/>
                  <a:gd name="T8" fmla="*/ 994 w 1989"/>
                  <a:gd name="T9" fmla="*/ 1811 h 1812"/>
                  <a:gd name="T10" fmla="*/ 1634 w 1989"/>
                  <a:gd name="T11" fmla="*/ 1548 h 1812"/>
                  <a:gd name="T12" fmla="*/ 1634 w 1989"/>
                  <a:gd name="T13" fmla="*/ 268 h 1812"/>
                  <a:gd name="T14" fmla="*/ 994 w 1989"/>
                  <a:gd name="T15" fmla="*/ 0 h 18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89" h="1812">
                    <a:moveTo>
                      <a:pt x="994" y="0"/>
                    </a:moveTo>
                    <a:lnTo>
                      <a:pt x="994" y="0"/>
                    </a:lnTo>
                    <a:cubicBezTo>
                      <a:pt x="766" y="0"/>
                      <a:pt x="532" y="91"/>
                      <a:pt x="354" y="268"/>
                    </a:cubicBezTo>
                    <a:cubicBezTo>
                      <a:pt x="0" y="622"/>
                      <a:pt x="0" y="1194"/>
                      <a:pt x="354" y="1548"/>
                    </a:cubicBezTo>
                    <a:cubicBezTo>
                      <a:pt x="532" y="1725"/>
                      <a:pt x="766" y="1811"/>
                      <a:pt x="994" y="1811"/>
                    </a:cubicBezTo>
                    <a:cubicBezTo>
                      <a:pt x="1229" y="1811"/>
                      <a:pt x="1457" y="1725"/>
                      <a:pt x="1634" y="1548"/>
                    </a:cubicBezTo>
                    <a:cubicBezTo>
                      <a:pt x="1988" y="1194"/>
                      <a:pt x="1988" y="622"/>
                      <a:pt x="1634" y="268"/>
                    </a:cubicBezTo>
                    <a:cubicBezTo>
                      <a:pt x="1457" y="91"/>
                      <a:pt x="1229" y="0"/>
                      <a:pt x="994" y="0"/>
                    </a:cubicBezTo>
                  </a:path>
                </a:pathLst>
              </a:custGeom>
              <a:solidFill>
                <a:schemeClr val="accent5"/>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微软雅黑" pitchFamily="34" charset="-122"/>
                  <a:ea typeface="微软雅黑" pitchFamily="34" charset="-122"/>
                </a:endParaRPr>
              </a:p>
            </p:txBody>
          </p:sp>
          <p:sp>
            <p:nvSpPr>
              <p:cNvPr id="61" name="Freeform 270"/>
              <p:cNvSpPr>
                <a:spLocks noChangeArrowheads="1"/>
              </p:cNvSpPr>
              <p:nvPr/>
            </p:nvSpPr>
            <p:spPr bwMode="auto">
              <a:xfrm>
                <a:off x="13296064" y="10607541"/>
                <a:ext cx="1265763" cy="1166060"/>
              </a:xfrm>
              <a:custGeom>
                <a:avLst/>
                <a:gdLst>
                  <a:gd name="T0" fmla="*/ 1085 w 2206"/>
                  <a:gd name="T1" fmla="*/ 2005 h 2035"/>
                  <a:gd name="T2" fmla="*/ 1085 w 2206"/>
                  <a:gd name="T3" fmla="*/ 2005 h 2035"/>
                  <a:gd name="T4" fmla="*/ 383 w 2206"/>
                  <a:gd name="T5" fmla="*/ 1714 h 2035"/>
                  <a:gd name="T6" fmla="*/ 383 w 2206"/>
                  <a:gd name="T7" fmla="*/ 314 h 2035"/>
                  <a:gd name="T8" fmla="*/ 1085 w 2206"/>
                  <a:gd name="T9" fmla="*/ 23 h 2035"/>
                  <a:gd name="T10" fmla="*/ 1788 w 2206"/>
                  <a:gd name="T11" fmla="*/ 314 h 2035"/>
                  <a:gd name="T12" fmla="*/ 1788 w 2206"/>
                  <a:gd name="T13" fmla="*/ 1714 h 2035"/>
                  <a:gd name="T14" fmla="*/ 1085 w 2206"/>
                  <a:gd name="T15" fmla="*/ 2005 h 2035"/>
                  <a:gd name="T16" fmla="*/ 1085 w 2206"/>
                  <a:gd name="T17" fmla="*/ 0 h 2035"/>
                  <a:gd name="T18" fmla="*/ 1085 w 2206"/>
                  <a:gd name="T19" fmla="*/ 0 h 2035"/>
                  <a:gd name="T20" fmla="*/ 366 w 2206"/>
                  <a:gd name="T21" fmla="*/ 297 h 2035"/>
                  <a:gd name="T22" fmla="*/ 68 w 2206"/>
                  <a:gd name="T23" fmla="*/ 1017 h 2035"/>
                  <a:gd name="T24" fmla="*/ 366 w 2206"/>
                  <a:gd name="T25" fmla="*/ 1737 h 2035"/>
                  <a:gd name="T26" fmla="*/ 1085 w 2206"/>
                  <a:gd name="T27" fmla="*/ 2034 h 2035"/>
                  <a:gd name="T28" fmla="*/ 1085 w 2206"/>
                  <a:gd name="T29" fmla="*/ 2034 h 2035"/>
                  <a:gd name="T30" fmla="*/ 1805 w 2206"/>
                  <a:gd name="T31" fmla="*/ 1737 h 2035"/>
                  <a:gd name="T32" fmla="*/ 1805 w 2206"/>
                  <a:gd name="T33" fmla="*/ 297 h 2035"/>
                  <a:gd name="T34" fmla="*/ 1085 w 2206"/>
                  <a:gd name="T35" fmla="*/ 0 h 2035"/>
                  <a:gd name="T36" fmla="*/ 1085 w 2206"/>
                  <a:gd name="T37" fmla="*/ 2005 h 20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206" h="2035">
                    <a:moveTo>
                      <a:pt x="1085" y="2005"/>
                    </a:moveTo>
                    <a:lnTo>
                      <a:pt x="1085" y="2005"/>
                    </a:lnTo>
                    <a:cubicBezTo>
                      <a:pt x="823" y="2005"/>
                      <a:pt x="571" y="1902"/>
                      <a:pt x="383" y="1714"/>
                    </a:cubicBezTo>
                    <a:cubicBezTo>
                      <a:pt x="0" y="1331"/>
                      <a:pt x="0" y="703"/>
                      <a:pt x="383" y="314"/>
                    </a:cubicBezTo>
                    <a:cubicBezTo>
                      <a:pt x="571" y="126"/>
                      <a:pt x="823" y="23"/>
                      <a:pt x="1085" y="23"/>
                    </a:cubicBezTo>
                    <a:cubicBezTo>
                      <a:pt x="1354" y="23"/>
                      <a:pt x="1600" y="126"/>
                      <a:pt x="1788" y="314"/>
                    </a:cubicBezTo>
                    <a:cubicBezTo>
                      <a:pt x="2177" y="703"/>
                      <a:pt x="2177" y="1331"/>
                      <a:pt x="1788" y="1714"/>
                    </a:cubicBezTo>
                    <a:cubicBezTo>
                      <a:pt x="1600" y="1902"/>
                      <a:pt x="1354" y="2005"/>
                      <a:pt x="1085" y="2005"/>
                    </a:cubicBezTo>
                    <a:lnTo>
                      <a:pt x="1085" y="0"/>
                    </a:lnTo>
                    <a:lnTo>
                      <a:pt x="1085" y="0"/>
                    </a:lnTo>
                    <a:cubicBezTo>
                      <a:pt x="817" y="0"/>
                      <a:pt x="560" y="103"/>
                      <a:pt x="366" y="297"/>
                    </a:cubicBezTo>
                    <a:cubicBezTo>
                      <a:pt x="177" y="486"/>
                      <a:pt x="68" y="743"/>
                      <a:pt x="68" y="1017"/>
                    </a:cubicBezTo>
                    <a:cubicBezTo>
                      <a:pt x="68" y="1285"/>
                      <a:pt x="177" y="1542"/>
                      <a:pt x="366" y="1737"/>
                    </a:cubicBezTo>
                    <a:cubicBezTo>
                      <a:pt x="560" y="1925"/>
                      <a:pt x="817" y="2034"/>
                      <a:pt x="1085" y="2034"/>
                    </a:cubicBezTo>
                    <a:lnTo>
                      <a:pt x="1085" y="2034"/>
                    </a:lnTo>
                    <a:cubicBezTo>
                      <a:pt x="1360" y="2034"/>
                      <a:pt x="1611" y="1925"/>
                      <a:pt x="1805" y="1737"/>
                    </a:cubicBezTo>
                    <a:cubicBezTo>
                      <a:pt x="2205" y="1337"/>
                      <a:pt x="2205" y="691"/>
                      <a:pt x="1805" y="297"/>
                    </a:cubicBezTo>
                    <a:cubicBezTo>
                      <a:pt x="1611" y="103"/>
                      <a:pt x="1360" y="0"/>
                      <a:pt x="1085" y="0"/>
                    </a:cubicBezTo>
                    <a:lnTo>
                      <a:pt x="1085" y="2005"/>
                    </a:lnTo>
                  </a:path>
                </a:pathLst>
              </a:custGeom>
              <a:solidFill>
                <a:schemeClr val="accent5"/>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微软雅黑" pitchFamily="34" charset="-122"/>
                  <a:ea typeface="微软雅黑" pitchFamily="34" charset="-122"/>
                </a:endParaRPr>
              </a:p>
            </p:txBody>
          </p:sp>
        </p:grpSp>
        <p:sp>
          <p:nvSpPr>
            <p:cNvPr id="52" name="Freeform 88"/>
            <p:cNvSpPr>
              <a:spLocks noChangeArrowheads="1"/>
            </p:cNvSpPr>
            <p:nvPr/>
          </p:nvSpPr>
          <p:spPr bwMode="auto">
            <a:xfrm>
              <a:off x="8823697" y="6906421"/>
              <a:ext cx="532732" cy="532736"/>
            </a:xfrm>
            <a:custGeom>
              <a:avLst/>
              <a:gdLst>
                <a:gd name="T0" fmla="*/ 399 w 444"/>
                <a:gd name="T1" fmla="*/ 53 h 444"/>
                <a:gd name="T2" fmla="*/ 399 w 444"/>
                <a:gd name="T3" fmla="*/ 53 h 444"/>
                <a:gd name="T4" fmla="*/ 372 w 444"/>
                <a:gd name="T5" fmla="*/ 53 h 444"/>
                <a:gd name="T6" fmla="*/ 372 w 444"/>
                <a:gd name="T7" fmla="*/ 98 h 444"/>
                <a:gd name="T8" fmla="*/ 293 w 444"/>
                <a:gd name="T9" fmla="*/ 98 h 444"/>
                <a:gd name="T10" fmla="*/ 293 w 444"/>
                <a:gd name="T11" fmla="*/ 53 h 444"/>
                <a:gd name="T12" fmla="*/ 151 w 444"/>
                <a:gd name="T13" fmla="*/ 53 h 444"/>
                <a:gd name="T14" fmla="*/ 151 w 444"/>
                <a:gd name="T15" fmla="*/ 98 h 444"/>
                <a:gd name="T16" fmla="*/ 71 w 444"/>
                <a:gd name="T17" fmla="*/ 98 h 444"/>
                <a:gd name="T18" fmla="*/ 71 w 444"/>
                <a:gd name="T19" fmla="*/ 53 h 444"/>
                <a:gd name="T20" fmla="*/ 45 w 444"/>
                <a:gd name="T21" fmla="*/ 53 h 444"/>
                <a:gd name="T22" fmla="*/ 0 w 444"/>
                <a:gd name="T23" fmla="*/ 98 h 444"/>
                <a:gd name="T24" fmla="*/ 0 w 444"/>
                <a:gd name="T25" fmla="*/ 399 h 444"/>
                <a:gd name="T26" fmla="*/ 45 w 444"/>
                <a:gd name="T27" fmla="*/ 443 h 444"/>
                <a:gd name="T28" fmla="*/ 399 w 444"/>
                <a:gd name="T29" fmla="*/ 443 h 444"/>
                <a:gd name="T30" fmla="*/ 443 w 444"/>
                <a:gd name="T31" fmla="*/ 399 h 444"/>
                <a:gd name="T32" fmla="*/ 443 w 444"/>
                <a:gd name="T33" fmla="*/ 98 h 444"/>
                <a:gd name="T34" fmla="*/ 399 w 444"/>
                <a:gd name="T35" fmla="*/ 53 h 444"/>
                <a:gd name="T36" fmla="*/ 399 w 444"/>
                <a:gd name="T37" fmla="*/ 399 h 444"/>
                <a:gd name="T38" fmla="*/ 399 w 444"/>
                <a:gd name="T39" fmla="*/ 399 h 444"/>
                <a:gd name="T40" fmla="*/ 45 w 444"/>
                <a:gd name="T41" fmla="*/ 399 h 444"/>
                <a:gd name="T42" fmla="*/ 45 w 444"/>
                <a:gd name="T43" fmla="*/ 196 h 444"/>
                <a:gd name="T44" fmla="*/ 399 w 444"/>
                <a:gd name="T45" fmla="*/ 196 h 444"/>
                <a:gd name="T46" fmla="*/ 399 w 444"/>
                <a:gd name="T47" fmla="*/ 399 h 444"/>
                <a:gd name="T48" fmla="*/ 124 w 444"/>
                <a:gd name="T49" fmla="*/ 0 h 444"/>
                <a:gd name="T50" fmla="*/ 124 w 444"/>
                <a:gd name="T51" fmla="*/ 0 h 444"/>
                <a:gd name="T52" fmla="*/ 89 w 444"/>
                <a:gd name="T53" fmla="*/ 0 h 444"/>
                <a:gd name="T54" fmla="*/ 89 w 444"/>
                <a:gd name="T55" fmla="*/ 89 h 444"/>
                <a:gd name="T56" fmla="*/ 124 w 444"/>
                <a:gd name="T57" fmla="*/ 89 h 444"/>
                <a:gd name="T58" fmla="*/ 124 w 444"/>
                <a:gd name="T59" fmla="*/ 0 h 444"/>
                <a:gd name="T60" fmla="*/ 354 w 444"/>
                <a:gd name="T61" fmla="*/ 0 h 444"/>
                <a:gd name="T62" fmla="*/ 354 w 444"/>
                <a:gd name="T63" fmla="*/ 0 h 444"/>
                <a:gd name="T64" fmla="*/ 319 w 444"/>
                <a:gd name="T65" fmla="*/ 0 h 444"/>
                <a:gd name="T66" fmla="*/ 319 w 444"/>
                <a:gd name="T67" fmla="*/ 89 h 444"/>
                <a:gd name="T68" fmla="*/ 354 w 444"/>
                <a:gd name="T69" fmla="*/ 89 h 444"/>
                <a:gd name="T70" fmla="*/ 354 w 444"/>
                <a:gd name="T71" fmla="*/ 0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44" h="444">
                  <a:moveTo>
                    <a:pt x="399" y="53"/>
                  </a:moveTo>
                  <a:lnTo>
                    <a:pt x="399" y="53"/>
                  </a:lnTo>
                  <a:cubicBezTo>
                    <a:pt x="372" y="53"/>
                    <a:pt x="372" y="53"/>
                    <a:pt x="372" y="53"/>
                  </a:cubicBezTo>
                  <a:cubicBezTo>
                    <a:pt x="372" y="98"/>
                    <a:pt x="372" y="98"/>
                    <a:pt x="372" y="98"/>
                  </a:cubicBezTo>
                  <a:cubicBezTo>
                    <a:pt x="293" y="98"/>
                    <a:pt x="293" y="98"/>
                    <a:pt x="293" y="98"/>
                  </a:cubicBezTo>
                  <a:cubicBezTo>
                    <a:pt x="293" y="53"/>
                    <a:pt x="293" y="53"/>
                    <a:pt x="293" y="53"/>
                  </a:cubicBezTo>
                  <a:cubicBezTo>
                    <a:pt x="151" y="53"/>
                    <a:pt x="151" y="53"/>
                    <a:pt x="151" y="53"/>
                  </a:cubicBezTo>
                  <a:cubicBezTo>
                    <a:pt x="151" y="98"/>
                    <a:pt x="151" y="98"/>
                    <a:pt x="151" y="98"/>
                  </a:cubicBezTo>
                  <a:cubicBezTo>
                    <a:pt x="71" y="98"/>
                    <a:pt x="71" y="98"/>
                    <a:pt x="71" y="98"/>
                  </a:cubicBezTo>
                  <a:cubicBezTo>
                    <a:pt x="71" y="53"/>
                    <a:pt x="71" y="53"/>
                    <a:pt x="71" y="53"/>
                  </a:cubicBezTo>
                  <a:cubicBezTo>
                    <a:pt x="45" y="53"/>
                    <a:pt x="45" y="53"/>
                    <a:pt x="45" y="53"/>
                  </a:cubicBezTo>
                  <a:cubicBezTo>
                    <a:pt x="18" y="53"/>
                    <a:pt x="0" y="71"/>
                    <a:pt x="0" y="98"/>
                  </a:cubicBezTo>
                  <a:cubicBezTo>
                    <a:pt x="0" y="399"/>
                    <a:pt x="0" y="399"/>
                    <a:pt x="0" y="399"/>
                  </a:cubicBezTo>
                  <a:cubicBezTo>
                    <a:pt x="0" y="425"/>
                    <a:pt x="18" y="443"/>
                    <a:pt x="45" y="443"/>
                  </a:cubicBezTo>
                  <a:cubicBezTo>
                    <a:pt x="399" y="443"/>
                    <a:pt x="399" y="443"/>
                    <a:pt x="399" y="443"/>
                  </a:cubicBezTo>
                  <a:cubicBezTo>
                    <a:pt x="425" y="443"/>
                    <a:pt x="443" y="425"/>
                    <a:pt x="443" y="399"/>
                  </a:cubicBezTo>
                  <a:cubicBezTo>
                    <a:pt x="443" y="98"/>
                    <a:pt x="443" y="98"/>
                    <a:pt x="443" y="98"/>
                  </a:cubicBezTo>
                  <a:cubicBezTo>
                    <a:pt x="443" y="71"/>
                    <a:pt x="425" y="53"/>
                    <a:pt x="399" y="53"/>
                  </a:cubicBezTo>
                  <a:close/>
                  <a:moveTo>
                    <a:pt x="399" y="399"/>
                  </a:moveTo>
                  <a:lnTo>
                    <a:pt x="399" y="399"/>
                  </a:lnTo>
                  <a:cubicBezTo>
                    <a:pt x="45" y="399"/>
                    <a:pt x="45" y="399"/>
                    <a:pt x="45" y="399"/>
                  </a:cubicBezTo>
                  <a:cubicBezTo>
                    <a:pt x="45" y="196"/>
                    <a:pt x="45" y="196"/>
                    <a:pt x="45" y="196"/>
                  </a:cubicBezTo>
                  <a:cubicBezTo>
                    <a:pt x="399" y="196"/>
                    <a:pt x="399" y="196"/>
                    <a:pt x="399" y="196"/>
                  </a:cubicBezTo>
                  <a:lnTo>
                    <a:pt x="399" y="399"/>
                  </a:lnTo>
                  <a:close/>
                  <a:moveTo>
                    <a:pt x="124" y="0"/>
                  </a:moveTo>
                  <a:lnTo>
                    <a:pt x="124" y="0"/>
                  </a:lnTo>
                  <a:cubicBezTo>
                    <a:pt x="89" y="0"/>
                    <a:pt x="89" y="0"/>
                    <a:pt x="89" y="0"/>
                  </a:cubicBezTo>
                  <a:cubicBezTo>
                    <a:pt x="89" y="89"/>
                    <a:pt x="89" y="89"/>
                    <a:pt x="89" y="89"/>
                  </a:cubicBezTo>
                  <a:cubicBezTo>
                    <a:pt x="124" y="89"/>
                    <a:pt x="124" y="89"/>
                    <a:pt x="124" y="89"/>
                  </a:cubicBezTo>
                  <a:lnTo>
                    <a:pt x="124" y="0"/>
                  </a:lnTo>
                  <a:close/>
                  <a:moveTo>
                    <a:pt x="354" y="0"/>
                  </a:moveTo>
                  <a:lnTo>
                    <a:pt x="354" y="0"/>
                  </a:lnTo>
                  <a:cubicBezTo>
                    <a:pt x="319" y="0"/>
                    <a:pt x="319" y="0"/>
                    <a:pt x="319" y="0"/>
                  </a:cubicBezTo>
                  <a:cubicBezTo>
                    <a:pt x="319" y="89"/>
                    <a:pt x="319" y="89"/>
                    <a:pt x="319" y="89"/>
                  </a:cubicBezTo>
                  <a:cubicBezTo>
                    <a:pt x="354" y="89"/>
                    <a:pt x="354" y="89"/>
                    <a:pt x="354" y="89"/>
                  </a:cubicBezTo>
                  <a:lnTo>
                    <a:pt x="354" y="0"/>
                  </a:lnTo>
                  <a:close/>
                </a:path>
              </a:pathLst>
            </a:custGeom>
            <a:solidFill>
              <a:schemeClr val="bg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微软雅黑" pitchFamily="34" charset="-122"/>
                <a:ea typeface="微软雅黑" pitchFamily="34" charset="-122"/>
              </a:endParaRPr>
            </a:p>
          </p:txBody>
        </p:sp>
        <p:grpSp>
          <p:nvGrpSpPr>
            <p:cNvPr id="53" name="Group 89"/>
            <p:cNvGrpSpPr/>
            <p:nvPr/>
          </p:nvGrpSpPr>
          <p:grpSpPr>
            <a:xfrm>
              <a:off x="7972912" y="7036446"/>
              <a:ext cx="304072" cy="303870"/>
              <a:chOff x="8571240" y="5550087"/>
              <a:chExt cx="304072" cy="303870"/>
            </a:xfrm>
          </p:grpSpPr>
          <p:sp>
            <p:nvSpPr>
              <p:cNvPr id="56" name="Freeform 324"/>
              <p:cNvSpPr>
                <a:spLocks noChangeArrowheads="1"/>
              </p:cNvSpPr>
              <p:nvPr/>
            </p:nvSpPr>
            <p:spPr bwMode="auto">
              <a:xfrm>
                <a:off x="8571240" y="5550087"/>
                <a:ext cx="304072" cy="303870"/>
              </a:xfrm>
              <a:custGeom>
                <a:avLst/>
                <a:gdLst>
                  <a:gd name="T0" fmla="*/ 480 w 481"/>
                  <a:gd name="T1" fmla="*/ 240 h 481"/>
                  <a:gd name="T2" fmla="*/ 480 w 481"/>
                  <a:gd name="T3" fmla="*/ 240 h 481"/>
                  <a:gd name="T4" fmla="*/ 240 w 481"/>
                  <a:gd name="T5" fmla="*/ 0 h 481"/>
                  <a:gd name="T6" fmla="*/ 0 w 481"/>
                  <a:gd name="T7" fmla="*/ 240 h 481"/>
                  <a:gd name="T8" fmla="*/ 240 w 481"/>
                  <a:gd name="T9" fmla="*/ 480 h 481"/>
                  <a:gd name="T10" fmla="*/ 480 w 481"/>
                  <a:gd name="T11" fmla="*/ 240 h 481"/>
                </a:gdLst>
                <a:ahLst/>
                <a:cxnLst>
                  <a:cxn ang="0">
                    <a:pos x="T0" y="T1"/>
                  </a:cxn>
                  <a:cxn ang="0">
                    <a:pos x="T2" y="T3"/>
                  </a:cxn>
                  <a:cxn ang="0">
                    <a:pos x="T4" y="T5"/>
                  </a:cxn>
                  <a:cxn ang="0">
                    <a:pos x="T6" y="T7"/>
                  </a:cxn>
                  <a:cxn ang="0">
                    <a:pos x="T8" y="T9"/>
                  </a:cxn>
                  <a:cxn ang="0">
                    <a:pos x="T10" y="T11"/>
                  </a:cxn>
                </a:cxnLst>
                <a:rect l="0" t="0" r="r" b="b"/>
                <a:pathLst>
                  <a:path w="481" h="481">
                    <a:moveTo>
                      <a:pt x="480" y="240"/>
                    </a:moveTo>
                    <a:lnTo>
                      <a:pt x="480" y="240"/>
                    </a:lnTo>
                    <a:cubicBezTo>
                      <a:pt x="480" y="109"/>
                      <a:pt x="371" y="0"/>
                      <a:pt x="240" y="0"/>
                    </a:cubicBezTo>
                    <a:cubicBezTo>
                      <a:pt x="103" y="0"/>
                      <a:pt x="0" y="109"/>
                      <a:pt x="0" y="240"/>
                    </a:cubicBezTo>
                    <a:cubicBezTo>
                      <a:pt x="0" y="372"/>
                      <a:pt x="103" y="480"/>
                      <a:pt x="240" y="480"/>
                    </a:cubicBezTo>
                    <a:cubicBezTo>
                      <a:pt x="371" y="480"/>
                      <a:pt x="480" y="372"/>
                      <a:pt x="480" y="240"/>
                    </a:cubicBezTo>
                  </a:path>
                </a:pathLst>
              </a:custGeom>
              <a:solidFill>
                <a:schemeClr val="accent5"/>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微软雅黑" pitchFamily="34" charset="-122"/>
                  <a:ea typeface="微软雅黑" pitchFamily="34" charset="-122"/>
                </a:endParaRPr>
              </a:p>
            </p:txBody>
          </p:sp>
          <p:grpSp>
            <p:nvGrpSpPr>
              <p:cNvPr id="57" name="Group 93"/>
              <p:cNvGrpSpPr/>
              <p:nvPr/>
            </p:nvGrpSpPr>
            <p:grpSpPr>
              <a:xfrm>
                <a:off x="8633181" y="5620427"/>
                <a:ext cx="183006" cy="180070"/>
                <a:chOff x="8633181" y="5620427"/>
                <a:chExt cx="183006" cy="180070"/>
              </a:xfrm>
              <a:solidFill>
                <a:schemeClr val="bg1"/>
              </a:solidFill>
            </p:grpSpPr>
            <p:sp>
              <p:nvSpPr>
                <p:cNvPr id="58" name="Freeform 325"/>
                <p:cNvSpPr>
                  <a:spLocks noChangeArrowheads="1"/>
                </p:cNvSpPr>
                <p:nvPr/>
              </p:nvSpPr>
              <p:spPr bwMode="auto">
                <a:xfrm>
                  <a:off x="8717645" y="5620427"/>
                  <a:ext cx="16893" cy="180070"/>
                </a:xfrm>
                <a:custGeom>
                  <a:avLst/>
                  <a:gdLst>
                    <a:gd name="T0" fmla="*/ 28 w 29"/>
                    <a:gd name="T1" fmla="*/ 285 h 286"/>
                    <a:gd name="T2" fmla="*/ 0 w 29"/>
                    <a:gd name="T3" fmla="*/ 285 h 286"/>
                    <a:gd name="T4" fmla="*/ 0 w 29"/>
                    <a:gd name="T5" fmla="*/ 0 h 286"/>
                    <a:gd name="T6" fmla="*/ 28 w 29"/>
                    <a:gd name="T7" fmla="*/ 0 h 286"/>
                    <a:gd name="T8" fmla="*/ 28 w 29"/>
                    <a:gd name="T9" fmla="*/ 285 h 286"/>
                  </a:gdLst>
                  <a:ahLst/>
                  <a:cxnLst>
                    <a:cxn ang="0">
                      <a:pos x="T0" y="T1"/>
                    </a:cxn>
                    <a:cxn ang="0">
                      <a:pos x="T2" y="T3"/>
                    </a:cxn>
                    <a:cxn ang="0">
                      <a:pos x="T4" y="T5"/>
                    </a:cxn>
                    <a:cxn ang="0">
                      <a:pos x="T6" y="T7"/>
                    </a:cxn>
                    <a:cxn ang="0">
                      <a:pos x="T8" y="T9"/>
                    </a:cxn>
                  </a:cxnLst>
                  <a:rect l="0" t="0" r="r" b="b"/>
                  <a:pathLst>
                    <a:path w="29" h="286">
                      <a:moveTo>
                        <a:pt x="28" y="285"/>
                      </a:moveTo>
                      <a:lnTo>
                        <a:pt x="0" y="285"/>
                      </a:lnTo>
                      <a:lnTo>
                        <a:pt x="0" y="0"/>
                      </a:lnTo>
                      <a:lnTo>
                        <a:pt x="28" y="0"/>
                      </a:lnTo>
                      <a:lnTo>
                        <a:pt x="28" y="285"/>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微软雅黑" pitchFamily="34" charset="-122"/>
                    <a:ea typeface="微软雅黑" pitchFamily="34" charset="-122"/>
                  </a:endParaRPr>
                </a:p>
              </p:txBody>
            </p:sp>
            <p:sp>
              <p:nvSpPr>
                <p:cNvPr id="59" name="Freeform 326"/>
                <p:cNvSpPr>
                  <a:spLocks noChangeArrowheads="1"/>
                </p:cNvSpPr>
                <p:nvPr/>
              </p:nvSpPr>
              <p:spPr bwMode="auto">
                <a:xfrm>
                  <a:off x="8633181" y="5699209"/>
                  <a:ext cx="183006" cy="19695"/>
                </a:xfrm>
                <a:custGeom>
                  <a:avLst/>
                  <a:gdLst>
                    <a:gd name="T0" fmla="*/ 0 w 293"/>
                    <a:gd name="T1" fmla="*/ 35 h 36"/>
                    <a:gd name="T2" fmla="*/ 0 w 293"/>
                    <a:gd name="T3" fmla="*/ 0 h 36"/>
                    <a:gd name="T4" fmla="*/ 292 w 293"/>
                    <a:gd name="T5" fmla="*/ 0 h 36"/>
                    <a:gd name="T6" fmla="*/ 292 w 293"/>
                    <a:gd name="T7" fmla="*/ 35 h 36"/>
                    <a:gd name="T8" fmla="*/ 0 w 293"/>
                    <a:gd name="T9" fmla="*/ 35 h 36"/>
                  </a:gdLst>
                  <a:ahLst/>
                  <a:cxnLst>
                    <a:cxn ang="0">
                      <a:pos x="T0" y="T1"/>
                    </a:cxn>
                    <a:cxn ang="0">
                      <a:pos x="T2" y="T3"/>
                    </a:cxn>
                    <a:cxn ang="0">
                      <a:pos x="T4" y="T5"/>
                    </a:cxn>
                    <a:cxn ang="0">
                      <a:pos x="T6" y="T7"/>
                    </a:cxn>
                    <a:cxn ang="0">
                      <a:pos x="T8" y="T9"/>
                    </a:cxn>
                  </a:cxnLst>
                  <a:rect l="0" t="0" r="r" b="b"/>
                  <a:pathLst>
                    <a:path w="293" h="36">
                      <a:moveTo>
                        <a:pt x="0" y="35"/>
                      </a:moveTo>
                      <a:lnTo>
                        <a:pt x="0" y="0"/>
                      </a:lnTo>
                      <a:lnTo>
                        <a:pt x="292" y="0"/>
                      </a:lnTo>
                      <a:lnTo>
                        <a:pt x="292" y="35"/>
                      </a:lnTo>
                      <a:lnTo>
                        <a:pt x="0" y="35"/>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微软雅黑" pitchFamily="34" charset="-122"/>
                    <a:ea typeface="微软雅黑" pitchFamily="34" charset="-122"/>
                  </a:endParaRPr>
                </a:p>
              </p:txBody>
            </p:sp>
          </p:grpSp>
        </p:grpSp>
        <p:sp>
          <p:nvSpPr>
            <p:cNvPr id="54" name="TextBox 53"/>
            <p:cNvSpPr txBox="1"/>
            <p:nvPr/>
          </p:nvSpPr>
          <p:spPr>
            <a:xfrm>
              <a:off x="5730660" y="6773924"/>
              <a:ext cx="2321016" cy="749264"/>
            </a:xfrm>
            <a:prstGeom prst="rect">
              <a:avLst/>
            </a:prstGeom>
            <a:noFill/>
          </p:spPr>
          <p:txBody>
            <a:bodyPr wrap="none" lIns="182843" tIns="91422" rIns="182843" bIns="91422" rtlCol="0">
              <a:spAutoFit/>
            </a:bodyPr>
            <a:lstStyle/>
            <a:p>
              <a:pPr algn="r"/>
              <a:r>
                <a:rPr lang="id-ID" sz="2200" b="1" dirty="0">
                  <a:solidFill>
                    <a:schemeClr val="accent5"/>
                  </a:solidFill>
                  <a:latin typeface="微软雅黑" pitchFamily="34" charset="-122"/>
                  <a:ea typeface="微软雅黑" pitchFamily="34" charset="-122"/>
                </a:rPr>
                <a:t>Calendar</a:t>
              </a:r>
            </a:p>
          </p:txBody>
        </p:sp>
        <p:sp>
          <p:nvSpPr>
            <p:cNvPr id="55" name="TextBox 54"/>
            <p:cNvSpPr txBox="1"/>
            <p:nvPr/>
          </p:nvSpPr>
          <p:spPr>
            <a:xfrm>
              <a:off x="2579617" y="7261154"/>
              <a:ext cx="5482416" cy="2377923"/>
            </a:xfrm>
            <a:prstGeom prst="rect">
              <a:avLst/>
            </a:prstGeom>
            <a:noFill/>
          </p:spPr>
          <p:txBody>
            <a:bodyPr wrap="square" lIns="219419" tIns="109710" rIns="219419" bIns="109710" rtlCol="0">
              <a:spAutoFit/>
            </a:bodyPr>
            <a:lstStyle/>
            <a:p>
              <a:pPr algn="r">
                <a:lnSpc>
                  <a:spcPct val="110000"/>
                </a:lnSpc>
              </a:pPr>
              <a:r>
                <a:rPr lang="zh-CN" altLang="en-US" sz="1700" dirty="0">
                  <a:solidFill>
                    <a:schemeClr val="tx1">
                      <a:lumMod val="50000"/>
                      <a:lumOff val="50000"/>
                    </a:schemeClr>
                  </a:solidFill>
                  <a:latin typeface="微软雅黑" pitchFamily="34" charset="-122"/>
                  <a:ea typeface="微软雅黑" pitchFamily="34" charset="-122"/>
                  <a:cs typeface="Lato Light"/>
                </a:rPr>
                <a:t>输入您的容输入您的输入您的内容输入您的内容内容输入您的内容</a:t>
              </a:r>
              <a:r>
                <a:rPr lang="en-US" altLang="zh-CN" sz="1700" dirty="0">
                  <a:solidFill>
                    <a:schemeClr val="tx1">
                      <a:lumMod val="50000"/>
                      <a:lumOff val="50000"/>
                    </a:schemeClr>
                  </a:solidFill>
                  <a:latin typeface="微软雅黑" pitchFamily="34" charset="-122"/>
                  <a:ea typeface="微软雅黑" pitchFamily="34" charset="-122"/>
                  <a:cs typeface="Lato Light"/>
                </a:rPr>
                <a:t>.</a:t>
              </a:r>
              <a:r>
                <a:rPr lang="zh-CN" altLang="en-US" sz="1700" dirty="0">
                  <a:solidFill>
                    <a:schemeClr val="tx1">
                      <a:lumMod val="50000"/>
                      <a:lumOff val="50000"/>
                    </a:schemeClr>
                  </a:solidFill>
                  <a:latin typeface="微软雅黑" pitchFamily="34" charset="-122"/>
                  <a:ea typeface="微软雅黑" pitchFamily="34" charset="-122"/>
                  <a:cs typeface="Lato Light"/>
                </a:rPr>
                <a:t>输入您的内容输入您的内容输入您的输入您的内容输入您的内容输入您的</a:t>
              </a:r>
              <a:endParaRPr lang="en-US" sz="1700" dirty="0">
                <a:solidFill>
                  <a:schemeClr val="tx1">
                    <a:lumMod val="50000"/>
                    <a:lumOff val="50000"/>
                  </a:schemeClr>
                </a:solidFill>
                <a:latin typeface="微软雅黑" pitchFamily="34" charset="-122"/>
                <a:ea typeface="微软雅黑" pitchFamily="34" charset="-122"/>
                <a:cs typeface="Lato Light"/>
              </a:endParaRPr>
            </a:p>
          </p:txBody>
        </p:sp>
      </p:grpSp>
      <p:grpSp>
        <p:nvGrpSpPr>
          <p:cNvPr id="62" name="Group 98"/>
          <p:cNvGrpSpPr/>
          <p:nvPr/>
        </p:nvGrpSpPr>
        <p:grpSpPr>
          <a:xfrm>
            <a:off x="10516611" y="6577883"/>
            <a:ext cx="5146176" cy="1890277"/>
            <a:chOff x="14570914" y="6527320"/>
            <a:chExt cx="7353048" cy="2707110"/>
          </a:xfrm>
        </p:grpSpPr>
        <p:grpSp>
          <p:nvGrpSpPr>
            <p:cNvPr id="63" name="Group 99"/>
            <p:cNvGrpSpPr/>
            <p:nvPr/>
          </p:nvGrpSpPr>
          <p:grpSpPr>
            <a:xfrm>
              <a:off x="14570914" y="6527320"/>
              <a:ext cx="1404923" cy="1294259"/>
              <a:chOff x="14726874" y="6750120"/>
              <a:chExt cx="1404923" cy="1294259"/>
            </a:xfrm>
          </p:grpSpPr>
          <p:grpSp>
            <p:nvGrpSpPr>
              <p:cNvPr id="71" name="Group 107"/>
              <p:cNvGrpSpPr/>
              <p:nvPr/>
            </p:nvGrpSpPr>
            <p:grpSpPr>
              <a:xfrm>
                <a:off x="14726874" y="6750120"/>
                <a:ext cx="1404923" cy="1294259"/>
                <a:chOff x="13296063" y="10607541"/>
                <a:chExt cx="1265763" cy="1166060"/>
              </a:xfrm>
              <a:solidFill>
                <a:schemeClr val="accent2"/>
              </a:solidFill>
            </p:grpSpPr>
            <p:sp>
              <p:nvSpPr>
                <p:cNvPr id="73" name="Freeform 269"/>
                <p:cNvSpPr>
                  <a:spLocks noChangeArrowheads="1"/>
                </p:cNvSpPr>
                <p:nvPr/>
              </p:nvSpPr>
              <p:spPr bwMode="auto">
                <a:xfrm>
                  <a:off x="13349333" y="10670914"/>
                  <a:ext cx="1141470" cy="1039314"/>
                </a:xfrm>
                <a:custGeom>
                  <a:avLst/>
                  <a:gdLst>
                    <a:gd name="T0" fmla="*/ 994 w 1989"/>
                    <a:gd name="T1" fmla="*/ 0 h 1812"/>
                    <a:gd name="T2" fmla="*/ 994 w 1989"/>
                    <a:gd name="T3" fmla="*/ 0 h 1812"/>
                    <a:gd name="T4" fmla="*/ 354 w 1989"/>
                    <a:gd name="T5" fmla="*/ 268 h 1812"/>
                    <a:gd name="T6" fmla="*/ 354 w 1989"/>
                    <a:gd name="T7" fmla="*/ 1548 h 1812"/>
                    <a:gd name="T8" fmla="*/ 994 w 1989"/>
                    <a:gd name="T9" fmla="*/ 1811 h 1812"/>
                    <a:gd name="T10" fmla="*/ 1634 w 1989"/>
                    <a:gd name="T11" fmla="*/ 1548 h 1812"/>
                    <a:gd name="T12" fmla="*/ 1634 w 1989"/>
                    <a:gd name="T13" fmla="*/ 268 h 1812"/>
                    <a:gd name="T14" fmla="*/ 994 w 1989"/>
                    <a:gd name="T15" fmla="*/ 0 h 18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89" h="1812">
                      <a:moveTo>
                        <a:pt x="994" y="0"/>
                      </a:moveTo>
                      <a:lnTo>
                        <a:pt x="994" y="0"/>
                      </a:lnTo>
                      <a:cubicBezTo>
                        <a:pt x="766" y="0"/>
                        <a:pt x="532" y="91"/>
                        <a:pt x="354" y="268"/>
                      </a:cubicBezTo>
                      <a:cubicBezTo>
                        <a:pt x="0" y="622"/>
                        <a:pt x="0" y="1194"/>
                        <a:pt x="354" y="1548"/>
                      </a:cubicBezTo>
                      <a:cubicBezTo>
                        <a:pt x="532" y="1725"/>
                        <a:pt x="766" y="1811"/>
                        <a:pt x="994" y="1811"/>
                      </a:cubicBezTo>
                      <a:cubicBezTo>
                        <a:pt x="1229" y="1811"/>
                        <a:pt x="1457" y="1725"/>
                        <a:pt x="1634" y="1548"/>
                      </a:cubicBezTo>
                      <a:cubicBezTo>
                        <a:pt x="1988" y="1194"/>
                        <a:pt x="1988" y="622"/>
                        <a:pt x="1634" y="268"/>
                      </a:cubicBezTo>
                      <a:cubicBezTo>
                        <a:pt x="1457" y="91"/>
                        <a:pt x="1229" y="0"/>
                        <a:pt x="994" y="0"/>
                      </a:cubicBezTo>
                    </a:path>
                  </a:pathLst>
                </a:custGeom>
                <a:solidFill>
                  <a:schemeClr val="accent6"/>
                </a:solidFill>
                <a:ln w="9525" cap="flat">
                  <a:noFill/>
                  <a:bevel/>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gn="l"/>
                  <a:endParaRPr lang="en-US" dirty="0">
                    <a:latin typeface="微软雅黑" pitchFamily="34" charset="-122"/>
                    <a:ea typeface="微软雅黑" pitchFamily="34" charset="-122"/>
                  </a:endParaRPr>
                </a:p>
              </p:txBody>
            </p:sp>
            <p:sp>
              <p:nvSpPr>
                <p:cNvPr id="74" name="Freeform 270"/>
                <p:cNvSpPr>
                  <a:spLocks noChangeArrowheads="1"/>
                </p:cNvSpPr>
                <p:nvPr/>
              </p:nvSpPr>
              <p:spPr bwMode="auto">
                <a:xfrm>
                  <a:off x="13296063" y="10607541"/>
                  <a:ext cx="1265763" cy="1166060"/>
                </a:xfrm>
                <a:custGeom>
                  <a:avLst/>
                  <a:gdLst>
                    <a:gd name="T0" fmla="*/ 1085 w 2206"/>
                    <a:gd name="T1" fmla="*/ 2005 h 2035"/>
                    <a:gd name="T2" fmla="*/ 1085 w 2206"/>
                    <a:gd name="T3" fmla="*/ 2005 h 2035"/>
                    <a:gd name="T4" fmla="*/ 383 w 2206"/>
                    <a:gd name="T5" fmla="*/ 1714 h 2035"/>
                    <a:gd name="T6" fmla="*/ 383 w 2206"/>
                    <a:gd name="T7" fmla="*/ 314 h 2035"/>
                    <a:gd name="T8" fmla="*/ 1085 w 2206"/>
                    <a:gd name="T9" fmla="*/ 23 h 2035"/>
                    <a:gd name="T10" fmla="*/ 1788 w 2206"/>
                    <a:gd name="T11" fmla="*/ 314 h 2035"/>
                    <a:gd name="T12" fmla="*/ 1788 w 2206"/>
                    <a:gd name="T13" fmla="*/ 1714 h 2035"/>
                    <a:gd name="T14" fmla="*/ 1085 w 2206"/>
                    <a:gd name="T15" fmla="*/ 2005 h 2035"/>
                    <a:gd name="T16" fmla="*/ 1085 w 2206"/>
                    <a:gd name="T17" fmla="*/ 0 h 2035"/>
                    <a:gd name="T18" fmla="*/ 1085 w 2206"/>
                    <a:gd name="T19" fmla="*/ 0 h 2035"/>
                    <a:gd name="T20" fmla="*/ 366 w 2206"/>
                    <a:gd name="T21" fmla="*/ 297 h 2035"/>
                    <a:gd name="T22" fmla="*/ 68 w 2206"/>
                    <a:gd name="T23" fmla="*/ 1017 h 2035"/>
                    <a:gd name="T24" fmla="*/ 366 w 2206"/>
                    <a:gd name="T25" fmla="*/ 1737 h 2035"/>
                    <a:gd name="T26" fmla="*/ 1085 w 2206"/>
                    <a:gd name="T27" fmla="*/ 2034 h 2035"/>
                    <a:gd name="T28" fmla="*/ 1085 w 2206"/>
                    <a:gd name="T29" fmla="*/ 2034 h 2035"/>
                    <a:gd name="T30" fmla="*/ 1805 w 2206"/>
                    <a:gd name="T31" fmla="*/ 1737 h 2035"/>
                    <a:gd name="T32" fmla="*/ 1805 w 2206"/>
                    <a:gd name="T33" fmla="*/ 297 h 2035"/>
                    <a:gd name="T34" fmla="*/ 1085 w 2206"/>
                    <a:gd name="T35" fmla="*/ 0 h 2035"/>
                    <a:gd name="T36" fmla="*/ 1085 w 2206"/>
                    <a:gd name="T37" fmla="*/ 2005 h 20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206" h="2035">
                      <a:moveTo>
                        <a:pt x="1085" y="2005"/>
                      </a:moveTo>
                      <a:lnTo>
                        <a:pt x="1085" y="2005"/>
                      </a:lnTo>
                      <a:cubicBezTo>
                        <a:pt x="823" y="2005"/>
                        <a:pt x="571" y="1902"/>
                        <a:pt x="383" y="1714"/>
                      </a:cubicBezTo>
                      <a:cubicBezTo>
                        <a:pt x="0" y="1331"/>
                        <a:pt x="0" y="703"/>
                        <a:pt x="383" y="314"/>
                      </a:cubicBezTo>
                      <a:cubicBezTo>
                        <a:pt x="571" y="126"/>
                        <a:pt x="823" y="23"/>
                        <a:pt x="1085" y="23"/>
                      </a:cubicBezTo>
                      <a:cubicBezTo>
                        <a:pt x="1354" y="23"/>
                        <a:pt x="1600" y="126"/>
                        <a:pt x="1788" y="314"/>
                      </a:cubicBezTo>
                      <a:cubicBezTo>
                        <a:pt x="2177" y="703"/>
                        <a:pt x="2177" y="1331"/>
                        <a:pt x="1788" y="1714"/>
                      </a:cubicBezTo>
                      <a:cubicBezTo>
                        <a:pt x="1600" y="1902"/>
                        <a:pt x="1354" y="2005"/>
                        <a:pt x="1085" y="2005"/>
                      </a:cubicBezTo>
                      <a:lnTo>
                        <a:pt x="1085" y="0"/>
                      </a:lnTo>
                      <a:lnTo>
                        <a:pt x="1085" y="0"/>
                      </a:lnTo>
                      <a:cubicBezTo>
                        <a:pt x="817" y="0"/>
                        <a:pt x="560" y="103"/>
                        <a:pt x="366" y="297"/>
                      </a:cubicBezTo>
                      <a:cubicBezTo>
                        <a:pt x="177" y="486"/>
                        <a:pt x="68" y="743"/>
                        <a:pt x="68" y="1017"/>
                      </a:cubicBezTo>
                      <a:cubicBezTo>
                        <a:pt x="68" y="1285"/>
                        <a:pt x="177" y="1542"/>
                        <a:pt x="366" y="1737"/>
                      </a:cubicBezTo>
                      <a:cubicBezTo>
                        <a:pt x="560" y="1925"/>
                        <a:pt x="817" y="2034"/>
                        <a:pt x="1085" y="2034"/>
                      </a:cubicBezTo>
                      <a:lnTo>
                        <a:pt x="1085" y="2034"/>
                      </a:lnTo>
                      <a:cubicBezTo>
                        <a:pt x="1360" y="2034"/>
                        <a:pt x="1611" y="1925"/>
                        <a:pt x="1805" y="1737"/>
                      </a:cubicBezTo>
                      <a:cubicBezTo>
                        <a:pt x="2205" y="1337"/>
                        <a:pt x="2205" y="691"/>
                        <a:pt x="1805" y="297"/>
                      </a:cubicBezTo>
                      <a:cubicBezTo>
                        <a:pt x="1611" y="103"/>
                        <a:pt x="1360" y="0"/>
                        <a:pt x="1085" y="0"/>
                      </a:cubicBezTo>
                      <a:lnTo>
                        <a:pt x="1085" y="2005"/>
                      </a:lnTo>
                    </a:path>
                  </a:pathLst>
                </a:custGeom>
                <a:solidFill>
                  <a:schemeClr val="accent6"/>
                </a:solidFill>
                <a:ln w="9525" cap="flat">
                  <a:noFill/>
                  <a:bevel/>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gn="l"/>
                  <a:endParaRPr lang="en-US" dirty="0">
                    <a:latin typeface="微软雅黑" pitchFamily="34" charset="-122"/>
                    <a:ea typeface="微软雅黑" pitchFamily="34" charset="-122"/>
                  </a:endParaRPr>
                </a:p>
              </p:txBody>
            </p:sp>
          </p:grpSp>
          <p:sp>
            <p:nvSpPr>
              <p:cNvPr id="72" name="Freeform 116"/>
              <p:cNvSpPr>
                <a:spLocks noChangeArrowheads="1"/>
              </p:cNvSpPr>
              <p:nvPr/>
            </p:nvSpPr>
            <p:spPr bwMode="auto">
              <a:xfrm>
                <a:off x="15167722" y="7085367"/>
                <a:ext cx="532736" cy="553830"/>
              </a:xfrm>
              <a:custGeom>
                <a:avLst/>
                <a:gdLst>
                  <a:gd name="T0" fmla="*/ 400 w 445"/>
                  <a:gd name="T1" fmla="*/ 159 h 462"/>
                  <a:gd name="T2" fmla="*/ 400 w 445"/>
                  <a:gd name="T3" fmla="*/ 159 h 462"/>
                  <a:gd name="T4" fmla="*/ 266 w 445"/>
                  <a:gd name="T5" fmla="*/ 8 h 462"/>
                  <a:gd name="T6" fmla="*/ 36 w 445"/>
                  <a:gd name="T7" fmla="*/ 248 h 462"/>
                  <a:gd name="T8" fmla="*/ 9 w 445"/>
                  <a:gd name="T9" fmla="*/ 319 h 462"/>
                  <a:gd name="T10" fmla="*/ 81 w 445"/>
                  <a:gd name="T11" fmla="*/ 355 h 462"/>
                  <a:gd name="T12" fmla="*/ 98 w 445"/>
                  <a:gd name="T13" fmla="*/ 346 h 462"/>
                  <a:gd name="T14" fmla="*/ 134 w 445"/>
                  <a:gd name="T15" fmla="*/ 372 h 462"/>
                  <a:gd name="T16" fmla="*/ 160 w 445"/>
                  <a:gd name="T17" fmla="*/ 434 h 462"/>
                  <a:gd name="T18" fmla="*/ 187 w 445"/>
                  <a:gd name="T19" fmla="*/ 452 h 462"/>
                  <a:gd name="T20" fmla="*/ 240 w 445"/>
                  <a:gd name="T21" fmla="*/ 434 h 462"/>
                  <a:gd name="T22" fmla="*/ 249 w 445"/>
                  <a:gd name="T23" fmla="*/ 416 h 462"/>
                  <a:gd name="T24" fmla="*/ 231 w 445"/>
                  <a:gd name="T25" fmla="*/ 390 h 462"/>
                  <a:gd name="T26" fmla="*/ 204 w 445"/>
                  <a:gd name="T27" fmla="*/ 337 h 462"/>
                  <a:gd name="T28" fmla="*/ 231 w 445"/>
                  <a:gd name="T29" fmla="*/ 310 h 462"/>
                  <a:gd name="T30" fmla="*/ 417 w 445"/>
                  <a:gd name="T31" fmla="*/ 355 h 462"/>
                  <a:gd name="T32" fmla="*/ 400 w 445"/>
                  <a:gd name="T33" fmla="*/ 159 h 462"/>
                  <a:gd name="T34" fmla="*/ 390 w 445"/>
                  <a:gd name="T35" fmla="*/ 310 h 462"/>
                  <a:gd name="T36" fmla="*/ 390 w 445"/>
                  <a:gd name="T37" fmla="*/ 310 h 462"/>
                  <a:gd name="T38" fmla="*/ 302 w 445"/>
                  <a:gd name="T39" fmla="*/ 204 h 462"/>
                  <a:gd name="T40" fmla="*/ 284 w 445"/>
                  <a:gd name="T41" fmla="*/ 62 h 462"/>
                  <a:gd name="T42" fmla="*/ 364 w 445"/>
                  <a:gd name="T43" fmla="*/ 177 h 462"/>
                  <a:gd name="T44" fmla="*/ 390 w 445"/>
                  <a:gd name="T45" fmla="*/ 310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45" h="462">
                    <a:moveTo>
                      <a:pt x="400" y="159"/>
                    </a:moveTo>
                    <a:lnTo>
                      <a:pt x="400" y="159"/>
                    </a:lnTo>
                    <a:cubicBezTo>
                      <a:pt x="364" y="71"/>
                      <a:pt x="302" y="0"/>
                      <a:pt x="266" y="8"/>
                    </a:cubicBezTo>
                    <a:cubicBezTo>
                      <a:pt x="213" y="36"/>
                      <a:pt x="302" y="142"/>
                      <a:pt x="36" y="248"/>
                    </a:cubicBezTo>
                    <a:cubicBezTo>
                      <a:pt x="9" y="257"/>
                      <a:pt x="0" y="292"/>
                      <a:pt x="9" y="319"/>
                    </a:cubicBezTo>
                    <a:cubicBezTo>
                      <a:pt x="18" y="337"/>
                      <a:pt x="53" y="363"/>
                      <a:pt x="81" y="355"/>
                    </a:cubicBezTo>
                    <a:lnTo>
                      <a:pt x="98" y="346"/>
                    </a:lnTo>
                    <a:cubicBezTo>
                      <a:pt x="116" y="372"/>
                      <a:pt x="134" y="355"/>
                      <a:pt x="134" y="372"/>
                    </a:cubicBezTo>
                    <a:cubicBezTo>
                      <a:pt x="143" y="390"/>
                      <a:pt x="160" y="425"/>
                      <a:pt x="160" y="434"/>
                    </a:cubicBezTo>
                    <a:cubicBezTo>
                      <a:pt x="169" y="443"/>
                      <a:pt x="178" y="461"/>
                      <a:pt x="187" y="452"/>
                    </a:cubicBezTo>
                    <a:cubicBezTo>
                      <a:pt x="196" y="452"/>
                      <a:pt x="231" y="443"/>
                      <a:pt x="240" y="434"/>
                    </a:cubicBezTo>
                    <a:cubicBezTo>
                      <a:pt x="257" y="434"/>
                      <a:pt x="257" y="425"/>
                      <a:pt x="249" y="416"/>
                    </a:cubicBezTo>
                    <a:cubicBezTo>
                      <a:pt x="249" y="408"/>
                      <a:pt x="231" y="399"/>
                      <a:pt x="231" y="390"/>
                    </a:cubicBezTo>
                    <a:cubicBezTo>
                      <a:pt x="222" y="381"/>
                      <a:pt x="213" y="346"/>
                      <a:pt x="204" y="337"/>
                    </a:cubicBezTo>
                    <a:cubicBezTo>
                      <a:pt x="196" y="328"/>
                      <a:pt x="213" y="310"/>
                      <a:pt x="231" y="310"/>
                    </a:cubicBezTo>
                    <a:cubicBezTo>
                      <a:pt x="355" y="302"/>
                      <a:pt x="373" y="372"/>
                      <a:pt x="417" y="355"/>
                    </a:cubicBezTo>
                    <a:cubicBezTo>
                      <a:pt x="444" y="346"/>
                      <a:pt x="444" y="248"/>
                      <a:pt x="400" y="159"/>
                    </a:cubicBezTo>
                    <a:close/>
                    <a:moveTo>
                      <a:pt x="390" y="310"/>
                    </a:moveTo>
                    <a:lnTo>
                      <a:pt x="390" y="310"/>
                    </a:lnTo>
                    <a:cubicBezTo>
                      <a:pt x="381" y="310"/>
                      <a:pt x="328" y="275"/>
                      <a:pt x="302" y="204"/>
                    </a:cubicBezTo>
                    <a:cubicBezTo>
                      <a:pt x="275" y="133"/>
                      <a:pt x="275" y="62"/>
                      <a:pt x="284" y="62"/>
                    </a:cubicBezTo>
                    <a:cubicBezTo>
                      <a:pt x="293" y="62"/>
                      <a:pt x="337" y="106"/>
                      <a:pt x="364" y="177"/>
                    </a:cubicBezTo>
                    <a:cubicBezTo>
                      <a:pt x="400" y="248"/>
                      <a:pt x="390" y="302"/>
                      <a:pt x="390" y="310"/>
                    </a:cubicBezTo>
                    <a:close/>
                  </a:path>
                </a:pathLst>
              </a:custGeom>
              <a:solidFill>
                <a:schemeClr val="bg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gn="l"/>
                <a:endParaRPr lang="en-US" dirty="0">
                  <a:latin typeface="微软雅黑" pitchFamily="34" charset="-122"/>
                  <a:ea typeface="微软雅黑" pitchFamily="34" charset="-122"/>
                </a:endParaRPr>
              </a:p>
            </p:txBody>
          </p:sp>
        </p:grpSp>
        <p:sp>
          <p:nvSpPr>
            <p:cNvPr id="64" name="TextBox 63"/>
            <p:cNvSpPr txBox="1"/>
            <p:nvPr/>
          </p:nvSpPr>
          <p:spPr>
            <a:xfrm>
              <a:off x="16447152" y="6794716"/>
              <a:ext cx="2957756" cy="749264"/>
            </a:xfrm>
            <a:prstGeom prst="rect">
              <a:avLst/>
            </a:prstGeom>
            <a:noFill/>
          </p:spPr>
          <p:txBody>
            <a:bodyPr wrap="none" lIns="182843" tIns="91422" rIns="182843" bIns="91422" rtlCol="0">
              <a:spAutoFit/>
            </a:bodyPr>
            <a:lstStyle/>
            <a:p>
              <a:pPr algn="l"/>
              <a:r>
                <a:rPr lang="en-US" sz="2200" b="1" dirty="0">
                  <a:solidFill>
                    <a:schemeClr val="accent6"/>
                  </a:solidFill>
                  <a:latin typeface="微软雅黑" pitchFamily="34" charset="-122"/>
                  <a:ea typeface="微软雅黑" pitchFamily="34" charset="-122"/>
                </a:rPr>
                <a:t>Notification</a:t>
              </a:r>
              <a:endParaRPr lang="id-ID" sz="2200" b="1" dirty="0">
                <a:solidFill>
                  <a:schemeClr val="accent6"/>
                </a:solidFill>
                <a:latin typeface="微软雅黑" pitchFamily="34" charset="-122"/>
                <a:ea typeface="微软雅黑" pitchFamily="34" charset="-122"/>
              </a:endParaRPr>
            </a:p>
          </p:txBody>
        </p:sp>
        <p:grpSp>
          <p:nvGrpSpPr>
            <p:cNvPr id="65" name="Group 101"/>
            <p:cNvGrpSpPr/>
            <p:nvPr/>
          </p:nvGrpSpPr>
          <p:grpSpPr>
            <a:xfrm>
              <a:off x="16087511" y="7015531"/>
              <a:ext cx="304072" cy="303870"/>
              <a:chOff x="8571240" y="5550087"/>
              <a:chExt cx="304072" cy="303870"/>
            </a:xfrm>
          </p:grpSpPr>
          <p:sp>
            <p:nvSpPr>
              <p:cNvPr id="67" name="Freeform 324"/>
              <p:cNvSpPr>
                <a:spLocks noChangeArrowheads="1"/>
              </p:cNvSpPr>
              <p:nvPr/>
            </p:nvSpPr>
            <p:spPr bwMode="auto">
              <a:xfrm>
                <a:off x="8571240" y="5550087"/>
                <a:ext cx="304072" cy="303870"/>
              </a:xfrm>
              <a:custGeom>
                <a:avLst/>
                <a:gdLst>
                  <a:gd name="T0" fmla="*/ 480 w 481"/>
                  <a:gd name="T1" fmla="*/ 240 h 481"/>
                  <a:gd name="T2" fmla="*/ 480 w 481"/>
                  <a:gd name="T3" fmla="*/ 240 h 481"/>
                  <a:gd name="T4" fmla="*/ 240 w 481"/>
                  <a:gd name="T5" fmla="*/ 0 h 481"/>
                  <a:gd name="T6" fmla="*/ 0 w 481"/>
                  <a:gd name="T7" fmla="*/ 240 h 481"/>
                  <a:gd name="T8" fmla="*/ 240 w 481"/>
                  <a:gd name="T9" fmla="*/ 480 h 481"/>
                  <a:gd name="T10" fmla="*/ 480 w 481"/>
                  <a:gd name="T11" fmla="*/ 240 h 481"/>
                </a:gdLst>
                <a:ahLst/>
                <a:cxnLst>
                  <a:cxn ang="0">
                    <a:pos x="T0" y="T1"/>
                  </a:cxn>
                  <a:cxn ang="0">
                    <a:pos x="T2" y="T3"/>
                  </a:cxn>
                  <a:cxn ang="0">
                    <a:pos x="T4" y="T5"/>
                  </a:cxn>
                  <a:cxn ang="0">
                    <a:pos x="T6" y="T7"/>
                  </a:cxn>
                  <a:cxn ang="0">
                    <a:pos x="T8" y="T9"/>
                  </a:cxn>
                  <a:cxn ang="0">
                    <a:pos x="T10" y="T11"/>
                  </a:cxn>
                </a:cxnLst>
                <a:rect l="0" t="0" r="r" b="b"/>
                <a:pathLst>
                  <a:path w="481" h="481">
                    <a:moveTo>
                      <a:pt x="480" y="240"/>
                    </a:moveTo>
                    <a:lnTo>
                      <a:pt x="480" y="240"/>
                    </a:lnTo>
                    <a:cubicBezTo>
                      <a:pt x="480" y="109"/>
                      <a:pt x="371" y="0"/>
                      <a:pt x="240" y="0"/>
                    </a:cubicBezTo>
                    <a:cubicBezTo>
                      <a:pt x="103" y="0"/>
                      <a:pt x="0" y="109"/>
                      <a:pt x="0" y="240"/>
                    </a:cubicBezTo>
                    <a:cubicBezTo>
                      <a:pt x="0" y="372"/>
                      <a:pt x="103" y="480"/>
                      <a:pt x="240" y="480"/>
                    </a:cubicBezTo>
                    <a:cubicBezTo>
                      <a:pt x="371" y="480"/>
                      <a:pt x="480" y="372"/>
                      <a:pt x="480" y="240"/>
                    </a:cubicBezTo>
                  </a:path>
                </a:pathLst>
              </a:custGeom>
              <a:solidFill>
                <a:schemeClr val="accent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gn="l"/>
                <a:endParaRPr lang="en-US" dirty="0">
                  <a:latin typeface="微软雅黑" pitchFamily="34" charset="-122"/>
                  <a:ea typeface="微软雅黑" pitchFamily="34" charset="-122"/>
                </a:endParaRPr>
              </a:p>
            </p:txBody>
          </p:sp>
          <p:grpSp>
            <p:nvGrpSpPr>
              <p:cNvPr id="68" name="Group 104"/>
              <p:cNvGrpSpPr/>
              <p:nvPr/>
            </p:nvGrpSpPr>
            <p:grpSpPr>
              <a:xfrm>
                <a:off x="8633181" y="5620427"/>
                <a:ext cx="183006" cy="180070"/>
                <a:chOff x="8633181" y="5620427"/>
                <a:chExt cx="183006" cy="180070"/>
              </a:xfrm>
              <a:solidFill>
                <a:schemeClr val="bg1"/>
              </a:solidFill>
            </p:grpSpPr>
            <p:sp>
              <p:nvSpPr>
                <p:cNvPr id="69" name="Freeform 325"/>
                <p:cNvSpPr>
                  <a:spLocks noChangeArrowheads="1"/>
                </p:cNvSpPr>
                <p:nvPr/>
              </p:nvSpPr>
              <p:spPr bwMode="auto">
                <a:xfrm>
                  <a:off x="8717645" y="5620427"/>
                  <a:ext cx="16893" cy="180070"/>
                </a:xfrm>
                <a:custGeom>
                  <a:avLst/>
                  <a:gdLst>
                    <a:gd name="T0" fmla="*/ 28 w 29"/>
                    <a:gd name="T1" fmla="*/ 285 h 286"/>
                    <a:gd name="T2" fmla="*/ 0 w 29"/>
                    <a:gd name="T3" fmla="*/ 285 h 286"/>
                    <a:gd name="T4" fmla="*/ 0 w 29"/>
                    <a:gd name="T5" fmla="*/ 0 h 286"/>
                    <a:gd name="T6" fmla="*/ 28 w 29"/>
                    <a:gd name="T7" fmla="*/ 0 h 286"/>
                    <a:gd name="T8" fmla="*/ 28 w 29"/>
                    <a:gd name="T9" fmla="*/ 285 h 286"/>
                  </a:gdLst>
                  <a:ahLst/>
                  <a:cxnLst>
                    <a:cxn ang="0">
                      <a:pos x="T0" y="T1"/>
                    </a:cxn>
                    <a:cxn ang="0">
                      <a:pos x="T2" y="T3"/>
                    </a:cxn>
                    <a:cxn ang="0">
                      <a:pos x="T4" y="T5"/>
                    </a:cxn>
                    <a:cxn ang="0">
                      <a:pos x="T6" y="T7"/>
                    </a:cxn>
                    <a:cxn ang="0">
                      <a:pos x="T8" y="T9"/>
                    </a:cxn>
                  </a:cxnLst>
                  <a:rect l="0" t="0" r="r" b="b"/>
                  <a:pathLst>
                    <a:path w="29" h="286">
                      <a:moveTo>
                        <a:pt x="28" y="285"/>
                      </a:moveTo>
                      <a:lnTo>
                        <a:pt x="0" y="285"/>
                      </a:lnTo>
                      <a:lnTo>
                        <a:pt x="0" y="0"/>
                      </a:lnTo>
                      <a:lnTo>
                        <a:pt x="28" y="0"/>
                      </a:lnTo>
                      <a:lnTo>
                        <a:pt x="28" y="285"/>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gn="l"/>
                  <a:endParaRPr lang="en-US" dirty="0">
                    <a:latin typeface="微软雅黑" pitchFamily="34" charset="-122"/>
                    <a:ea typeface="微软雅黑" pitchFamily="34" charset="-122"/>
                  </a:endParaRPr>
                </a:p>
              </p:txBody>
            </p:sp>
            <p:sp>
              <p:nvSpPr>
                <p:cNvPr id="70" name="Freeform 326"/>
                <p:cNvSpPr>
                  <a:spLocks noChangeArrowheads="1"/>
                </p:cNvSpPr>
                <p:nvPr/>
              </p:nvSpPr>
              <p:spPr bwMode="auto">
                <a:xfrm>
                  <a:off x="8633181" y="5699209"/>
                  <a:ext cx="183006" cy="19695"/>
                </a:xfrm>
                <a:custGeom>
                  <a:avLst/>
                  <a:gdLst>
                    <a:gd name="T0" fmla="*/ 0 w 293"/>
                    <a:gd name="T1" fmla="*/ 35 h 36"/>
                    <a:gd name="T2" fmla="*/ 0 w 293"/>
                    <a:gd name="T3" fmla="*/ 0 h 36"/>
                    <a:gd name="T4" fmla="*/ 292 w 293"/>
                    <a:gd name="T5" fmla="*/ 0 h 36"/>
                    <a:gd name="T6" fmla="*/ 292 w 293"/>
                    <a:gd name="T7" fmla="*/ 35 h 36"/>
                    <a:gd name="T8" fmla="*/ 0 w 293"/>
                    <a:gd name="T9" fmla="*/ 35 h 36"/>
                  </a:gdLst>
                  <a:ahLst/>
                  <a:cxnLst>
                    <a:cxn ang="0">
                      <a:pos x="T0" y="T1"/>
                    </a:cxn>
                    <a:cxn ang="0">
                      <a:pos x="T2" y="T3"/>
                    </a:cxn>
                    <a:cxn ang="0">
                      <a:pos x="T4" y="T5"/>
                    </a:cxn>
                    <a:cxn ang="0">
                      <a:pos x="T6" y="T7"/>
                    </a:cxn>
                    <a:cxn ang="0">
                      <a:pos x="T8" y="T9"/>
                    </a:cxn>
                  </a:cxnLst>
                  <a:rect l="0" t="0" r="r" b="b"/>
                  <a:pathLst>
                    <a:path w="293" h="36">
                      <a:moveTo>
                        <a:pt x="0" y="35"/>
                      </a:moveTo>
                      <a:lnTo>
                        <a:pt x="0" y="0"/>
                      </a:lnTo>
                      <a:lnTo>
                        <a:pt x="292" y="0"/>
                      </a:lnTo>
                      <a:lnTo>
                        <a:pt x="292" y="35"/>
                      </a:lnTo>
                      <a:lnTo>
                        <a:pt x="0" y="35"/>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gn="l"/>
                  <a:endParaRPr lang="en-US" dirty="0">
                    <a:latin typeface="微软雅黑" pitchFamily="34" charset="-122"/>
                    <a:ea typeface="微软雅黑" pitchFamily="34" charset="-122"/>
                  </a:endParaRPr>
                </a:p>
              </p:txBody>
            </p:sp>
          </p:grpSp>
        </p:grpSp>
        <p:sp>
          <p:nvSpPr>
            <p:cNvPr id="66" name="TextBox 65"/>
            <p:cNvSpPr txBox="1"/>
            <p:nvPr/>
          </p:nvSpPr>
          <p:spPr>
            <a:xfrm>
              <a:off x="16441546" y="7268630"/>
              <a:ext cx="5482416" cy="1965800"/>
            </a:xfrm>
            <a:prstGeom prst="rect">
              <a:avLst/>
            </a:prstGeom>
            <a:noFill/>
          </p:spPr>
          <p:txBody>
            <a:bodyPr wrap="square" lIns="219419" tIns="109710" rIns="219419" bIns="109710" rtlCol="0">
              <a:spAutoFit/>
            </a:bodyPr>
            <a:lstStyle/>
            <a:p>
              <a:pPr algn="l">
                <a:lnSpc>
                  <a:spcPct val="110000"/>
                </a:lnSpc>
              </a:pPr>
              <a:r>
                <a:rPr lang="zh-CN" altLang="en-US" sz="1700" dirty="0">
                  <a:solidFill>
                    <a:schemeClr val="tx1">
                      <a:lumMod val="50000"/>
                      <a:lumOff val="50000"/>
                    </a:schemeClr>
                  </a:solidFill>
                  <a:latin typeface="微软雅黑" pitchFamily="34" charset="-122"/>
                  <a:ea typeface="微软雅黑" pitchFamily="34" charset="-122"/>
                  <a:cs typeface="Lato Light"/>
                </a:rPr>
                <a:t>输入您的容输入您的输入您的内容输入您的内容内容输入您的内容</a:t>
              </a:r>
              <a:r>
                <a:rPr lang="en-US" altLang="zh-CN" sz="1700" dirty="0">
                  <a:solidFill>
                    <a:schemeClr val="tx1">
                      <a:lumMod val="50000"/>
                      <a:lumOff val="50000"/>
                    </a:schemeClr>
                  </a:solidFill>
                  <a:latin typeface="微软雅黑" pitchFamily="34" charset="-122"/>
                  <a:ea typeface="微软雅黑" pitchFamily="34" charset="-122"/>
                  <a:cs typeface="Lato Light"/>
                </a:rPr>
                <a:t>.</a:t>
              </a:r>
              <a:r>
                <a:rPr lang="zh-CN" altLang="en-US" sz="1700" dirty="0">
                  <a:solidFill>
                    <a:schemeClr val="tx1">
                      <a:lumMod val="50000"/>
                      <a:lumOff val="50000"/>
                    </a:schemeClr>
                  </a:solidFill>
                  <a:latin typeface="微软雅黑" pitchFamily="34" charset="-122"/>
                  <a:ea typeface="微软雅黑" pitchFamily="34" charset="-122"/>
                  <a:cs typeface="Lato Light"/>
                </a:rPr>
                <a:t>输入您的内容输入您的内容输入您的输入您的内容输入您的</a:t>
              </a:r>
              <a:endParaRPr lang="en-US" sz="1700" dirty="0">
                <a:solidFill>
                  <a:schemeClr val="tx1">
                    <a:lumMod val="50000"/>
                    <a:lumOff val="50000"/>
                  </a:schemeClr>
                </a:solidFill>
                <a:latin typeface="微软雅黑" pitchFamily="34" charset="-122"/>
                <a:ea typeface="微软雅黑" pitchFamily="34" charset="-122"/>
                <a:cs typeface="Lato Light"/>
              </a:endParaRPr>
            </a:p>
          </p:txBody>
        </p:sp>
      </p:grpSp>
      <p:grpSp>
        <p:nvGrpSpPr>
          <p:cNvPr id="75" name="Group 111"/>
          <p:cNvGrpSpPr/>
          <p:nvPr/>
        </p:nvGrpSpPr>
        <p:grpSpPr>
          <a:xfrm>
            <a:off x="1020987" y="2777780"/>
            <a:ext cx="5057856" cy="1885162"/>
            <a:chOff x="2579617" y="6527169"/>
            <a:chExt cx="7226853" cy="2699784"/>
          </a:xfrm>
        </p:grpSpPr>
        <p:grpSp>
          <p:nvGrpSpPr>
            <p:cNvPr id="76" name="Group 112"/>
            <p:cNvGrpSpPr/>
            <p:nvPr/>
          </p:nvGrpSpPr>
          <p:grpSpPr>
            <a:xfrm>
              <a:off x="8401547" y="6527169"/>
              <a:ext cx="1404923" cy="1294259"/>
              <a:chOff x="13296064" y="10607541"/>
              <a:chExt cx="1265763" cy="1166060"/>
            </a:xfrm>
            <a:solidFill>
              <a:schemeClr val="accent2"/>
            </a:solidFill>
          </p:grpSpPr>
          <p:sp>
            <p:nvSpPr>
              <p:cNvPr id="85" name="Freeform 269"/>
              <p:cNvSpPr>
                <a:spLocks noChangeArrowheads="1"/>
              </p:cNvSpPr>
              <p:nvPr/>
            </p:nvSpPr>
            <p:spPr bwMode="auto">
              <a:xfrm>
                <a:off x="13349333" y="10670914"/>
                <a:ext cx="1141470" cy="1039314"/>
              </a:xfrm>
              <a:custGeom>
                <a:avLst/>
                <a:gdLst>
                  <a:gd name="T0" fmla="*/ 994 w 1989"/>
                  <a:gd name="T1" fmla="*/ 0 h 1812"/>
                  <a:gd name="T2" fmla="*/ 994 w 1989"/>
                  <a:gd name="T3" fmla="*/ 0 h 1812"/>
                  <a:gd name="T4" fmla="*/ 354 w 1989"/>
                  <a:gd name="T5" fmla="*/ 268 h 1812"/>
                  <a:gd name="T6" fmla="*/ 354 w 1989"/>
                  <a:gd name="T7" fmla="*/ 1548 h 1812"/>
                  <a:gd name="T8" fmla="*/ 994 w 1989"/>
                  <a:gd name="T9" fmla="*/ 1811 h 1812"/>
                  <a:gd name="T10" fmla="*/ 1634 w 1989"/>
                  <a:gd name="T11" fmla="*/ 1548 h 1812"/>
                  <a:gd name="T12" fmla="*/ 1634 w 1989"/>
                  <a:gd name="T13" fmla="*/ 268 h 1812"/>
                  <a:gd name="T14" fmla="*/ 994 w 1989"/>
                  <a:gd name="T15" fmla="*/ 0 h 18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89" h="1812">
                    <a:moveTo>
                      <a:pt x="994" y="0"/>
                    </a:moveTo>
                    <a:lnTo>
                      <a:pt x="994" y="0"/>
                    </a:lnTo>
                    <a:cubicBezTo>
                      <a:pt x="766" y="0"/>
                      <a:pt x="532" y="91"/>
                      <a:pt x="354" y="268"/>
                    </a:cubicBezTo>
                    <a:cubicBezTo>
                      <a:pt x="0" y="622"/>
                      <a:pt x="0" y="1194"/>
                      <a:pt x="354" y="1548"/>
                    </a:cubicBezTo>
                    <a:cubicBezTo>
                      <a:pt x="532" y="1725"/>
                      <a:pt x="766" y="1811"/>
                      <a:pt x="994" y="1811"/>
                    </a:cubicBezTo>
                    <a:cubicBezTo>
                      <a:pt x="1229" y="1811"/>
                      <a:pt x="1457" y="1725"/>
                      <a:pt x="1634" y="1548"/>
                    </a:cubicBezTo>
                    <a:cubicBezTo>
                      <a:pt x="1988" y="1194"/>
                      <a:pt x="1988" y="622"/>
                      <a:pt x="1634" y="268"/>
                    </a:cubicBezTo>
                    <a:cubicBezTo>
                      <a:pt x="1457" y="91"/>
                      <a:pt x="1229" y="0"/>
                      <a:pt x="994" y="0"/>
                    </a:cubicBezTo>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微软雅黑" pitchFamily="34" charset="-122"/>
                  <a:ea typeface="微软雅黑" pitchFamily="34" charset="-122"/>
                </a:endParaRPr>
              </a:p>
            </p:txBody>
          </p:sp>
          <p:sp>
            <p:nvSpPr>
              <p:cNvPr id="86" name="Freeform 270"/>
              <p:cNvSpPr>
                <a:spLocks noChangeArrowheads="1"/>
              </p:cNvSpPr>
              <p:nvPr/>
            </p:nvSpPr>
            <p:spPr bwMode="auto">
              <a:xfrm>
                <a:off x="13296064" y="10607541"/>
                <a:ext cx="1265763" cy="1166060"/>
              </a:xfrm>
              <a:custGeom>
                <a:avLst/>
                <a:gdLst>
                  <a:gd name="T0" fmla="*/ 1085 w 2206"/>
                  <a:gd name="T1" fmla="*/ 2005 h 2035"/>
                  <a:gd name="T2" fmla="*/ 1085 w 2206"/>
                  <a:gd name="T3" fmla="*/ 2005 h 2035"/>
                  <a:gd name="T4" fmla="*/ 383 w 2206"/>
                  <a:gd name="T5" fmla="*/ 1714 h 2035"/>
                  <a:gd name="T6" fmla="*/ 383 w 2206"/>
                  <a:gd name="T7" fmla="*/ 314 h 2035"/>
                  <a:gd name="T8" fmla="*/ 1085 w 2206"/>
                  <a:gd name="T9" fmla="*/ 23 h 2035"/>
                  <a:gd name="T10" fmla="*/ 1788 w 2206"/>
                  <a:gd name="T11" fmla="*/ 314 h 2035"/>
                  <a:gd name="T12" fmla="*/ 1788 w 2206"/>
                  <a:gd name="T13" fmla="*/ 1714 h 2035"/>
                  <a:gd name="T14" fmla="*/ 1085 w 2206"/>
                  <a:gd name="T15" fmla="*/ 2005 h 2035"/>
                  <a:gd name="T16" fmla="*/ 1085 w 2206"/>
                  <a:gd name="T17" fmla="*/ 0 h 2035"/>
                  <a:gd name="T18" fmla="*/ 1085 w 2206"/>
                  <a:gd name="T19" fmla="*/ 0 h 2035"/>
                  <a:gd name="T20" fmla="*/ 366 w 2206"/>
                  <a:gd name="T21" fmla="*/ 297 h 2035"/>
                  <a:gd name="T22" fmla="*/ 68 w 2206"/>
                  <a:gd name="T23" fmla="*/ 1017 h 2035"/>
                  <a:gd name="T24" fmla="*/ 366 w 2206"/>
                  <a:gd name="T25" fmla="*/ 1737 h 2035"/>
                  <a:gd name="T26" fmla="*/ 1085 w 2206"/>
                  <a:gd name="T27" fmla="*/ 2034 h 2035"/>
                  <a:gd name="T28" fmla="*/ 1085 w 2206"/>
                  <a:gd name="T29" fmla="*/ 2034 h 2035"/>
                  <a:gd name="T30" fmla="*/ 1805 w 2206"/>
                  <a:gd name="T31" fmla="*/ 1737 h 2035"/>
                  <a:gd name="T32" fmla="*/ 1805 w 2206"/>
                  <a:gd name="T33" fmla="*/ 297 h 2035"/>
                  <a:gd name="T34" fmla="*/ 1085 w 2206"/>
                  <a:gd name="T35" fmla="*/ 0 h 2035"/>
                  <a:gd name="T36" fmla="*/ 1085 w 2206"/>
                  <a:gd name="T37" fmla="*/ 2005 h 20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206" h="2035">
                    <a:moveTo>
                      <a:pt x="1085" y="2005"/>
                    </a:moveTo>
                    <a:lnTo>
                      <a:pt x="1085" y="2005"/>
                    </a:lnTo>
                    <a:cubicBezTo>
                      <a:pt x="823" y="2005"/>
                      <a:pt x="571" y="1902"/>
                      <a:pt x="383" y="1714"/>
                    </a:cubicBezTo>
                    <a:cubicBezTo>
                      <a:pt x="0" y="1331"/>
                      <a:pt x="0" y="703"/>
                      <a:pt x="383" y="314"/>
                    </a:cubicBezTo>
                    <a:cubicBezTo>
                      <a:pt x="571" y="126"/>
                      <a:pt x="823" y="23"/>
                      <a:pt x="1085" y="23"/>
                    </a:cubicBezTo>
                    <a:cubicBezTo>
                      <a:pt x="1354" y="23"/>
                      <a:pt x="1600" y="126"/>
                      <a:pt x="1788" y="314"/>
                    </a:cubicBezTo>
                    <a:cubicBezTo>
                      <a:pt x="2177" y="703"/>
                      <a:pt x="2177" y="1331"/>
                      <a:pt x="1788" y="1714"/>
                    </a:cubicBezTo>
                    <a:cubicBezTo>
                      <a:pt x="1600" y="1902"/>
                      <a:pt x="1354" y="2005"/>
                      <a:pt x="1085" y="2005"/>
                    </a:cubicBezTo>
                    <a:lnTo>
                      <a:pt x="1085" y="0"/>
                    </a:lnTo>
                    <a:lnTo>
                      <a:pt x="1085" y="0"/>
                    </a:lnTo>
                    <a:cubicBezTo>
                      <a:pt x="817" y="0"/>
                      <a:pt x="560" y="103"/>
                      <a:pt x="366" y="297"/>
                    </a:cubicBezTo>
                    <a:cubicBezTo>
                      <a:pt x="177" y="486"/>
                      <a:pt x="68" y="743"/>
                      <a:pt x="68" y="1017"/>
                    </a:cubicBezTo>
                    <a:cubicBezTo>
                      <a:pt x="68" y="1285"/>
                      <a:pt x="177" y="1542"/>
                      <a:pt x="366" y="1737"/>
                    </a:cubicBezTo>
                    <a:cubicBezTo>
                      <a:pt x="560" y="1925"/>
                      <a:pt x="817" y="2034"/>
                      <a:pt x="1085" y="2034"/>
                    </a:cubicBezTo>
                    <a:lnTo>
                      <a:pt x="1085" y="2034"/>
                    </a:lnTo>
                    <a:cubicBezTo>
                      <a:pt x="1360" y="2034"/>
                      <a:pt x="1611" y="1925"/>
                      <a:pt x="1805" y="1737"/>
                    </a:cubicBezTo>
                    <a:cubicBezTo>
                      <a:pt x="2205" y="1337"/>
                      <a:pt x="2205" y="691"/>
                      <a:pt x="1805" y="297"/>
                    </a:cubicBezTo>
                    <a:cubicBezTo>
                      <a:pt x="1611" y="103"/>
                      <a:pt x="1360" y="0"/>
                      <a:pt x="1085" y="0"/>
                    </a:cubicBezTo>
                    <a:lnTo>
                      <a:pt x="1085" y="2005"/>
                    </a:lnTo>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微软雅黑" pitchFamily="34" charset="-122"/>
                  <a:ea typeface="微软雅黑" pitchFamily="34" charset="-122"/>
                </a:endParaRPr>
              </a:p>
            </p:txBody>
          </p:sp>
        </p:grpSp>
        <p:sp>
          <p:nvSpPr>
            <p:cNvPr id="77" name="Freeform 113"/>
            <p:cNvSpPr>
              <a:spLocks noChangeArrowheads="1"/>
            </p:cNvSpPr>
            <p:nvPr/>
          </p:nvSpPr>
          <p:spPr bwMode="auto">
            <a:xfrm>
              <a:off x="8823697" y="6906421"/>
              <a:ext cx="532732" cy="532736"/>
            </a:xfrm>
            <a:custGeom>
              <a:avLst/>
              <a:gdLst>
                <a:gd name="T0" fmla="*/ 399 w 444"/>
                <a:gd name="T1" fmla="*/ 53 h 444"/>
                <a:gd name="T2" fmla="*/ 399 w 444"/>
                <a:gd name="T3" fmla="*/ 53 h 444"/>
                <a:gd name="T4" fmla="*/ 372 w 444"/>
                <a:gd name="T5" fmla="*/ 53 h 444"/>
                <a:gd name="T6" fmla="*/ 372 w 444"/>
                <a:gd name="T7" fmla="*/ 98 h 444"/>
                <a:gd name="T8" fmla="*/ 293 w 444"/>
                <a:gd name="T9" fmla="*/ 98 h 444"/>
                <a:gd name="T10" fmla="*/ 293 w 444"/>
                <a:gd name="T11" fmla="*/ 53 h 444"/>
                <a:gd name="T12" fmla="*/ 151 w 444"/>
                <a:gd name="T13" fmla="*/ 53 h 444"/>
                <a:gd name="T14" fmla="*/ 151 w 444"/>
                <a:gd name="T15" fmla="*/ 98 h 444"/>
                <a:gd name="T16" fmla="*/ 71 w 444"/>
                <a:gd name="T17" fmla="*/ 98 h 444"/>
                <a:gd name="T18" fmla="*/ 71 w 444"/>
                <a:gd name="T19" fmla="*/ 53 h 444"/>
                <a:gd name="T20" fmla="*/ 45 w 444"/>
                <a:gd name="T21" fmla="*/ 53 h 444"/>
                <a:gd name="T22" fmla="*/ 0 w 444"/>
                <a:gd name="T23" fmla="*/ 98 h 444"/>
                <a:gd name="T24" fmla="*/ 0 w 444"/>
                <a:gd name="T25" fmla="*/ 399 h 444"/>
                <a:gd name="T26" fmla="*/ 45 w 444"/>
                <a:gd name="T27" fmla="*/ 443 h 444"/>
                <a:gd name="T28" fmla="*/ 399 w 444"/>
                <a:gd name="T29" fmla="*/ 443 h 444"/>
                <a:gd name="T30" fmla="*/ 443 w 444"/>
                <a:gd name="T31" fmla="*/ 399 h 444"/>
                <a:gd name="T32" fmla="*/ 443 w 444"/>
                <a:gd name="T33" fmla="*/ 98 h 444"/>
                <a:gd name="T34" fmla="*/ 399 w 444"/>
                <a:gd name="T35" fmla="*/ 53 h 444"/>
                <a:gd name="T36" fmla="*/ 399 w 444"/>
                <a:gd name="T37" fmla="*/ 399 h 444"/>
                <a:gd name="T38" fmla="*/ 399 w 444"/>
                <a:gd name="T39" fmla="*/ 399 h 444"/>
                <a:gd name="T40" fmla="*/ 45 w 444"/>
                <a:gd name="T41" fmla="*/ 399 h 444"/>
                <a:gd name="T42" fmla="*/ 45 w 444"/>
                <a:gd name="T43" fmla="*/ 196 h 444"/>
                <a:gd name="T44" fmla="*/ 399 w 444"/>
                <a:gd name="T45" fmla="*/ 196 h 444"/>
                <a:gd name="T46" fmla="*/ 399 w 444"/>
                <a:gd name="T47" fmla="*/ 399 h 444"/>
                <a:gd name="T48" fmla="*/ 124 w 444"/>
                <a:gd name="T49" fmla="*/ 0 h 444"/>
                <a:gd name="T50" fmla="*/ 124 w 444"/>
                <a:gd name="T51" fmla="*/ 0 h 444"/>
                <a:gd name="T52" fmla="*/ 89 w 444"/>
                <a:gd name="T53" fmla="*/ 0 h 444"/>
                <a:gd name="T54" fmla="*/ 89 w 444"/>
                <a:gd name="T55" fmla="*/ 89 h 444"/>
                <a:gd name="T56" fmla="*/ 124 w 444"/>
                <a:gd name="T57" fmla="*/ 89 h 444"/>
                <a:gd name="T58" fmla="*/ 124 w 444"/>
                <a:gd name="T59" fmla="*/ 0 h 444"/>
                <a:gd name="T60" fmla="*/ 354 w 444"/>
                <a:gd name="T61" fmla="*/ 0 h 444"/>
                <a:gd name="T62" fmla="*/ 354 w 444"/>
                <a:gd name="T63" fmla="*/ 0 h 444"/>
                <a:gd name="T64" fmla="*/ 319 w 444"/>
                <a:gd name="T65" fmla="*/ 0 h 444"/>
                <a:gd name="T66" fmla="*/ 319 w 444"/>
                <a:gd name="T67" fmla="*/ 89 h 444"/>
                <a:gd name="T68" fmla="*/ 354 w 444"/>
                <a:gd name="T69" fmla="*/ 89 h 444"/>
                <a:gd name="T70" fmla="*/ 354 w 444"/>
                <a:gd name="T71" fmla="*/ 0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44" h="444">
                  <a:moveTo>
                    <a:pt x="399" y="53"/>
                  </a:moveTo>
                  <a:lnTo>
                    <a:pt x="399" y="53"/>
                  </a:lnTo>
                  <a:cubicBezTo>
                    <a:pt x="372" y="53"/>
                    <a:pt x="372" y="53"/>
                    <a:pt x="372" y="53"/>
                  </a:cubicBezTo>
                  <a:cubicBezTo>
                    <a:pt x="372" y="98"/>
                    <a:pt x="372" y="98"/>
                    <a:pt x="372" y="98"/>
                  </a:cubicBezTo>
                  <a:cubicBezTo>
                    <a:pt x="293" y="98"/>
                    <a:pt x="293" y="98"/>
                    <a:pt x="293" y="98"/>
                  </a:cubicBezTo>
                  <a:cubicBezTo>
                    <a:pt x="293" y="53"/>
                    <a:pt x="293" y="53"/>
                    <a:pt x="293" y="53"/>
                  </a:cubicBezTo>
                  <a:cubicBezTo>
                    <a:pt x="151" y="53"/>
                    <a:pt x="151" y="53"/>
                    <a:pt x="151" y="53"/>
                  </a:cubicBezTo>
                  <a:cubicBezTo>
                    <a:pt x="151" y="98"/>
                    <a:pt x="151" y="98"/>
                    <a:pt x="151" y="98"/>
                  </a:cubicBezTo>
                  <a:cubicBezTo>
                    <a:pt x="71" y="98"/>
                    <a:pt x="71" y="98"/>
                    <a:pt x="71" y="98"/>
                  </a:cubicBezTo>
                  <a:cubicBezTo>
                    <a:pt x="71" y="53"/>
                    <a:pt x="71" y="53"/>
                    <a:pt x="71" y="53"/>
                  </a:cubicBezTo>
                  <a:cubicBezTo>
                    <a:pt x="45" y="53"/>
                    <a:pt x="45" y="53"/>
                    <a:pt x="45" y="53"/>
                  </a:cubicBezTo>
                  <a:cubicBezTo>
                    <a:pt x="18" y="53"/>
                    <a:pt x="0" y="71"/>
                    <a:pt x="0" y="98"/>
                  </a:cubicBezTo>
                  <a:cubicBezTo>
                    <a:pt x="0" y="399"/>
                    <a:pt x="0" y="399"/>
                    <a:pt x="0" y="399"/>
                  </a:cubicBezTo>
                  <a:cubicBezTo>
                    <a:pt x="0" y="425"/>
                    <a:pt x="18" y="443"/>
                    <a:pt x="45" y="443"/>
                  </a:cubicBezTo>
                  <a:cubicBezTo>
                    <a:pt x="399" y="443"/>
                    <a:pt x="399" y="443"/>
                    <a:pt x="399" y="443"/>
                  </a:cubicBezTo>
                  <a:cubicBezTo>
                    <a:pt x="425" y="443"/>
                    <a:pt x="443" y="425"/>
                    <a:pt x="443" y="399"/>
                  </a:cubicBezTo>
                  <a:cubicBezTo>
                    <a:pt x="443" y="98"/>
                    <a:pt x="443" y="98"/>
                    <a:pt x="443" y="98"/>
                  </a:cubicBezTo>
                  <a:cubicBezTo>
                    <a:pt x="443" y="71"/>
                    <a:pt x="425" y="53"/>
                    <a:pt x="399" y="53"/>
                  </a:cubicBezTo>
                  <a:close/>
                  <a:moveTo>
                    <a:pt x="399" y="399"/>
                  </a:moveTo>
                  <a:lnTo>
                    <a:pt x="399" y="399"/>
                  </a:lnTo>
                  <a:cubicBezTo>
                    <a:pt x="45" y="399"/>
                    <a:pt x="45" y="399"/>
                    <a:pt x="45" y="399"/>
                  </a:cubicBezTo>
                  <a:cubicBezTo>
                    <a:pt x="45" y="196"/>
                    <a:pt x="45" y="196"/>
                    <a:pt x="45" y="196"/>
                  </a:cubicBezTo>
                  <a:cubicBezTo>
                    <a:pt x="399" y="196"/>
                    <a:pt x="399" y="196"/>
                    <a:pt x="399" y="196"/>
                  </a:cubicBezTo>
                  <a:lnTo>
                    <a:pt x="399" y="399"/>
                  </a:lnTo>
                  <a:close/>
                  <a:moveTo>
                    <a:pt x="124" y="0"/>
                  </a:moveTo>
                  <a:lnTo>
                    <a:pt x="124" y="0"/>
                  </a:lnTo>
                  <a:cubicBezTo>
                    <a:pt x="89" y="0"/>
                    <a:pt x="89" y="0"/>
                    <a:pt x="89" y="0"/>
                  </a:cubicBezTo>
                  <a:cubicBezTo>
                    <a:pt x="89" y="89"/>
                    <a:pt x="89" y="89"/>
                    <a:pt x="89" y="89"/>
                  </a:cubicBezTo>
                  <a:cubicBezTo>
                    <a:pt x="124" y="89"/>
                    <a:pt x="124" y="89"/>
                    <a:pt x="124" y="89"/>
                  </a:cubicBezTo>
                  <a:lnTo>
                    <a:pt x="124" y="0"/>
                  </a:lnTo>
                  <a:close/>
                  <a:moveTo>
                    <a:pt x="354" y="0"/>
                  </a:moveTo>
                  <a:lnTo>
                    <a:pt x="354" y="0"/>
                  </a:lnTo>
                  <a:cubicBezTo>
                    <a:pt x="319" y="0"/>
                    <a:pt x="319" y="0"/>
                    <a:pt x="319" y="0"/>
                  </a:cubicBezTo>
                  <a:cubicBezTo>
                    <a:pt x="319" y="89"/>
                    <a:pt x="319" y="89"/>
                    <a:pt x="319" y="89"/>
                  </a:cubicBezTo>
                  <a:cubicBezTo>
                    <a:pt x="354" y="89"/>
                    <a:pt x="354" y="89"/>
                    <a:pt x="354" y="89"/>
                  </a:cubicBezTo>
                  <a:lnTo>
                    <a:pt x="354" y="0"/>
                  </a:lnTo>
                  <a:close/>
                </a:path>
              </a:pathLst>
            </a:custGeom>
            <a:solidFill>
              <a:schemeClr val="bg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微软雅黑" pitchFamily="34" charset="-122"/>
                <a:ea typeface="微软雅黑" pitchFamily="34" charset="-122"/>
              </a:endParaRPr>
            </a:p>
          </p:txBody>
        </p:sp>
        <p:grpSp>
          <p:nvGrpSpPr>
            <p:cNvPr id="78" name="Group 114"/>
            <p:cNvGrpSpPr/>
            <p:nvPr/>
          </p:nvGrpSpPr>
          <p:grpSpPr>
            <a:xfrm>
              <a:off x="7972912" y="7036446"/>
              <a:ext cx="304072" cy="303870"/>
              <a:chOff x="8571240" y="5550087"/>
              <a:chExt cx="304072" cy="303870"/>
            </a:xfrm>
          </p:grpSpPr>
          <p:sp>
            <p:nvSpPr>
              <p:cNvPr id="81" name="Freeform 324"/>
              <p:cNvSpPr>
                <a:spLocks noChangeArrowheads="1"/>
              </p:cNvSpPr>
              <p:nvPr/>
            </p:nvSpPr>
            <p:spPr bwMode="auto">
              <a:xfrm>
                <a:off x="8571240" y="5550087"/>
                <a:ext cx="304072" cy="303870"/>
              </a:xfrm>
              <a:custGeom>
                <a:avLst/>
                <a:gdLst>
                  <a:gd name="T0" fmla="*/ 480 w 481"/>
                  <a:gd name="T1" fmla="*/ 240 h 481"/>
                  <a:gd name="T2" fmla="*/ 480 w 481"/>
                  <a:gd name="T3" fmla="*/ 240 h 481"/>
                  <a:gd name="T4" fmla="*/ 240 w 481"/>
                  <a:gd name="T5" fmla="*/ 0 h 481"/>
                  <a:gd name="T6" fmla="*/ 0 w 481"/>
                  <a:gd name="T7" fmla="*/ 240 h 481"/>
                  <a:gd name="T8" fmla="*/ 240 w 481"/>
                  <a:gd name="T9" fmla="*/ 480 h 481"/>
                  <a:gd name="T10" fmla="*/ 480 w 481"/>
                  <a:gd name="T11" fmla="*/ 240 h 481"/>
                </a:gdLst>
                <a:ahLst/>
                <a:cxnLst>
                  <a:cxn ang="0">
                    <a:pos x="T0" y="T1"/>
                  </a:cxn>
                  <a:cxn ang="0">
                    <a:pos x="T2" y="T3"/>
                  </a:cxn>
                  <a:cxn ang="0">
                    <a:pos x="T4" y="T5"/>
                  </a:cxn>
                  <a:cxn ang="0">
                    <a:pos x="T6" y="T7"/>
                  </a:cxn>
                  <a:cxn ang="0">
                    <a:pos x="T8" y="T9"/>
                  </a:cxn>
                  <a:cxn ang="0">
                    <a:pos x="T10" y="T11"/>
                  </a:cxn>
                </a:cxnLst>
                <a:rect l="0" t="0" r="r" b="b"/>
                <a:pathLst>
                  <a:path w="481" h="481">
                    <a:moveTo>
                      <a:pt x="480" y="240"/>
                    </a:moveTo>
                    <a:lnTo>
                      <a:pt x="480" y="240"/>
                    </a:lnTo>
                    <a:cubicBezTo>
                      <a:pt x="480" y="109"/>
                      <a:pt x="371" y="0"/>
                      <a:pt x="240" y="0"/>
                    </a:cubicBezTo>
                    <a:cubicBezTo>
                      <a:pt x="103" y="0"/>
                      <a:pt x="0" y="109"/>
                      <a:pt x="0" y="240"/>
                    </a:cubicBezTo>
                    <a:cubicBezTo>
                      <a:pt x="0" y="372"/>
                      <a:pt x="103" y="480"/>
                      <a:pt x="240" y="480"/>
                    </a:cubicBezTo>
                    <a:cubicBezTo>
                      <a:pt x="371" y="480"/>
                      <a:pt x="480" y="372"/>
                      <a:pt x="480" y="240"/>
                    </a:cubicBezTo>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微软雅黑" pitchFamily="34" charset="-122"/>
                  <a:ea typeface="微软雅黑" pitchFamily="34" charset="-122"/>
                </a:endParaRPr>
              </a:p>
            </p:txBody>
          </p:sp>
          <p:grpSp>
            <p:nvGrpSpPr>
              <p:cNvPr id="82" name="Group 118"/>
              <p:cNvGrpSpPr/>
              <p:nvPr/>
            </p:nvGrpSpPr>
            <p:grpSpPr>
              <a:xfrm>
                <a:off x="8633181" y="5620427"/>
                <a:ext cx="183006" cy="180070"/>
                <a:chOff x="8633181" y="5620427"/>
                <a:chExt cx="183006" cy="180070"/>
              </a:xfrm>
              <a:solidFill>
                <a:schemeClr val="bg1"/>
              </a:solidFill>
            </p:grpSpPr>
            <p:sp>
              <p:nvSpPr>
                <p:cNvPr id="83" name="Freeform 325"/>
                <p:cNvSpPr>
                  <a:spLocks noChangeArrowheads="1"/>
                </p:cNvSpPr>
                <p:nvPr/>
              </p:nvSpPr>
              <p:spPr bwMode="auto">
                <a:xfrm>
                  <a:off x="8717645" y="5620427"/>
                  <a:ext cx="16893" cy="180070"/>
                </a:xfrm>
                <a:custGeom>
                  <a:avLst/>
                  <a:gdLst>
                    <a:gd name="T0" fmla="*/ 28 w 29"/>
                    <a:gd name="T1" fmla="*/ 285 h 286"/>
                    <a:gd name="T2" fmla="*/ 0 w 29"/>
                    <a:gd name="T3" fmla="*/ 285 h 286"/>
                    <a:gd name="T4" fmla="*/ 0 w 29"/>
                    <a:gd name="T5" fmla="*/ 0 h 286"/>
                    <a:gd name="T6" fmla="*/ 28 w 29"/>
                    <a:gd name="T7" fmla="*/ 0 h 286"/>
                    <a:gd name="T8" fmla="*/ 28 w 29"/>
                    <a:gd name="T9" fmla="*/ 285 h 286"/>
                  </a:gdLst>
                  <a:ahLst/>
                  <a:cxnLst>
                    <a:cxn ang="0">
                      <a:pos x="T0" y="T1"/>
                    </a:cxn>
                    <a:cxn ang="0">
                      <a:pos x="T2" y="T3"/>
                    </a:cxn>
                    <a:cxn ang="0">
                      <a:pos x="T4" y="T5"/>
                    </a:cxn>
                    <a:cxn ang="0">
                      <a:pos x="T6" y="T7"/>
                    </a:cxn>
                    <a:cxn ang="0">
                      <a:pos x="T8" y="T9"/>
                    </a:cxn>
                  </a:cxnLst>
                  <a:rect l="0" t="0" r="r" b="b"/>
                  <a:pathLst>
                    <a:path w="29" h="286">
                      <a:moveTo>
                        <a:pt x="28" y="285"/>
                      </a:moveTo>
                      <a:lnTo>
                        <a:pt x="0" y="285"/>
                      </a:lnTo>
                      <a:lnTo>
                        <a:pt x="0" y="0"/>
                      </a:lnTo>
                      <a:lnTo>
                        <a:pt x="28" y="0"/>
                      </a:lnTo>
                      <a:lnTo>
                        <a:pt x="28" y="285"/>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微软雅黑" pitchFamily="34" charset="-122"/>
                    <a:ea typeface="微软雅黑" pitchFamily="34" charset="-122"/>
                  </a:endParaRPr>
                </a:p>
              </p:txBody>
            </p:sp>
            <p:sp>
              <p:nvSpPr>
                <p:cNvPr id="84" name="Freeform 326"/>
                <p:cNvSpPr>
                  <a:spLocks noChangeArrowheads="1"/>
                </p:cNvSpPr>
                <p:nvPr/>
              </p:nvSpPr>
              <p:spPr bwMode="auto">
                <a:xfrm>
                  <a:off x="8633181" y="5699209"/>
                  <a:ext cx="183006" cy="19695"/>
                </a:xfrm>
                <a:custGeom>
                  <a:avLst/>
                  <a:gdLst>
                    <a:gd name="T0" fmla="*/ 0 w 293"/>
                    <a:gd name="T1" fmla="*/ 35 h 36"/>
                    <a:gd name="T2" fmla="*/ 0 w 293"/>
                    <a:gd name="T3" fmla="*/ 0 h 36"/>
                    <a:gd name="T4" fmla="*/ 292 w 293"/>
                    <a:gd name="T5" fmla="*/ 0 h 36"/>
                    <a:gd name="T6" fmla="*/ 292 w 293"/>
                    <a:gd name="T7" fmla="*/ 35 h 36"/>
                    <a:gd name="T8" fmla="*/ 0 w 293"/>
                    <a:gd name="T9" fmla="*/ 35 h 36"/>
                  </a:gdLst>
                  <a:ahLst/>
                  <a:cxnLst>
                    <a:cxn ang="0">
                      <a:pos x="T0" y="T1"/>
                    </a:cxn>
                    <a:cxn ang="0">
                      <a:pos x="T2" y="T3"/>
                    </a:cxn>
                    <a:cxn ang="0">
                      <a:pos x="T4" y="T5"/>
                    </a:cxn>
                    <a:cxn ang="0">
                      <a:pos x="T6" y="T7"/>
                    </a:cxn>
                    <a:cxn ang="0">
                      <a:pos x="T8" y="T9"/>
                    </a:cxn>
                  </a:cxnLst>
                  <a:rect l="0" t="0" r="r" b="b"/>
                  <a:pathLst>
                    <a:path w="293" h="36">
                      <a:moveTo>
                        <a:pt x="0" y="35"/>
                      </a:moveTo>
                      <a:lnTo>
                        <a:pt x="0" y="0"/>
                      </a:lnTo>
                      <a:lnTo>
                        <a:pt x="292" y="0"/>
                      </a:lnTo>
                      <a:lnTo>
                        <a:pt x="292" y="35"/>
                      </a:lnTo>
                      <a:lnTo>
                        <a:pt x="0" y="35"/>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微软雅黑" pitchFamily="34" charset="-122"/>
                    <a:ea typeface="微软雅黑" pitchFamily="34" charset="-122"/>
                  </a:endParaRPr>
                </a:p>
              </p:txBody>
            </p:sp>
          </p:grpSp>
        </p:grpSp>
        <p:sp>
          <p:nvSpPr>
            <p:cNvPr id="79" name="TextBox 78"/>
            <p:cNvSpPr txBox="1"/>
            <p:nvPr/>
          </p:nvSpPr>
          <p:spPr>
            <a:xfrm>
              <a:off x="6321592" y="6773924"/>
              <a:ext cx="1730085" cy="749264"/>
            </a:xfrm>
            <a:prstGeom prst="rect">
              <a:avLst/>
            </a:prstGeom>
            <a:noFill/>
          </p:spPr>
          <p:txBody>
            <a:bodyPr wrap="none" lIns="182843" tIns="91422" rIns="182843" bIns="91422" rtlCol="0">
              <a:spAutoFit/>
            </a:bodyPr>
            <a:lstStyle/>
            <a:p>
              <a:pPr algn="r"/>
              <a:r>
                <a:rPr lang="id-ID" sz="2200" b="1" dirty="0">
                  <a:solidFill>
                    <a:schemeClr val="accent1"/>
                  </a:solidFill>
                  <a:latin typeface="微软雅黑" pitchFamily="34" charset="-122"/>
                  <a:ea typeface="微软雅黑" pitchFamily="34" charset="-122"/>
                </a:rPr>
                <a:t>Music</a:t>
              </a:r>
            </a:p>
          </p:txBody>
        </p:sp>
        <p:sp>
          <p:nvSpPr>
            <p:cNvPr id="80" name="TextBox 79"/>
            <p:cNvSpPr txBox="1"/>
            <p:nvPr/>
          </p:nvSpPr>
          <p:spPr>
            <a:xfrm>
              <a:off x="2579617" y="7261154"/>
              <a:ext cx="5482416" cy="1965799"/>
            </a:xfrm>
            <a:prstGeom prst="rect">
              <a:avLst/>
            </a:prstGeom>
            <a:noFill/>
          </p:spPr>
          <p:txBody>
            <a:bodyPr wrap="square" lIns="219419" tIns="109710" rIns="219419" bIns="109710" rtlCol="0">
              <a:spAutoFit/>
            </a:bodyPr>
            <a:lstStyle/>
            <a:p>
              <a:pPr algn="r">
                <a:lnSpc>
                  <a:spcPct val="110000"/>
                </a:lnSpc>
              </a:pPr>
              <a:r>
                <a:rPr lang="zh-CN" altLang="en-US" sz="1700" dirty="0">
                  <a:solidFill>
                    <a:schemeClr val="tx1">
                      <a:lumMod val="50000"/>
                      <a:lumOff val="50000"/>
                    </a:schemeClr>
                  </a:solidFill>
                  <a:latin typeface="微软雅黑" pitchFamily="34" charset="-122"/>
                  <a:ea typeface="微软雅黑" pitchFamily="34" charset="-122"/>
                  <a:cs typeface="Lato Light"/>
                </a:rPr>
                <a:t>输入您的容输入您的输入您的内容输入您的内容内容输入您的内容</a:t>
              </a:r>
              <a:r>
                <a:rPr lang="en-US" altLang="zh-CN" sz="1700" dirty="0">
                  <a:solidFill>
                    <a:schemeClr val="tx1">
                      <a:lumMod val="50000"/>
                      <a:lumOff val="50000"/>
                    </a:schemeClr>
                  </a:solidFill>
                  <a:latin typeface="微软雅黑" pitchFamily="34" charset="-122"/>
                  <a:ea typeface="微软雅黑" pitchFamily="34" charset="-122"/>
                  <a:cs typeface="Lato Light"/>
                </a:rPr>
                <a:t>.</a:t>
              </a:r>
              <a:r>
                <a:rPr lang="zh-CN" altLang="en-US" sz="1700" dirty="0">
                  <a:solidFill>
                    <a:schemeClr val="tx1">
                      <a:lumMod val="50000"/>
                      <a:lumOff val="50000"/>
                    </a:schemeClr>
                  </a:solidFill>
                  <a:latin typeface="微软雅黑" pitchFamily="34" charset="-122"/>
                  <a:ea typeface="微软雅黑" pitchFamily="34" charset="-122"/>
                  <a:cs typeface="Lato Light"/>
                </a:rPr>
                <a:t>输入您的内容输入您的内容输入您的输入您的内容输入您的内容输入</a:t>
              </a:r>
              <a:endParaRPr lang="en-US" sz="1700" dirty="0">
                <a:solidFill>
                  <a:schemeClr val="tx1">
                    <a:lumMod val="50000"/>
                    <a:lumOff val="50000"/>
                  </a:schemeClr>
                </a:solidFill>
                <a:latin typeface="微软雅黑" pitchFamily="34" charset="-122"/>
                <a:ea typeface="微软雅黑" pitchFamily="34" charset="-122"/>
                <a:cs typeface="Lato Light"/>
              </a:endParaRPr>
            </a:p>
          </p:txBody>
        </p:sp>
      </p:grpSp>
      <p:grpSp>
        <p:nvGrpSpPr>
          <p:cNvPr id="87" name="Group 123"/>
          <p:cNvGrpSpPr/>
          <p:nvPr/>
        </p:nvGrpSpPr>
        <p:grpSpPr>
          <a:xfrm>
            <a:off x="10516611" y="2766374"/>
            <a:ext cx="5108532" cy="1890277"/>
            <a:chOff x="14570914" y="6527320"/>
            <a:chExt cx="7299260" cy="2707110"/>
          </a:xfrm>
        </p:grpSpPr>
        <p:grpSp>
          <p:nvGrpSpPr>
            <p:cNvPr id="88" name="Group 124"/>
            <p:cNvGrpSpPr/>
            <p:nvPr/>
          </p:nvGrpSpPr>
          <p:grpSpPr>
            <a:xfrm>
              <a:off x="14570914" y="6527320"/>
              <a:ext cx="1404923" cy="1294259"/>
              <a:chOff x="14726874" y="6750120"/>
              <a:chExt cx="1404923" cy="1294259"/>
            </a:xfrm>
          </p:grpSpPr>
          <p:grpSp>
            <p:nvGrpSpPr>
              <p:cNvPr id="118" name="Group 132"/>
              <p:cNvGrpSpPr/>
              <p:nvPr/>
            </p:nvGrpSpPr>
            <p:grpSpPr>
              <a:xfrm>
                <a:off x="14726874" y="6750120"/>
                <a:ext cx="1404923" cy="1294259"/>
                <a:chOff x="13296063" y="10607541"/>
                <a:chExt cx="1265763" cy="1166060"/>
              </a:xfrm>
              <a:solidFill>
                <a:schemeClr val="accent2"/>
              </a:solidFill>
            </p:grpSpPr>
            <p:sp>
              <p:nvSpPr>
                <p:cNvPr id="120" name="Freeform 269"/>
                <p:cNvSpPr>
                  <a:spLocks noChangeArrowheads="1"/>
                </p:cNvSpPr>
                <p:nvPr/>
              </p:nvSpPr>
              <p:spPr bwMode="auto">
                <a:xfrm>
                  <a:off x="13349333" y="10670914"/>
                  <a:ext cx="1141470" cy="1039314"/>
                </a:xfrm>
                <a:custGeom>
                  <a:avLst/>
                  <a:gdLst>
                    <a:gd name="T0" fmla="*/ 994 w 1989"/>
                    <a:gd name="T1" fmla="*/ 0 h 1812"/>
                    <a:gd name="T2" fmla="*/ 994 w 1989"/>
                    <a:gd name="T3" fmla="*/ 0 h 1812"/>
                    <a:gd name="T4" fmla="*/ 354 w 1989"/>
                    <a:gd name="T5" fmla="*/ 268 h 1812"/>
                    <a:gd name="T6" fmla="*/ 354 w 1989"/>
                    <a:gd name="T7" fmla="*/ 1548 h 1812"/>
                    <a:gd name="T8" fmla="*/ 994 w 1989"/>
                    <a:gd name="T9" fmla="*/ 1811 h 1812"/>
                    <a:gd name="T10" fmla="*/ 1634 w 1989"/>
                    <a:gd name="T11" fmla="*/ 1548 h 1812"/>
                    <a:gd name="T12" fmla="*/ 1634 w 1989"/>
                    <a:gd name="T13" fmla="*/ 268 h 1812"/>
                    <a:gd name="T14" fmla="*/ 994 w 1989"/>
                    <a:gd name="T15" fmla="*/ 0 h 18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89" h="1812">
                      <a:moveTo>
                        <a:pt x="994" y="0"/>
                      </a:moveTo>
                      <a:lnTo>
                        <a:pt x="994" y="0"/>
                      </a:lnTo>
                      <a:cubicBezTo>
                        <a:pt x="766" y="0"/>
                        <a:pt x="532" y="91"/>
                        <a:pt x="354" y="268"/>
                      </a:cubicBezTo>
                      <a:cubicBezTo>
                        <a:pt x="0" y="622"/>
                        <a:pt x="0" y="1194"/>
                        <a:pt x="354" y="1548"/>
                      </a:cubicBezTo>
                      <a:cubicBezTo>
                        <a:pt x="532" y="1725"/>
                        <a:pt x="766" y="1811"/>
                        <a:pt x="994" y="1811"/>
                      </a:cubicBezTo>
                      <a:cubicBezTo>
                        <a:pt x="1229" y="1811"/>
                        <a:pt x="1457" y="1725"/>
                        <a:pt x="1634" y="1548"/>
                      </a:cubicBezTo>
                      <a:cubicBezTo>
                        <a:pt x="1988" y="1194"/>
                        <a:pt x="1988" y="622"/>
                        <a:pt x="1634" y="268"/>
                      </a:cubicBezTo>
                      <a:cubicBezTo>
                        <a:pt x="1457" y="91"/>
                        <a:pt x="1229" y="0"/>
                        <a:pt x="994" y="0"/>
                      </a:cubicBezTo>
                    </a:path>
                  </a:pathLst>
                </a:custGeom>
                <a:solidFill>
                  <a:schemeClr val="accent2"/>
                </a:solidFill>
                <a:ln w="9525" cap="flat">
                  <a:noFill/>
                  <a:bevel/>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gn="l"/>
                  <a:endParaRPr lang="en-US" dirty="0">
                    <a:latin typeface="微软雅黑" pitchFamily="34" charset="-122"/>
                    <a:ea typeface="微软雅黑" pitchFamily="34" charset="-122"/>
                  </a:endParaRPr>
                </a:p>
              </p:txBody>
            </p:sp>
            <p:sp>
              <p:nvSpPr>
                <p:cNvPr id="121" name="Freeform 270"/>
                <p:cNvSpPr>
                  <a:spLocks noChangeArrowheads="1"/>
                </p:cNvSpPr>
                <p:nvPr/>
              </p:nvSpPr>
              <p:spPr bwMode="auto">
                <a:xfrm>
                  <a:off x="13296063" y="10607541"/>
                  <a:ext cx="1265763" cy="1166060"/>
                </a:xfrm>
                <a:custGeom>
                  <a:avLst/>
                  <a:gdLst>
                    <a:gd name="T0" fmla="*/ 1085 w 2206"/>
                    <a:gd name="T1" fmla="*/ 2005 h 2035"/>
                    <a:gd name="T2" fmla="*/ 1085 w 2206"/>
                    <a:gd name="T3" fmla="*/ 2005 h 2035"/>
                    <a:gd name="T4" fmla="*/ 383 w 2206"/>
                    <a:gd name="T5" fmla="*/ 1714 h 2035"/>
                    <a:gd name="T6" fmla="*/ 383 w 2206"/>
                    <a:gd name="T7" fmla="*/ 314 h 2035"/>
                    <a:gd name="T8" fmla="*/ 1085 w 2206"/>
                    <a:gd name="T9" fmla="*/ 23 h 2035"/>
                    <a:gd name="T10" fmla="*/ 1788 w 2206"/>
                    <a:gd name="T11" fmla="*/ 314 h 2035"/>
                    <a:gd name="T12" fmla="*/ 1788 w 2206"/>
                    <a:gd name="T13" fmla="*/ 1714 h 2035"/>
                    <a:gd name="T14" fmla="*/ 1085 w 2206"/>
                    <a:gd name="T15" fmla="*/ 2005 h 2035"/>
                    <a:gd name="T16" fmla="*/ 1085 w 2206"/>
                    <a:gd name="T17" fmla="*/ 0 h 2035"/>
                    <a:gd name="T18" fmla="*/ 1085 w 2206"/>
                    <a:gd name="T19" fmla="*/ 0 h 2035"/>
                    <a:gd name="T20" fmla="*/ 366 w 2206"/>
                    <a:gd name="T21" fmla="*/ 297 h 2035"/>
                    <a:gd name="T22" fmla="*/ 68 w 2206"/>
                    <a:gd name="T23" fmla="*/ 1017 h 2035"/>
                    <a:gd name="T24" fmla="*/ 366 w 2206"/>
                    <a:gd name="T25" fmla="*/ 1737 h 2035"/>
                    <a:gd name="T26" fmla="*/ 1085 w 2206"/>
                    <a:gd name="T27" fmla="*/ 2034 h 2035"/>
                    <a:gd name="T28" fmla="*/ 1085 w 2206"/>
                    <a:gd name="T29" fmla="*/ 2034 h 2035"/>
                    <a:gd name="T30" fmla="*/ 1805 w 2206"/>
                    <a:gd name="T31" fmla="*/ 1737 h 2035"/>
                    <a:gd name="T32" fmla="*/ 1805 w 2206"/>
                    <a:gd name="T33" fmla="*/ 297 h 2035"/>
                    <a:gd name="T34" fmla="*/ 1085 w 2206"/>
                    <a:gd name="T35" fmla="*/ 0 h 2035"/>
                    <a:gd name="T36" fmla="*/ 1085 w 2206"/>
                    <a:gd name="T37" fmla="*/ 2005 h 20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206" h="2035">
                      <a:moveTo>
                        <a:pt x="1085" y="2005"/>
                      </a:moveTo>
                      <a:lnTo>
                        <a:pt x="1085" y="2005"/>
                      </a:lnTo>
                      <a:cubicBezTo>
                        <a:pt x="823" y="2005"/>
                        <a:pt x="571" y="1902"/>
                        <a:pt x="383" y="1714"/>
                      </a:cubicBezTo>
                      <a:cubicBezTo>
                        <a:pt x="0" y="1331"/>
                        <a:pt x="0" y="703"/>
                        <a:pt x="383" y="314"/>
                      </a:cubicBezTo>
                      <a:cubicBezTo>
                        <a:pt x="571" y="126"/>
                        <a:pt x="823" y="23"/>
                        <a:pt x="1085" y="23"/>
                      </a:cubicBezTo>
                      <a:cubicBezTo>
                        <a:pt x="1354" y="23"/>
                        <a:pt x="1600" y="126"/>
                        <a:pt x="1788" y="314"/>
                      </a:cubicBezTo>
                      <a:cubicBezTo>
                        <a:pt x="2177" y="703"/>
                        <a:pt x="2177" y="1331"/>
                        <a:pt x="1788" y="1714"/>
                      </a:cubicBezTo>
                      <a:cubicBezTo>
                        <a:pt x="1600" y="1902"/>
                        <a:pt x="1354" y="2005"/>
                        <a:pt x="1085" y="2005"/>
                      </a:cubicBezTo>
                      <a:lnTo>
                        <a:pt x="1085" y="0"/>
                      </a:lnTo>
                      <a:lnTo>
                        <a:pt x="1085" y="0"/>
                      </a:lnTo>
                      <a:cubicBezTo>
                        <a:pt x="817" y="0"/>
                        <a:pt x="560" y="103"/>
                        <a:pt x="366" y="297"/>
                      </a:cubicBezTo>
                      <a:cubicBezTo>
                        <a:pt x="177" y="486"/>
                        <a:pt x="68" y="743"/>
                        <a:pt x="68" y="1017"/>
                      </a:cubicBezTo>
                      <a:cubicBezTo>
                        <a:pt x="68" y="1285"/>
                        <a:pt x="177" y="1542"/>
                        <a:pt x="366" y="1737"/>
                      </a:cubicBezTo>
                      <a:cubicBezTo>
                        <a:pt x="560" y="1925"/>
                        <a:pt x="817" y="2034"/>
                        <a:pt x="1085" y="2034"/>
                      </a:cubicBezTo>
                      <a:lnTo>
                        <a:pt x="1085" y="2034"/>
                      </a:lnTo>
                      <a:cubicBezTo>
                        <a:pt x="1360" y="2034"/>
                        <a:pt x="1611" y="1925"/>
                        <a:pt x="1805" y="1737"/>
                      </a:cubicBezTo>
                      <a:cubicBezTo>
                        <a:pt x="2205" y="1337"/>
                        <a:pt x="2205" y="691"/>
                        <a:pt x="1805" y="297"/>
                      </a:cubicBezTo>
                      <a:cubicBezTo>
                        <a:pt x="1611" y="103"/>
                        <a:pt x="1360" y="0"/>
                        <a:pt x="1085" y="0"/>
                      </a:cubicBezTo>
                      <a:lnTo>
                        <a:pt x="1085" y="2005"/>
                      </a:lnTo>
                    </a:path>
                  </a:pathLst>
                </a:custGeom>
                <a:solidFill>
                  <a:schemeClr val="accent2"/>
                </a:solidFill>
                <a:ln w="9525" cap="flat">
                  <a:noFill/>
                  <a:bevel/>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gn="l"/>
                  <a:endParaRPr lang="en-US" dirty="0">
                    <a:latin typeface="微软雅黑" pitchFamily="34" charset="-122"/>
                    <a:ea typeface="微软雅黑" pitchFamily="34" charset="-122"/>
                  </a:endParaRPr>
                </a:p>
              </p:txBody>
            </p:sp>
          </p:grpSp>
          <p:sp>
            <p:nvSpPr>
              <p:cNvPr id="119" name="Freeform 116"/>
              <p:cNvSpPr>
                <a:spLocks noChangeArrowheads="1"/>
              </p:cNvSpPr>
              <p:nvPr/>
            </p:nvSpPr>
            <p:spPr bwMode="auto">
              <a:xfrm>
                <a:off x="15167722" y="7085367"/>
                <a:ext cx="532736" cy="553830"/>
              </a:xfrm>
              <a:custGeom>
                <a:avLst/>
                <a:gdLst>
                  <a:gd name="T0" fmla="*/ 400 w 445"/>
                  <a:gd name="T1" fmla="*/ 159 h 462"/>
                  <a:gd name="T2" fmla="*/ 400 w 445"/>
                  <a:gd name="T3" fmla="*/ 159 h 462"/>
                  <a:gd name="T4" fmla="*/ 266 w 445"/>
                  <a:gd name="T5" fmla="*/ 8 h 462"/>
                  <a:gd name="T6" fmla="*/ 36 w 445"/>
                  <a:gd name="T7" fmla="*/ 248 h 462"/>
                  <a:gd name="T8" fmla="*/ 9 w 445"/>
                  <a:gd name="T9" fmla="*/ 319 h 462"/>
                  <a:gd name="T10" fmla="*/ 81 w 445"/>
                  <a:gd name="T11" fmla="*/ 355 h 462"/>
                  <a:gd name="T12" fmla="*/ 98 w 445"/>
                  <a:gd name="T13" fmla="*/ 346 h 462"/>
                  <a:gd name="T14" fmla="*/ 134 w 445"/>
                  <a:gd name="T15" fmla="*/ 372 h 462"/>
                  <a:gd name="T16" fmla="*/ 160 w 445"/>
                  <a:gd name="T17" fmla="*/ 434 h 462"/>
                  <a:gd name="T18" fmla="*/ 187 w 445"/>
                  <a:gd name="T19" fmla="*/ 452 h 462"/>
                  <a:gd name="T20" fmla="*/ 240 w 445"/>
                  <a:gd name="T21" fmla="*/ 434 h 462"/>
                  <a:gd name="T22" fmla="*/ 249 w 445"/>
                  <a:gd name="T23" fmla="*/ 416 h 462"/>
                  <a:gd name="T24" fmla="*/ 231 w 445"/>
                  <a:gd name="T25" fmla="*/ 390 h 462"/>
                  <a:gd name="T26" fmla="*/ 204 w 445"/>
                  <a:gd name="T27" fmla="*/ 337 h 462"/>
                  <a:gd name="T28" fmla="*/ 231 w 445"/>
                  <a:gd name="T29" fmla="*/ 310 h 462"/>
                  <a:gd name="T30" fmla="*/ 417 w 445"/>
                  <a:gd name="T31" fmla="*/ 355 h 462"/>
                  <a:gd name="T32" fmla="*/ 400 w 445"/>
                  <a:gd name="T33" fmla="*/ 159 h 462"/>
                  <a:gd name="T34" fmla="*/ 390 w 445"/>
                  <a:gd name="T35" fmla="*/ 310 h 462"/>
                  <a:gd name="T36" fmla="*/ 390 w 445"/>
                  <a:gd name="T37" fmla="*/ 310 h 462"/>
                  <a:gd name="T38" fmla="*/ 302 w 445"/>
                  <a:gd name="T39" fmla="*/ 204 h 462"/>
                  <a:gd name="T40" fmla="*/ 284 w 445"/>
                  <a:gd name="T41" fmla="*/ 62 h 462"/>
                  <a:gd name="T42" fmla="*/ 364 w 445"/>
                  <a:gd name="T43" fmla="*/ 177 h 462"/>
                  <a:gd name="T44" fmla="*/ 390 w 445"/>
                  <a:gd name="T45" fmla="*/ 310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45" h="462">
                    <a:moveTo>
                      <a:pt x="400" y="159"/>
                    </a:moveTo>
                    <a:lnTo>
                      <a:pt x="400" y="159"/>
                    </a:lnTo>
                    <a:cubicBezTo>
                      <a:pt x="364" y="71"/>
                      <a:pt x="302" y="0"/>
                      <a:pt x="266" y="8"/>
                    </a:cubicBezTo>
                    <a:cubicBezTo>
                      <a:pt x="213" y="36"/>
                      <a:pt x="302" y="142"/>
                      <a:pt x="36" y="248"/>
                    </a:cubicBezTo>
                    <a:cubicBezTo>
                      <a:pt x="9" y="257"/>
                      <a:pt x="0" y="292"/>
                      <a:pt x="9" y="319"/>
                    </a:cubicBezTo>
                    <a:cubicBezTo>
                      <a:pt x="18" y="337"/>
                      <a:pt x="53" y="363"/>
                      <a:pt x="81" y="355"/>
                    </a:cubicBezTo>
                    <a:lnTo>
                      <a:pt x="98" y="346"/>
                    </a:lnTo>
                    <a:cubicBezTo>
                      <a:pt x="116" y="372"/>
                      <a:pt x="134" y="355"/>
                      <a:pt x="134" y="372"/>
                    </a:cubicBezTo>
                    <a:cubicBezTo>
                      <a:pt x="143" y="390"/>
                      <a:pt x="160" y="425"/>
                      <a:pt x="160" y="434"/>
                    </a:cubicBezTo>
                    <a:cubicBezTo>
                      <a:pt x="169" y="443"/>
                      <a:pt x="178" y="461"/>
                      <a:pt x="187" y="452"/>
                    </a:cubicBezTo>
                    <a:cubicBezTo>
                      <a:pt x="196" y="452"/>
                      <a:pt x="231" y="443"/>
                      <a:pt x="240" y="434"/>
                    </a:cubicBezTo>
                    <a:cubicBezTo>
                      <a:pt x="257" y="434"/>
                      <a:pt x="257" y="425"/>
                      <a:pt x="249" y="416"/>
                    </a:cubicBezTo>
                    <a:cubicBezTo>
                      <a:pt x="249" y="408"/>
                      <a:pt x="231" y="399"/>
                      <a:pt x="231" y="390"/>
                    </a:cubicBezTo>
                    <a:cubicBezTo>
                      <a:pt x="222" y="381"/>
                      <a:pt x="213" y="346"/>
                      <a:pt x="204" y="337"/>
                    </a:cubicBezTo>
                    <a:cubicBezTo>
                      <a:pt x="196" y="328"/>
                      <a:pt x="213" y="310"/>
                      <a:pt x="231" y="310"/>
                    </a:cubicBezTo>
                    <a:cubicBezTo>
                      <a:pt x="355" y="302"/>
                      <a:pt x="373" y="372"/>
                      <a:pt x="417" y="355"/>
                    </a:cubicBezTo>
                    <a:cubicBezTo>
                      <a:pt x="444" y="346"/>
                      <a:pt x="444" y="248"/>
                      <a:pt x="400" y="159"/>
                    </a:cubicBezTo>
                    <a:close/>
                    <a:moveTo>
                      <a:pt x="390" y="310"/>
                    </a:moveTo>
                    <a:lnTo>
                      <a:pt x="390" y="310"/>
                    </a:lnTo>
                    <a:cubicBezTo>
                      <a:pt x="381" y="310"/>
                      <a:pt x="328" y="275"/>
                      <a:pt x="302" y="204"/>
                    </a:cubicBezTo>
                    <a:cubicBezTo>
                      <a:pt x="275" y="133"/>
                      <a:pt x="275" y="62"/>
                      <a:pt x="284" y="62"/>
                    </a:cubicBezTo>
                    <a:cubicBezTo>
                      <a:pt x="293" y="62"/>
                      <a:pt x="337" y="106"/>
                      <a:pt x="364" y="177"/>
                    </a:cubicBezTo>
                    <a:cubicBezTo>
                      <a:pt x="400" y="248"/>
                      <a:pt x="390" y="302"/>
                      <a:pt x="390" y="310"/>
                    </a:cubicBezTo>
                    <a:close/>
                  </a:path>
                </a:pathLst>
              </a:custGeom>
              <a:solidFill>
                <a:schemeClr val="bg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gn="l"/>
                <a:endParaRPr lang="en-US" dirty="0">
                  <a:latin typeface="微软雅黑" pitchFamily="34" charset="-122"/>
                  <a:ea typeface="微软雅黑" pitchFamily="34" charset="-122"/>
                </a:endParaRPr>
              </a:p>
            </p:txBody>
          </p:sp>
        </p:grpSp>
        <p:sp>
          <p:nvSpPr>
            <p:cNvPr id="89" name="TextBox 88"/>
            <p:cNvSpPr txBox="1"/>
            <p:nvPr/>
          </p:nvSpPr>
          <p:spPr>
            <a:xfrm>
              <a:off x="16365929" y="6794716"/>
              <a:ext cx="1702599" cy="749264"/>
            </a:xfrm>
            <a:prstGeom prst="rect">
              <a:avLst/>
            </a:prstGeom>
            <a:noFill/>
          </p:spPr>
          <p:txBody>
            <a:bodyPr wrap="none" lIns="182843" tIns="91422" rIns="182843" bIns="91422" rtlCol="0">
              <a:spAutoFit/>
            </a:bodyPr>
            <a:lstStyle/>
            <a:p>
              <a:pPr algn="l"/>
              <a:r>
                <a:rPr lang="en-US" sz="2200" b="1" dirty="0">
                  <a:solidFill>
                    <a:schemeClr val="accent2"/>
                  </a:solidFill>
                  <a:latin typeface="微软雅黑" pitchFamily="34" charset="-122"/>
                  <a:ea typeface="微软雅黑" pitchFamily="34" charset="-122"/>
                </a:rPr>
                <a:t>Video</a:t>
              </a:r>
              <a:endParaRPr lang="id-ID" sz="2200" b="1" dirty="0">
                <a:solidFill>
                  <a:schemeClr val="accent2"/>
                </a:solidFill>
                <a:latin typeface="微软雅黑" pitchFamily="34" charset="-122"/>
                <a:ea typeface="微软雅黑" pitchFamily="34" charset="-122"/>
              </a:endParaRPr>
            </a:p>
          </p:txBody>
        </p:sp>
        <p:grpSp>
          <p:nvGrpSpPr>
            <p:cNvPr id="90" name="Group 126"/>
            <p:cNvGrpSpPr/>
            <p:nvPr/>
          </p:nvGrpSpPr>
          <p:grpSpPr>
            <a:xfrm>
              <a:off x="16087511" y="7015531"/>
              <a:ext cx="304072" cy="303870"/>
              <a:chOff x="8571240" y="5550087"/>
              <a:chExt cx="304072" cy="303870"/>
            </a:xfrm>
          </p:grpSpPr>
          <p:sp>
            <p:nvSpPr>
              <p:cNvPr id="92" name="Freeform 324"/>
              <p:cNvSpPr>
                <a:spLocks noChangeArrowheads="1"/>
              </p:cNvSpPr>
              <p:nvPr/>
            </p:nvSpPr>
            <p:spPr bwMode="auto">
              <a:xfrm>
                <a:off x="8571240" y="5550087"/>
                <a:ext cx="304072" cy="303870"/>
              </a:xfrm>
              <a:custGeom>
                <a:avLst/>
                <a:gdLst>
                  <a:gd name="T0" fmla="*/ 480 w 481"/>
                  <a:gd name="T1" fmla="*/ 240 h 481"/>
                  <a:gd name="T2" fmla="*/ 480 w 481"/>
                  <a:gd name="T3" fmla="*/ 240 h 481"/>
                  <a:gd name="T4" fmla="*/ 240 w 481"/>
                  <a:gd name="T5" fmla="*/ 0 h 481"/>
                  <a:gd name="T6" fmla="*/ 0 w 481"/>
                  <a:gd name="T7" fmla="*/ 240 h 481"/>
                  <a:gd name="T8" fmla="*/ 240 w 481"/>
                  <a:gd name="T9" fmla="*/ 480 h 481"/>
                  <a:gd name="T10" fmla="*/ 480 w 481"/>
                  <a:gd name="T11" fmla="*/ 240 h 481"/>
                </a:gdLst>
                <a:ahLst/>
                <a:cxnLst>
                  <a:cxn ang="0">
                    <a:pos x="T0" y="T1"/>
                  </a:cxn>
                  <a:cxn ang="0">
                    <a:pos x="T2" y="T3"/>
                  </a:cxn>
                  <a:cxn ang="0">
                    <a:pos x="T4" y="T5"/>
                  </a:cxn>
                  <a:cxn ang="0">
                    <a:pos x="T6" y="T7"/>
                  </a:cxn>
                  <a:cxn ang="0">
                    <a:pos x="T8" y="T9"/>
                  </a:cxn>
                  <a:cxn ang="0">
                    <a:pos x="T10" y="T11"/>
                  </a:cxn>
                </a:cxnLst>
                <a:rect l="0" t="0" r="r" b="b"/>
                <a:pathLst>
                  <a:path w="481" h="481">
                    <a:moveTo>
                      <a:pt x="480" y="240"/>
                    </a:moveTo>
                    <a:lnTo>
                      <a:pt x="480" y="240"/>
                    </a:lnTo>
                    <a:cubicBezTo>
                      <a:pt x="480" y="109"/>
                      <a:pt x="371" y="0"/>
                      <a:pt x="240" y="0"/>
                    </a:cubicBezTo>
                    <a:cubicBezTo>
                      <a:pt x="103" y="0"/>
                      <a:pt x="0" y="109"/>
                      <a:pt x="0" y="240"/>
                    </a:cubicBezTo>
                    <a:cubicBezTo>
                      <a:pt x="0" y="372"/>
                      <a:pt x="103" y="480"/>
                      <a:pt x="240" y="480"/>
                    </a:cubicBezTo>
                    <a:cubicBezTo>
                      <a:pt x="371" y="480"/>
                      <a:pt x="480" y="372"/>
                      <a:pt x="480" y="240"/>
                    </a:cubicBezTo>
                  </a:path>
                </a:pathLst>
              </a:custGeom>
              <a:solidFill>
                <a:schemeClr val="accent2"/>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gn="l"/>
                <a:endParaRPr lang="en-US" dirty="0">
                  <a:latin typeface="微软雅黑" pitchFamily="34" charset="-122"/>
                  <a:ea typeface="微软雅黑" pitchFamily="34" charset="-122"/>
                </a:endParaRPr>
              </a:p>
            </p:txBody>
          </p:sp>
          <p:grpSp>
            <p:nvGrpSpPr>
              <p:cNvPr id="115" name="Group 129"/>
              <p:cNvGrpSpPr/>
              <p:nvPr/>
            </p:nvGrpSpPr>
            <p:grpSpPr>
              <a:xfrm>
                <a:off x="8633181" y="5620427"/>
                <a:ext cx="183006" cy="180070"/>
                <a:chOff x="8633181" y="5620427"/>
                <a:chExt cx="183006" cy="180070"/>
              </a:xfrm>
              <a:solidFill>
                <a:schemeClr val="bg1"/>
              </a:solidFill>
            </p:grpSpPr>
            <p:sp>
              <p:nvSpPr>
                <p:cNvPr id="116" name="Freeform 325"/>
                <p:cNvSpPr>
                  <a:spLocks noChangeArrowheads="1"/>
                </p:cNvSpPr>
                <p:nvPr/>
              </p:nvSpPr>
              <p:spPr bwMode="auto">
                <a:xfrm>
                  <a:off x="8717645" y="5620427"/>
                  <a:ext cx="16893" cy="180070"/>
                </a:xfrm>
                <a:custGeom>
                  <a:avLst/>
                  <a:gdLst>
                    <a:gd name="T0" fmla="*/ 28 w 29"/>
                    <a:gd name="T1" fmla="*/ 285 h 286"/>
                    <a:gd name="T2" fmla="*/ 0 w 29"/>
                    <a:gd name="T3" fmla="*/ 285 h 286"/>
                    <a:gd name="T4" fmla="*/ 0 w 29"/>
                    <a:gd name="T5" fmla="*/ 0 h 286"/>
                    <a:gd name="T6" fmla="*/ 28 w 29"/>
                    <a:gd name="T7" fmla="*/ 0 h 286"/>
                    <a:gd name="T8" fmla="*/ 28 w 29"/>
                    <a:gd name="T9" fmla="*/ 285 h 286"/>
                  </a:gdLst>
                  <a:ahLst/>
                  <a:cxnLst>
                    <a:cxn ang="0">
                      <a:pos x="T0" y="T1"/>
                    </a:cxn>
                    <a:cxn ang="0">
                      <a:pos x="T2" y="T3"/>
                    </a:cxn>
                    <a:cxn ang="0">
                      <a:pos x="T4" y="T5"/>
                    </a:cxn>
                    <a:cxn ang="0">
                      <a:pos x="T6" y="T7"/>
                    </a:cxn>
                    <a:cxn ang="0">
                      <a:pos x="T8" y="T9"/>
                    </a:cxn>
                  </a:cxnLst>
                  <a:rect l="0" t="0" r="r" b="b"/>
                  <a:pathLst>
                    <a:path w="29" h="286">
                      <a:moveTo>
                        <a:pt x="28" y="285"/>
                      </a:moveTo>
                      <a:lnTo>
                        <a:pt x="0" y="285"/>
                      </a:lnTo>
                      <a:lnTo>
                        <a:pt x="0" y="0"/>
                      </a:lnTo>
                      <a:lnTo>
                        <a:pt x="28" y="0"/>
                      </a:lnTo>
                      <a:lnTo>
                        <a:pt x="28" y="285"/>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gn="l"/>
                  <a:endParaRPr lang="en-US" dirty="0">
                    <a:latin typeface="微软雅黑" pitchFamily="34" charset="-122"/>
                    <a:ea typeface="微软雅黑" pitchFamily="34" charset="-122"/>
                  </a:endParaRPr>
                </a:p>
              </p:txBody>
            </p:sp>
            <p:sp>
              <p:nvSpPr>
                <p:cNvPr id="117" name="Freeform 326"/>
                <p:cNvSpPr>
                  <a:spLocks noChangeArrowheads="1"/>
                </p:cNvSpPr>
                <p:nvPr/>
              </p:nvSpPr>
              <p:spPr bwMode="auto">
                <a:xfrm>
                  <a:off x="8633181" y="5699209"/>
                  <a:ext cx="183006" cy="19695"/>
                </a:xfrm>
                <a:custGeom>
                  <a:avLst/>
                  <a:gdLst>
                    <a:gd name="T0" fmla="*/ 0 w 293"/>
                    <a:gd name="T1" fmla="*/ 35 h 36"/>
                    <a:gd name="T2" fmla="*/ 0 w 293"/>
                    <a:gd name="T3" fmla="*/ 0 h 36"/>
                    <a:gd name="T4" fmla="*/ 292 w 293"/>
                    <a:gd name="T5" fmla="*/ 0 h 36"/>
                    <a:gd name="T6" fmla="*/ 292 w 293"/>
                    <a:gd name="T7" fmla="*/ 35 h 36"/>
                    <a:gd name="T8" fmla="*/ 0 w 293"/>
                    <a:gd name="T9" fmla="*/ 35 h 36"/>
                  </a:gdLst>
                  <a:ahLst/>
                  <a:cxnLst>
                    <a:cxn ang="0">
                      <a:pos x="T0" y="T1"/>
                    </a:cxn>
                    <a:cxn ang="0">
                      <a:pos x="T2" y="T3"/>
                    </a:cxn>
                    <a:cxn ang="0">
                      <a:pos x="T4" y="T5"/>
                    </a:cxn>
                    <a:cxn ang="0">
                      <a:pos x="T6" y="T7"/>
                    </a:cxn>
                    <a:cxn ang="0">
                      <a:pos x="T8" y="T9"/>
                    </a:cxn>
                  </a:cxnLst>
                  <a:rect l="0" t="0" r="r" b="b"/>
                  <a:pathLst>
                    <a:path w="293" h="36">
                      <a:moveTo>
                        <a:pt x="0" y="35"/>
                      </a:moveTo>
                      <a:lnTo>
                        <a:pt x="0" y="0"/>
                      </a:lnTo>
                      <a:lnTo>
                        <a:pt x="292" y="0"/>
                      </a:lnTo>
                      <a:lnTo>
                        <a:pt x="292" y="35"/>
                      </a:lnTo>
                      <a:lnTo>
                        <a:pt x="0" y="35"/>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gn="l"/>
                  <a:endParaRPr lang="en-US" dirty="0">
                    <a:latin typeface="微软雅黑" pitchFamily="34" charset="-122"/>
                    <a:ea typeface="微软雅黑" pitchFamily="34" charset="-122"/>
                  </a:endParaRPr>
                </a:p>
              </p:txBody>
            </p:sp>
          </p:grpSp>
        </p:grpSp>
        <p:sp>
          <p:nvSpPr>
            <p:cNvPr id="91" name="TextBox 90"/>
            <p:cNvSpPr txBox="1"/>
            <p:nvPr/>
          </p:nvSpPr>
          <p:spPr>
            <a:xfrm>
              <a:off x="16387759" y="7268630"/>
              <a:ext cx="5482415" cy="1965800"/>
            </a:xfrm>
            <a:prstGeom prst="rect">
              <a:avLst/>
            </a:prstGeom>
            <a:noFill/>
          </p:spPr>
          <p:txBody>
            <a:bodyPr wrap="square" lIns="219419" tIns="109710" rIns="219419" bIns="109710" rtlCol="0">
              <a:spAutoFit/>
            </a:bodyPr>
            <a:lstStyle/>
            <a:p>
              <a:pPr algn="l">
                <a:lnSpc>
                  <a:spcPct val="110000"/>
                </a:lnSpc>
              </a:pPr>
              <a:r>
                <a:rPr lang="zh-CN" altLang="en-US" sz="1700" dirty="0">
                  <a:solidFill>
                    <a:schemeClr val="tx1">
                      <a:lumMod val="50000"/>
                      <a:lumOff val="50000"/>
                    </a:schemeClr>
                  </a:solidFill>
                  <a:latin typeface="微软雅黑" pitchFamily="34" charset="-122"/>
                  <a:ea typeface="微软雅黑" pitchFamily="34" charset="-122"/>
                  <a:cs typeface="Lato Light"/>
                </a:rPr>
                <a:t>输入您的容输入您的输入您的内容输入您的内容内容输入您的内容</a:t>
              </a:r>
              <a:r>
                <a:rPr lang="en-US" altLang="zh-CN" sz="1700" dirty="0">
                  <a:solidFill>
                    <a:schemeClr val="tx1">
                      <a:lumMod val="50000"/>
                      <a:lumOff val="50000"/>
                    </a:schemeClr>
                  </a:solidFill>
                  <a:latin typeface="微软雅黑" pitchFamily="34" charset="-122"/>
                  <a:ea typeface="微软雅黑" pitchFamily="34" charset="-122"/>
                  <a:cs typeface="Lato Light"/>
                </a:rPr>
                <a:t>.</a:t>
              </a:r>
              <a:r>
                <a:rPr lang="zh-CN" altLang="en-US" sz="1700" dirty="0">
                  <a:solidFill>
                    <a:schemeClr val="tx1">
                      <a:lumMod val="50000"/>
                      <a:lumOff val="50000"/>
                    </a:schemeClr>
                  </a:solidFill>
                  <a:latin typeface="微软雅黑" pitchFamily="34" charset="-122"/>
                  <a:ea typeface="微软雅黑" pitchFamily="34" charset="-122"/>
                  <a:cs typeface="Lato Light"/>
                </a:rPr>
                <a:t>输入您的内容输入您的内容输入您的输入您的内容输入您的内容</a:t>
              </a:r>
              <a:endParaRPr lang="en-US" sz="1700" dirty="0">
                <a:solidFill>
                  <a:schemeClr val="tx1">
                    <a:lumMod val="50000"/>
                    <a:lumOff val="50000"/>
                  </a:schemeClr>
                </a:solidFill>
                <a:latin typeface="微软雅黑" pitchFamily="34" charset="-122"/>
                <a:ea typeface="微软雅黑" pitchFamily="34" charset="-122"/>
                <a:cs typeface="Lato Light"/>
              </a:endParaRPr>
            </a:p>
          </p:txBody>
        </p:sp>
      </p:grpSp>
      <p:pic>
        <p:nvPicPr>
          <p:cNvPr id="122" name="图片占位符 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730793" y="2535382"/>
            <a:ext cx="3151122" cy="5548745"/>
          </a:xfrm>
          <a:prstGeom prst="rect">
            <a:avLst/>
          </a:prstGeom>
          <a:blipFill>
            <a:blip r:embed="rId4" cstate="email">
              <a:extLst>
                <a:ext uri="{28A0092B-C50C-407E-A947-70E740481C1C}">
                  <a14:useLocalDpi xmlns:a14="http://schemas.microsoft.com/office/drawing/2010/main"/>
                </a:ext>
              </a:extLst>
            </a:blip>
            <a:stretch>
              <a:fillRect/>
            </a:stretch>
          </a:blipFill>
        </p:spPr>
      </p:pic>
      <p:sp>
        <p:nvSpPr>
          <p:cNvPr id="94" name="Shape 1435"/>
          <p:cNvSpPr txBox="1">
            <a:spLocks/>
          </p:cNvSpPr>
          <p:nvPr/>
        </p:nvSpPr>
        <p:spPr>
          <a:xfrm>
            <a:off x="16006046" y="8963674"/>
            <a:ext cx="546633" cy="533902"/>
          </a:xfrm>
          <a:prstGeom prst="rect">
            <a:avLst/>
          </a:prstGeom>
          <a:extLst>
            <a:ext uri="{C572A759-6A51-4108-AA02-DFA0A04FC94B}">
              <ma14:wrappingTextBoxFlag xmlns:ma14="http://schemas.microsoft.com/office/mac/drawingml/2011/main" xmlns="" val="1"/>
            </a:ext>
          </a:extLst>
        </p:spPr>
        <p:txBody>
          <a:bodyPr lIns="63935" tIns="31967" rIns="63935" bIns="31967"/>
          <a:lstStyle>
            <a:lvl1pPr algn="ctr" defTabSz="408473">
              <a:defRPr sz="3500">
                <a:latin typeface="+mn-lt"/>
                <a:ea typeface="+mn-ea"/>
                <a:cs typeface="+mn-cs"/>
                <a:sym typeface="Helvetica Light"/>
              </a:defRPr>
            </a:lvl1pPr>
            <a:lvl2pPr indent="159837" algn="ctr" defTabSz="408473">
              <a:defRPr sz="3500">
                <a:latin typeface="+mn-lt"/>
                <a:ea typeface="+mn-ea"/>
                <a:cs typeface="+mn-cs"/>
                <a:sym typeface="Helvetica Light"/>
              </a:defRPr>
            </a:lvl2pPr>
            <a:lvl3pPr indent="319674" algn="ctr" defTabSz="408473">
              <a:defRPr sz="3500">
                <a:latin typeface="+mn-lt"/>
                <a:ea typeface="+mn-ea"/>
                <a:cs typeface="+mn-cs"/>
                <a:sym typeface="Helvetica Light"/>
              </a:defRPr>
            </a:lvl3pPr>
            <a:lvl4pPr indent="479511" algn="ctr" defTabSz="408473">
              <a:defRPr sz="3500">
                <a:latin typeface="+mn-lt"/>
                <a:ea typeface="+mn-ea"/>
                <a:cs typeface="+mn-cs"/>
                <a:sym typeface="Helvetica Light"/>
              </a:defRPr>
            </a:lvl4pPr>
            <a:lvl5pPr indent="639348" algn="ctr" defTabSz="408473">
              <a:defRPr sz="3500">
                <a:latin typeface="+mn-lt"/>
                <a:ea typeface="+mn-ea"/>
                <a:cs typeface="+mn-cs"/>
                <a:sym typeface="Helvetica Light"/>
              </a:defRPr>
            </a:lvl5pPr>
            <a:lvl6pPr indent="799186" algn="ctr" defTabSz="408473">
              <a:defRPr sz="3500">
                <a:latin typeface="+mn-lt"/>
                <a:ea typeface="+mn-ea"/>
                <a:cs typeface="+mn-cs"/>
                <a:sym typeface="Helvetica Light"/>
              </a:defRPr>
            </a:lvl6pPr>
            <a:lvl7pPr indent="959023" algn="ctr" defTabSz="408473">
              <a:defRPr sz="3500">
                <a:latin typeface="+mn-lt"/>
                <a:ea typeface="+mn-ea"/>
                <a:cs typeface="+mn-cs"/>
                <a:sym typeface="Helvetica Light"/>
              </a:defRPr>
            </a:lvl7pPr>
            <a:lvl8pPr indent="1118860" algn="ctr" defTabSz="408473">
              <a:defRPr sz="3500">
                <a:latin typeface="+mn-lt"/>
                <a:ea typeface="+mn-ea"/>
                <a:cs typeface="+mn-cs"/>
                <a:sym typeface="Helvetica Light"/>
              </a:defRPr>
            </a:lvl8pPr>
            <a:lvl9pPr indent="1278697" algn="ctr" defTabSz="408473">
              <a:defRPr sz="3500">
                <a:latin typeface="+mn-lt"/>
                <a:ea typeface="+mn-ea"/>
                <a:cs typeface="+mn-cs"/>
                <a:sym typeface="Helvetica Light"/>
              </a:defRPr>
            </a:lvl9pPr>
          </a:lstStyle>
          <a:p>
            <a:pPr>
              <a:defRPr sz="1800">
                <a:solidFill>
                  <a:srgbClr val="000000"/>
                </a:solidFill>
              </a:defRPr>
            </a:pPr>
            <a:fld id="{86CB4B4D-7CA3-9044-876B-883B54F8677D}" type="slidenum">
              <a:rPr lang="en-US" altLang="zh-CN" sz="2000" smtClean="0">
                <a:solidFill>
                  <a:schemeClr val="bg1">
                    <a:lumMod val="75000"/>
                  </a:schemeClr>
                </a:solidFill>
                <a:latin typeface="微软雅黑" pitchFamily="34" charset="-122"/>
                <a:ea typeface="微软雅黑" pitchFamily="34" charset="-122"/>
              </a:rPr>
              <a:pPr>
                <a:defRPr sz="1800">
                  <a:solidFill>
                    <a:srgbClr val="000000"/>
                  </a:solidFill>
                </a:defRPr>
              </a:pPr>
              <a:t>10</a:t>
            </a:fld>
            <a:endParaRPr lang="en-US" altLang="zh-CN" sz="2000">
              <a:solidFill>
                <a:schemeClr val="bg1">
                  <a:lumMod val="75000"/>
                </a:schemeClr>
              </a:solidFill>
              <a:latin typeface="微软雅黑" pitchFamily="34" charset="-122"/>
              <a:ea typeface="微软雅黑"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200" advTm="0">
        <p14:flip dir="r"/>
      </p:transition>
    </mc:Choice>
    <mc:Fallback xmlns="">
      <p:transition spd="slow" advTm="0">
        <p:fade/>
      </p:transition>
    </mc:Fallback>
  </mc:AlternateContent>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ppt_w</p:attrName>
                                        </p:attrNameLst>
                                      </p:cBhvr>
                                      <p:tavLst>
                                        <p:tav tm="0">
                                          <p:val>
                                            <p:fltVal val="0"/>
                                          </p:val>
                                        </p:tav>
                                        <p:tav tm="100000">
                                          <p:val>
                                            <p:strVal val="#ppt_w"/>
                                          </p:val>
                                        </p:tav>
                                      </p:tavLst>
                                    </p:anim>
                                    <p:anim calcmode="lin" valueType="num">
                                      <p:cBhvr>
                                        <p:cTn id="8" dur="500" fill="hold"/>
                                        <p:tgtEl>
                                          <p:spTgt spid="24"/>
                                        </p:tgtEl>
                                        <p:attrNameLst>
                                          <p:attrName>ppt_h</p:attrName>
                                        </p:attrNameLst>
                                      </p:cBhvr>
                                      <p:tavLst>
                                        <p:tav tm="0">
                                          <p:val>
                                            <p:fltVal val="0"/>
                                          </p:val>
                                        </p:tav>
                                        <p:tav tm="100000">
                                          <p:val>
                                            <p:strVal val="#ppt_h"/>
                                          </p:val>
                                        </p:tav>
                                      </p:tavLst>
                                    </p:anim>
                                    <p:animEffect transition="in" filter="fade">
                                      <p:cBhvr>
                                        <p:cTn id="9" dur="500"/>
                                        <p:tgtEl>
                                          <p:spTgt spid="24"/>
                                        </p:tgtEl>
                                      </p:cBhvr>
                                    </p:animEffect>
                                  </p:childTnLst>
                                </p:cTn>
                              </p:par>
                              <p:par>
                                <p:cTn id="10" presetID="22" presetClass="entr" presetSubtype="4" fill="hold" nodeType="withEffect">
                                  <p:stCondLst>
                                    <p:cond delay="500"/>
                                  </p:stCondLst>
                                  <p:childTnLst>
                                    <p:set>
                                      <p:cBhvr>
                                        <p:cTn id="11" dur="1" fill="hold">
                                          <p:stCondLst>
                                            <p:cond delay="0"/>
                                          </p:stCondLst>
                                        </p:cTn>
                                        <p:tgtEl>
                                          <p:spTgt spid="122"/>
                                        </p:tgtEl>
                                        <p:attrNameLst>
                                          <p:attrName>style.visibility</p:attrName>
                                        </p:attrNameLst>
                                      </p:cBhvr>
                                      <p:to>
                                        <p:strVal val="visible"/>
                                      </p:to>
                                    </p:set>
                                    <p:animEffect transition="in" filter="wipe(down)">
                                      <p:cBhvr>
                                        <p:cTn id="12" dur="500"/>
                                        <p:tgtEl>
                                          <p:spTgt spid="122"/>
                                        </p:tgtEl>
                                      </p:cBhvr>
                                    </p:animEffect>
                                  </p:childTnLst>
                                </p:cTn>
                              </p:par>
                              <p:par>
                                <p:cTn id="13" presetID="2" presetClass="entr" presetSubtype="8" fill="hold" nodeType="withEffect">
                                  <p:stCondLst>
                                    <p:cond delay="500"/>
                                  </p:stCondLst>
                                  <p:childTnLst>
                                    <p:set>
                                      <p:cBhvr>
                                        <p:cTn id="14" dur="1" fill="hold">
                                          <p:stCondLst>
                                            <p:cond delay="0"/>
                                          </p:stCondLst>
                                        </p:cTn>
                                        <p:tgtEl>
                                          <p:spTgt spid="75"/>
                                        </p:tgtEl>
                                        <p:attrNameLst>
                                          <p:attrName>style.visibility</p:attrName>
                                        </p:attrNameLst>
                                      </p:cBhvr>
                                      <p:to>
                                        <p:strVal val="visible"/>
                                      </p:to>
                                    </p:set>
                                    <p:anim calcmode="lin" valueType="num">
                                      <p:cBhvr additive="base">
                                        <p:cTn id="15" dur="500" fill="hold"/>
                                        <p:tgtEl>
                                          <p:spTgt spid="75"/>
                                        </p:tgtEl>
                                        <p:attrNameLst>
                                          <p:attrName>ppt_x</p:attrName>
                                        </p:attrNameLst>
                                      </p:cBhvr>
                                      <p:tavLst>
                                        <p:tav tm="0">
                                          <p:val>
                                            <p:strVal val="0-#ppt_w/2"/>
                                          </p:val>
                                        </p:tav>
                                        <p:tav tm="100000">
                                          <p:val>
                                            <p:strVal val="#ppt_x"/>
                                          </p:val>
                                        </p:tav>
                                      </p:tavLst>
                                    </p:anim>
                                    <p:anim calcmode="lin" valueType="num">
                                      <p:cBhvr additive="base">
                                        <p:cTn id="16" dur="500" fill="hold"/>
                                        <p:tgtEl>
                                          <p:spTgt spid="75"/>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700"/>
                                  </p:stCondLst>
                                  <p:childTnLst>
                                    <p:set>
                                      <p:cBhvr>
                                        <p:cTn id="18" dur="1" fill="hold">
                                          <p:stCondLst>
                                            <p:cond delay="0"/>
                                          </p:stCondLst>
                                        </p:cTn>
                                        <p:tgtEl>
                                          <p:spTgt spid="25"/>
                                        </p:tgtEl>
                                        <p:attrNameLst>
                                          <p:attrName>style.visibility</p:attrName>
                                        </p:attrNameLst>
                                      </p:cBhvr>
                                      <p:to>
                                        <p:strVal val="visible"/>
                                      </p:to>
                                    </p:set>
                                    <p:anim calcmode="lin" valueType="num">
                                      <p:cBhvr additive="base">
                                        <p:cTn id="19" dur="500" fill="hold"/>
                                        <p:tgtEl>
                                          <p:spTgt spid="25"/>
                                        </p:tgtEl>
                                        <p:attrNameLst>
                                          <p:attrName>ppt_x</p:attrName>
                                        </p:attrNameLst>
                                      </p:cBhvr>
                                      <p:tavLst>
                                        <p:tav tm="0">
                                          <p:val>
                                            <p:strVal val="0-#ppt_w/2"/>
                                          </p:val>
                                        </p:tav>
                                        <p:tav tm="100000">
                                          <p:val>
                                            <p:strVal val="#ppt_x"/>
                                          </p:val>
                                        </p:tav>
                                      </p:tavLst>
                                    </p:anim>
                                    <p:anim calcmode="lin" valueType="num">
                                      <p:cBhvr additive="base">
                                        <p:cTn id="20" dur="500" fill="hold"/>
                                        <p:tgtEl>
                                          <p:spTgt spid="25"/>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1000"/>
                                  </p:stCondLst>
                                  <p:childTnLst>
                                    <p:set>
                                      <p:cBhvr>
                                        <p:cTn id="22" dur="1" fill="hold">
                                          <p:stCondLst>
                                            <p:cond delay="0"/>
                                          </p:stCondLst>
                                        </p:cTn>
                                        <p:tgtEl>
                                          <p:spTgt spid="50"/>
                                        </p:tgtEl>
                                        <p:attrNameLst>
                                          <p:attrName>style.visibility</p:attrName>
                                        </p:attrNameLst>
                                      </p:cBhvr>
                                      <p:to>
                                        <p:strVal val="visible"/>
                                      </p:to>
                                    </p:set>
                                    <p:anim calcmode="lin" valueType="num">
                                      <p:cBhvr additive="base">
                                        <p:cTn id="23" dur="500" fill="hold"/>
                                        <p:tgtEl>
                                          <p:spTgt spid="50"/>
                                        </p:tgtEl>
                                        <p:attrNameLst>
                                          <p:attrName>ppt_x</p:attrName>
                                        </p:attrNameLst>
                                      </p:cBhvr>
                                      <p:tavLst>
                                        <p:tav tm="0">
                                          <p:val>
                                            <p:strVal val="0-#ppt_w/2"/>
                                          </p:val>
                                        </p:tav>
                                        <p:tav tm="100000">
                                          <p:val>
                                            <p:strVal val="#ppt_x"/>
                                          </p:val>
                                        </p:tav>
                                      </p:tavLst>
                                    </p:anim>
                                    <p:anim calcmode="lin" valueType="num">
                                      <p:cBhvr additive="base">
                                        <p:cTn id="24" dur="500" fill="hold"/>
                                        <p:tgtEl>
                                          <p:spTgt spid="50"/>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1250"/>
                                  </p:stCondLst>
                                  <p:childTnLst>
                                    <p:set>
                                      <p:cBhvr>
                                        <p:cTn id="26" dur="1" fill="hold">
                                          <p:stCondLst>
                                            <p:cond delay="0"/>
                                          </p:stCondLst>
                                        </p:cTn>
                                        <p:tgtEl>
                                          <p:spTgt spid="87"/>
                                        </p:tgtEl>
                                        <p:attrNameLst>
                                          <p:attrName>style.visibility</p:attrName>
                                        </p:attrNameLst>
                                      </p:cBhvr>
                                      <p:to>
                                        <p:strVal val="visible"/>
                                      </p:to>
                                    </p:set>
                                    <p:anim calcmode="lin" valueType="num">
                                      <p:cBhvr additive="base">
                                        <p:cTn id="27" dur="500" fill="hold"/>
                                        <p:tgtEl>
                                          <p:spTgt spid="87"/>
                                        </p:tgtEl>
                                        <p:attrNameLst>
                                          <p:attrName>ppt_x</p:attrName>
                                        </p:attrNameLst>
                                      </p:cBhvr>
                                      <p:tavLst>
                                        <p:tav tm="0">
                                          <p:val>
                                            <p:strVal val="1+#ppt_w/2"/>
                                          </p:val>
                                        </p:tav>
                                        <p:tav tm="100000">
                                          <p:val>
                                            <p:strVal val="#ppt_x"/>
                                          </p:val>
                                        </p:tav>
                                      </p:tavLst>
                                    </p:anim>
                                    <p:anim calcmode="lin" valueType="num">
                                      <p:cBhvr additive="base">
                                        <p:cTn id="28" dur="500" fill="hold"/>
                                        <p:tgtEl>
                                          <p:spTgt spid="87"/>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stCondLst>
                                    <p:cond delay="1500"/>
                                  </p:stCondLst>
                                  <p:childTnLst>
                                    <p:set>
                                      <p:cBhvr>
                                        <p:cTn id="30" dur="1" fill="hold">
                                          <p:stCondLst>
                                            <p:cond delay="0"/>
                                          </p:stCondLst>
                                        </p:cTn>
                                        <p:tgtEl>
                                          <p:spTgt spid="37"/>
                                        </p:tgtEl>
                                        <p:attrNameLst>
                                          <p:attrName>style.visibility</p:attrName>
                                        </p:attrNameLst>
                                      </p:cBhvr>
                                      <p:to>
                                        <p:strVal val="visible"/>
                                      </p:to>
                                    </p:set>
                                    <p:anim calcmode="lin" valueType="num">
                                      <p:cBhvr additive="base">
                                        <p:cTn id="31" dur="500" fill="hold"/>
                                        <p:tgtEl>
                                          <p:spTgt spid="37"/>
                                        </p:tgtEl>
                                        <p:attrNameLst>
                                          <p:attrName>ppt_x</p:attrName>
                                        </p:attrNameLst>
                                      </p:cBhvr>
                                      <p:tavLst>
                                        <p:tav tm="0">
                                          <p:val>
                                            <p:strVal val="1+#ppt_w/2"/>
                                          </p:val>
                                        </p:tav>
                                        <p:tav tm="100000">
                                          <p:val>
                                            <p:strVal val="#ppt_x"/>
                                          </p:val>
                                        </p:tav>
                                      </p:tavLst>
                                    </p:anim>
                                    <p:anim calcmode="lin" valueType="num">
                                      <p:cBhvr additive="base">
                                        <p:cTn id="32" dur="500" fill="hold"/>
                                        <p:tgtEl>
                                          <p:spTgt spid="37"/>
                                        </p:tgtEl>
                                        <p:attrNameLst>
                                          <p:attrName>ppt_y</p:attrName>
                                        </p:attrNameLst>
                                      </p:cBhvr>
                                      <p:tavLst>
                                        <p:tav tm="0">
                                          <p:val>
                                            <p:strVal val="#ppt_y"/>
                                          </p:val>
                                        </p:tav>
                                        <p:tav tm="100000">
                                          <p:val>
                                            <p:strVal val="#ppt_y"/>
                                          </p:val>
                                        </p:tav>
                                      </p:tavLst>
                                    </p:anim>
                                  </p:childTnLst>
                                </p:cTn>
                              </p:par>
                              <p:par>
                                <p:cTn id="33" presetID="2" presetClass="entr" presetSubtype="2" fill="hold" nodeType="withEffect">
                                  <p:stCondLst>
                                    <p:cond delay="1750"/>
                                  </p:stCondLst>
                                  <p:childTnLst>
                                    <p:set>
                                      <p:cBhvr>
                                        <p:cTn id="34" dur="1" fill="hold">
                                          <p:stCondLst>
                                            <p:cond delay="0"/>
                                          </p:stCondLst>
                                        </p:cTn>
                                        <p:tgtEl>
                                          <p:spTgt spid="62"/>
                                        </p:tgtEl>
                                        <p:attrNameLst>
                                          <p:attrName>style.visibility</p:attrName>
                                        </p:attrNameLst>
                                      </p:cBhvr>
                                      <p:to>
                                        <p:strVal val="visible"/>
                                      </p:to>
                                    </p:set>
                                    <p:anim calcmode="lin" valueType="num">
                                      <p:cBhvr additive="base">
                                        <p:cTn id="35" dur="500" fill="hold"/>
                                        <p:tgtEl>
                                          <p:spTgt spid="62"/>
                                        </p:tgtEl>
                                        <p:attrNameLst>
                                          <p:attrName>ppt_x</p:attrName>
                                        </p:attrNameLst>
                                      </p:cBhvr>
                                      <p:tavLst>
                                        <p:tav tm="0">
                                          <p:val>
                                            <p:strVal val="1+#ppt_w/2"/>
                                          </p:val>
                                        </p:tav>
                                        <p:tav tm="100000">
                                          <p:val>
                                            <p:strVal val="#ppt_x"/>
                                          </p:val>
                                        </p:tav>
                                      </p:tavLst>
                                    </p:anim>
                                    <p:anim calcmode="lin" valueType="num">
                                      <p:cBhvr additive="base">
                                        <p:cTn id="36" dur="500" fill="hold"/>
                                        <p:tgtEl>
                                          <p:spTgt spid="6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04" name="Shape 1204"/>
          <p:cNvSpPr/>
          <p:nvPr/>
        </p:nvSpPr>
        <p:spPr>
          <a:xfrm>
            <a:off x="1194440" y="1656620"/>
            <a:ext cx="14672839" cy="1046440"/>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p>
            <a:pPr algn="l" defTabSz="452872">
              <a:spcBef>
                <a:spcPts val="1189"/>
              </a:spcBef>
              <a:defRPr sz="1800"/>
            </a:pPr>
            <a:r>
              <a:rPr lang="zh-CN" altLang="en-US" sz="1700" dirty="0">
                <a:solidFill>
                  <a:schemeClr val="tx1">
                    <a:lumMod val="50000"/>
                    <a:lumOff val="50000"/>
                  </a:schemeClr>
                </a:solidFill>
                <a:latin typeface="微软雅黑" pitchFamily="34" charset="-122"/>
                <a:ea typeface="微软雅黑" pitchFamily="34" charset="-122"/>
                <a:cs typeface="Lato"/>
                <a:sym typeface="Lato"/>
              </a:rPr>
              <a:t>输入您的内容输入您的内容输入您的输入您的内容输入您的内容输入您的内容输入您的内容内容输入您的内容</a:t>
            </a:r>
            <a:r>
              <a:rPr lang="en-US" altLang="zh-CN" sz="1700" dirty="0">
                <a:solidFill>
                  <a:schemeClr val="tx1">
                    <a:lumMod val="50000"/>
                    <a:lumOff val="50000"/>
                  </a:schemeClr>
                </a:solidFill>
                <a:latin typeface="微软雅黑" pitchFamily="34" charset="-122"/>
                <a:ea typeface="微软雅黑" pitchFamily="34" charset="-122"/>
                <a:cs typeface="Lato"/>
                <a:sym typeface="Lato"/>
              </a:rPr>
              <a:t>.</a:t>
            </a:r>
            <a:r>
              <a:rPr lang="zh-CN" altLang="en-US" sz="1700" dirty="0">
                <a:solidFill>
                  <a:schemeClr val="tx1">
                    <a:lumMod val="50000"/>
                    <a:lumOff val="50000"/>
                  </a:schemeClr>
                </a:solidFill>
                <a:latin typeface="微软雅黑" pitchFamily="34" charset="-122"/>
                <a:ea typeface="微软雅黑" pitchFamily="34" charset="-122"/>
                <a:cs typeface="Lato"/>
                <a:sym typeface="Lato"/>
              </a:rPr>
              <a:t>输入您的内容输入您的内容输入您的输入您的内容输入您的内容输入您的内容输入您的内容内容输入您的内容 入您的内容输入您的内容输入您的内容内容输入您的内容</a:t>
            </a:r>
            <a:r>
              <a:rPr lang="en-US" altLang="zh-CN" sz="1700" dirty="0">
                <a:solidFill>
                  <a:schemeClr val="tx1">
                    <a:lumMod val="50000"/>
                    <a:lumOff val="50000"/>
                  </a:schemeClr>
                </a:solidFill>
                <a:latin typeface="微软雅黑" pitchFamily="34" charset="-122"/>
                <a:ea typeface="微软雅黑" pitchFamily="34" charset="-122"/>
                <a:cs typeface="Lato"/>
                <a:sym typeface="Lato"/>
              </a:rPr>
              <a:t>.</a:t>
            </a:r>
            <a:r>
              <a:rPr lang="zh-CN" altLang="en-US"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volutpat</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quis</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venenatis</a:t>
            </a:r>
            <a:r>
              <a:rPr sz="1700" dirty="0">
                <a:solidFill>
                  <a:schemeClr val="tx1">
                    <a:lumMod val="50000"/>
                    <a:lumOff val="50000"/>
                  </a:schemeClr>
                </a:solidFill>
                <a:latin typeface="微软雅黑" pitchFamily="34" charset="-122"/>
                <a:ea typeface="微软雅黑" pitchFamily="34" charset="-122"/>
                <a:cs typeface="Lato"/>
                <a:sym typeface="Lato"/>
              </a:rPr>
              <a:t> non, </a:t>
            </a:r>
            <a:r>
              <a:rPr sz="1700" dirty="0" err="1">
                <a:solidFill>
                  <a:schemeClr val="tx1">
                    <a:lumMod val="50000"/>
                    <a:lumOff val="50000"/>
                  </a:schemeClr>
                </a:solidFill>
                <a:latin typeface="微软雅黑" pitchFamily="34" charset="-122"/>
                <a:ea typeface="微软雅黑" pitchFamily="34" charset="-122"/>
                <a:cs typeface="Lato"/>
                <a:sym typeface="Lato"/>
              </a:rPr>
              <a:t>adipiscing</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quis</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orci</a:t>
            </a:r>
            <a:r>
              <a:rPr sz="1700" dirty="0">
                <a:solidFill>
                  <a:schemeClr val="tx1">
                    <a:lumMod val="50000"/>
                    <a:lumOff val="50000"/>
                  </a:schemeClr>
                </a:solidFill>
                <a:latin typeface="微软雅黑" pitchFamily="34" charset="-122"/>
                <a:ea typeface="微软雅黑" pitchFamily="34" charset="-122"/>
                <a:cs typeface="Lato"/>
                <a:sym typeface="Lato"/>
              </a:rPr>
              <a:t>. Integer </a:t>
            </a:r>
            <a:r>
              <a:rPr sz="1700" dirty="0" err="1">
                <a:solidFill>
                  <a:schemeClr val="tx1">
                    <a:lumMod val="50000"/>
                    <a:lumOff val="50000"/>
                  </a:schemeClr>
                </a:solidFill>
                <a:latin typeface="微软雅黑" pitchFamily="34" charset="-122"/>
                <a:ea typeface="微软雅黑" pitchFamily="34" charset="-122"/>
                <a:cs typeface="Lato"/>
                <a:sym typeface="Lato"/>
              </a:rPr>
              <a:t>condimentum</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leo</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ut</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erat</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ultrices</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mollis</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Nunc</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ut</a:t>
            </a:r>
            <a:r>
              <a:rPr sz="1700" dirty="0">
                <a:solidFill>
                  <a:schemeClr val="tx1">
                    <a:lumMod val="50000"/>
                    <a:lumOff val="50000"/>
                  </a:schemeClr>
                </a:solidFill>
                <a:latin typeface="微软雅黑" pitchFamily="34" charset="-122"/>
                <a:ea typeface="微软雅黑" pitchFamily="34" charset="-122"/>
                <a:cs typeface="Lato"/>
                <a:sym typeface="Lato"/>
              </a:rPr>
              <a:t> quam </a:t>
            </a:r>
            <a:r>
              <a:rPr sz="1700" dirty="0" err="1">
                <a:solidFill>
                  <a:schemeClr val="tx1">
                    <a:lumMod val="50000"/>
                    <a:lumOff val="50000"/>
                  </a:schemeClr>
                </a:solidFill>
                <a:latin typeface="微软雅黑" pitchFamily="34" charset="-122"/>
                <a:ea typeface="微软雅黑" pitchFamily="34" charset="-122"/>
                <a:cs typeface="Lato"/>
                <a:sym typeface="Lato"/>
              </a:rPr>
              <a:t>adipiscing</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elementum</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enim</a:t>
            </a:r>
            <a:r>
              <a:rPr sz="1700" dirty="0">
                <a:solidFill>
                  <a:schemeClr val="tx1">
                    <a:lumMod val="50000"/>
                    <a:lumOff val="50000"/>
                  </a:schemeClr>
                </a:solidFill>
                <a:latin typeface="微软雅黑" pitchFamily="34" charset="-122"/>
                <a:ea typeface="微软雅黑" pitchFamily="34" charset="-122"/>
                <a:cs typeface="Lato"/>
                <a:sym typeface="Lato"/>
              </a:rPr>
              <a:t> ac, </a:t>
            </a:r>
            <a:r>
              <a:rPr sz="1700" dirty="0" err="1">
                <a:solidFill>
                  <a:schemeClr val="tx1">
                    <a:lumMod val="50000"/>
                    <a:lumOff val="50000"/>
                  </a:schemeClr>
                </a:solidFill>
                <a:latin typeface="微软雅黑" pitchFamily="34" charset="-122"/>
                <a:ea typeface="微软雅黑" pitchFamily="34" charset="-122"/>
                <a:cs typeface="Lato"/>
                <a:sym typeface="Lato"/>
              </a:rPr>
              <a:t>ullamcorper</a:t>
            </a:r>
            <a:r>
              <a:rPr sz="1700" dirty="0">
                <a:solidFill>
                  <a:schemeClr val="tx1">
                    <a:lumMod val="50000"/>
                    <a:lumOff val="50000"/>
                  </a:schemeClr>
                </a:solidFill>
                <a:latin typeface="微软雅黑" pitchFamily="34" charset="-122"/>
                <a:ea typeface="微软雅黑" pitchFamily="34" charset="-122"/>
                <a:cs typeface="Lato"/>
                <a:sym typeface="Lato"/>
              </a:rPr>
              <a:t> magna. </a:t>
            </a:r>
            <a:r>
              <a:rPr sz="1700" dirty="0" err="1">
                <a:solidFill>
                  <a:schemeClr val="tx1">
                    <a:lumMod val="50000"/>
                    <a:lumOff val="50000"/>
                  </a:schemeClr>
                </a:solidFill>
                <a:latin typeface="微软雅黑" pitchFamily="34" charset="-122"/>
                <a:ea typeface="微软雅黑" pitchFamily="34" charset="-122"/>
                <a:cs typeface="Lato"/>
                <a:sym typeface="Lato"/>
              </a:rPr>
              <a:t>Curabitur</a:t>
            </a:r>
            <a:r>
              <a:rPr sz="1700" dirty="0">
                <a:solidFill>
                  <a:schemeClr val="tx1">
                    <a:lumMod val="50000"/>
                    <a:lumOff val="50000"/>
                  </a:schemeClr>
                </a:solidFill>
                <a:latin typeface="微软雅黑" pitchFamily="34" charset="-122"/>
                <a:ea typeface="微软雅黑" pitchFamily="34" charset="-122"/>
                <a:cs typeface="Lato"/>
                <a:sym typeface="Lato"/>
              </a:rPr>
              <a:t> a </a:t>
            </a:r>
            <a:r>
              <a:rPr sz="1700" dirty="0" err="1">
                <a:solidFill>
                  <a:schemeClr val="tx1">
                    <a:lumMod val="50000"/>
                    <a:lumOff val="50000"/>
                  </a:schemeClr>
                </a:solidFill>
                <a:latin typeface="微软雅黑" pitchFamily="34" charset="-122"/>
                <a:ea typeface="微软雅黑" pitchFamily="34" charset="-122"/>
                <a:cs typeface="Lato"/>
                <a:sym typeface="Lato"/>
              </a:rPr>
              <a:t>felis</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eu</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tellus</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tincidunt</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rhoncus</a:t>
            </a:r>
            <a:r>
              <a:rPr sz="1700" dirty="0">
                <a:solidFill>
                  <a:schemeClr val="tx1">
                    <a:lumMod val="50000"/>
                    <a:lumOff val="50000"/>
                  </a:schemeClr>
                </a:solidFill>
                <a:latin typeface="微软雅黑" pitchFamily="34" charset="-122"/>
                <a:ea typeface="微软雅黑" pitchFamily="34" charset="-122"/>
                <a:cs typeface="Lato"/>
                <a:sym typeface="Lato"/>
              </a:rPr>
              <a:t>.</a:t>
            </a:r>
          </a:p>
        </p:txBody>
      </p:sp>
      <p:grpSp>
        <p:nvGrpSpPr>
          <p:cNvPr id="1229" name="Group 1229"/>
          <p:cNvGrpSpPr/>
          <p:nvPr/>
        </p:nvGrpSpPr>
        <p:grpSpPr>
          <a:xfrm>
            <a:off x="6607030" y="3554150"/>
            <a:ext cx="3309021" cy="5312854"/>
            <a:chOff x="0" y="0"/>
            <a:chExt cx="4728052" cy="7608661"/>
          </a:xfrm>
        </p:grpSpPr>
        <p:pic>
          <p:nvPicPr>
            <p:cNvPr id="1227" name="mockup_0014_iPad_FRONT_black.png"/>
            <p:cNvPicPr/>
            <p:nvPr/>
          </p:nvPicPr>
          <p:blipFill>
            <a:blip r:embed="rId2" cstate="email">
              <a:extLst>
                <a:ext uri="{28A0092B-C50C-407E-A947-70E740481C1C}">
                  <a14:useLocalDpi xmlns:a14="http://schemas.microsoft.com/office/drawing/2010/main"/>
                </a:ext>
              </a:extLst>
            </a:blip>
            <a:stretch>
              <a:fillRect/>
            </a:stretch>
          </p:blipFill>
          <p:spPr>
            <a:xfrm>
              <a:off x="0" y="0"/>
              <a:ext cx="4728052" cy="7608661"/>
            </a:xfrm>
            <a:prstGeom prst="rect">
              <a:avLst/>
            </a:prstGeom>
            <a:ln w="12700" cap="flat">
              <a:noFill/>
              <a:miter lim="400000"/>
            </a:ln>
            <a:effectLst/>
          </p:spPr>
        </p:pic>
        <p:pic>
          <p:nvPicPr>
            <p:cNvPr id="1228" name="life_in_desert-2560x1440.jpg"/>
            <p:cNvPicPr/>
            <p:nvPr/>
          </p:nvPicPr>
          <p:blipFill rotWithShape="1">
            <a:blip r:embed="rId3" cstate="email">
              <a:extLst>
                <a:ext uri="{28A0092B-C50C-407E-A947-70E740481C1C}">
                  <a14:useLocalDpi xmlns:a14="http://schemas.microsoft.com/office/drawing/2010/main"/>
                </a:ext>
              </a:extLst>
            </a:blip>
            <a:srcRect t="-531"/>
            <a:stretch/>
          </p:blipFill>
          <p:spPr>
            <a:xfrm>
              <a:off x="367065" y="600319"/>
              <a:ext cx="4011745" cy="5432173"/>
            </a:xfrm>
            <a:prstGeom prst="rect">
              <a:avLst/>
            </a:prstGeom>
            <a:blipFill>
              <a:blip r:embed="rId4" cstate="email">
                <a:extLst>
                  <a:ext uri="{28A0092B-C50C-407E-A947-70E740481C1C}">
                    <a14:useLocalDpi xmlns:a14="http://schemas.microsoft.com/office/drawing/2010/main"/>
                  </a:ext>
                </a:extLst>
              </a:blip>
              <a:stretch>
                <a:fillRect/>
              </a:stretch>
            </a:blipFill>
            <a:ln w="12700" cap="flat">
              <a:noFill/>
              <a:miter lim="400000"/>
            </a:ln>
            <a:effectLst/>
          </p:spPr>
        </p:pic>
      </p:grpSp>
      <p:grpSp>
        <p:nvGrpSpPr>
          <p:cNvPr id="3" name="组合 2"/>
          <p:cNvGrpSpPr/>
          <p:nvPr/>
        </p:nvGrpSpPr>
        <p:grpSpPr>
          <a:xfrm>
            <a:off x="1575465" y="3533215"/>
            <a:ext cx="4713185" cy="1606438"/>
            <a:chOff x="2251083" y="5059997"/>
            <a:chExt cx="6734374" cy="2300616"/>
          </a:xfrm>
        </p:grpSpPr>
        <p:sp>
          <p:nvSpPr>
            <p:cNvPr id="1207" name="Shape 1207"/>
            <p:cNvSpPr/>
            <p:nvPr/>
          </p:nvSpPr>
          <p:spPr>
            <a:xfrm>
              <a:off x="7797609" y="5059997"/>
              <a:ext cx="1187848" cy="1187848"/>
            </a:xfrm>
            <a:prstGeom prst="roundRect">
              <a:avLst>
                <a:gd name="adj" fmla="val 20667"/>
              </a:avLst>
            </a:prstGeom>
            <a:solidFill>
              <a:schemeClr val="accent1"/>
            </a:solidFill>
            <a:ln w="12700">
              <a:miter lim="400000"/>
            </a:ln>
          </p:spPr>
          <p:txBody>
            <a:bodyPr lIns="0" tIns="0" rIns="0" bIns="0" anchor="ctr"/>
            <a:lstStyle/>
            <a:p>
              <a:pPr lvl="0">
                <a:defRPr sz="3200">
                  <a:solidFill>
                    <a:srgbClr val="FFFFFF"/>
                  </a:solidFill>
                </a:defRPr>
              </a:pPr>
              <a:endParaRPr>
                <a:latin typeface="微软雅黑" pitchFamily="34" charset="-122"/>
                <a:ea typeface="微软雅黑" pitchFamily="34" charset="-122"/>
              </a:endParaRPr>
            </a:p>
          </p:txBody>
        </p:sp>
        <p:sp>
          <p:nvSpPr>
            <p:cNvPr id="1208" name="Shape 1208"/>
            <p:cNvSpPr/>
            <p:nvPr/>
          </p:nvSpPr>
          <p:spPr>
            <a:xfrm>
              <a:off x="8046224" y="5248368"/>
              <a:ext cx="719195" cy="823694"/>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lvl1pPr>
                <a:lnSpc>
                  <a:spcPct val="150000"/>
                </a:lnSpc>
                <a:defRPr sz="4000">
                  <a:solidFill>
                    <a:srgbClr val="FFFFFF"/>
                  </a:solidFill>
                  <a:latin typeface="FontAwesome"/>
                  <a:ea typeface="FontAwesome"/>
                  <a:cs typeface="FontAwesome"/>
                  <a:sym typeface="FontAwesome"/>
                </a:defRPr>
              </a:lvl1pPr>
            </a:lstStyle>
            <a:p>
              <a:pPr lvl="0">
                <a:lnSpc>
                  <a:spcPct val="100000"/>
                </a:lnSpc>
                <a:defRPr sz="1800">
                  <a:solidFill>
                    <a:srgbClr val="000000"/>
                  </a:solidFill>
                </a:defRPr>
              </a:pPr>
              <a:r>
                <a:rPr sz="2800">
                  <a:latin typeface="微软雅黑" pitchFamily="34" charset="-122"/>
                  <a:ea typeface="微软雅黑" pitchFamily="34" charset="-122"/>
                </a:rPr>
                <a:t></a:t>
              </a:r>
            </a:p>
          </p:txBody>
        </p:sp>
        <p:sp>
          <p:nvSpPr>
            <p:cNvPr id="1209" name="Shape 1209"/>
            <p:cNvSpPr/>
            <p:nvPr/>
          </p:nvSpPr>
          <p:spPr>
            <a:xfrm>
              <a:off x="2756105" y="5166879"/>
              <a:ext cx="4699077" cy="3810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gn="r" defTabSz="647700">
                <a:lnSpc>
                  <a:spcPct val="120000"/>
                </a:lnSpc>
                <a:spcBef>
                  <a:spcPts val="1700"/>
                </a:spcBef>
                <a:defRPr sz="2500" b="1">
                  <a:solidFill>
                    <a:srgbClr val="002641"/>
                  </a:solidFill>
                  <a:latin typeface="Lato"/>
                  <a:ea typeface="Lato"/>
                  <a:cs typeface="Lato"/>
                  <a:sym typeface="Lato"/>
                </a:defRPr>
              </a:lvl1pPr>
            </a:lstStyle>
            <a:p>
              <a:pPr lvl="0">
                <a:lnSpc>
                  <a:spcPct val="100000"/>
                </a:lnSpc>
                <a:defRPr sz="1800" b="0">
                  <a:solidFill>
                    <a:srgbClr val="000000"/>
                  </a:solidFill>
                </a:defRPr>
              </a:pPr>
              <a:r>
                <a:rPr sz="1700" dirty="0">
                  <a:solidFill>
                    <a:schemeClr val="accent1"/>
                  </a:solidFill>
                  <a:latin typeface="微软雅黑" pitchFamily="34" charset="-122"/>
                  <a:ea typeface="微软雅黑" pitchFamily="34" charset="-122"/>
                </a:rPr>
                <a:t>Mail Marketing</a:t>
              </a:r>
            </a:p>
          </p:txBody>
        </p:sp>
        <p:sp>
          <p:nvSpPr>
            <p:cNvPr id="1210" name="Shape 1210"/>
            <p:cNvSpPr/>
            <p:nvPr/>
          </p:nvSpPr>
          <p:spPr>
            <a:xfrm>
              <a:off x="2768804" y="5682574"/>
              <a:ext cx="4699077" cy="7933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gn="r" defTabSz="647700">
                <a:lnSpc>
                  <a:spcPct val="120000"/>
                </a:lnSpc>
                <a:spcBef>
                  <a:spcPts val="1700"/>
                </a:spcBef>
                <a:defRPr sz="1800" b="1">
                  <a:solidFill>
                    <a:srgbClr val="3E4147"/>
                  </a:solidFill>
                  <a:latin typeface="Lato"/>
                  <a:ea typeface="Lato"/>
                  <a:cs typeface="Lato"/>
                  <a:sym typeface="Lato"/>
                </a:defRPr>
              </a:lvl1pPr>
            </a:lstStyle>
            <a:p>
              <a:pPr lvl="0">
                <a:lnSpc>
                  <a:spcPct val="100000"/>
                </a:lnSpc>
                <a:defRPr b="0">
                  <a:solidFill>
                    <a:srgbClr val="000000"/>
                  </a:solidFill>
                </a:defRPr>
              </a:pPr>
              <a:r>
                <a:rPr b="1">
                  <a:solidFill>
                    <a:srgbClr val="3E4147"/>
                  </a:solidFill>
                  <a:latin typeface="微软雅黑" pitchFamily="34" charset="-122"/>
                  <a:ea typeface="微软雅黑" pitchFamily="34" charset="-122"/>
                </a:rPr>
                <a:t>Put your Amazing Sub Title Here</a:t>
              </a:r>
            </a:p>
          </p:txBody>
        </p:sp>
        <p:sp>
          <p:nvSpPr>
            <p:cNvPr id="2" name="矩形 1"/>
            <p:cNvSpPr/>
            <p:nvPr/>
          </p:nvSpPr>
          <p:spPr>
            <a:xfrm>
              <a:off x="2251083" y="6104408"/>
              <a:ext cx="5204099" cy="1256205"/>
            </a:xfrm>
            <a:prstGeom prst="rect">
              <a:avLst/>
            </a:prstGeom>
          </p:spPr>
          <p:txBody>
            <a:bodyPr wrap="square">
              <a:spAutoFit/>
            </a:bodyPr>
            <a:lstStyle/>
            <a:p>
              <a:pPr algn="r"/>
              <a:r>
                <a:rPr lang="zh-CN" altLang="en-US" sz="1700" dirty="0">
                  <a:solidFill>
                    <a:schemeClr val="tx1">
                      <a:lumMod val="50000"/>
                      <a:lumOff val="50000"/>
                    </a:schemeClr>
                  </a:solidFill>
                  <a:latin typeface="微软雅黑" pitchFamily="34" charset="-122"/>
                  <a:ea typeface="微软雅黑" pitchFamily="34" charset="-122"/>
                  <a:cs typeface="Lato"/>
                  <a:sym typeface="Lato"/>
                </a:rPr>
                <a:t>您的内容输入您的内容内容输入您的内容</a:t>
              </a:r>
              <a:r>
                <a:rPr lang="en-US" altLang="zh-CN" sz="1700" dirty="0">
                  <a:solidFill>
                    <a:schemeClr val="tx1">
                      <a:lumMod val="50000"/>
                      <a:lumOff val="50000"/>
                    </a:schemeClr>
                  </a:solidFill>
                  <a:latin typeface="微软雅黑" pitchFamily="34" charset="-122"/>
                  <a:ea typeface="微软雅黑" pitchFamily="34" charset="-122"/>
                  <a:cs typeface="Lato"/>
                  <a:sym typeface="Lato"/>
                </a:rPr>
                <a:t>.</a:t>
              </a:r>
              <a:r>
                <a:rPr lang="zh-CN" altLang="en-US" sz="1700" dirty="0">
                  <a:solidFill>
                    <a:schemeClr val="tx1">
                      <a:lumMod val="50000"/>
                      <a:lumOff val="50000"/>
                    </a:schemeClr>
                  </a:solidFill>
                  <a:latin typeface="微软雅黑" pitchFamily="34" charset="-122"/>
                  <a:ea typeface="微软雅黑" pitchFamily="34" charset="-122"/>
                  <a:cs typeface="Lato"/>
                  <a:sym typeface="Lato"/>
                </a:rPr>
                <a:t>输入您的内容输入您的内容输入您的输入您的内容</a:t>
              </a:r>
              <a:endParaRPr lang="zh-CN" altLang="en-US" sz="1700" dirty="0">
                <a:solidFill>
                  <a:schemeClr val="tx1">
                    <a:lumMod val="50000"/>
                    <a:lumOff val="50000"/>
                  </a:schemeClr>
                </a:solidFill>
              </a:endParaRPr>
            </a:p>
          </p:txBody>
        </p:sp>
      </p:grpSp>
      <p:grpSp>
        <p:nvGrpSpPr>
          <p:cNvPr id="4" name="组合 3"/>
          <p:cNvGrpSpPr/>
          <p:nvPr/>
        </p:nvGrpSpPr>
        <p:grpSpPr>
          <a:xfrm>
            <a:off x="1575465" y="5857822"/>
            <a:ext cx="4713185" cy="1659258"/>
            <a:chOff x="2251083" y="8389120"/>
            <a:chExt cx="6734374" cy="2376261"/>
          </a:xfrm>
        </p:grpSpPr>
        <p:sp>
          <p:nvSpPr>
            <p:cNvPr id="1217" name="Shape 1217"/>
            <p:cNvSpPr/>
            <p:nvPr/>
          </p:nvSpPr>
          <p:spPr>
            <a:xfrm>
              <a:off x="7797609" y="8389120"/>
              <a:ext cx="1187848" cy="1187848"/>
            </a:xfrm>
            <a:prstGeom prst="roundRect">
              <a:avLst>
                <a:gd name="adj" fmla="val 20667"/>
              </a:avLst>
            </a:prstGeom>
            <a:solidFill>
              <a:schemeClr val="accent4"/>
            </a:solidFill>
            <a:ln w="12700">
              <a:miter lim="400000"/>
            </a:ln>
          </p:spPr>
          <p:txBody>
            <a:bodyPr lIns="0" tIns="0" rIns="0" bIns="0" anchor="ctr"/>
            <a:lstStyle/>
            <a:p>
              <a:pPr lvl="0">
                <a:defRPr sz="3200">
                  <a:solidFill>
                    <a:srgbClr val="FFFFFF"/>
                  </a:solidFill>
                </a:defRPr>
              </a:pPr>
              <a:endParaRPr>
                <a:latin typeface="微软雅黑" pitchFamily="34" charset="-122"/>
                <a:ea typeface="微软雅黑" pitchFamily="34" charset="-122"/>
              </a:endParaRPr>
            </a:p>
          </p:txBody>
        </p:sp>
        <p:sp>
          <p:nvSpPr>
            <p:cNvPr id="1218" name="Shape 1218"/>
            <p:cNvSpPr/>
            <p:nvPr/>
          </p:nvSpPr>
          <p:spPr>
            <a:xfrm>
              <a:off x="8033524" y="8577491"/>
              <a:ext cx="719194" cy="823694"/>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lvl1pPr>
                <a:lnSpc>
                  <a:spcPct val="150000"/>
                </a:lnSpc>
                <a:defRPr sz="4000">
                  <a:solidFill>
                    <a:srgbClr val="FFFFFF"/>
                  </a:solidFill>
                  <a:latin typeface="FontAwesome"/>
                  <a:ea typeface="FontAwesome"/>
                  <a:cs typeface="FontAwesome"/>
                  <a:sym typeface="FontAwesome"/>
                </a:defRPr>
              </a:lvl1pPr>
            </a:lstStyle>
            <a:p>
              <a:pPr lvl="0">
                <a:lnSpc>
                  <a:spcPct val="100000"/>
                </a:lnSpc>
                <a:defRPr sz="1800">
                  <a:solidFill>
                    <a:srgbClr val="000000"/>
                  </a:solidFill>
                </a:defRPr>
              </a:pPr>
              <a:r>
                <a:rPr sz="2800">
                  <a:latin typeface="微软雅黑" pitchFamily="34" charset="-122"/>
                  <a:ea typeface="微软雅黑" pitchFamily="34" charset="-122"/>
                </a:rPr>
                <a:t></a:t>
              </a:r>
            </a:p>
          </p:txBody>
        </p:sp>
        <p:sp>
          <p:nvSpPr>
            <p:cNvPr id="1219" name="Shape 1219"/>
            <p:cNvSpPr/>
            <p:nvPr/>
          </p:nvSpPr>
          <p:spPr>
            <a:xfrm>
              <a:off x="2756105" y="8496002"/>
              <a:ext cx="4699077" cy="3810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gn="r" defTabSz="647700">
                <a:lnSpc>
                  <a:spcPct val="120000"/>
                </a:lnSpc>
                <a:spcBef>
                  <a:spcPts val="1700"/>
                </a:spcBef>
                <a:defRPr sz="2500" b="1">
                  <a:solidFill>
                    <a:srgbClr val="A1BC23"/>
                  </a:solidFill>
                  <a:latin typeface="Lato"/>
                  <a:ea typeface="Lato"/>
                  <a:cs typeface="Lato"/>
                  <a:sym typeface="Lato"/>
                </a:defRPr>
              </a:lvl1pPr>
            </a:lstStyle>
            <a:p>
              <a:pPr lvl="0">
                <a:lnSpc>
                  <a:spcPct val="100000"/>
                </a:lnSpc>
                <a:defRPr sz="1800" b="0">
                  <a:solidFill>
                    <a:srgbClr val="000000"/>
                  </a:solidFill>
                </a:defRPr>
              </a:pPr>
              <a:r>
                <a:rPr sz="1700" dirty="0">
                  <a:solidFill>
                    <a:schemeClr val="accent3"/>
                  </a:solidFill>
                  <a:latin typeface="微软雅黑" pitchFamily="34" charset="-122"/>
                  <a:ea typeface="微软雅黑" pitchFamily="34" charset="-122"/>
                </a:rPr>
                <a:t>Market Investigation</a:t>
              </a:r>
            </a:p>
          </p:txBody>
        </p:sp>
        <p:sp>
          <p:nvSpPr>
            <p:cNvPr id="1220" name="Shape 1220"/>
            <p:cNvSpPr/>
            <p:nvPr/>
          </p:nvSpPr>
          <p:spPr>
            <a:xfrm>
              <a:off x="2768804" y="9011697"/>
              <a:ext cx="4699077" cy="7933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gn="r" defTabSz="647700">
                <a:lnSpc>
                  <a:spcPct val="120000"/>
                </a:lnSpc>
                <a:spcBef>
                  <a:spcPts val="1700"/>
                </a:spcBef>
                <a:defRPr sz="1800" b="1">
                  <a:solidFill>
                    <a:srgbClr val="3E4147"/>
                  </a:solidFill>
                  <a:latin typeface="Lato"/>
                  <a:ea typeface="Lato"/>
                  <a:cs typeface="Lato"/>
                  <a:sym typeface="Lato"/>
                </a:defRPr>
              </a:lvl1pPr>
            </a:lstStyle>
            <a:p>
              <a:pPr lvl="0">
                <a:lnSpc>
                  <a:spcPct val="100000"/>
                </a:lnSpc>
                <a:defRPr b="0">
                  <a:solidFill>
                    <a:srgbClr val="000000"/>
                  </a:solidFill>
                </a:defRPr>
              </a:pPr>
              <a:r>
                <a:rPr b="1">
                  <a:solidFill>
                    <a:srgbClr val="3E4147"/>
                  </a:solidFill>
                  <a:latin typeface="微软雅黑" pitchFamily="34" charset="-122"/>
                  <a:ea typeface="微软雅黑" pitchFamily="34" charset="-122"/>
                </a:rPr>
                <a:t>Put your Amazing Sub Title Here</a:t>
              </a:r>
            </a:p>
          </p:txBody>
        </p:sp>
        <p:sp>
          <p:nvSpPr>
            <p:cNvPr id="33" name="矩形 32"/>
            <p:cNvSpPr/>
            <p:nvPr/>
          </p:nvSpPr>
          <p:spPr>
            <a:xfrm>
              <a:off x="2251083" y="9509176"/>
              <a:ext cx="5204099" cy="1256205"/>
            </a:xfrm>
            <a:prstGeom prst="rect">
              <a:avLst/>
            </a:prstGeom>
          </p:spPr>
          <p:txBody>
            <a:bodyPr wrap="square">
              <a:spAutoFit/>
            </a:bodyPr>
            <a:lstStyle/>
            <a:p>
              <a:pPr algn="r"/>
              <a:r>
                <a:rPr lang="zh-CN" altLang="en-US" sz="1700" dirty="0">
                  <a:solidFill>
                    <a:schemeClr val="tx1">
                      <a:lumMod val="50000"/>
                      <a:lumOff val="50000"/>
                    </a:schemeClr>
                  </a:solidFill>
                  <a:latin typeface="微软雅黑" pitchFamily="34" charset="-122"/>
                  <a:ea typeface="微软雅黑" pitchFamily="34" charset="-122"/>
                  <a:cs typeface="Lato"/>
                  <a:sym typeface="Lato"/>
                </a:rPr>
                <a:t>您的内容输入您的内容内容输入您的内容</a:t>
              </a:r>
              <a:r>
                <a:rPr lang="en-US" altLang="zh-CN" sz="1700" dirty="0">
                  <a:solidFill>
                    <a:schemeClr val="tx1">
                      <a:lumMod val="50000"/>
                      <a:lumOff val="50000"/>
                    </a:schemeClr>
                  </a:solidFill>
                  <a:latin typeface="微软雅黑" pitchFamily="34" charset="-122"/>
                  <a:ea typeface="微软雅黑" pitchFamily="34" charset="-122"/>
                  <a:cs typeface="Lato"/>
                  <a:sym typeface="Lato"/>
                </a:rPr>
                <a:t>.</a:t>
              </a:r>
              <a:r>
                <a:rPr lang="zh-CN" altLang="en-US" sz="1700" dirty="0">
                  <a:solidFill>
                    <a:schemeClr val="tx1">
                      <a:lumMod val="50000"/>
                      <a:lumOff val="50000"/>
                    </a:schemeClr>
                  </a:solidFill>
                  <a:latin typeface="微软雅黑" pitchFamily="34" charset="-122"/>
                  <a:ea typeface="微软雅黑" pitchFamily="34" charset="-122"/>
                  <a:cs typeface="Lato"/>
                  <a:sym typeface="Lato"/>
                </a:rPr>
                <a:t>输入您的内容输入您的内容输入您的输入您的内容</a:t>
              </a:r>
              <a:endParaRPr lang="zh-CN" altLang="en-US" sz="1700" dirty="0">
                <a:solidFill>
                  <a:schemeClr val="tx1">
                    <a:lumMod val="50000"/>
                    <a:lumOff val="50000"/>
                  </a:schemeClr>
                </a:solidFill>
              </a:endParaRPr>
            </a:p>
          </p:txBody>
        </p:sp>
      </p:grpSp>
      <p:grpSp>
        <p:nvGrpSpPr>
          <p:cNvPr id="5" name="组合 4"/>
          <p:cNvGrpSpPr/>
          <p:nvPr/>
        </p:nvGrpSpPr>
        <p:grpSpPr>
          <a:xfrm>
            <a:off x="10168135" y="3533215"/>
            <a:ext cx="4615599" cy="1606438"/>
            <a:chOff x="14528609" y="5059997"/>
            <a:chExt cx="6594939" cy="2300616"/>
          </a:xfrm>
        </p:grpSpPr>
        <p:sp>
          <p:nvSpPr>
            <p:cNvPr id="1212" name="Shape 1212"/>
            <p:cNvSpPr/>
            <p:nvPr/>
          </p:nvSpPr>
          <p:spPr>
            <a:xfrm>
              <a:off x="14528609" y="5059997"/>
              <a:ext cx="1187848" cy="1187848"/>
            </a:xfrm>
            <a:prstGeom prst="roundRect">
              <a:avLst>
                <a:gd name="adj" fmla="val 20667"/>
              </a:avLst>
            </a:prstGeom>
            <a:solidFill>
              <a:schemeClr val="accent2"/>
            </a:solidFill>
            <a:ln w="12700">
              <a:miter lim="400000"/>
            </a:ln>
          </p:spPr>
          <p:txBody>
            <a:bodyPr lIns="0" tIns="0" rIns="0" bIns="0" anchor="ctr"/>
            <a:lstStyle/>
            <a:p>
              <a:pPr lvl="0">
                <a:defRPr sz="3200">
                  <a:solidFill>
                    <a:srgbClr val="FFFFFF"/>
                  </a:solidFill>
                </a:defRPr>
              </a:pPr>
              <a:endParaRPr>
                <a:latin typeface="微软雅黑" pitchFamily="34" charset="-122"/>
                <a:ea typeface="微软雅黑" pitchFamily="34" charset="-122"/>
              </a:endParaRPr>
            </a:p>
          </p:txBody>
        </p:sp>
        <p:sp>
          <p:nvSpPr>
            <p:cNvPr id="1213" name="Shape 1213"/>
            <p:cNvSpPr/>
            <p:nvPr/>
          </p:nvSpPr>
          <p:spPr>
            <a:xfrm>
              <a:off x="14766339" y="5248368"/>
              <a:ext cx="719194" cy="823694"/>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lvl1pPr>
                <a:lnSpc>
                  <a:spcPct val="150000"/>
                </a:lnSpc>
                <a:defRPr sz="4000">
                  <a:solidFill>
                    <a:srgbClr val="FFFFFF"/>
                  </a:solidFill>
                  <a:latin typeface="FontAwesome"/>
                  <a:ea typeface="FontAwesome"/>
                  <a:cs typeface="FontAwesome"/>
                  <a:sym typeface="FontAwesome"/>
                </a:defRPr>
              </a:lvl1pPr>
            </a:lstStyle>
            <a:p>
              <a:pPr lvl="0">
                <a:lnSpc>
                  <a:spcPct val="100000"/>
                </a:lnSpc>
                <a:defRPr sz="1800">
                  <a:solidFill>
                    <a:srgbClr val="000000"/>
                  </a:solidFill>
                </a:defRPr>
              </a:pPr>
              <a:r>
                <a:rPr sz="2800">
                  <a:latin typeface="微软雅黑" pitchFamily="34" charset="-122"/>
                  <a:ea typeface="微软雅黑" pitchFamily="34" charset="-122"/>
                </a:rPr>
                <a:t></a:t>
              </a:r>
            </a:p>
          </p:txBody>
        </p:sp>
        <p:sp>
          <p:nvSpPr>
            <p:cNvPr id="1214" name="Shape 1214"/>
            <p:cNvSpPr/>
            <p:nvPr/>
          </p:nvSpPr>
          <p:spPr>
            <a:xfrm>
              <a:off x="15991838" y="5158369"/>
              <a:ext cx="4699077" cy="3810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gn="l" defTabSz="647700">
                <a:lnSpc>
                  <a:spcPct val="120000"/>
                </a:lnSpc>
                <a:spcBef>
                  <a:spcPts val="1700"/>
                </a:spcBef>
                <a:defRPr sz="2500" b="1">
                  <a:solidFill>
                    <a:srgbClr val="0087B1"/>
                  </a:solidFill>
                  <a:latin typeface="Lato"/>
                  <a:ea typeface="Lato"/>
                  <a:cs typeface="Lato"/>
                  <a:sym typeface="Lato"/>
                </a:defRPr>
              </a:lvl1pPr>
            </a:lstStyle>
            <a:p>
              <a:pPr lvl="0">
                <a:lnSpc>
                  <a:spcPct val="100000"/>
                </a:lnSpc>
                <a:defRPr sz="1800" b="0">
                  <a:solidFill>
                    <a:srgbClr val="000000"/>
                  </a:solidFill>
                </a:defRPr>
              </a:pPr>
              <a:r>
                <a:rPr sz="1700" dirty="0">
                  <a:solidFill>
                    <a:schemeClr val="accent1"/>
                  </a:solidFill>
                  <a:latin typeface="微软雅黑" pitchFamily="34" charset="-122"/>
                  <a:ea typeface="微软雅黑" pitchFamily="34" charset="-122"/>
                </a:rPr>
                <a:t>Social Marketing</a:t>
              </a:r>
            </a:p>
          </p:txBody>
        </p:sp>
        <p:sp>
          <p:nvSpPr>
            <p:cNvPr id="1215" name="Shape 1215"/>
            <p:cNvSpPr/>
            <p:nvPr/>
          </p:nvSpPr>
          <p:spPr>
            <a:xfrm>
              <a:off x="16002204" y="5682574"/>
              <a:ext cx="4699077" cy="7933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gn="l" defTabSz="647700">
                <a:lnSpc>
                  <a:spcPct val="120000"/>
                </a:lnSpc>
                <a:spcBef>
                  <a:spcPts val="1700"/>
                </a:spcBef>
                <a:defRPr sz="1800" b="1">
                  <a:solidFill>
                    <a:srgbClr val="3E4147"/>
                  </a:solidFill>
                  <a:latin typeface="Lato"/>
                  <a:ea typeface="Lato"/>
                  <a:cs typeface="Lato"/>
                  <a:sym typeface="Lato"/>
                </a:defRPr>
              </a:lvl1pPr>
            </a:lstStyle>
            <a:p>
              <a:pPr lvl="0">
                <a:lnSpc>
                  <a:spcPct val="100000"/>
                </a:lnSpc>
                <a:defRPr b="0">
                  <a:solidFill>
                    <a:srgbClr val="000000"/>
                  </a:solidFill>
                </a:defRPr>
              </a:pPr>
              <a:r>
                <a:rPr b="1">
                  <a:solidFill>
                    <a:srgbClr val="3E4147"/>
                  </a:solidFill>
                  <a:latin typeface="微软雅黑" pitchFamily="34" charset="-122"/>
                  <a:ea typeface="微软雅黑" pitchFamily="34" charset="-122"/>
                </a:rPr>
                <a:t>Put your Amazing Sub Title Here</a:t>
              </a:r>
            </a:p>
          </p:txBody>
        </p:sp>
        <p:sp>
          <p:nvSpPr>
            <p:cNvPr id="34" name="矩形 33"/>
            <p:cNvSpPr/>
            <p:nvPr/>
          </p:nvSpPr>
          <p:spPr>
            <a:xfrm>
              <a:off x="15919449" y="6104408"/>
              <a:ext cx="5204099" cy="1256205"/>
            </a:xfrm>
            <a:prstGeom prst="rect">
              <a:avLst/>
            </a:prstGeom>
          </p:spPr>
          <p:txBody>
            <a:bodyPr wrap="square">
              <a:spAutoFit/>
            </a:bodyPr>
            <a:lstStyle/>
            <a:p>
              <a:pPr algn="l"/>
              <a:r>
                <a:rPr lang="zh-CN" altLang="en-US" sz="1700" dirty="0">
                  <a:solidFill>
                    <a:schemeClr val="tx1">
                      <a:lumMod val="50000"/>
                      <a:lumOff val="50000"/>
                    </a:schemeClr>
                  </a:solidFill>
                  <a:latin typeface="微软雅黑" pitchFamily="34" charset="-122"/>
                  <a:ea typeface="微软雅黑" pitchFamily="34" charset="-122"/>
                  <a:cs typeface="Lato"/>
                  <a:sym typeface="Lato"/>
                </a:rPr>
                <a:t>您的内容输入您的内容内容输入您的内容</a:t>
              </a:r>
              <a:r>
                <a:rPr lang="en-US" altLang="zh-CN" sz="1700" dirty="0">
                  <a:solidFill>
                    <a:schemeClr val="tx1">
                      <a:lumMod val="50000"/>
                      <a:lumOff val="50000"/>
                    </a:schemeClr>
                  </a:solidFill>
                  <a:latin typeface="微软雅黑" pitchFamily="34" charset="-122"/>
                  <a:ea typeface="微软雅黑" pitchFamily="34" charset="-122"/>
                  <a:cs typeface="Lato"/>
                  <a:sym typeface="Lato"/>
                </a:rPr>
                <a:t>.</a:t>
              </a:r>
              <a:r>
                <a:rPr lang="zh-CN" altLang="en-US" sz="1700" dirty="0">
                  <a:solidFill>
                    <a:schemeClr val="tx1">
                      <a:lumMod val="50000"/>
                      <a:lumOff val="50000"/>
                    </a:schemeClr>
                  </a:solidFill>
                  <a:latin typeface="微软雅黑" pitchFamily="34" charset="-122"/>
                  <a:ea typeface="微软雅黑" pitchFamily="34" charset="-122"/>
                  <a:cs typeface="Lato"/>
                  <a:sym typeface="Lato"/>
                </a:rPr>
                <a:t>输入您的内容输入您的内容输入您的输入您的内容</a:t>
              </a:r>
              <a:endParaRPr lang="zh-CN" altLang="en-US" sz="1700" dirty="0">
                <a:solidFill>
                  <a:schemeClr val="tx1">
                    <a:lumMod val="50000"/>
                    <a:lumOff val="50000"/>
                  </a:schemeClr>
                </a:solidFill>
              </a:endParaRPr>
            </a:p>
          </p:txBody>
        </p:sp>
      </p:grpSp>
      <p:grpSp>
        <p:nvGrpSpPr>
          <p:cNvPr id="6" name="组合 5"/>
          <p:cNvGrpSpPr/>
          <p:nvPr/>
        </p:nvGrpSpPr>
        <p:grpSpPr>
          <a:xfrm>
            <a:off x="10168135" y="5857822"/>
            <a:ext cx="4615599" cy="1659258"/>
            <a:chOff x="14528609" y="8389120"/>
            <a:chExt cx="6594939" cy="2376261"/>
          </a:xfrm>
        </p:grpSpPr>
        <p:sp>
          <p:nvSpPr>
            <p:cNvPr id="1222" name="Shape 1222"/>
            <p:cNvSpPr/>
            <p:nvPr/>
          </p:nvSpPr>
          <p:spPr>
            <a:xfrm>
              <a:off x="14528609" y="8389120"/>
              <a:ext cx="1187848" cy="1187848"/>
            </a:xfrm>
            <a:prstGeom prst="roundRect">
              <a:avLst>
                <a:gd name="adj" fmla="val 20667"/>
              </a:avLst>
            </a:prstGeom>
            <a:solidFill>
              <a:schemeClr val="accent5"/>
            </a:solidFill>
            <a:ln w="12700">
              <a:miter lim="400000"/>
            </a:ln>
          </p:spPr>
          <p:txBody>
            <a:bodyPr lIns="0" tIns="0" rIns="0" bIns="0" anchor="ctr"/>
            <a:lstStyle/>
            <a:p>
              <a:pPr lvl="0">
                <a:defRPr sz="3200">
                  <a:solidFill>
                    <a:srgbClr val="FFFFFF"/>
                  </a:solidFill>
                </a:defRPr>
              </a:pPr>
              <a:endParaRPr>
                <a:latin typeface="微软雅黑" pitchFamily="34" charset="-122"/>
                <a:ea typeface="微软雅黑" pitchFamily="34" charset="-122"/>
              </a:endParaRPr>
            </a:p>
          </p:txBody>
        </p:sp>
        <p:sp>
          <p:nvSpPr>
            <p:cNvPr id="1223" name="Shape 1223"/>
            <p:cNvSpPr/>
            <p:nvPr/>
          </p:nvSpPr>
          <p:spPr>
            <a:xfrm>
              <a:off x="14665333" y="8577491"/>
              <a:ext cx="903389" cy="823694"/>
            </a:xfrm>
            <a:prstGeom prst="rect">
              <a:avLst/>
            </a:prstGeom>
            <a:ln w="12700">
              <a:miter lim="400000"/>
            </a:ln>
            <a:extLst>
              <a:ext uri="{C572A759-6A51-4108-AA02-DFA0A04FC94B}">
                <ma14:wrappingTextBoxFlag xmlns:ma14="http://schemas.microsoft.com/office/mac/drawingml/2011/main" xmlns="" val="1"/>
              </a:ext>
            </a:extLst>
          </p:spPr>
          <p:txBody>
            <a:bodyPr lIns="71437" tIns="71437" rIns="71437" bIns="71437" anchor="ctr">
              <a:spAutoFit/>
            </a:bodyPr>
            <a:lstStyle>
              <a:lvl1pPr>
                <a:lnSpc>
                  <a:spcPct val="150000"/>
                </a:lnSpc>
                <a:defRPr sz="4000">
                  <a:solidFill>
                    <a:srgbClr val="FFFFFF"/>
                  </a:solidFill>
                  <a:latin typeface="FontAwesome"/>
                  <a:ea typeface="FontAwesome"/>
                  <a:cs typeface="FontAwesome"/>
                  <a:sym typeface="FontAwesome"/>
                </a:defRPr>
              </a:lvl1pPr>
            </a:lstStyle>
            <a:p>
              <a:pPr lvl="0">
                <a:lnSpc>
                  <a:spcPct val="100000"/>
                </a:lnSpc>
                <a:defRPr sz="1800">
                  <a:solidFill>
                    <a:srgbClr val="000000"/>
                  </a:solidFill>
                </a:defRPr>
              </a:pPr>
              <a:r>
                <a:rPr sz="2800">
                  <a:latin typeface="微软雅黑" pitchFamily="34" charset="-122"/>
                  <a:ea typeface="微软雅黑" pitchFamily="34" charset="-122"/>
                </a:rPr>
                <a:t></a:t>
              </a:r>
            </a:p>
          </p:txBody>
        </p:sp>
        <p:sp>
          <p:nvSpPr>
            <p:cNvPr id="1224" name="Shape 1224"/>
            <p:cNvSpPr/>
            <p:nvPr/>
          </p:nvSpPr>
          <p:spPr>
            <a:xfrm>
              <a:off x="15989504" y="8496002"/>
              <a:ext cx="4699077" cy="3810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gn="l" defTabSz="647700">
                <a:lnSpc>
                  <a:spcPct val="120000"/>
                </a:lnSpc>
                <a:spcBef>
                  <a:spcPts val="1700"/>
                </a:spcBef>
                <a:defRPr sz="2500" b="1">
                  <a:solidFill>
                    <a:srgbClr val="FF8601"/>
                  </a:solidFill>
                  <a:latin typeface="Lato"/>
                  <a:ea typeface="Lato"/>
                  <a:cs typeface="Lato"/>
                  <a:sym typeface="Lato"/>
                </a:defRPr>
              </a:lvl1pPr>
            </a:lstStyle>
            <a:p>
              <a:pPr lvl="0">
                <a:lnSpc>
                  <a:spcPct val="100000"/>
                </a:lnSpc>
                <a:defRPr sz="1800" b="0">
                  <a:solidFill>
                    <a:srgbClr val="000000"/>
                  </a:solidFill>
                </a:defRPr>
              </a:pPr>
              <a:r>
                <a:rPr sz="1700" dirty="0">
                  <a:solidFill>
                    <a:schemeClr val="accent5"/>
                  </a:solidFill>
                  <a:latin typeface="微软雅黑" pitchFamily="34" charset="-122"/>
                  <a:ea typeface="微软雅黑" pitchFamily="34" charset="-122"/>
                </a:rPr>
                <a:t>Creativity</a:t>
              </a:r>
            </a:p>
          </p:txBody>
        </p:sp>
        <p:sp>
          <p:nvSpPr>
            <p:cNvPr id="1225" name="Shape 1225"/>
            <p:cNvSpPr/>
            <p:nvPr/>
          </p:nvSpPr>
          <p:spPr>
            <a:xfrm>
              <a:off x="16002204" y="9011697"/>
              <a:ext cx="4699077" cy="7933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gn="l" defTabSz="647700">
                <a:lnSpc>
                  <a:spcPct val="120000"/>
                </a:lnSpc>
                <a:spcBef>
                  <a:spcPts val="1700"/>
                </a:spcBef>
                <a:defRPr sz="1800" b="1">
                  <a:solidFill>
                    <a:srgbClr val="3E4147"/>
                  </a:solidFill>
                  <a:latin typeface="Lato"/>
                  <a:ea typeface="Lato"/>
                  <a:cs typeface="Lato"/>
                  <a:sym typeface="Lato"/>
                </a:defRPr>
              </a:lvl1pPr>
            </a:lstStyle>
            <a:p>
              <a:pPr lvl="0">
                <a:lnSpc>
                  <a:spcPct val="100000"/>
                </a:lnSpc>
                <a:defRPr b="0">
                  <a:solidFill>
                    <a:srgbClr val="000000"/>
                  </a:solidFill>
                </a:defRPr>
              </a:pPr>
              <a:r>
                <a:rPr b="1">
                  <a:solidFill>
                    <a:srgbClr val="3E4147"/>
                  </a:solidFill>
                  <a:latin typeface="微软雅黑" pitchFamily="34" charset="-122"/>
                  <a:ea typeface="微软雅黑" pitchFamily="34" charset="-122"/>
                </a:rPr>
                <a:t>Put your Amazing Sub Title Here</a:t>
              </a:r>
            </a:p>
          </p:txBody>
        </p:sp>
        <p:sp>
          <p:nvSpPr>
            <p:cNvPr id="35" name="矩形 34"/>
            <p:cNvSpPr/>
            <p:nvPr/>
          </p:nvSpPr>
          <p:spPr>
            <a:xfrm>
              <a:off x="15919449" y="9509176"/>
              <a:ext cx="5204099" cy="1256205"/>
            </a:xfrm>
            <a:prstGeom prst="rect">
              <a:avLst/>
            </a:prstGeom>
          </p:spPr>
          <p:txBody>
            <a:bodyPr wrap="square">
              <a:spAutoFit/>
            </a:bodyPr>
            <a:lstStyle/>
            <a:p>
              <a:pPr algn="l"/>
              <a:r>
                <a:rPr lang="zh-CN" altLang="en-US" sz="1700" dirty="0">
                  <a:solidFill>
                    <a:schemeClr val="tx1">
                      <a:lumMod val="50000"/>
                      <a:lumOff val="50000"/>
                    </a:schemeClr>
                  </a:solidFill>
                  <a:latin typeface="微软雅黑" pitchFamily="34" charset="-122"/>
                  <a:ea typeface="微软雅黑" pitchFamily="34" charset="-122"/>
                  <a:cs typeface="Lato"/>
                  <a:sym typeface="Lato"/>
                </a:rPr>
                <a:t>您的内容输入您的内容内容输入您的内容</a:t>
              </a:r>
              <a:r>
                <a:rPr lang="en-US" altLang="zh-CN" sz="1700" dirty="0">
                  <a:solidFill>
                    <a:schemeClr val="tx1">
                      <a:lumMod val="50000"/>
                      <a:lumOff val="50000"/>
                    </a:schemeClr>
                  </a:solidFill>
                  <a:latin typeface="微软雅黑" pitchFamily="34" charset="-122"/>
                  <a:ea typeface="微软雅黑" pitchFamily="34" charset="-122"/>
                  <a:cs typeface="Lato"/>
                  <a:sym typeface="Lato"/>
                </a:rPr>
                <a:t>.</a:t>
              </a:r>
              <a:r>
                <a:rPr lang="zh-CN" altLang="en-US" sz="1700" dirty="0">
                  <a:solidFill>
                    <a:schemeClr val="tx1">
                      <a:lumMod val="50000"/>
                      <a:lumOff val="50000"/>
                    </a:schemeClr>
                  </a:solidFill>
                  <a:latin typeface="微软雅黑" pitchFamily="34" charset="-122"/>
                  <a:ea typeface="微软雅黑" pitchFamily="34" charset="-122"/>
                  <a:cs typeface="Lato"/>
                  <a:sym typeface="Lato"/>
                </a:rPr>
                <a:t>输入您的内容输入您的内容输入您的输入您的内容</a:t>
              </a:r>
              <a:endParaRPr lang="zh-CN" altLang="en-US" sz="1700" dirty="0">
                <a:solidFill>
                  <a:schemeClr val="tx1">
                    <a:lumMod val="50000"/>
                    <a:lumOff val="50000"/>
                  </a:schemeClr>
                </a:solidFill>
              </a:endParaRPr>
            </a:p>
          </p:txBody>
        </p:sp>
      </p:grpSp>
      <p:sp>
        <p:nvSpPr>
          <p:cNvPr id="31" name="Shape 1435"/>
          <p:cNvSpPr txBox="1">
            <a:spLocks/>
          </p:cNvSpPr>
          <p:nvPr/>
        </p:nvSpPr>
        <p:spPr>
          <a:xfrm>
            <a:off x="16006046" y="8963674"/>
            <a:ext cx="546633" cy="533902"/>
          </a:xfrm>
          <a:prstGeom prst="rect">
            <a:avLst/>
          </a:prstGeom>
          <a:extLst>
            <a:ext uri="{C572A759-6A51-4108-AA02-DFA0A04FC94B}">
              <ma14:wrappingTextBoxFlag xmlns:ma14="http://schemas.microsoft.com/office/mac/drawingml/2011/main" xmlns="" val="1"/>
            </a:ext>
          </a:extLst>
        </p:spPr>
        <p:txBody>
          <a:bodyPr lIns="63935" tIns="31967" rIns="63935" bIns="31967"/>
          <a:lstStyle>
            <a:lvl1pPr algn="ctr" defTabSz="408473">
              <a:defRPr sz="3500">
                <a:latin typeface="+mn-lt"/>
                <a:ea typeface="+mn-ea"/>
                <a:cs typeface="+mn-cs"/>
                <a:sym typeface="Helvetica Light"/>
              </a:defRPr>
            </a:lvl1pPr>
            <a:lvl2pPr indent="159837" algn="ctr" defTabSz="408473">
              <a:defRPr sz="3500">
                <a:latin typeface="+mn-lt"/>
                <a:ea typeface="+mn-ea"/>
                <a:cs typeface="+mn-cs"/>
                <a:sym typeface="Helvetica Light"/>
              </a:defRPr>
            </a:lvl2pPr>
            <a:lvl3pPr indent="319674" algn="ctr" defTabSz="408473">
              <a:defRPr sz="3500">
                <a:latin typeface="+mn-lt"/>
                <a:ea typeface="+mn-ea"/>
                <a:cs typeface="+mn-cs"/>
                <a:sym typeface="Helvetica Light"/>
              </a:defRPr>
            </a:lvl3pPr>
            <a:lvl4pPr indent="479511" algn="ctr" defTabSz="408473">
              <a:defRPr sz="3500">
                <a:latin typeface="+mn-lt"/>
                <a:ea typeface="+mn-ea"/>
                <a:cs typeface="+mn-cs"/>
                <a:sym typeface="Helvetica Light"/>
              </a:defRPr>
            </a:lvl4pPr>
            <a:lvl5pPr indent="639348" algn="ctr" defTabSz="408473">
              <a:defRPr sz="3500">
                <a:latin typeface="+mn-lt"/>
                <a:ea typeface="+mn-ea"/>
                <a:cs typeface="+mn-cs"/>
                <a:sym typeface="Helvetica Light"/>
              </a:defRPr>
            </a:lvl5pPr>
            <a:lvl6pPr indent="799186" algn="ctr" defTabSz="408473">
              <a:defRPr sz="3500">
                <a:latin typeface="+mn-lt"/>
                <a:ea typeface="+mn-ea"/>
                <a:cs typeface="+mn-cs"/>
                <a:sym typeface="Helvetica Light"/>
              </a:defRPr>
            </a:lvl6pPr>
            <a:lvl7pPr indent="959023" algn="ctr" defTabSz="408473">
              <a:defRPr sz="3500">
                <a:latin typeface="+mn-lt"/>
                <a:ea typeface="+mn-ea"/>
                <a:cs typeface="+mn-cs"/>
                <a:sym typeface="Helvetica Light"/>
              </a:defRPr>
            </a:lvl7pPr>
            <a:lvl8pPr indent="1118860" algn="ctr" defTabSz="408473">
              <a:defRPr sz="3500">
                <a:latin typeface="+mn-lt"/>
                <a:ea typeface="+mn-ea"/>
                <a:cs typeface="+mn-cs"/>
                <a:sym typeface="Helvetica Light"/>
              </a:defRPr>
            </a:lvl8pPr>
            <a:lvl9pPr indent="1278697" algn="ctr" defTabSz="408473">
              <a:defRPr sz="3500">
                <a:latin typeface="+mn-lt"/>
                <a:ea typeface="+mn-ea"/>
                <a:cs typeface="+mn-cs"/>
                <a:sym typeface="Helvetica Light"/>
              </a:defRPr>
            </a:lvl9pPr>
          </a:lstStyle>
          <a:p>
            <a:pPr>
              <a:defRPr sz="1800">
                <a:solidFill>
                  <a:srgbClr val="000000"/>
                </a:solidFill>
              </a:defRPr>
            </a:pPr>
            <a:fld id="{86CB4B4D-7CA3-9044-876B-883B54F8677D}" type="slidenum">
              <a:rPr lang="en-US" altLang="zh-CN" sz="2000" smtClean="0">
                <a:solidFill>
                  <a:schemeClr val="bg1">
                    <a:lumMod val="75000"/>
                  </a:schemeClr>
                </a:solidFill>
                <a:latin typeface="微软雅黑" pitchFamily="34" charset="-122"/>
                <a:ea typeface="微软雅黑" pitchFamily="34" charset="-122"/>
              </a:rPr>
              <a:pPr>
                <a:defRPr sz="1800">
                  <a:solidFill>
                    <a:srgbClr val="000000"/>
                  </a:solidFill>
                </a:defRPr>
              </a:pPr>
              <a:t>11</a:t>
            </a:fld>
            <a:endParaRPr lang="en-US" altLang="zh-CN" sz="2000">
              <a:solidFill>
                <a:schemeClr val="bg1">
                  <a:lumMod val="75000"/>
                </a:schemeClr>
              </a:solidFill>
              <a:latin typeface="微软雅黑" pitchFamily="34" charset="-122"/>
              <a:ea typeface="微软雅黑" pitchFamily="34" charset="-122"/>
            </a:endParaRPr>
          </a:p>
        </p:txBody>
      </p:sp>
      <p:sp>
        <p:nvSpPr>
          <p:cNvPr id="36" name="矩形 35"/>
          <p:cNvSpPr/>
          <p:nvPr/>
        </p:nvSpPr>
        <p:spPr>
          <a:xfrm>
            <a:off x="12834942" y="9107514"/>
            <a:ext cx="775136" cy="246221"/>
          </a:xfrm>
          <a:prstGeom prst="rect">
            <a:avLst/>
          </a:prstGeom>
        </p:spPr>
        <p:txBody>
          <a:bodyPr wrap="square">
            <a:spAutoFit/>
          </a:bodyPr>
          <a:lstStyle/>
          <a:p>
            <a:pPr algn="l" defTabSz="914400" rtl="0"/>
            <a:r>
              <a:rPr lang="en-US" altLang="zh-CN" sz="100" kern="1200" dirty="0">
                <a:solidFill>
                  <a:prstClr val="white"/>
                </a:solidFill>
                <a:latin typeface="Calibri"/>
                <a:ea typeface="宋体"/>
              </a:rPr>
              <a:t>PPT</a:t>
            </a:r>
            <a:r>
              <a:rPr lang="zh-CN" altLang="en-US" sz="100" kern="1200" dirty="0">
                <a:solidFill>
                  <a:prstClr val="white"/>
                </a:solidFill>
                <a:latin typeface="Calibri"/>
                <a:ea typeface="宋体"/>
              </a:rPr>
              <a:t>模板下载：</a:t>
            </a:r>
            <a:r>
              <a:rPr lang="en-US" altLang="zh-CN" sz="100" kern="1200" dirty="0">
                <a:solidFill>
                  <a:prstClr val="white"/>
                </a:solidFill>
                <a:latin typeface="Calibri"/>
                <a:ea typeface="宋体"/>
              </a:rPr>
              <a:t>www.1ppt.com/moban/     </a:t>
            </a:r>
            <a:r>
              <a:rPr lang="zh-CN" altLang="en-US" sz="100" kern="1200" dirty="0">
                <a:solidFill>
                  <a:prstClr val="white"/>
                </a:solidFill>
                <a:latin typeface="Calibri"/>
                <a:ea typeface="宋体"/>
              </a:rPr>
              <a:t>行业</a:t>
            </a:r>
            <a:r>
              <a:rPr lang="en-US" altLang="zh-CN" sz="100" kern="1200" dirty="0">
                <a:solidFill>
                  <a:prstClr val="white"/>
                </a:solidFill>
                <a:latin typeface="Calibri"/>
                <a:ea typeface="宋体"/>
              </a:rPr>
              <a:t>PPT</a:t>
            </a:r>
            <a:r>
              <a:rPr lang="zh-CN" altLang="en-US" sz="100" kern="1200" dirty="0">
                <a:solidFill>
                  <a:prstClr val="white"/>
                </a:solidFill>
                <a:latin typeface="Calibri"/>
                <a:ea typeface="宋体"/>
              </a:rPr>
              <a:t>模板：</a:t>
            </a:r>
            <a:r>
              <a:rPr lang="en-US" altLang="zh-CN" sz="100" kern="1200" dirty="0">
                <a:solidFill>
                  <a:prstClr val="white"/>
                </a:solidFill>
                <a:latin typeface="Calibri"/>
                <a:ea typeface="宋体"/>
              </a:rPr>
              <a:t>www.1ppt.com/hangye/ </a:t>
            </a:r>
          </a:p>
          <a:p>
            <a:pPr algn="l" defTabSz="914400" rtl="0"/>
            <a:r>
              <a:rPr lang="zh-CN" altLang="en-US" sz="100" kern="1200" dirty="0">
                <a:solidFill>
                  <a:prstClr val="white"/>
                </a:solidFill>
                <a:latin typeface="Calibri"/>
                <a:ea typeface="宋体"/>
              </a:rPr>
              <a:t>节日</a:t>
            </a:r>
            <a:r>
              <a:rPr lang="en-US" altLang="zh-CN" sz="100" kern="1200" dirty="0">
                <a:solidFill>
                  <a:prstClr val="white"/>
                </a:solidFill>
                <a:latin typeface="Calibri"/>
                <a:ea typeface="宋体"/>
              </a:rPr>
              <a:t>PPT</a:t>
            </a:r>
            <a:r>
              <a:rPr lang="zh-CN" altLang="en-US" sz="100" kern="1200" dirty="0">
                <a:solidFill>
                  <a:prstClr val="white"/>
                </a:solidFill>
                <a:latin typeface="Calibri"/>
                <a:ea typeface="宋体"/>
              </a:rPr>
              <a:t>模板：</a:t>
            </a:r>
            <a:r>
              <a:rPr lang="en-US" altLang="zh-CN" sz="100" kern="1200" dirty="0">
                <a:solidFill>
                  <a:prstClr val="white"/>
                </a:solidFill>
                <a:latin typeface="Calibri"/>
                <a:ea typeface="宋体"/>
              </a:rPr>
              <a:t>www.1ppt.com/jieri/           PPT</a:t>
            </a:r>
            <a:r>
              <a:rPr lang="zh-CN" altLang="en-US" sz="100" kern="1200" dirty="0">
                <a:solidFill>
                  <a:prstClr val="white"/>
                </a:solidFill>
                <a:latin typeface="Calibri"/>
                <a:ea typeface="宋体"/>
              </a:rPr>
              <a:t>素材下载：</a:t>
            </a:r>
            <a:r>
              <a:rPr lang="en-US" altLang="zh-CN" sz="100" kern="1200" dirty="0">
                <a:solidFill>
                  <a:prstClr val="white"/>
                </a:solidFill>
                <a:latin typeface="Calibri"/>
                <a:ea typeface="宋体"/>
              </a:rPr>
              <a:t>www.1ppt.com/sucai/</a:t>
            </a:r>
          </a:p>
          <a:p>
            <a:pPr algn="l" defTabSz="914400" rtl="0"/>
            <a:r>
              <a:rPr lang="en-US" altLang="zh-CN" sz="100" kern="1200" dirty="0">
                <a:solidFill>
                  <a:prstClr val="white"/>
                </a:solidFill>
                <a:latin typeface="Calibri"/>
                <a:ea typeface="宋体"/>
              </a:rPr>
              <a:t>PPT</a:t>
            </a:r>
            <a:r>
              <a:rPr lang="zh-CN" altLang="en-US" sz="100" kern="1200" dirty="0">
                <a:solidFill>
                  <a:prstClr val="white"/>
                </a:solidFill>
                <a:latin typeface="Calibri"/>
                <a:ea typeface="宋体"/>
              </a:rPr>
              <a:t>背景图片：</a:t>
            </a:r>
            <a:r>
              <a:rPr lang="en-US" altLang="zh-CN" sz="100" kern="1200" dirty="0">
                <a:solidFill>
                  <a:prstClr val="white"/>
                </a:solidFill>
                <a:latin typeface="Calibri"/>
                <a:ea typeface="宋体"/>
              </a:rPr>
              <a:t>www.1ppt.com/beijing/      PPT</a:t>
            </a:r>
            <a:r>
              <a:rPr lang="zh-CN" altLang="en-US" sz="100" kern="1200" dirty="0">
                <a:solidFill>
                  <a:prstClr val="white"/>
                </a:solidFill>
                <a:latin typeface="Calibri"/>
                <a:ea typeface="宋体"/>
              </a:rPr>
              <a:t>图表下载：</a:t>
            </a:r>
            <a:r>
              <a:rPr lang="en-US" altLang="zh-CN" sz="100" kern="1200" dirty="0">
                <a:solidFill>
                  <a:prstClr val="white"/>
                </a:solidFill>
                <a:latin typeface="Calibri"/>
                <a:ea typeface="宋体"/>
              </a:rPr>
              <a:t>www.1ppt.com/tubiao/      </a:t>
            </a:r>
          </a:p>
          <a:p>
            <a:pPr algn="l" defTabSz="914400" rtl="0"/>
            <a:r>
              <a:rPr lang="zh-CN" altLang="en-US" sz="100" kern="1200" dirty="0">
                <a:solidFill>
                  <a:prstClr val="white"/>
                </a:solidFill>
                <a:latin typeface="Calibri"/>
                <a:ea typeface="宋体"/>
              </a:rPr>
              <a:t>优秀</a:t>
            </a:r>
            <a:r>
              <a:rPr lang="en-US" altLang="zh-CN" sz="100" kern="1200" dirty="0">
                <a:solidFill>
                  <a:prstClr val="white"/>
                </a:solidFill>
                <a:latin typeface="Calibri"/>
                <a:ea typeface="宋体"/>
              </a:rPr>
              <a:t>PPT</a:t>
            </a:r>
            <a:r>
              <a:rPr lang="zh-CN" altLang="en-US" sz="100" kern="1200" dirty="0">
                <a:solidFill>
                  <a:prstClr val="white"/>
                </a:solidFill>
                <a:latin typeface="Calibri"/>
                <a:ea typeface="宋体"/>
              </a:rPr>
              <a:t>下载：</a:t>
            </a:r>
            <a:r>
              <a:rPr lang="en-US" altLang="zh-CN" sz="100" kern="1200" dirty="0">
                <a:solidFill>
                  <a:prstClr val="white"/>
                </a:solidFill>
                <a:latin typeface="Calibri"/>
                <a:ea typeface="宋体"/>
              </a:rPr>
              <a:t>www.1ppt.com/xiazai/        PPT</a:t>
            </a:r>
            <a:r>
              <a:rPr lang="zh-CN" altLang="en-US" sz="100" kern="1200" dirty="0">
                <a:solidFill>
                  <a:prstClr val="white"/>
                </a:solidFill>
                <a:latin typeface="Calibri"/>
                <a:ea typeface="宋体"/>
              </a:rPr>
              <a:t>教程： </a:t>
            </a:r>
            <a:r>
              <a:rPr lang="en-US" altLang="zh-CN" sz="100" kern="1200" dirty="0">
                <a:solidFill>
                  <a:prstClr val="white"/>
                </a:solidFill>
                <a:latin typeface="Calibri"/>
                <a:ea typeface="宋体"/>
              </a:rPr>
              <a:t>www.1ppt.com/powerpoint/      </a:t>
            </a:r>
          </a:p>
          <a:p>
            <a:pPr algn="l" defTabSz="914400" rtl="0"/>
            <a:r>
              <a:rPr lang="en-US" altLang="zh-CN" sz="100" kern="1200" dirty="0">
                <a:solidFill>
                  <a:prstClr val="white"/>
                </a:solidFill>
                <a:latin typeface="Calibri"/>
                <a:ea typeface="宋体"/>
              </a:rPr>
              <a:t>Word</a:t>
            </a:r>
            <a:r>
              <a:rPr lang="zh-CN" altLang="en-US" sz="100" kern="1200" dirty="0">
                <a:solidFill>
                  <a:prstClr val="white"/>
                </a:solidFill>
                <a:latin typeface="Calibri"/>
                <a:ea typeface="宋体"/>
              </a:rPr>
              <a:t>教程： </a:t>
            </a:r>
            <a:r>
              <a:rPr lang="en-US" altLang="zh-CN" sz="100" kern="1200" dirty="0">
                <a:solidFill>
                  <a:prstClr val="white"/>
                </a:solidFill>
                <a:latin typeface="Calibri"/>
                <a:ea typeface="宋体"/>
              </a:rPr>
              <a:t>www.1ppt.com/word/              Excel</a:t>
            </a:r>
            <a:r>
              <a:rPr lang="zh-CN" altLang="en-US" sz="100" kern="1200" dirty="0">
                <a:solidFill>
                  <a:prstClr val="white"/>
                </a:solidFill>
                <a:latin typeface="Calibri"/>
                <a:ea typeface="宋体"/>
              </a:rPr>
              <a:t>教程：</a:t>
            </a:r>
            <a:r>
              <a:rPr lang="en-US" altLang="zh-CN" sz="100" kern="1200" dirty="0">
                <a:solidFill>
                  <a:prstClr val="white"/>
                </a:solidFill>
                <a:latin typeface="Calibri"/>
                <a:ea typeface="宋体"/>
              </a:rPr>
              <a:t>www.1ppt.com/excel/  </a:t>
            </a:r>
          </a:p>
          <a:p>
            <a:pPr algn="l" defTabSz="914400" rtl="0"/>
            <a:r>
              <a:rPr lang="zh-CN" altLang="en-US" sz="100" kern="1200" dirty="0">
                <a:solidFill>
                  <a:prstClr val="white"/>
                </a:solidFill>
                <a:latin typeface="Calibri"/>
                <a:ea typeface="宋体"/>
              </a:rPr>
              <a:t>资料下载：</a:t>
            </a:r>
            <a:r>
              <a:rPr lang="en-US" altLang="zh-CN" sz="100" kern="1200" dirty="0">
                <a:solidFill>
                  <a:prstClr val="white"/>
                </a:solidFill>
                <a:latin typeface="Calibri"/>
                <a:ea typeface="宋体"/>
              </a:rPr>
              <a:t>www.1ppt.com/ziliao/                PPT</a:t>
            </a:r>
            <a:r>
              <a:rPr lang="zh-CN" altLang="en-US" sz="100" kern="1200" dirty="0">
                <a:solidFill>
                  <a:prstClr val="white"/>
                </a:solidFill>
                <a:latin typeface="Calibri"/>
                <a:ea typeface="宋体"/>
              </a:rPr>
              <a:t>课件下载：</a:t>
            </a:r>
            <a:r>
              <a:rPr lang="en-US" altLang="zh-CN" sz="100" kern="1200" dirty="0">
                <a:solidFill>
                  <a:prstClr val="white"/>
                </a:solidFill>
                <a:latin typeface="Calibri"/>
                <a:ea typeface="宋体"/>
              </a:rPr>
              <a:t>www.1ppt.com/kejian/ </a:t>
            </a:r>
          </a:p>
          <a:p>
            <a:pPr algn="l" defTabSz="914400" rtl="0"/>
            <a:r>
              <a:rPr lang="zh-CN" altLang="en-US" sz="100" kern="1200" dirty="0">
                <a:solidFill>
                  <a:prstClr val="white"/>
                </a:solidFill>
                <a:latin typeface="Calibri"/>
                <a:ea typeface="宋体"/>
              </a:rPr>
              <a:t>范文下载：</a:t>
            </a:r>
            <a:r>
              <a:rPr lang="en-US" altLang="zh-CN" sz="100" kern="1200" dirty="0">
                <a:solidFill>
                  <a:prstClr val="white"/>
                </a:solidFill>
                <a:latin typeface="Calibri"/>
                <a:ea typeface="宋体"/>
              </a:rPr>
              <a:t>www.1ppt.com/fanwen/             </a:t>
            </a:r>
            <a:r>
              <a:rPr lang="zh-CN" altLang="en-US" sz="100" kern="1200" dirty="0">
                <a:solidFill>
                  <a:prstClr val="white"/>
                </a:solidFill>
                <a:latin typeface="Calibri"/>
                <a:ea typeface="宋体"/>
              </a:rPr>
              <a:t>试卷下载：</a:t>
            </a:r>
            <a:r>
              <a:rPr lang="en-US" altLang="zh-CN" sz="100" kern="1200" dirty="0">
                <a:solidFill>
                  <a:prstClr val="white"/>
                </a:solidFill>
                <a:latin typeface="Calibri"/>
                <a:ea typeface="宋体"/>
              </a:rPr>
              <a:t>www.1ppt.com/shiti/  </a:t>
            </a:r>
          </a:p>
          <a:p>
            <a:pPr algn="l" defTabSz="914400" rtl="0"/>
            <a:r>
              <a:rPr lang="zh-CN" altLang="en-US" sz="100" kern="1200" dirty="0">
                <a:solidFill>
                  <a:prstClr val="white"/>
                </a:solidFill>
                <a:latin typeface="Calibri"/>
                <a:ea typeface="宋体"/>
              </a:rPr>
              <a:t>教案下载：</a:t>
            </a:r>
            <a:r>
              <a:rPr lang="en-US" altLang="zh-CN" sz="100" kern="1200" dirty="0">
                <a:solidFill>
                  <a:prstClr val="white"/>
                </a:solidFill>
                <a:latin typeface="Calibri"/>
                <a:ea typeface="宋体"/>
              </a:rPr>
              <a:t>www.1ppt.com/jiaoan/  </a:t>
            </a:r>
            <a:r>
              <a:rPr lang="en-US" altLang="zh-CN" sz="100" kern="1200" dirty="0" smtClean="0">
                <a:solidFill>
                  <a:prstClr val="white"/>
                </a:solidFill>
                <a:latin typeface="Calibri"/>
                <a:ea typeface="宋体"/>
              </a:rPr>
              <a:t>      </a:t>
            </a:r>
            <a:endParaRPr lang="en-US" altLang="zh-CN" sz="100" kern="1200" dirty="0">
              <a:solidFill>
                <a:prstClr val="white"/>
              </a:solidFill>
              <a:latin typeface="Calibri"/>
              <a:ea typeface="宋体"/>
            </a:endParaRPr>
          </a:p>
          <a:p>
            <a:pPr algn="l" defTabSz="914400" rtl="0"/>
            <a:r>
              <a:rPr lang="zh-CN" altLang="en-US" sz="100" kern="1200" dirty="0" smtClean="0">
                <a:solidFill>
                  <a:prstClr val="white"/>
                </a:solidFill>
                <a:latin typeface="Calibri"/>
                <a:ea typeface="宋体"/>
              </a:rPr>
              <a:t>字体下载：</a:t>
            </a:r>
            <a:r>
              <a:rPr lang="en-US" altLang="zh-CN" sz="100" kern="1200" dirty="0" smtClean="0">
                <a:solidFill>
                  <a:prstClr val="white"/>
                </a:solidFill>
                <a:latin typeface="Calibri"/>
                <a:ea typeface="宋体"/>
              </a:rPr>
              <a:t>www.1ppt.com/ziti/</a:t>
            </a:r>
            <a:endParaRPr lang="en-US" altLang="zh-CN" sz="100" kern="1200" dirty="0">
              <a:solidFill>
                <a:prstClr val="white"/>
              </a:solidFill>
              <a:latin typeface="Calibri"/>
              <a:ea typeface="宋体"/>
            </a:endParaRPr>
          </a:p>
          <a:p>
            <a:pPr algn="l" defTabSz="914400" rtl="0"/>
            <a:r>
              <a:rPr lang="en-US" altLang="zh-CN" sz="100" kern="1200" dirty="0">
                <a:solidFill>
                  <a:prstClr val="white"/>
                </a:solidFill>
                <a:latin typeface="Calibri"/>
                <a:ea typeface="宋体"/>
              </a:rPr>
              <a:t> </a:t>
            </a:r>
            <a:endParaRPr lang="zh-CN" altLang="en-US" sz="100" kern="1200" dirty="0">
              <a:solidFill>
                <a:prstClr val="white"/>
              </a:solidFill>
              <a:latin typeface="Calibri"/>
              <a:ea typeface="宋体"/>
            </a:endParaRPr>
          </a:p>
        </p:txBody>
      </p:sp>
    </p:spTree>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4" nodeType="withEffect">
                                  <p:stCondLst>
                                    <p:cond delay="0"/>
                                  </p:stCondLst>
                                  <p:iterate>
                                    <p:tmAbs val="0"/>
                                  </p:iterate>
                                  <p:childTnLst>
                                    <p:set>
                                      <p:cBhvr>
                                        <p:cTn id="6" fill="hold"/>
                                        <p:tgtEl>
                                          <p:spTgt spid="1204"/>
                                        </p:tgtEl>
                                        <p:attrNameLst>
                                          <p:attrName>style.visibility</p:attrName>
                                        </p:attrNameLst>
                                      </p:cBhvr>
                                      <p:to>
                                        <p:strVal val="visible"/>
                                      </p:to>
                                    </p:set>
                                    <p:anim calcmode="lin" valueType="num">
                                      <p:cBhvr>
                                        <p:cTn id="7" dur="700" fill="hold"/>
                                        <p:tgtEl>
                                          <p:spTgt spid="1204"/>
                                        </p:tgtEl>
                                        <p:attrNameLst>
                                          <p:attrName>ppt_x</p:attrName>
                                        </p:attrNameLst>
                                      </p:cBhvr>
                                      <p:tavLst>
                                        <p:tav tm="0">
                                          <p:val>
                                            <p:strVal val="0-#ppt_w/2"/>
                                          </p:val>
                                        </p:tav>
                                        <p:tav tm="100000">
                                          <p:val>
                                            <p:strVal val="#ppt_x"/>
                                          </p:val>
                                        </p:tav>
                                      </p:tavLst>
                                    </p:anim>
                                    <p:anim calcmode="lin" valueType="num">
                                      <p:cBhvr>
                                        <p:cTn id="8" dur="700" fill="hold"/>
                                        <p:tgtEl>
                                          <p:spTgt spid="1204"/>
                                        </p:tgtEl>
                                        <p:attrNameLst>
                                          <p:attrName>ppt_y</p:attrName>
                                        </p:attrNameLst>
                                      </p:cBhvr>
                                      <p:tavLst>
                                        <p:tav tm="0">
                                          <p:val>
                                            <p:strVal val="#ppt_y"/>
                                          </p:val>
                                        </p:tav>
                                        <p:tav tm="100000">
                                          <p:val>
                                            <p:strVal val="#ppt_y"/>
                                          </p:val>
                                        </p:tav>
                                      </p:tavLst>
                                    </p:anim>
                                  </p:childTnLst>
                                </p:cTn>
                              </p:par>
                              <p:par>
                                <p:cTn id="9" presetID="23" presetClass="entr" presetSubtype="32" fill="hold" grpId="27" nodeType="withEffect">
                                  <p:stCondLst>
                                    <p:cond delay="500"/>
                                  </p:stCondLst>
                                  <p:iterate>
                                    <p:tmAbs val="0"/>
                                  </p:iterate>
                                  <p:childTnLst>
                                    <p:set>
                                      <p:cBhvr>
                                        <p:cTn id="10" fill="hold"/>
                                        <p:tgtEl>
                                          <p:spTgt spid="1229"/>
                                        </p:tgtEl>
                                        <p:attrNameLst>
                                          <p:attrName>style.visibility</p:attrName>
                                        </p:attrNameLst>
                                      </p:cBhvr>
                                      <p:to>
                                        <p:strVal val="visible"/>
                                      </p:to>
                                    </p:set>
                                    <p:anim calcmode="lin" valueType="num">
                                      <p:cBhvr>
                                        <p:cTn id="11" dur="750" fill="hold"/>
                                        <p:tgtEl>
                                          <p:spTgt spid="1229"/>
                                        </p:tgtEl>
                                        <p:attrNameLst>
                                          <p:attrName>ppt_w</p:attrName>
                                        </p:attrNameLst>
                                      </p:cBhvr>
                                      <p:tavLst>
                                        <p:tav tm="0">
                                          <p:val>
                                            <p:fltVal val="0"/>
                                          </p:val>
                                        </p:tav>
                                        <p:tav tm="100000">
                                          <p:val>
                                            <p:strVal val="#ppt_w"/>
                                          </p:val>
                                        </p:tav>
                                      </p:tavLst>
                                    </p:anim>
                                    <p:anim calcmode="lin" valueType="num">
                                      <p:cBhvr>
                                        <p:cTn id="12" dur="750" fill="hold"/>
                                        <p:tgtEl>
                                          <p:spTgt spid="1229"/>
                                        </p:tgtEl>
                                        <p:attrNameLst>
                                          <p:attrName>ppt_h</p:attrName>
                                        </p:attrNameLst>
                                      </p:cBhvr>
                                      <p:tavLst>
                                        <p:tav tm="0">
                                          <p:val>
                                            <p:fltVal val="0"/>
                                          </p:val>
                                        </p:tav>
                                        <p:tav tm="100000">
                                          <p:val>
                                            <p:strVal val="#ppt_h"/>
                                          </p:val>
                                        </p:tav>
                                      </p:tavLst>
                                    </p:anim>
                                  </p:childTnLst>
                                </p:cTn>
                              </p:par>
                              <p:par>
                                <p:cTn id="13" presetID="15" presetClass="entr" presetSubtype="0" fill="hold" nodeType="withEffect">
                                  <p:stCondLst>
                                    <p:cond delay="750"/>
                                  </p:stCondLst>
                                  <p:childTnLst>
                                    <p:set>
                                      <p:cBhvr>
                                        <p:cTn id="14" dur="1" fill="hold">
                                          <p:stCondLst>
                                            <p:cond delay="0"/>
                                          </p:stCondLst>
                                        </p:cTn>
                                        <p:tgtEl>
                                          <p:spTgt spid="3"/>
                                        </p:tgtEl>
                                        <p:attrNameLst>
                                          <p:attrName>style.visibility</p:attrName>
                                        </p:attrNameLst>
                                      </p:cBhvr>
                                      <p:to>
                                        <p:strVal val="visible"/>
                                      </p:to>
                                    </p:set>
                                    <p:anim calcmode="lin" valueType="num">
                                      <p:cBhvr>
                                        <p:cTn id="15" dur="1000" fill="hold"/>
                                        <p:tgtEl>
                                          <p:spTgt spid="3"/>
                                        </p:tgtEl>
                                        <p:attrNameLst>
                                          <p:attrName>ppt_w</p:attrName>
                                        </p:attrNameLst>
                                      </p:cBhvr>
                                      <p:tavLst>
                                        <p:tav tm="0">
                                          <p:val>
                                            <p:fltVal val="0"/>
                                          </p:val>
                                        </p:tav>
                                        <p:tav tm="100000">
                                          <p:val>
                                            <p:strVal val="#ppt_w"/>
                                          </p:val>
                                        </p:tav>
                                      </p:tavLst>
                                    </p:anim>
                                    <p:anim calcmode="lin" valueType="num">
                                      <p:cBhvr>
                                        <p:cTn id="16" dur="1000" fill="hold"/>
                                        <p:tgtEl>
                                          <p:spTgt spid="3"/>
                                        </p:tgtEl>
                                        <p:attrNameLst>
                                          <p:attrName>ppt_h</p:attrName>
                                        </p:attrNameLst>
                                      </p:cBhvr>
                                      <p:tavLst>
                                        <p:tav tm="0">
                                          <p:val>
                                            <p:fltVal val="0"/>
                                          </p:val>
                                        </p:tav>
                                        <p:tav tm="100000">
                                          <p:val>
                                            <p:strVal val="#ppt_h"/>
                                          </p:val>
                                        </p:tav>
                                      </p:tavLst>
                                    </p:anim>
                                    <p:anim calcmode="lin" valueType="num">
                                      <p:cBhvr>
                                        <p:cTn id="17" dur="1000" fill="hold"/>
                                        <p:tgtEl>
                                          <p:spTgt spid="3"/>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3"/>
                                        </p:tgtEl>
                                        <p:attrNameLst>
                                          <p:attrName>ppt_y</p:attrName>
                                        </p:attrNameLst>
                                      </p:cBhvr>
                                      <p:tavLst>
                                        <p:tav tm="0" fmla="#ppt_y+(sin(-2*pi*(1-$))*-#ppt_x+cos(-2*pi*(1-$))*(1-#ppt_y))*(1-$)">
                                          <p:val>
                                            <p:fltVal val="0"/>
                                          </p:val>
                                        </p:tav>
                                        <p:tav tm="100000">
                                          <p:val>
                                            <p:fltVal val="1"/>
                                          </p:val>
                                        </p:tav>
                                      </p:tavLst>
                                    </p:anim>
                                  </p:childTnLst>
                                </p:cTn>
                              </p:par>
                              <p:par>
                                <p:cTn id="19" presetID="15" presetClass="entr" presetSubtype="0" fill="hold" nodeType="withEffect">
                                  <p:stCondLst>
                                    <p:cond delay="1000"/>
                                  </p:stCondLst>
                                  <p:childTnLst>
                                    <p:set>
                                      <p:cBhvr>
                                        <p:cTn id="20" dur="1" fill="hold">
                                          <p:stCondLst>
                                            <p:cond delay="0"/>
                                          </p:stCondLst>
                                        </p:cTn>
                                        <p:tgtEl>
                                          <p:spTgt spid="4"/>
                                        </p:tgtEl>
                                        <p:attrNameLst>
                                          <p:attrName>style.visibility</p:attrName>
                                        </p:attrNameLst>
                                      </p:cBhvr>
                                      <p:to>
                                        <p:strVal val="visible"/>
                                      </p:to>
                                    </p:set>
                                    <p:anim calcmode="lin" valueType="num">
                                      <p:cBhvr>
                                        <p:cTn id="21" dur="1000" fill="hold"/>
                                        <p:tgtEl>
                                          <p:spTgt spid="4"/>
                                        </p:tgtEl>
                                        <p:attrNameLst>
                                          <p:attrName>ppt_w</p:attrName>
                                        </p:attrNameLst>
                                      </p:cBhvr>
                                      <p:tavLst>
                                        <p:tav tm="0">
                                          <p:val>
                                            <p:fltVal val="0"/>
                                          </p:val>
                                        </p:tav>
                                        <p:tav tm="100000">
                                          <p:val>
                                            <p:strVal val="#ppt_w"/>
                                          </p:val>
                                        </p:tav>
                                      </p:tavLst>
                                    </p:anim>
                                    <p:anim calcmode="lin" valueType="num">
                                      <p:cBhvr>
                                        <p:cTn id="22" dur="1000" fill="hold"/>
                                        <p:tgtEl>
                                          <p:spTgt spid="4"/>
                                        </p:tgtEl>
                                        <p:attrNameLst>
                                          <p:attrName>ppt_h</p:attrName>
                                        </p:attrNameLst>
                                      </p:cBhvr>
                                      <p:tavLst>
                                        <p:tav tm="0">
                                          <p:val>
                                            <p:fltVal val="0"/>
                                          </p:val>
                                        </p:tav>
                                        <p:tav tm="100000">
                                          <p:val>
                                            <p:strVal val="#ppt_h"/>
                                          </p:val>
                                        </p:tav>
                                      </p:tavLst>
                                    </p:anim>
                                    <p:anim calcmode="lin" valueType="num">
                                      <p:cBhvr>
                                        <p:cTn id="23"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24" dur="1000" fill="hold"/>
                                        <p:tgtEl>
                                          <p:spTgt spid="4"/>
                                        </p:tgtEl>
                                        <p:attrNameLst>
                                          <p:attrName>ppt_y</p:attrName>
                                        </p:attrNameLst>
                                      </p:cBhvr>
                                      <p:tavLst>
                                        <p:tav tm="0" fmla="#ppt_y+(sin(-2*pi*(1-$))*-#ppt_x+cos(-2*pi*(1-$))*(1-#ppt_y))*(1-$)">
                                          <p:val>
                                            <p:fltVal val="0"/>
                                          </p:val>
                                        </p:tav>
                                        <p:tav tm="100000">
                                          <p:val>
                                            <p:fltVal val="1"/>
                                          </p:val>
                                        </p:tav>
                                      </p:tavLst>
                                    </p:anim>
                                  </p:childTnLst>
                                </p:cTn>
                              </p:par>
                              <p:par>
                                <p:cTn id="25" presetID="15" presetClass="entr" presetSubtype="0" fill="hold" nodeType="withEffect">
                                  <p:stCondLst>
                                    <p:cond delay="1250"/>
                                  </p:stCondLst>
                                  <p:childTnLst>
                                    <p:set>
                                      <p:cBhvr>
                                        <p:cTn id="26" dur="1" fill="hold">
                                          <p:stCondLst>
                                            <p:cond delay="0"/>
                                          </p:stCondLst>
                                        </p:cTn>
                                        <p:tgtEl>
                                          <p:spTgt spid="5"/>
                                        </p:tgtEl>
                                        <p:attrNameLst>
                                          <p:attrName>style.visibility</p:attrName>
                                        </p:attrNameLst>
                                      </p:cBhvr>
                                      <p:to>
                                        <p:strVal val="visible"/>
                                      </p:to>
                                    </p:set>
                                    <p:anim calcmode="lin" valueType="num">
                                      <p:cBhvr>
                                        <p:cTn id="27" dur="1000" fill="hold"/>
                                        <p:tgtEl>
                                          <p:spTgt spid="5"/>
                                        </p:tgtEl>
                                        <p:attrNameLst>
                                          <p:attrName>ppt_w</p:attrName>
                                        </p:attrNameLst>
                                      </p:cBhvr>
                                      <p:tavLst>
                                        <p:tav tm="0">
                                          <p:val>
                                            <p:fltVal val="0"/>
                                          </p:val>
                                        </p:tav>
                                        <p:tav tm="100000">
                                          <p:val>
                                            <p:strVal val="#ppt_w"/>
                                          </p:val>
                                        </p:tav>
                                      </p:tavLst>
                                    </p:anim>
                                    <p:anim calcmode="lin" valueType="num">
                                      <p:cBhvr>
                                        <p:cTn id="28" dur="1000" fill="hold"/>
                                        <p:tgtEl>
                                          <p:spTgt spid="5"/>
                                        </p:tgtEl>
                                        <p:attrNameLst>
                                          <p:attrName>ppt_h</p:attrName>
                                        </p:attrNameLst>
                                      </p:cBhvr>
                                      <p:tavLst>
                                        <p:tav tm="0">
                                          <p:val>
                                            <p:fltVal val="0"/>
                                          </p:val>
                                        </p:tav>
                                        <p:tav tm="100000">
                                          <p:val>
                                            <p:strVal val="#ppt_h"/>
                                          </p:val>
                                        </p:tav>
                                      </p:tavLst>
                                    </p:anim>
                                    <p:anim calcmode="lin" valueType="num">
                                      <p:cBhvr>
                                        <p:cTn id="29"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30" dur="1000" fill="hold"/>
                                        <p:tgtEl>
                                          <p:spTgt spid="5"/>
                                        </p:tgtEl>
                                        <p:attrNameLst>
                                          <p:attrName>ppt_y</p:attrName>
                                        </p:attrNameLst>
                                      </p:cBhvr>
                                      <p:tavLst>
                                        <p:tav tm="0" fmla="#ppt_y+(sin(-2*pi*(1-$))*-#ppt_x+cos(-2*pi*(1-$))*(1-#ppt_y))*(1-$)">
                                          <p:val>
                                            <p:fltVal val="0"/>
                                          </p:val>
                                        </p:tav>
                                        <p:tav tm="100000">
                                          <p:val>
                                            <p:fltVal val="1"/>
                                          </p:val>
                                        </p:tav>
                                      </p:tavLst>
                                    </p:anim>
                                  </p:childTnLst>
                                </p:cTn>
                              </p:par>
                              <p:par>
                                <p:cTn id="31" presetID="15" presetClass="entr" presetSubtype="0" fill="hold" nodeType="withEffect">
                                  <p:stCondLst>
                                    <p:cond delay="1500"/>
                                  </p:stCondLst>
                                  <p:childTnLst>
                                    <p:set>
                                      <p:cBhvr>
                                        <p:cTn id="32" dur="1" fill="hold">
                                          <p:stCondLst>
                                            <p:cond delay="0"/>
                                          </p:stCondLst>
                                        </p:cTn>
                                        <p:tgtEl>
                                          <p:spTgt spid="6"/>
                                        </p:tgtEl>
                                        <p:attrNameLst>
                                          <p:attrName>style.visibility</p:attrName>
                                        </p:attrNameLst>
                                      </p:cBhvr>
                                      <p:to>
                                        <p:strVal val="visible"/>
                                      </p:to>
                                    </p:set>
                                    <p:anim calcmode="lin" valueType="num">
                                      <p:cBhvr>
                                        <p:cTn id="33" dur="1000" fill="hold"/>
                                        <p:tgtEl>
                                          <p:spTgt spid="6"/>
                                        </p:tgtEl>
                                        <p:attrNameLst>
                                          <p:attrName>ppt_w</p:attrName>
                                        </p:attrNameLst>
                                      </p:cBhvr>
                                      <p:tavLst>
                                        <p:tav tm="0">
                                          <p:val>
                                            <p:fltVal val="0"/>
                                          </p:val>
                                        </p:tav>
                                        <p:tav tm="100000">
                                          <p:val>
                                            <p:strVal val="#ppt_w"/>
                                          </p:val>
                                        </p:tav>
                                      </p:tavLst>
                                    </p:anim>
                                    <p:anim calcmode="lin" valueType="num">
                                      <p:cBhvr>
                                        <p:cTn id="34" dur="1000" fill="hold"/>
                                        <p:tgtEl>
                                          <p:spTgt spid="6"/>
                                        </p:tgtEl>
                                        <p:attrNameLst>
                                          <p:attrName>ppt_h</p:attrName>
                                        </p:attrNameLst>
                                      </p:cBhvr>
                                      <p:tavLst>
                                        <p:tav tm="0">
                                          <p:val>
                                            <p:fltVal val="0"/>
                                          </p:val>
                                        </p:tav>
                                        <p:tav tm="100000">
                                          <p:val>
                                            <p:strVal val="#ppt_h"/>
                                          </p:val>
                                        </p:tav>
                                      </p:tavLst>
                                    </p:anim>
                                    <p:anim calcmode="lin" valueType="num">
                                      <p:cBhvr>
                                        <p:cTn id="35" dur="1000" fill="hold"/>
                                        <p:tgtEl>
                                          <p:spTgt spid="6"/>
                                        </p:tgtEl>
                                        <p:attrNameLst>
                                          <p:attrName>ppt_x</p:attrName>
                                        </p:attrNameLst>
                                      </p:cBhvr>
                                      <p:tavLst>
                                        <p:tav tm="0" fmla="#ppt_x+(cos(-2*pi*(1-$))*-#ppt_x-sin(-2*pi*(1-$))*(1-#ppt_y))*(1-$)">
                                          <p:val>
                                            <p:fltVal val="0"/>
                                          </p:val>
                                        </p:tav>
                                        <p:tav tm="100000">
                                          <p:val>
                                            <p:fltVal val="1"/>
                                          </p:val>
                                        </p:tav>
                                      </p:tavLst>
                                    </p:anim>
                                    <p:anim calcmode="lin" valueType="num">
                                      <p:cBhvr>
                                        <p:cTn id="36" dur="1000" fill="hold"/>
                                        <p:tgtEl>
                                          <p:spTgt spid="6"/>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04" grpId="4" animBg="1" advAuto="0"/>
      <p:bldP spid="1229" grpId="27" animBg="1" advAuto="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544" name="coal_train-2560x1440.jpg"/>
          <p:cNvPicPr/>
          <p:nvPr/>
        </p:nvPicPr>
        <p:blipFill rotWithShape="1">
          <a:blip r:embed="rId3" cstate="email">
            <a:extLst>
              <a:ext uri="{28A0092B-C50C-407E-A947-70E740481C1C}">
                <a14:useLocalDpi xmlns:a14="http://schemas.microsoft.com/office/drawing/2010/main"/>
              </a:ext>
            </a:extLst>
          </a:blip>
          <a:srcRect/>
          <a:stretch/>
        </p:blipFill>
        <p:spPr>
          <a:xfrm>
            <a:off x="1205829" y="3370079"/>
            <a:ext cx="14661449" cy="3529486"/>
          </a:xfrm>
          <a:prstGeom prst="rect">
            <a:avLst/>
          </a:prstGeom>
          <a:blipFill>
            <a:blip r:embed="rId4"/>
            <a:stretch>
              <a:fillRect/>
            </a:stretch>
          </a:blipFill>
          <a:ln w="12700">
            <a:miter lim="400000"/>
          </a:ln>
        </p:spPr>
      </p:pic>
      <p:sp>
        <p:nvSpPr>
          <p:cNvPr id="1548" name="Shape 1548"/>
          <p:cNvSpPr/>
          <p:nvPr/>
        </p:nvSpPr>
        <p:spPr>
          <a:xfrm>
            <a:off x="1194440" y="1862734"/>
            <a:ext cx="14672839" cy="7848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p>
            <a:pPr algn="l" defTabSz="452872">
              <a:spcBef>
                <a:spcPts val="1189"/>
              </a:spcBef>
              <a:defRPr sz="1800"/>
            </a:pPr>
            <a:r>
              <a:rPr lang="zh-CN" altLang="en-US" sz="1700" dirty="0">
                <a:solidFill>
                  <a:schemeClr val="tx1">
                    <a:lumMod val="50000"/>
                    <a:lumOff val="50000"/>
                  </a:schemeClr>
                </a:solidFill>
                <a:latin typeface="微软雅黑" pitchFamily="34" charset="-122"/>
                <a:ea typeface="微软雅黑" pitchFamily="34" charset="-122"/>
                <a:cs typeface="Lato"/>
                <a:sym typeface="Lato"/>
              </a:rPr>
              <a:t>输入您的内容输入您的内容输入您的输入您的内容输入您的内容输入您的内容输入您的内容内容输入您的内容</a:t>
            </a:r>
            <a:r>
              <a:rPr lang="en-US" altLang="zh-CN" sz="1700" dirty="0">
                <a:solidFill>
                  <a:schemeClr val="tx1">
                    <a:lumMod val="50000"/>
                    <a:lumOff val="50000"/>
                  </a:schemeClr>
                </a:solidFill>
                <a:latin typeface="微软雅黑" pitchFamily="34" charset="-122"/>
                <a:ea typeface="微软雅黑" pitchFamily="34" charset="-122"/>
                <a:cs typeface="Lato"/>
                <a:sym typeface="Lato"/>
              </a:rPr>
              <a:t>.</a:t>
            </a:r>
            <a:r>
              <a:rPr lang="zh-CN" altLang="en-US" sz="1700" dirty="0">
                <a:solidFill>
                  <a:schemeClr val="tx1">
                    <a:lumMod val="50000"/>
                    <a:lumOff val="50000"/>
                  </a:schemeClr>
                </a:solidFill>
                <a:latin typeface="微软雅黑" pitchFamily="34" charset="-122"/>
                <a:ea typeface="微软雅黑" pitchFamily="34" charset="-122"/>
                <a:cs typeface="Lato"/>
                <a:sym typeface="Lato"/>
              </a:rPr>
              <a:t>输入您的内容输入您的内容输入您的输入您的内容输入您的内容输入您的内容输入您的内容内容输入您的内容 入您的内容输入您的内容输入您的内容内容输入</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Nunc</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ut</a:t>
            </a:r>
            <a:r>
              <a:rPr sz="1700" dirty="0">
                <a:solidFill>
                  <a:schemeClr val="tx1">
                    <a:lumMod val="50000"/>
                    <a:lumOff val="50000"/>
                  </a:schemeClr>
                </a:solidFill>
                <a:latin typeface="微软雅黑" pitchFamily="34" charset="-122"/>
                <a:ea typeface="微软雅黑" pitchFamily="34" charset="-122"/>
                <a:cs typeface="Lato"/>
                <a:sym typeface="Lato"/>
              </a:rPr>
              <a:t> quam </a:t>
            </a:r>
            <a:r>
              <a:rPr sz="1700" dirty="0" err="1">
                <a:solidFill>
                  <a:schemeClr val="tx1">
                    <a:lumMod val="50000"/>
                    <a:lumOff val="50000"/>
                  </a:schemeClr>
                </a:solidFill>
                <a:latin typeface="微软雅黑" pitchFamily="34" charset="-122"/>
                <a:ea typeface="微软雅黑" pitchFamily="34" charset="-122"/>
                <a:cs typeface="Lato"/>
                <a:sym typeface="Lato"/>
              </a:rPr>
              <a:t>adipiscing</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elementum</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enim</a:t>
            </a:r>
            <a:r>
              <a:rPr sz="1700" dirty="0">
                <a:solidFill>
                  <a:schemeClr val="tx1">
                    <a:lumMod val="50000"/>
                    <a:lumOff val="50000"/>
                  </a:schemeClr>
                </a:solidFill>
                <a:latin typeface="微软雅黑" pitchFamily="34" charset="-122"/>
                <a:ea typeface="微软雅黑" pitchFamily="34" charset="-122"/>
                <a:cs typeface="Lato"/>
                <a:sym typeface="Lato"/>
              </a:rPr>
              <a:t> ac, </a:t>
            </a:r>
            <a:r>
              <a:rPr sz="1700" dirty="0" err="1">
                <a:solidFill>
                  <a:schemeClr val="tx1">
                    <a:lumMod val="50000"/>
                    <a:lumOff val="50000"/>
                  </a:schemeClr>
                </a:solidFill>
                <a:latin typeface="微软雅黑" pitchFamily="34" charset="-122"/>
                <a:ea typeface="微软雅黑" pitchFamily="34" charset="-122"/>
                <a:cs typeface="Lato"/>
                <a:sym typeface="Lato"/>
              </a:rPr>
              <a:t>ullamcorper</a:t>
            </a:r>
            <a:r>
              <a:rPr sz="1700" dirty="0">
                <a:solidFill>
                  <a:schemeClr val="tx1">
                    <a:lumMod val="50000"/>
                    <a:lumOff val="50000"/>
                  </a:schemeClr>
                </a:solidFill>
                <a:latin typeface="微软雅黑" pitchFamily="34" charset="-122"/>
                <a:ea typeface="微软雅黑" pitchFamily="34" charset="-122"/>
                <a:cs typeface="Lato"/>
                <a:sym typeface="Lato"/>
              </a:rPr>
              <a:t> magna. </a:t>
            </a:r>
            <a:r>
              <a:rPr sz="1700" dirty="0" err="1">
                <a:solidFill>
                  <a:schemeClr val="tx1">
                    <a:lumMod val="50000"/>
                    <a:lumOff val="50000"/>
                  </a:schemeClr>
                </a:solidFill>
                <a:latin typeface="微软雅黑" pitchFamily="34" charset="-122"/>
                <a:ea typeface="微软雅黑" pitchFamily="34" charset="-122"/>
                <a:cs typeface="Lato"/>
                <a:sym typeface="Lato"/>
              </a:rPr>
              <a:t>Curabitur</a:t>
            </a:r>
            <a:r>
              <a:rPr sz="1700" dirty="0">
                <a:solidFill>
                  <a:schemeClr val="tx1">
                    <a:lumMod val="50000"/>
                    <a:lumOff val="50000"/>
                  </a:schemeClr>
                </a:solidFill>
                <a:latin typeface="微软雅黑" pitchFamily="34" charset="-122"/>
                <a:ea typeface="微软雅黑" pitchFamily="34" charset="-122"/>
                <a:cs typeface="Lato"/>
                <a:sym typeface="Lato"/>
              </a:rPr>
              <a:t> a </a:t>
            </a:r>
            <a:r>
              <a:rPr sz="1700" dirty="0" err="1">
                <a:solidFill>
                  <a:schemeClr val="tx1">
                    <a:lumMod val="50000"/>
                    <a:lumOff val="50000"/>
                  </a:schemeClr>
                </a:solidFill>
                <a:latin typeface="微软雅黑" pitchFamily="34" charset="-122"/>
                <a:ea typeface="微软雅黑" pitchFamily="34" charset="-122"/>
                <a:cs typeface="Lato"/>
                <a:sym typeface="Lato"/>
              </a:rPr>
              <a:t>felis</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eu</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tellus</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tincidunt</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rhoncus</a:t>
            </a:r>
            <a:r>
              <a:rPr sz="1700" dirty="0">
                <a:solidFill>
                  <a:schemeClr val="tx1">
                    <a:lumMod val="50000"/>
                    <a:lumOff val="50000"/>
                  </a:schemeClr>
                </a:solidFill>
                <a:latin typeface="微软雅黑" pitchFamily="34" charset="-122"/>
                <a:ea typeface="微软雅黑" pitchFamily="34" charset="-122"/>
                <a:cs typeface="Lato"/>
                <a:sym typeface="Lato"/>
              </a:rPr>
              <a:t>.</a:t>
            </a:r>
          </a:p>
        </p:txBody>
      </p:sp>
      <p:sp>
        <p:nvSpPr>
          <p:cNvPr id="1549" name="Shape 1549"/>
          <p:cNvSpPr/>
          <p:nvPr/>
        </p:nvSpPr>
        <p:spPr>
          <a:xfrm>
            <a:off x="1205829" y="3017997"/>
            <a:ext cx="14654106" cy="65290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4669"/>
                </a:lnTo>
                <a:lnTo>
                  <a:pt x="1469" y="14669"/>
                </a:lnTo>
                <a:lnTo>
                  <a:pt x="1733" y="21600"/>
                </a:lnTo>
                <a:lnTo>
                  <a:pt x="1998" y="14669"/>
                </a:lnTo>
                <a:lnTo>
                  <a:pt x="21600" y="14669"/>
                </a:lnTo>
                <a:lnTo>
                  <a:pt x="21600" y="0"/>
                </a:lnTo>
                <a:lnTo>
                  <a:pt x="0" y="0"/>
                </a:lnTo>
                <a:close/>
              </a:path>
            </a:pathLst>
          </a:custGeom>
          <a:solidFill>
            <a:schemeClr val="accent2"/>
          </a:solidFill>
          <a:ln w="12700">
            <a:miter lim="400000"/>
          </a:ln>
        </p:spPr>
        <p:txBody>
          <a:bodyPr lIns="0" tIns="0" rIns="0" bIns="0" anchor="ctr"/>
          <a:lstStyle/>
          <a:p>
            <a:pPr lvl="0">
              <a:defRPr sz="3200">
                <a:solidFill>
                  <a:srgbClr val="FFFFFF"/>
                </a:solidFill>
              </a:defRPr>
            </a:pPr>
            <a:endParaRPr>
              <a:solidFill>
                <a:schemeClr val="tx1">
                  <a:lumMod val="50000"/>
                  <a:lumOff val="50000"/>
                </a:schemeClr>
              </a:solidFill>
              <a:latin typeface="微软雅黑" pitchFamily="34" charset="-122"/>
              <a:ea typeface="微软雅黑" pitchFamily="34" charset="-122"/>
            </a:endParaRPr>
          </a:p>
        </p:txBody>
      </p:sp>
      <p:sp>
        <p:nvSpPr>
          <p:cNvPr id="1550" name="Shape 1550"/>
          <p:cNvSpPr/>
          <p:nvPr/>
        </p:nvSpPr>
        <p:spPr>
          <a:xfrm>
            <a:off x="1486714" y="3104039"/>
            <a:ext cx="13919274" cy="266039"/>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defTabSz="647700">
              <a:lnSpc>
                <a:spcPct val="120000"/>
              </a:lnSpc>
              <a:spcBef>
                <a:spcPts val="1700"/>
              </a:spcBef>
              <a:defRPr sz="2500" b="1">
                <a:solidFill>
                  <a:srgbClr val="FFFFFF"/>
                </a:solidFill>
                <a:latin typeface="Lato"/>
                <a:ea typeface="Lato"/>
                <a:cs typeface="Lato"/>
                <a:sym typeface="Lato"/>
              </a:defRPr>
            </a:lvl1pPr>
          </a:lstStyle>
          <a:p>
            <a:pPr lvl="0">
              <a:lnSpc>
                <a:spcPct val="100000"/>
              </a:lnSpc>
              <a:defRPr sz="1800" b="0">
                <a:solidFill>
                  <a:srgbClr val="000000"/>
                </a:solidFill>
              </a:defRPr>
            </a:pPr>
            <a:r>
              <a:rPr sz="1700" b="0" dirty="0">
                <a:solidFill>
                  <a:schemeClr val="bg1"/>
                </a:solidFill>
                <a:latin typeface="微软雅黑" pitchFamily="34" charset="-122"/>
                <a:ea typeface="微软雅黑" pitchFamily="34" charset="-122"/>
              </a:rPr>
              <a:t>Birds</a:t>
            </a:r>
          </a:p>
        </p:txBody>
      </p:sp>
      <p:sp>
        <p:nvSpPr>
          <p:cNvPr id="1553" name="Shape 1553"/>
          <p:cNvSpPr/>
          <p:nvPr/>
        </p:nvSpPr>
        <p:spPr>
          <a:xfrm>
            <a:off x="1210898" y="7045570"/>
            <a:ext cx="831339" cy="829431"/>
          </a:xfrm>
          <a:prstGeom prst="roundRect">
            <a:avLst>
              <a:gd name="adj" fmla="val 20667"/>
            </a:avLst>
          </a:prstGeom>
          <a:solidFill>
            <a:schemeClr val="accent4"/>
          </a:solidFill>
          <a:ln w="12700">
            <a:miter lim="400000"/>
          </a:ln>
        </p:spPr>
        <p:txBody>
          <a:bodyPr lIns="0" tIns="0" rIns="0" bIns="0" anchor="ctr"/>
          <a:lstStyle/>
          <a:p>
            <a:pPr lvl="0">
              <a:defRPr sz="3200">
                <a:solidFill>
                  <a:srgbClr val="FFFFFF"/>
                </a:solidFill>
              </a:defRPr>
            </a:pPr>
            <a:endParaRPr>
              <a:solidFill>
                <a:schemeClr val="tx1">
                  <a:lumMod val="50000"/>
                  <a:lumOff val="50000"/>
                </a:schemeClr>
              </a:solidFill>
              <a:latin typeface="微软雅黑" pitchFamily="34" charset="-122"/>
              <a:ea typeface="微软雅黑" pitchFamily="34" charset="-122"/>
            </a:endParaRPr>
          </a:p>
        </p:txBody>
      </p:sp>
      <p:grpSp>
        <p:nvGrpSpPr>
          <p:cNvPr id="2" name="组合 1"/>
          <p:cNvGrpSpPr/>
          <p:nvPr/>
        </p:nvGrpSpPr>
        <p:grpSpPr>
          <a:xfrm>
            <a:off x="2233335" y="7099577"/>
            <a:ext cx="3676893" cy="869928"/>
            <a:chOff x="3191072" y="10167469"/>
            <a:chExt cx="5253681" cy="1245844"/>
          </a:xfrm>
        </p:grpSpPr>
        <p:sp>
          <p:nvSpPr>
            <p:cNvPr id="1555" name="Shape 1555"/>
            <p:cNvSpPr/>
            <p:nvPr/>
          </p:nvSpPr>
          <p:spPr>
            <a:xfrm>
              <a:off x="3191072" y="10167469"/>
              <a:ext cx="4699077" cy="492443"/>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gn="l" defTabSz="647700">
                <a:lnSpc>
                  <a:spcPct val="120000"/>
                </a:lnSpc>
                <a:spcBef>
                  <a:spcPts val="1700"/>
                </a:spcBef>
                <a:defRPr sz="2500" b="1">
                  <a:solidFill>
                    <a:srgbClr val="A1BC23"/>
                  </a:solidFill>
                  <a:latin typeface="Lato"/>
                  <a:ea typeface="Lato"/>
                  <a:cs typeface="Lato"/>
                  <a:sym typeface="Lato"/>
                </a:defRPr>
              </a:lvl1pPr>
            </a:lstStyle>
            <a:p>
              <a:pPr lvl="0">
                <a:lnSpc>
                  <a:spcPct val="100000"/>
                </a:lnSpc>
                <a:defRPr sz="1800" b="0">
                  <a:solidFill>
                    <a:srgbClr val="000000"/>
                  </a:solidFill>
                </a:defRPr>
              </a:pPr>
              <a:r>
                <a:rPr sz="2200" dirty="0">
                  <a:solidFill>
                    <a:schemeClr val="tx1">
                      <a:lumMod val="50000"/>
                      <a:lumOff val="50000"/>
                    </a:schemeClr>
                  </a:solidFill>
                  <a:latin typeface="微软雅黑" pitchFamily="34" charset="-122"/>
                  <a:ea typeface="微软雅黑" pitchFamily="34" charset="-122"/>
                </a:rPr>
                <a:t>Market Investigation</a:t>
              </a:r>
            </a:p>
          </p:txBody>
        </p:sp>
        <p:sp>
          <p:nvSpPr>
            <p:cNvPr id="1556" name="Shape 1556"/>
            <p:cNvSpPr/>
            <p:nvPr/>
          </p:nvSpPr>
          <p:spPr>
            <a:xfrm>
              <a:off x="3191589" y="10797760"/>
              <a:ext cx="5253164" cy="615553"/>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l" defTabSz="452872">
                <a:spcBef>
                  <a:spcPts val="1189"/>
                </a:spcBef>
                <a:defRPr sz="1800"/>
              </a:pPr>
              <a:r>
                <a:rPr lang="zh-CN" altLang="en-US" sz="1400" dirty="0">
                  <a:solidFill>
                    <a:schemeClr val="tx1">
                      <a:lumMod val="50000"/>
                      <a:lumOff val="50000"/>
                    </a:schemeClr>
                  </a:solidFill>
                  <a:latin typeface="微软雅黑" pitchFamily="34" charset="-122"/>
                  <a:ea typeface="微软雅黑" pitchFamily="34" charset="-122"/>
                  <a:cs typeface="Lato"/>
                  <a:sym typeface="Lato"/>
                </a:rPr>
                <a:t>输入您的内容输入您的内容输入您的内容输入您的内的内容</a:t>
              </a:r>
              <a:r>
                <a:rPr sz="1400" dirty="0">
                  <a:solidFill>
                    <a:schemeClr val="tx1">
                      <a:lumMod val="50000"/>
                      <a:lumOff val="50000"/>
                    </a:schemeClr>
                  </a:solidFill>
                  <a:latin typeface="微软雅黑" pitchFamily="34" charset="-122"/>
                  <a:ea typeface="微软雅黑" pitchFamily="34" charset="-122"/>
                  <a:cs typeface="Lato"/>
                  <a:sym typeface="Lato"/>
                </a:rPr>
                <a:t>Integer </a:t>
              </a:r>
              <a:r>
                <a:rPr sz="1400" dirty="0" err="1">
                  <a:solidFill>
                    <a:schemeClr val="tx1">
                      <a:lumMod val="50000"/>
                      <a:lumOff val="50000"/>
                    </a:schemeClr>
                  </a:solidFill>
                  <a:latin typeface="微软雅黑" pitchFamily="34" charset="-122"/>
                  <a:ea typeface="微软雅黑" pitchFamily="34" charset="-122"/>
                  <a:cs typeface="Lato"/>
                  <a:sym typeface="Lato"/>
                </a:rPr>
                <a:t>mollis</a:t>
              </a:r>
              <a:r>
                <a:rPr sz="1400" dirty="0">
                  <a:solidFill>
                    <a:schemeClr val="tx1">
                      <a:lumMod val="50000"/>
                      <a:lumOff val="50000"/>
                    </a:schemeClr>
                  </a:solidFill>
                  <a:latin typeface="微软雅黑" pitchFamily="34" charset="-122"/>
                  <a:ea typeface="微软雅黑" pitchFamily="34" charset="-122"/>
                  <a:cs typeface="Lato"/>
                  <a:sym typeface="Lato"/>
                </a:rPr>
                <a:t> </a:t>
              </a:r>
              <a:r>
                <a:rPr sz="1400" dirty="0" err="1">
                  <a:solidFill>
                    <a:schemeClr val="tx1">
                      <a:lumMod val="50000"/>
                      <a:lumOff val="50000"/>
                    </a:schemeClr>
                  </a:solidFill>
                  <a:latin typeface="微软雅黑" pitchFamily="34" charset="-122"/>
                  <a:ea typeface="微软雅黑" pitchFamily="34" charset="-122"/>
                  <a:cs typeface="Lato"/>
                  <a:sym typeface="Lato"/>
                </a:rPr>
                <a:t>vehicula</a:t>
              </a:r>
              <a:r>
                <a:rPr sz="1400" dirty="0">
                  <a:solidFill>
                    <a:schemeClr val="tx1">
                      <a:lumMod val="50000"/>
                      <a:lumOff val="50000"/>
                    </a:schemeClr>
                  </a:solidFill>
                  <a:latin typeface="微软雅黑" pitchFamily="34" charset="-122"/>
                  <a:ea typeface="微软雅黑" pitchFamily="34" charset="-122"/>
                  <a:cs typeface="Lato"/>
                  <a:sym typeface="Lato"/>
                </a:rPr>
                <a:t> ligula.</a:t>
              </a:r>
            </a:p>
          </p:txBody>
        </p:sp>
      </p:grpSp>
      <p:sp>
        <p:nvSpPr>
          <p:cNvPr id="1557" name="Shape 1557"/>
          <p:cNvSpPr/>
          <p:nvPr/>
        </p:nvSpPr>
        <p:spPr>
          <a:xfrm>
            <a:off x="6392804" y="7045570"/>
            <a:ext cx="831339" cy="829431"/>
          </a:xfrm>
          <a:prstGeom prst="roundRect">
            <a:avLst>
              <a:gd name="adj" fmla="val 20667"/>
            </a:avLst>
          </a:prstGeom>
          <a:solidFill>
            <a:schemeClr val="accent5"/>
          </a:solidFill>
          <a:ln w="12700">
            <a:miter lim="400000"/>
          </a:ln>
        </p:spPr>
        <p:txBody>
          <a:bodyPr lIns="0" tIns="0" rIns="0" bIns="0" anchor="ctr"/>
          <a:lstStyle/>
          <a:p>
            <a:pPr lvl="0">
              <a:defRPr sz="3200">
                <a:solidFill>
                  <a:srgbClr val="FFFFFF"/>
                </a:solidFill>
              </a:defRPr>
            </a:pPr>
            <a:endParaRPr>
              <a:solidFill>
                <a:schemeClr val="tx1">
                  <a:lumMod val="50000"/>
                  <a:lumOff val="50000"/>
                </a:schemeClr>
              </a:solidFill>
              <a:latin typeface="微软雅黑" pitchFamily="34" charset="-122"/>
              <a:ea typeface="微软雅黑" pitchFamily="34" charset="-122"/>
            </a:endParaRPr>
          </a:p>
        </p:txBody>
      </p:sp>
      <p:grpSp>
        <p:nvGrpSpPr>
          <p:cNvPr id="3" name="组合 2"/>
          <p:cNvGrpSpPr/>
          <p:nvPr/>
        </p:nvGrpSpPr>
        <p:grpSpPr>
          <a:xfrm>
            <a:off x="7415240" y="7099577"/>
            <a:ext cx="3290375" cy="1088788"/>
            <a:chOff x="10595171" y="10167469"/>
            <a:chExt cx="4701410" cy="1559279"/>
          </a:xfrm>
        </p:grpSpPr>
        <p:sp>
          <p:nvSpPr>
            <p:cNvPr id="1559" name="Shape 1559"/>
            <p:cNvSpPr/>
            <p:nvPr/>
          </p:nvSpPr>
          <p:spPr>
            <a:xfrm>
              <a:off x="10595171" y="10167469"/>
              <a:ext cx="4699077" cy="492443"/>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gn="l" defTabSz="647700">
                <a:lnSpc>
                  <a:spcPct val="120000"/>
                </a:lnSpc>
                <a:spcBef>
                  <a:spcPts val="1700"/>
                </a:spcBef>
                <a:defRPr sz="2500" b="1">
                  <a:solidFill>
                    <a:srgbClr val="FF8601"/>
                  </a:solidFill>
                  <a:latin typeface="Lato"/>
                  <a:ea typeface="Lato"/>
                  <a:cs typeface="Lato"/>
                  <a:sym typeface="Lato"/>
                </a:defRPr>
              </a:lvl1pPr>
            </a:lstStyle>
            <a:p>
              <a:pPr lvl="0">
                <a:lnSpc>
                  <a:spcPct val="100000"/>
                </a:lnSpc>
                <a:defRPr sz="1800" b="0">
                  <a:solidFill>
                    <a:srgbClr val="000000"/>
                  </a:solidFill>
                </a:defRPr>
              </a:pPr>
              <a:r>
                <a:rPr sz="2200" dirty="0">
                  <a:solidFill>
                    <a:schemeClr val="tx1">
                      <a:lumMod val="50000"/>
                      <a:lumOff val="50000"/>
                    </a:schemeClr>
                  </a:solidFill>
                  <a:latin typeface="微软雅黑" pitchFamily="34" charset="-122"/>
                  <a:ea typeface="微软雅黑" pitchFamily="34" charset="-122"/>
                </a:rPr>
                <a:t>Creativity</a:t>
              </a:r>
            </a:p>
          </p:txBody>
        </p:sp>
        <p:sp>
          <p:nvSpPr>
            <p:cNvPr id="1560" name="Shape 1560"/>
            <p:cNvSpPr/>
            <p:nvPr/>
          </p:nvSpPr>
          <p:spPr>
            <a:xfrm>
              <a:off x="10598022" y="10803418"/>
              <a:ext cx="4698559"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p>
              <a:pPr algn="l" defTabSz="452872">
                <a:spcBef>
                  <a:spcPts val="1189"/>
                </a:spcBef>
                <a:defRPr sz="1800"/>
              </a:pPr>
              <a:r>
                <a:rPr lang="zh-CN" altLang="en-US" sz="1400" dirty="0">
                  <a:solidFill>
                    <a:schemeClr val="tx1">
                      <a:lumMod val="50000"/>
                      <a:lumOff val="50000"/>
                    </a:schemeClr>
                  </a:solidFill>
                  <a:latin typeface="微软雅黑" pitchFamily="34" charset="-122"/>
                  <a:ea typeface="微软雅黑" pitchFamily="34" charset="-122"/>
                  <a:cs typeface="Lato"/>
                  <a:sym typeface="Lato"/>
                </a:rPr>
                <a:t>输入您的内容输入您的内容输入您的内容输入您的内容输入您的内容您的内容</a:t>
              </a:r>
              <a:r>
                <a:rPr sz="1400" dirty="0">
                  <a:solidFill>
                    <a:schemeClr val="tx1">
                      <a:lumMod val="50000"/>
                      <a:lumOff val="50000"/>
                    </a:schemeClr>
                  </a:solidFill>
                  <a:latin typeface="微软雅黑" pitchFamily="34" charset="-122"/>
                  <a:ea typeface="微软雅黑" pitchFamily="34" charset="-122"/>
                  <a:cs typeface="Lato"/>
                  <a:sym typeface="Lato"/>
                </a:rPr>
                <a:t>Integer </a:t>
              </a:r>
              <a:r>
                <a:rPr sz="1400" dirty="0" err="1">
                  <a:solidFill>
                    <a:schemeClr val="tx1">
                      <a:lumMod val="50000"/>
                      <a:lumOff val="50000"/>
                    </a:schemeClr>
                  </a:solidFill>
                  <a:latin typeface="微软雅黑" pitchFamily="34" charset="-122"/>
                  <a:ea typeface="微软雅黑" pitchFamily="34" charset="-122"/>
                  <a:cs typeface="Lato"/>
                  <a:sym typeface="Lato"/>
                </a:rPr>
                <a:t>mollis</a:t>
              </a:r>
              <a:r>
                <a:rPr sz="1400" dirty="0">
                  <a:solidFill>
                    <a:schemeClr val="tx1">
                      <a:lumMod val="50000"/>
                      <a:lumOff val="50000"/>
                    </a:schemeClr>
                  </a:solidFill>
                  <a:latin typeface="微软雅黑" pitchFamily="34" charset="-122"/>
                  <a:ea typeface="微软雅黑" pitchFamily="34" charset="-122"/>
                  <a:cs typeface="Lato"/>
                  <a:sym typeface="Lato"/>
                </a:rPr>
                <a:t> </a:t>
              </a:r>
              <a:r>
                <a:rPr sz="1400" dirty="0" err="1">
                  <a:solidFill>
                    <a:schemeClr val="tx1">
                      <a:lumMod val="50000"/>
                      <a:lumOff val="50000"/>
                    </a:schemeClr>
                  </a:solidFill>
                  <a:latin typeface="微软雅黑" pitchFamily="34" charset="-122"/>
                  <a:ea typeface="微软雅黑" pitchFamily="34" charset="-122"/>
                  <a:cs typeface="Lato"/>
                  <a:sym typeface="Lato"/>
                </a:rPr>
                <a:t>vehicula</a:t>
              </a:r>
              <a:r>
                <a:rPr sz="1400" dirty="0">
                  <a:solidFill>
                    <a:schemeClr val="tx1">
                      <a:lumMod val="50000"/>
                      <a:lumOff val="50000"/>
                    </a:schemeClr>
                  </a:solidFill>
                  <a:latin typeface="微软雅黑" pitchFamily="34" charset="-122"/>
                  <a:ea typeface="微软雅黑" pitchFamily="34" charset="-122"/>
                  <a:cs typeface="Lato"/>
                  <a:sym typeface="Lato"/>
                </a:rPr>
                <a:t> ligula.</a:t>
              </a:r>
            </a:p>
          </p:txBody>
        </p:sp>
      </p:grpSp>
      <p:sp>
        <p:nvSpPr>
          <p:cNvPr id="1561" name="Shape 1561"/>
          <p:cNvSpPr/>
          <p:nvPr/>
        </p:nvSpPr>
        <p:spPr>
          <a:xfrm>
            <a:off x="11577975" y="7045570"/>
            <a:ext cx="831339" cy="829431"/>
          </a:xfrm>
          <a:prstGeom prst="roundRect">
            <a:avLst>
              <a:gd name="adj" fmla="val 20667"/>
            </a:avLst>
          </a:prstGeom>
          <a:solidFill>
            <a:schemeClr val="accent6"/>
          </a:solidFill>
          <a:ln w="12700">
            <a:miter lim="400000"/>
          </a:ln>
        </p:spPr>
        <p:txBody>
          <a:bodyPr lIns="0" tIns="0" rIns="0" bIns="0" anchor="ctr"/>
          <a:lstStyle/>
          <a:p>
            <a:pPr lvl="0">
              <a:defRPr sz="3200">
                <a:solidFill>
                  <a:srgbClr val="FFFFFF"/>
                </a:solidFill>
              </a:defRPr>
            </a:pPr>
            <a:endParaRPr>
              <a:solidFill>
                <a:schemeClr val="tx1">
                  <a:lumMod val="50000"/>
                  <a:lumOff val="50000"/>
                </a:schemeClr>
              </a:solidFill>
              <a:latin typeface="微软雅黑" pitchFamily="34" charset="-122"/>
              <a:ea typeface="微软雅黑" pitchFamily="34" charset="-122"/>
            </a:endParaRPr>
          </a:p>
        </p:txBody>
      </p:sp>
      <p:grpSp>
        <p:nvGrpSpPr>
          <p:cNvPr id="4" name="组合 3"/>
          <p:cNvGrpSpPr/>
          <p:nvPr/>
        </p:nvGrpSpPr>
        <p:grpSpPr>
          <a:xfrm>
            <a:off x="12600411" y="7099577"/>
            <a:ext cx="3288742" cy="1070361"/>
            <a:chOff x="18003936" y="10167469"/>
            <a:chExt cx="4699077" cy="1532889"/>
          </a:xfrm>
        </p:grpSpPr>
        <p:sp>
          <p:nvSpPr>
            <p:cNvPr id="1563" name="Shape 1563"/>
            <p:cNvSpPr/>
            <p:nvPr/>
          </p:nvSpPr>
          <p:spPr>
            <a:xfrm>
              <a:off x="18003936" y="10167469"/>
              <a:ext cx="4699077" cy="492443"/>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gn="l" defTabSz="647700">
                <a:lnSpc>
                  <a:spcPct val="120000"/>
                </a:lnSpc>
                <a:spcBef>
                  <a:spcPts val="1700"/>
                </a:spcBef>
                <a:defRPr sz="2500" b="1">
                  <a:solidFill>
                    <a:srgbClr val="D53E01"/>
                  </a:solidFill>
                  <a:latin typeface="Lato"/>
                  <a:ea typeface="Lato"/>
                  <a:cs typeface="Lato"/>
                  <a:sym typeface="Lato"/>
                </a:defRPr>
              </a:lvl1pPr>
            </a:lstStyle>
            <a:p>
              <a:pPr lvl="0">
                <a:lnSpc>
                  <a:spcPct val="100000"/>
                </a:lnSpc>
                <a:defRPr sz="1800" b="0">
                  <a:solidFill>
                    <a:srgbClr val="000000"/>
                  </a:solidFill>
                </a:defRPr>
              </a:pPr>
              <a:r>
                <a:rPr sz="2200" dirty="0">
                  <a:solidFill>
                    <a:schemeClr val="tx1">
                      <a:lumMod val="50000"/>
                      <a:lumOff val="50000"/>
                    </a:schemeClr>
                  </a:solidFill>
                  <a:latin typeface="微软雅黑" pitchFamily="34" charset="-122"/>
                  <a:ea typeface="微软雅黑" pitchFamily="34" charset="-122"/>
                </a:rPr>
                <a:t>Forum</a:t>
              </a:r>
            </a:p>
          </p:txBody>
        </p:sp>
        <p:sp>
          <p:nvSpPr>
            <p:cNvPr id="1564" name="Shape 1564"/>
            <p:cNvSpPr/>
            <p:nvPr/>
          </p:nvSpPr>
          <p:spPr>
            <a:xfrm>
              <a:off x="18003936" y="10777028"/>
              <a:ext cx="4699077"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p>
              <a:pPr algn="l" defTabSz="452872">
                <a:spcBef>
                  <a:spcPts val="1189"/>
                </a:spcBef>
                <a:defRPr sz="1800"/>
              </a:pPr>
              <a:r>
                <a:rPr lang="zh-CN" altLang="en-US" sz="1400" dirty="0">
                  <a:solidFill>
                    <a:schemeClr val="tx1">
                      <a:lumMod val="50000"/>
                      <a:lumOff val="50000"/>
                    </a:schemeClr>
                  </a:solidFill>
                  <a:latin typeface="微软雅黑" pitchFamily="34" charset="-122"/>
                  <a:ea typeface="微软雅黑" pitchFamily="34" charset="-122"/>
                  <a:cs typeface="Lato"/>
                  <a:sym typeface="Lato"/>
                </a:rPr>
                <a:t>输入您的内容输入您的内容输入您的内容输入您的内容输入您的内容输入您的内容输入您的内容</a:t>
              </a:r>
              <a:r>
                <a:rPr sz="1400" dirty="0">
                  <a:solidFill>
                    <a:schemeClr val="tx1">
                      <a:lumMod val="50000"/>
                      <a:lumOff val="50000"/>
                    </a:schemeClr>
                  </a:solidFill>
                  <a:latin typeface="微软雅黑" pitchFamily="34" charset="-122"/>
                  <a:ea typeface="微软雅黑" pitchFamily="34" charset="-122"/>
                  <a:cs typeface="Lato"/>
                  <a:sym typeface="Lato"/>
                </a:rPr>
                <a:t>.</a:t>
              </a:r>
            </a:p>
          </p:txBody>
        </p:sp>
      </p:grpSp>
      <p:sp>
        <p:nvSpPr>
          <p:cNvPr id="18" name="Shape 1435"/>
          <p:cNvSpPr txBox="1">
            <a:spLocks/>
          </p:cNvSpPr>
          <p:nvPr/>
        </p:nvSpPr>
        <p:spPr>
          <a:xfrm>
            <a:off x="16006046" y="8963674"/>
            <a:ext cx="546633" cy="533902"/>
          </a:xfrm>
          <a:prstGeom prst="rect">
            <a:avLst/>
          </a:prstGeom>
          <a:extLst>
            <a:ext uri="{C572A759-6A51-4108-AA02-DFA0A04FC94B}">
              <ma14:wrappingTextBoxFlag xmlns:ma14="http://schemas.microsoft.com/office/mac/drawingml/2011/main" xmlns="" val="1"/>
            </a:ext>
          </a:extLst>
        </p:spPr>
        <p:txBody>
          <a:bodyPr lIns="63935" tIns="31967" rIns="63935" bIns="31967"/>
          <a:lstStyle>
            <a:lvl1pPr algn="ctr" defTabSz="408473">
              <a:defRPr sz="3500">
                <a:latin typeface="+mn-lt"/>
                <a:ea typeface="+mn-ea"/>
                <a:cs typeface="+mn-cs"/>
                <a:sym typeface="Helvetica Light"/>
              </a:defRPr>
            </a:lvl1pPr>
            <a:lvl2pPr indent="159837" algn="ctr" defTabSz="408473">
              <a:defRPr sz="3500">
                <a:latin typeface="+mn-lt"/>
                <a:ea typeface="+mn-ea"/>
                <a:cs typeface="+mn-cs"/>
                <a:sym typeface="Helvetica Light"/>
              </a:defRPr>
            </a:lvl2pPr>
            <a:lvl3pPr indent="319674" algn="ctr" defTabSz="408473">
              <a:defRPr sz="3500">
                <a:latin typeface="+mn-lt"/>
                <a:ea typeface="+mn-ea"/>
                <a:cs typeface="+mn-cs"/>
                <a:sym typeface="Helvetica Light"/>
              </a:defRPr>
            </a:lvl3pPr>
            <a:lvl4pPr indent="479511" algn="ctr" defTabSz="408473">
              <a:defRPr sz="3500">
                <a:latin typeface="+mn-lt"/>
                <a:ea typeface="+mn-ea"/>
                <a:cs typeface="+mn-cs"/>
                <a:sym typeface="Helvetica Light"/>
              </a:defRPr>
            </a:lvl4pPr>
            <a:lvl5pPr indent="639348" algn="ctr" defTabSz="408473">
              <a:defRPr sz="3500">
                <a:latin typeface="+mn-lt"/>
                <a:ea typeface="+mn-ea"/>
                <a:cs typeface="+mn-cs"/>
                <a:sym typeface="Helvetica Light"/>
              </a:defRPr>
            </a:lvl5pPr>
            <a:lvl6pPr indent="799186" algn="ctr" defTabSz="408473">
              <a:defRPr sz="3500">
                <a:latin typeface="+mn-lt"/>
                <a:ea typeface="+mn-ea"/>
                <a:cs typeface="+mn-cs"/>
                <a:sym typeface="Helvetica Light"/>
              </a:defRPr>
            </a:lvl6pPr>
            <a:lvl7pPr indent="959023" algn="ctr" defTabSz="408473">
              <a:defRPr sz="3500">
                <a:latin typeface="+mn-lt"/>
                <a:ea typeface="+mn-ea"/>
                <a:cs typeface="+mn-cs"/>
                <a:sym typeface="Helvetica Light"/>
              </a:defRPr>
            </a:lvl7pPr>
            <a:lvl8pPr indent="1118860" algn="ctr" defTabSz="408473">
              <a:defRPr sz="3500">
                <a:latin typeface="+mn-lt"/>
                <a:ea typeface="+mn-ea"/>
                <a:cs typeface="+mn-cs"/>
                <a:sym typeface="Helvetica Light"/>
              </a:defRPr>
            </a:lvl8pPr>
            <a:lvl9pPr indent="1278697" algn="ctr" defTabSz="408473">
              <a:defRPr sz="3500">
                <a:latin typeface="+mn-lt"/>
                <a:ea typeface="+mn-ea"/>
                <a:cs typeface="+mn-cs"/>
                <a:sym typeface="Helvetica Light"/>
              </a:defRPr>
            </a:lvl9pPr>
          </a:lstStyle>
          <a:p>
            <a:pPr>
              <a:defRPr sz="1800">
                <a:solidFill>
                  <a:srgbClr val="000000"/>
                </a:solidFill>
              </a:defRPr>
            </a:pPr>
            <a:fld id="{86CB4B4D-7CA3-9044-876B-883B54F8677D}" type="slidenum">
              <a:rPr lang="en-US" altLang="zh-CN" sz="2000" smtClean="0">
                <a:solidFill>
                  <a:schemeClr val="bg1">
                    <a:lumMod val="75000"/>
                  </a:schemeClr>
                </a:solidFill>
                <a:latin typeface="微软雅黑" pitchFamily="34" charset="-122"/>
                <a:ea typeface="微软雅黑" pitchFamily="34" charset="-122"/>
              </a:rPr>
              <a:pPr>
                <a:defRPr sz="1800">
                  <a:solidFill>
                    <a:srgbClr val="000000"/>
                  </a:solidFill>
                </a:defRPr>
              </a:pPr>
              <a:t>12</a:t>
            </a:fld>
            <a:endParaRPr lang="en-US" altLang="zh-CN" sz="2000">
              <a:solidFill>
                <a:schemeClr val="bg1">
                  <a:lumMod val="75000"/>
                </a:schemeClr>
              </a:solidFill>
              <a:latin typeface="微软雅黑" pitchFamily="34" charset="-122"/>
              <a:ea typeface="微软雅黑"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100" advTm="0">
        <p14:switch dir="r"/>
      </p:transition>
    </mc:Choice>
    <mc:Fallback xmlns="">
      <p:transition spd="slow" advTm="0">
        <p:fade/>
      </p:transition>
    </mc:Fallback>
  </mc:AlternateContent>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548"/>
                                        </p:tgtEl>
                                        <p:attrNameLst>
                                          <p:attrName>style.visibility</p:attrName>
                                        </p:attrNameLst>
                                      </p:cBhvr>
                                      <p:to>
                                        <p:strVal val="visible"/>
                                      </p:to>
                                    </p:set>
                                    <p:animEffect transition="in" filter="fade">
                                      <p:cBhvr>
                                        <p:cTn id="7" dur="1000"/>
                                        <p:tgtEl>
                                          <p:spTgt spid="1548"/>
                                        </p:tgtEl>
                                      </p:cBhvr>
                                    </p:animEffect>
                                    <p:anim calcmode="lin" valueType="num">
                                      <p:cBhvr>
                                        <p:cTn id="8" dur="1000" fill="hold"/>
                                        <p:tgtEl>
                                          <p:spTgt spid="1548"/>
                                        </p:tgtEl>
                                        <p:attrNameLst>
                                          <p:attrName>ppt_x</p:attrName>
                                        </p:attrNameLst>
                                      </p:cBhvr>
                                      <p:tavLst>
                                        <p:tav tm="0">
                                          <p:val>
                                            <p:strVal val="#ppt_x"/>
                                          </p:val>
                                        </p:tav>
                                        <p:tav tm="100000">
                                          <p:val>
                                            <p:strVal val="#ppt_x"/>
                                          </p:val>
                                        </p:tav>
                                      </p:tavLst>
                                    </p:anim>
                                    <p:anim calcmode="lin" valueType="num">
                                      <p:cBhvr>
                                        <p:cTn id="9" dur="1000" fill="hold"/>
                                        <p:tgtEl>
                                          <p:spTgt spid="1548"/>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400"/>
                                  </p:stCondLst>
                                  <p:childTnLst>
                                    <p:set>
                                      <p:cBhvr>
                                        <p:cTn id="11" dur="1" fill="hold">
                                          <p:stCondLst>
                                            <p:cond delay="0"/>
                                          </p:stCondLst>
                                        </p:cTn>
                                        <p:tgtEl>
                                          <p:spTgt spid="1549"/>
                                        </p:tgtEl>
                                        <p:attrNameLst>
                                          <p:attrName>style.visibility</p:attrName>
                                        </p:attrNameLst>
                                      </p:cBhvr>
                                      <p:to>
                                        <p:strVal val="visible"/>
                                      </p:to>
                                    </p:set>
                                    <p:animEffect transition="in" filter="fade">
                                      <p:cBhvr>
                                        <p:cTn id="12" dur="1000"/>
                                        <p:tgtEl>
                                          <p:spTgt spid="1549"/>
                                        </p:tgtEl>
                                      </p:cBhvr>
                                    </p:animEffect>
                                    <p:anim calcmode="lin" valueType="num">
                                      <p:cBhvr>
                                        <p:cTn id="13" dur="1000" fill="hold"/>
                                        <p:tgtEl>
                                          <p:spTgt spid="1549"/>
                                        </p:tgtEl>
                                        <p:attrNameLst>
                                          <p:attrName>ppt_x</p:attrName>
                                        </p:attrNameLst>
                                      </p:cBhvr>
                                      <p:tavLst>
                                        <p:tav tm="0">
                                          <p:val>
                                            <p:strVal val="#ppt_x"/>
                                          </p:val>
                                        </p:tav>
                                        <p:tav tm="100000">
                                          <p:val>
                                            <p:strVal val="#ppt_x"/>
                                          </p:val>
                                        </p:tav>
                                      </p:tavLst>
                                    </p:anim>
                                    <p:anim calcmode="lin" valueType="num">
                                      <p:cBhvr>
                                        <p:cTn id="14" dur="1000" fill="hold"/>
                                        <p:tgtEl>
                                          <p:spTgt spid="1549"/>
                                        </p:tgtEl>
                                        <p:attrNameLst>
                                          <p:attrName>ppt_y</p:attrName>
                                        </p:attrNameLst>
                                      </p:cBhvr>
                                      <p:tavLst>
                                        <p:tav tm="0">
                                          <p:val>
                                            <p:strVal val="#ppt_y-.1"/>
                                          </p:val>
                                        </p:tav>
                                        <p:tav tm="100000">
                                          <p:val>
                                            <p:strVal val="#ppt_y"/>
                                          </p:val>
                                        </p:tav>
                                      </p:tavLst>
                                    </p:anim>
                                  </p:childTnLst>
                                </p:cTn>
                              </p:par>
                              <p:par>
                                <p:cTn id="15" presetID="16" presetClass="entr" presetSubtype="21" fill="hold" nodeType="withEffect">
                                  <p:stCondLst>
                                    <p:cond delay="700"/>
                                  </p:stCondLst>
                                  <p:childTnLst>
                                    <p:set>
                                      <p:cBhvr>
                                        <p:cTn id="16" dur="1" fill="hold">
                                          <p:stCondLst>
                                            <p:cond delay="0"/>
                                          </p:stCondLst>
                                        </p:cTn>
                                        <p:tgtEl>
                                          <p:spTgt spid="1544"/>
                                        </p:tgtEl>
                                        <p:attrNameLst>
                                          <p:attrName>style.visibility</p:attrName>
                                        </p:attrNameLst>
                                      </p:cBhvr>
                                      <p:to>
                                        <p:strVal val="visible"/>
                                      </p:to>
                                    </p:set>
                                    <p:animEffect transition="in" filter="barn(inVertical)">
                                      <p:cBhvr>
                                        <p:cTn id="17" dur="500"/>
                                        <p:tgtEl>
                                          <p:spTgt spid="1544"/>
                                        </p:tgtEl>
                                      </p:cBhvr>
                                    </p:animEffect>
                                  </p:childTnLst>
                                </p:cTn>
                              </p:par>
                              <p:par>
                                <p:cTn id="18" presetID="15" presetClass="entr" presetSubtype="0" fill="hold" grpId="0" nodeType="withEffect">
                                  <p:stCondLst>
                                    <p:cond delay="1200"/>
                                  </p:stCondLst>
                                  <p:childTnLst>
                                    <p:set>
                                      <p:cBhvr>
                                        <p:cTn id="19" dur="1" fill="hold">
                                          <p:stCondLst>
                                            <p:cond delay="0"/>
                                          </p:stCondLst>
                                        </p:cTn>
                                        <p:tgtEl>
                                          <p:spTgt spid="1553"/>
                                        </p:tgtEl>
                                        <p:attrNameLst>
                                          <p:attrName>style.visibility</p:attrName>
                                        </p:attrNameLst>
                                      </p:cBhvr>
                                      <p:to>
                                        <p:strVal val="visible"/>
                                      </p:to>
                                    </p:set>
                                    <p:anim calcmode="lin" valueType="num">
                                      <p:cBhvr>
                                        <p:cTn id="20" dur="1000" fill="hold"/>
                                        <p:tgtEl>
                                          <p:spTgt spid="1553"/>
                                        </p:tgtEl>
                                        <p:attrNameLst>
                                          <p:attrName>ppt_w</p:attrName>
                                        </p:attrNameLst>
                                      </p:cBhvr>
                                      <p:tavLst>
                                        <p:tav tm="0">
                                          <p:val>
                                            <p:fltVal val="0"/>
                                          </p:val>
                                        </p:tav>
                                        <p:tav tm="100000">
                                          <p:val>
                                            <p:strVal val="#ppt_w"/>
                                          </p:val>
                                        </p:tav>
                                      </p:tavLst>
                                    </p:anim>
                                    <p:anim calcmode="lin" valueType="num">
                                      <p:cBhvr>
                                        <p:cTn id="21" dur="1000" fill="hold"/>
                                        <p:tgtEl>
                                          <p:spTgt spid="1553"/>
                                        </p:tgtEl>
                                        <p:attrNameLst>
                                          <p:attrName>ppt_h</p:attrName>
                                        </p:attrNameLst>
                                      </p:cBhvr>
                                      <p:tavLst>
                                        <p:tav tm="0">
                                          <p:val>
                                            <p:fltVal val="0"/>
                                          </p:val>
                                        </p:tav>
                                        <p:tav tm="100000">
                                          <p:val>
                                            <p:strVal val="#ppt_h"/>
                                          </p:val>
                                        </p:tav>
                                      </p:tavLst>
                                    </p:anim>
                                    <p:anim calcmode="lin" valueType="num">
                                      <p:cBhvr>
                                        <p:cTn id="22" dur="1000" fill="hold"/>
                                        <p:tgtEl>
                                          <p:spTgt spid="1553"/>
                                        </p:tgtEl>
                                        <p:attrNameLst>
                                          <p:attrName>ppt_x</p:attrName>
                                        </p:attrNameLst>
                                      </p:cBhvr>
                                      <p:tavLst>
                                        <p:tav tm="0" fmla="#ppt_x+(cos(-2*pi*(1-$))*-#ppt_x-sin(-2*pi*(1-$))*(1-#ppt_y))*(1-$)">
                                          <p:val>
                                            <p:fltVal val="0"/>
                                          </p:val>
                                        </p:tav>
                                        <p:tav tm="100000">
                                          <p:val>
                                            <p:fltVal val="1"/>
                                          </p:val>
                                        </p:tav>
                                      </p:tavLst>
                                    </p:anim>
                                    <p:anim calcmode="lin" valueType="num">
                                      <p:cBhvr>
                                        <p:cTn id="23" dur="1000" fill="hold"/>
                                        <p:tgtEl>
                                          <p:spTgt spid="1553"/>
                                        </p:tgtEl>
                                        <p:attrNameLst>
                                          <p:attrName>ppt_y</p:attrName>
                                        </p:attrNameLst>
                                      </p:cBhvr>
                                      <p:tavLst>
                                        <p:tav tm="0" fmla="#ppt_y+(sin(-2*pi*(1-$))*-#ppt_x+cos(-2*pi*(1-$))*(1-#ppt_y))*(1-$)">
                                          <p:val>
                                            <p:fltVal val="0"/>
                                          </p:val>
                                        </p:tav>
                                        <p:tav tm="100000">
                                          <p:val>
                                            <p:fltVal val="1"/>
                                          </p:val>
                                        </p:tav>
                                      </p:tavLst>
                                    </p:anim>
                                  </p:childTnLst>
                                </p:cTn>
                              </p:par>
                              <p:par>
                                <p:cTn id="24" presetID="2" presetClass="entr" presetSubtype="2" fill="hold" nodeType="withEffect">
                                  <p:stCondLst>
                                    <p:cond delay="1200"/>
                                  </p:stCondLst>
                                  <p:childTnLst>
                                    <p:set>
                                      <p:cBhvr>
                                        <p:cTn id="25" dur="1" fill="hold">
                                          <p:stCondLst>
                                            <p:cond delay="0"/>
                                          </p:stCondLst>
                                        </p:cTn>
                                        <p:tgtEl>
                                          <p:spTgt spid="2"/>
                                        </p:tgtEl>
                                        <p:attrNameLst>
                                          <p:attrName>style.visibility</p:attrName>
                                        </p:attrNameLst>
                                      </p:cBhvr>
                                      <p:to>
                                        <p:strVal val="visible"/>
                                      </p:to>
                                    </p:set>
                                    <p:anim calcmode="lin" valueType="num">
                                      <p:cBhvr additive="base">
                                        <p:cTn id="26" dur="500" fill="hold"/>
                                        <p:tgtEl>
                                          <p:spTgt spid="2"/>
                                        </p:tgtEl>
                                        <p:attrNameLst>
                                          <p:attrName>ppt_x</p:attrName>
                                        </p:attrNameLst>
                                      </p:cBhvr>
                                      <p:tavLst>
                                        <p:tav tm="0">
                                          <p:val>
                                            <p:strVal val="1+#ppt_w/2"/>
                                          </p:val>
                                        </p:tav>
                                        <p:tav tm="100000">
                                          <p:val>
                                            <p:strVal val="#ppt_x"/>
                                          </p:val>
                                        </p:tav>
                                      </p:tavLst>
                                    </p:anim>
                                    <p:anim calcmode="lin" valueType="num">
                                      <p:cBhvr additive="base">
                                        <p:cTn id="27" dur="500" fill="hold"/>
                                        <p:tgtEl>
                                          <p:spTgt spid="2"/>
                                        </p:tgtEl>
                                        <p:attrNameLst>
                                          <p:attrName>ppt_y</p:attrName>
                                        </p:attrNameLst>
                                      </p:cBhvr>
                                      <p:tavLst>
                                        <p:tav tm="0">
                                          <p:val>
                                            <p:strVal val="#ppt_y"/>
                                          </p:val>
                                        </p:tav>
                                        <p:tav tm="100000">
                                          <p:val>
                                            <p:strVal val="#ppt_y"/>
                                          </p:val>
                                        </p:tav>
                                      </p:tavLst>
                                    </p:anim>
                                  </p:childTnLst>
                                </p:cTn>
                              </p:par>
                              <p:par>
                                <p:cTn id="28" presetID="15" presetClass="entr" presetSubtype="0" fill="hold" grpId="0" nodeType="withEffect">
                                  <p:stCondLst>
                                    <p:cond delay="2000"/>
                                  </p:stCondLst>
                                  <p:childTnLst>
                                    <p:set>
                                      <p:cBhvr>
                                        <p:cTn id="29" dur="1" fill="hold">
                                          <p:stCondLst>
                                            <p:cond delay="0"/>
                                          </p:stCondLst>
                                        </p:cTn>
                                        <p:tgtEl>
                                          <p:spTgt spid="1557"/>
                                        </p:tgtEl>
                                        <p:attrNameLst>
                                          <p:attrName>style.visibility</p:attrName>
                                        </p:attrNameLst>
                                      </p:cBhvr>
                                      <p:to>
                                        <p:strVal val="visible"/>
                                      </p:to>
                                    </p:set>
                                    <p:anim calcmode="lin" valueType="num">
                                      <p:cBhvr>
                                        <p:cTn id="30" dur="1000" fill="hold"/>
                                        <p:tgtEl>
                                          <p:spTgt spid="1557"/>
                                        </p:tgtEl>
                                        <p:attrNameLst>
                                          <p:attrName>ppt_w</p:attrName>
                                        </p:attrNameLst>
                                      </p:cBhvr>
                                      <p:tavLst>
                                        <p:tav tm="0">
                                          <p:val>
                                            <p:fltVal val="0"/>
                                          </p:val>
                                        </p:tav>
                                        <p:tav tm="100000">
                                          <p:val>
                                            <p:strVal val="#ppt_w"/>
                                          </p:val>
                                        </p:tav>
                                      </p:tavLst>
                                    </p:anim>
                                    <p:anim calcmode="lin" valueType="num">
                                      <p:cBhvr>
                                        <p:cTn id="31" dur="1000" fill="hold"/>
                                        <p:tgtEl>
                                          <p:spTgt spid="1557"/>
                                        </p:tgtEl>
                                        <p:attrNameLst>
                                          <p:attrName>ppt_h</p:attrName>
                                        </p:attrNameLst>
                                      </p:cBhvr>
                                      <p:tavLst>
                                        <p:tav tm="0">
                                          <p:val>
                                            <p:fltVal val="0"/>
                                          </p:val>
                                        </p:tav>
                                        <p:tav tm="100000">
                                          <p:val>
                                            <p:strVal val="#ppt_h"/>
                                          </p:val>
                                        </p:tav>
                                      </p:tavLst>
                                    </p:anim>
                                    <p:anim calcmode="lin" valueType="num">
                                      <p:cBhvr>
                                        <p:cTn id="32" dur="1000" fill="hold"/>
                                        <p:tgtEl>
                                          <p:spTgt spid="1557"/>
                                        </p:tgtEl>
                                        <p:attrNameLst>
                                          <p:attrName>ppt_x</p:attrName>
                                        </p:attrNameLst>
                                      </p:cBhvr>
                                      <p:tavLst>
                                        <p:tav tm="0" fmla="#ppt_x+(cos(-2*pi*(1-$))*-#ppt_x-sin(-2*pi*(1-$))*(1-#ppt_y))*(1-$)">
                                          <p:val>
                                            <p:fltVal val="0"/>
                                          </p:val>
                                        </p:tav>
                                        <p:tav tm="100000">
                                          <p:val>
                                            <p:fltVal val="1"/>
                                          </p:val>
                                        </p:tav>
                                      </p:tavLst>
                                    </p:anim>
                                    <p:anim calcmode="lin" valueType="num">
                                      <p:cBhvr>
                                        <p:cTn id="33" dur="1000" fill="hold"/>
                                        <p:tgtEl>
                                          <p:spTgt spid="1557"/>
                                        </p:tgtEl>
                                        <p:attrNameLst>
                                          <p:attrName>ppt_y</p:attrName>
                                        </p:attrNameLst>
                                      </p:cBhvr>
                                      <p:tavLst>
                                        <p:tav tm="0" fmla="#ppt_y+(sin(-2*pi*(1-$))*-#ppt_x+cos(-2*pi*(1-$))*(1-#ppt_y))*(1-$)">
                                          <p:val>
                                            <p:fltVal val="0"/>
                                          </p:val>
                                        </p:tav>
                                        <p:tav tm="100000">
                                          <p:val>
                                            <p:fltVal val="1"/>
                                          </p:val>
                                        </p:tav>
                                      </p:tavLst>
                                    </p:anim>
                                  </p:childTnLst>
                                </p:cTn>
                              </p:par>
                              <p:par>
                                <p:cTn id="34" presetID="2" presetClass="entr" presetSubtype="2" fill="hold" nodeType="withEffect">
                                  <p:stCondLst>
                                    <p:cond delay="2000"/>
                                  </p:stCondLst>
                                  <p:childTnLst>
                                    <p:set>
                                      <p:cBhvr>
                                        <p:cTn id="35" dur="1" fill="hold">
                                          <p:stCondLst>
                                            <p:cond delay="0"/>
                                          </p:stCondLst>
                                        </p:cTn>
                                        <p:tgtEl>
                                          <p:spTgt spid="3"/>
                                        </p:tgtEl>
                                        <p:attrNameLst>
                                          <p:attrName>style.visibility</p:attrName>
                                        </p:attrNameLst>
                                      </p:cBhvr>
                                      <p:to>
                                        <p:strVal val="visible"/>
                                      </p:to>
                                    </p:set>
                                    <p:anim calcmode="lin" valueType="num">
                                      <p:cBhvr additive="base">
                                        <p:cTn id="36" dur="500" fill="hold"/>
                                        <p:tgtEl>
                                          <p:spTgt spid="3"/>
                                        </p:tgtEl>
                                        <p:attrNameLst>
                                          <p:attrName>ppt_x</p:attrName>
                                        </p:attrNameLst>
                                      </p:cBhvr>
                                      <p:tavLst>
                                        <p:tav tm="0">
                                          <p:val>
                                            <p:strVal val="1+#ppt_w/2"/>
                                          </p:val>
                                        </p:tav>
                                        <p:tav tm="100000">
                                          <p:val>
                                            <p:strVal val="#ppt_x"/>
                                          </p:val>
                                        </p:tav>
                                      </p:tavLst>
                                    </p:anim>
                                    <p:anim calcmode="lin" valueType="num">
                                      <p:cBhvr additive="base">
                                        <p:cTn id="37" dur="500" fill="hold"/>
                                        <p:tgtEl>
                                          <p:spTgt spid="3"/>
                                        </p:tgtEl>
                                        <p:attrNameLst>
                                          <p:attrName>ppt_y</p:attrName>
                                        </p:attrNameLst>
                                      </p:cBhvr>
                                      <p:tavLst>
                                        <p:tav tm="0">
                                          <p:val>
                                            <p:strVal val="#ppt_y"/>
                                          </p:val>
                                        </p:tav>
                                        <p:tav tm="100000">
                                          <p:val>
                                            <p:strVal val="#ppt_y"/>
                                          </p:val>
                                        </p:tav>
                                      </p:tavLst>
                                    </p:anim>
                                  </p:childTnLst>
                                </p:cTn>
                              </p:par>
                              <p:par>
                                <p:cTn id="38" presetID="15" presetClass="entr" presetSubtype="0" fill="hold" grpId="0" nodeType="withEffect">
                                  <p:stCondLst>
                                    <p:cond delay="2800"/>
                                  </p:stCondLst>
                                  <p:childTnLst>
                                    <p:set>
                                      <p:cBhvr>
                                        <p:cTn id="39" dur="1" fill="hold">
                                          <p:stCondLst>
                                            <p:cond delay="0"/>
                                          </p:stCondLst>
                                        </p:cTn>
                                        <p:tgtEl>
                                          <p:spTgt spid="1561"/>
                                        </p:tgtEl>
                                        <p:attrNameLst>
                                          <p:attrName>style.visibility</p:attrName>
                                        </p:attrNameLst>
                                      </p:cBhvr>
                                      <p:to>
                                        <p:strVal val="visible"/>
                                      </p:to>
                                    </p:set>
                                    <p:anim calcmode="lin" valueType="num">
                                      <p:cBhvr>
                                        <p:cTn id="40" dur="1000" fill="hold"/>
                                        <p:tgtEl>
                                          <p:spTgt spid="1561"/>
                                        </p:tgtEl>
                                        <p:attrNameLst>
                                          <p:attrName>ppt_w</p:attrName>
                                        </p:attrNameLst>
                                      </p:cBhvr>
                                      <p:tavLst>
                                        <p:tav tm="0">
                                          <p:val>
                                            <p:fltVal val="0"/>
                                          </p:val>
                                        </p:tav>
                                        <p:tav tm="100000">
                                          <p:val>
                                            <p:strVal val="#ppt_w"/>
                                          </p:val>
                                        </p:tav>
                                      </p:tavLst>
                                    </p:anim>
                                    <p:anim calcmode="lin" valueType="num">
                                      <p:cBhvr>
                                        <p:cTn id="41" dur="1000" fill="hold"/>
                                        <p:tgtEl>
                                          <p:spTgt spid="1561"/>
                                        </p:tgtEl>
                                        <p:attrNameLst>
                                          <p:attrName>ppt_h</p:attrName>
                                        </p:attrNameLst>
                                      </p:cBhvr>
                                      <p:tavLst>
                                        <p:tav tm="0">
                                          <p:val>
                                            <p:fltVal val="0"/>
                                          </p:val>
                                        </p:tav>
                                        <p:tav tm="100000">
                                          <p:val>
                                            <p:strVal val="#ppt_h"/>
                                          </p:val>
                                        </p:tav>
                                      </p:tavLst>
                                    </p:anim>
                                    <p:anim calcmode="lin" valueType="num">
                                      <p:cBhvr>
                                        <p:cTn id="42" dur="1000" fill="hold"/>
                                        <p:tgtEl>
                                          <p:spTgt spid="1561"/>
                                        </p:tgtEl>
                                        <p:attrNameLst>
                                          <p:attrName>ppt_x</p:attrName>
                                        </p:attrNameLst>
                                      </p:cBhvr>
                                      <p:tavLst>
                                        <p:tav tm="0" fmla="#ppt_x+(cos(-2*pi*(1-$))*-#ppt_x-sin(-2*pi*(1-$))*(1-#ppt_y))*(1-$)">
                                          <p:val>
                                            <p:fltVal val="0"/>
                                          </p:val>
                                        </p:tav>
                                        <p:tav tm="100000">
                                          <p:val>
                                            <p:fltVal val="1"/>
                                          </p:val>
                                        </p:tav>
                                      </p:tavLst>
                                    </p:anim>
                                    <p:anim calcmode="lin" valueType="num">
                                      <p:cBhvr>
                                        <p:cTn id="43" dur="1000" fill="hold"/>
                                        <p:tgtEl>
                                          <p:spTgt spid="1561"/>
                                        </p:tgtEl>
                                        <p:attrNameLst>
                                          <p:attrName>ppt_y</p:attrName>
                                        </p:attrNameLst>
                                      </p:cBhvr>
                                      <p:tavLst>
                                        <p:tav tm="0" fmla="#ppt_y+(sin(-2*pi*(1-$))*-#ppt_x+cos(-2*pi*(1-$))*(1-#ppt_y))*(1-$)">
                                          <p:val>
                                            <p:fltVal val="0"/>
                                          </p:val>
                                        </p:tav>
                                        <p:tav tm="100000">
                                          <p:val>
                                            <p:fltVal val="1"/>
                                          </p:val>
                                        </p:tav>
                                      </p:tavLst>
                                    </p:anim>
                                  </p:childTnLst>
                                </p:cTn>
                              </p:par>
                              <p:par>
                                <p:cTn id="44" presetID="2" presetClass="entr" presetSubtype="2" fill="hold" nodeType="withEffect">
                                  <p:stCondLst>
                                    <p:cond delay="2800"/>
                                  </p:stCondLst>
                                  <p:childTnLst>
                                    <p:set>
                                      <p:cBhvr>
                                        <p:cTn id="45" dur="1" fill="hold">
                                          <p:stCondLst>
                                            <p:cond delay="0"/>
                                          </p:stCondLst>
                                        </p:cTn>
                                        <p:tgtEl>
                                          <p:spTgt spid="4"/>
                                        </p:tgtEl>
                                        <p:attrNameLst>
                                          <p:attrName>style.visibility</p:attrName>
                                        </p:attrNameLst>
                                      </p:cBhvr>
                                      <p:to>
                                        <p:strVal val="visible"/>
                                      </p:to>
                                    </p:set>
                                    <p:anim calcmode="lin" valueType="num">
                                      <p:cBhvr additive="base">
                                        <p:cTn id="46" dur="500" fill="hold"/>
                                        <p:tgtEl>
                                          <p:spTgt spid="4"/>
                                        </p:tgtEl>
                                        <p:attrNameLst>
                                          <p:attrName>ppt_x</p:attrName>
                                        </p:attrNameLst>
                                      </p:cBhvr>
                                      <p:tavLst>
                                        <p:tav tm="0">
                                          <p:val>
                                            <p:strVal val="1+#ppt_w/2"/>
                                          </p:val>
                                        </p:tav>
                                        <p:tav tm="100000">
                                          <p:val>
                                            <p:strVal val="#ppt_x"/>
                                          </p:val>
                                        </p:tav>
                                      </p:tavLst>
                                    </p:anim>
                                    <p:anim calcmode="lin" valueType="num">
                                      <p:cBhvr additive="base">
                                        <p:cTn id="47"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48" grpId="0" animBg="1"/>
      <p:bldP spid="1549" grpId="0" animBg="1"/>
      <p:bldP spid="1553" grpId="0" animBg="1"/>
      <p:bldP spid="1557" grpId="0" animBg="1"/>
      <p:bldP spid="156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8" name="Shape 148"/>
          <p:cNvSpPr>
            <a:spLocks noGrp="1"/>
          </p:cNvSpPr>
          <p:nvPr>
            <p:ph type="sldNum" sz="quarter" idx="4294967295"/>
          </p:nvPr>
        </p:nvSpPr>
        <p:spPr>
          <a:xfrm>
            <a:off x="15357333" y="150770"/>
            <a:ext cx="211988" cy="312596"/>
          </a:xfrm>
          <a:prstGeom prst="rect">
            <a:avLst/>
          </a:prstGeom>
          <a:extLst>
            <a:ext uri="{C572A759-6A51-4108-AA02-DFA0A04FC94B}">
              <ma14:wrappingTextBoxFlag xmlns:ma14="http://schemas.microsoft.com/office/mac/drawingml/2011/main" xmlns="" val="1"/>
            </a:ext>
          </a:extLst>
        </p:spPr>
        <p:txBody>
          <a:bodyPr lIns="63935" tIns="31967" rIns="63935" bIns="31967"/>
          <a:lstStyle/>
          <a:p>
            <a:pPr lvl="0">
              <a:defRPr sz="1800">
                <a:solidFill>
                  <a:srgbClr val="000000"/>
                </a:solidFill>
              </a:defRPr>
            </a:pPr>
            <a:fld id="{86CB4B4D-7CA3-9044-876B-883B54F8677D}" type="slidenum">
              <a:rPr sz="1400">
                <a:solidFill>
                  <a:srgbClr val="FFFFFF"/>
                </a:solidFill>
                <a:latin typeface="微软雅黑" pitchFamily="34" charset="-122"/>
                <a:ea typeface="微软雅黑" pitchFamily="34" charset="-122"/>
              </a:rPr>
              <a:pPr lvl="0">
                <a:defRPr sz="1800">
                  <a:solidFill>
                    <a:srgbClr val="000000"/>
                  </a:solidFill>
                </a:defRPr>
              </a:pPr>
              <a:t>13</a:t>
            </a:fld>
            <a:endParaRPr sz="1400">
              <a:solidFill>
                <a:srgbClr val="FFFFFF"/>
              </a:solidFill>
              <a:latin typeface="微软雅黑" pitchFamily="34" charset="-122"/>
              <a:ea typeface="微软雅黑" pitchFamily="34" charset="-122"/>
            </a:endParaRPr>
          </a:p>
        </p:txBody>
      </p:sp>
      <p:sp>
        <p:nvSpPr>
          <p:cNvPr id="154" name="Shape 154"/>
          <p:cNvSpPr/>
          <p:nvPr/>
        </p:nvSpPr>
        <p:spPr>
          <a:xfrm>
            <a:off x="1194440" y="2004181"/>
            <a:ext cx="14672839" cy="829641"/>
          </a:xfrm>
          <a:prstGeom prst="rect">
            <a:avLst/>
          </a:prstGeom>
          <a:ln w="12700">
            <a:miter lim="400000"/>
          </a:ln>
          <a:extLst>
            <a:ext uri="{C572A759-6A51-4108-AA02-DFA0A04FC94B}">
              <ma14:wrappingTextBoxFlag xmlns:ma14="http://schemas.microsoft.com/office/mac/drawingml/2011/main" xmlns="" val="1"/>
            </a:ext>
          </a:extLst>
        </p:spPr>
        <p:txBody>
          <a:bodyPr lIns="0" tIns="0" rIns="0" bIns="0"/>
          <a:lstStyle>
            <a:lvl1pPr algn="l" defTabSz="647700">
              <a:lnSpc>
                <a:spcPct val="120000"/>
              </a:lnSpc>
              <a:spcBef>
                <a:spcPts val="1700"/>
              </a:spcBef>
              <a:defRPr sz="1800">
                <a:solidFill>
                  <a:srgbClr val="656565"/>
                </a:solidFill>
                <a:latin typeface="Lato"/>
                <a:ea typeface="Lato"/>
                <a:cs typeface="Lato"/>
                <a:sym typeface="Lato"/>
              </a:defRPr>
            </a:lvl1pPr>
          </a:lstStyle>
          <a:p>
            <a:pPr lvl="0">
              <a:lnSpc>
                <a:spcPct val="100000"/>
              </a:lnSpc>
              <a:defRPr>
                <a:solidFill>
                  <a:srgbClr val="000000"/>
                </a:solidFill>
              </a:defRPr>
            </a:pPr>
            <a:r>
              <a:rPr lang="zh-CN" altLang="en-US" sz="1700" dirty="0">
                <a:solidFill>
                  <a:schemeClr val="tx1">
                    <a:lumMod val="50000"/>
                    <a:lumOff val="50000"/>
                  </a:schemeClr>
                </a:solidFill>
                <a:latin typeface="微软雅黑" pitchFamily="34" charset="-122"/>
                <a:ea typeface="微软雅黑" pitchFamily="34" charset="-122"/>
              </a:rPr>
              <a:t>输入您的内容输入您的内容内容输入您的内容</a:t>
            </a:r>
            <a:r>
              <a:rPr lang="en-US" altLang="zh-CN" sz="1700" dirty="0">
                <a:solidFill>
                  <a:schemeClr val="tx1">
                    <a:lumMod val="50000"/>
                    <a:lumOff val="50000"/>
                  </a:schemeClr>
                </a:solidFill>
                <a:latin typeface="微软雅黑" pitchFamily="34" charset="-122"/>
                <a:ea typeface="微软雅黑" pitchFamily="34" charset="-122"/>
              </a:rPr>
              <a:t>.</a:t>
            </a:r>
            <a:r>
              <a:rPr lang="zh-CN" altLang="en-US" sz="1700" dirty="0">
                <a:solidFill>
                  <a:schemeClr val="tx1">
                    <a:lumMod val="50000"/>
                    <a:lumOff val="50000"/>
                  </a:schemeClr>
                </a:solidFill>
                <a:latin typeface="微软雅黑" pitchFamily="34" charset="-122"/>
                <a:ea typeface="微软雅黑" pitchFamily="34" charset="-122"/>
              </a:rPr>
              <a:t>输入您的内容输入您的内容输入您的输入您的内容输入您的内容输入您的内容输入您的内容内容输入您的内容 </a:t>
            </a:r>
            <a:r>
              <a:rPr sz="1700" dirty="0">
                <a:solidFill>
                  <a:schemeClr val="tx1">
                    <a:lumMod val="50000"/>
                    <a:lumOff val="50000"/>
                  </a:schemeClr>
                </a:solidFill>
                <a:latin typeface="微软雅黑" pitchFamily="34" charset="-122"/>
                <a:ea typeface="微软雅黑" pitchFamily="34" charset="-122"/>
              </a:rPr>
              <a:t>at sit </a:t>
            </a:r>
            <a:r>
              <a:rPr sz="1700" dirty="0" err="1">
                <a:solidFill>
                  <a:schemeClr val="tx1">
                    <a:lumMod val="50000"/>
                    <a:lumOff val="50000"/>
                  </a:schemeClr>
                </a:solidFill>
                <a:latin typeface="微软雅黑" pitchFamily="34" charset="-122"/>
                <a:ea typeface="微软雅黑" pitchFamily="34" charset="-122"/>
              </a:rPr>
              <a:t>amet</a:t>
            </a:r>
            <a:r>
              <a:rPr sz="1700" dirty="0">
                <a:solidFill>
                  <a:schemeClr val="tx1">
                    <a:lumMod val="50000"/>
                    <a:lumOff val="50000"/>
                  </a:schemeClr>
                </a:solidFill>
                <a:latin typeface="微软雅黑" pitchFamily="34" charset="-122"/>
                <a:ea typeface="微软雅黑" pitchFamily="34" charset="-122"/>
              </a:rPr>
              <a:t> in </a:t>
            </a:r>
            <a:r>
              <a:rPr sz="1700" dirty="0" err="1">
                <a:solidFill>
                  <a:schemeClr val="tx1">
                    <a:lumMod val="50000"/>
                    <a:lumOff val="50000"/>
                  </a:schemeClr>
                </a:solidFill>
                <a:latin typeface="微软雅黑" pitchFamily="34" charset="-122"/>
                <a:ea typeface="微软雅黑" pitchFamily="34" charset="-122"/>
              </a:rPr>
              <a:t>nibh</a:t>
            </a:r>
            <a:r>
              <a:rPr sz="1700" dirty="0">
                <a:solidFill>
                  <a:schemeClr val="tx1">
                    <a:lumMod val="50000"/>
                    <a:lumOff val="50000"/>
                  </a:schemeClr>
                </a:solidFill>
                <a:latin typeface="微软雅黑" pitchFamily="34" charset="-122"/>
                <a:ea typeface="微软雅黑" pitchFamily="34" charset="-122"/>
              </a:rPr>
              <a:t>. </a:t>
            </a:r>
            <a:r>
              <a:rPr sz="1700" dirty="0" err="1">
                <a:solidFill>
                  <a:schemeClr val="tx1">
                    <a:lumMod val="50000"/>
                    <a:lumOff val="50000"/>
                  </a:schemeClr>
                </a:solidFill>
                <a:latin typeface="微软雅黑" pitchFamily="34" charset="-122"/>
                <a:ea typeface="微软雅黑" pitchFamily="34" charset="-122"/>
              </a:rPr>
              <a:t>Nullam</a:t>
            </a:r>
            <a:r>
              <a:rPr sz="1700" dirty="0">
                <a:solidFill>
                  <a:schemeClr val="tx1">
                    <a:lumMod val="50000"/>
                    <a:lumOff val="50000"/>
                  </a:schemeClr>
                </a:solidFill>
                <a:latin typeface="微软雅黑" pitchFamily="34" charset="-122"/>
                <a:ea typeface="微软雅黑" pitchFamily="34" charset="-122"/>
              </a:rPr>
              <a:t> </a:t>
            </a:r>
            <a:r>
              <a:rPr sz="1700" dirty="0" err="1">
                <a:solidFill>
                  <a:schemeClr val="tx1">
                    <a:lumMod val="50000"/>
                    <a:lumOff val="50000"/>
                  </a:schemeClr>
                </a:solidFill>
                <a:latin typeface="微软雅黑" pitchFamily="34" charset="-122"/>
                <a:ea typeface="微软雅黑" pitchFamily="34" charset="-122"/>
              </a:rPr>
              <a:t>aliquet</a:t>
            </a:r>
            <a:r>
              <a:rPr sz="1700" dirty="0">
                <a:solidFill>
                  <a:schemeClr val="tx1">
                    <a:lumMod val="50000"/>
                    <a:lumOff val="50000"/>
                  </a:schemeClr>
                </a:solidFill>
                <a:latin typeface="微软雅黑" pitchFamily="34" charset="-122"/>
                <a:ea typeface="微软雅黑" pitchFamily="34" charset="-122"/>
              </a:rPr>
              <a:t> semper </a:t>
            </a:r>
            <a:r>
              <a:rPr sz="1700" dirty="0" err="1">
                <a:solidFill>
                  <a:schemeClr val="tx1">
                    <a:lumMod val="50000"/>
                    <a:lumOff val="50000"/>
                  </a:schemeClr>
                </a:solidFill>
                <a:latin typeface="微软雅黑" pitchFamily="34" charset="-122"/>
                <a:ea typeface="微软雅黑" pitchFamily="34" charset="-122"/>
              </a:rPr>
              <a:t>gravida</a:t>
            </a:r>
            <a:r>
              <a:rPr sz="1700" dirty="0">
                <a:solidFill>
                  <a:schemeClr val="tx1">
                    <a:lumMod val="50000"/>
                    <a:lumOff val="50000"/>
                  </a:schemeClr>
                </a:solidFill>
                <a:latin typeface="微软雅黑" pitchFamily="34" charset="-122"/>
                <a:ea typeface="微软雅黑" pitchFamily="34" charset="-122"/>
              </a:rPr>
              <a:t>. </a:t>
            </a:r>
            <a:r>
              <a:rPr sz="1700" dirty="0" err="1">
                <a:solidFill>
                  <a:schemeClr val="tx1">
                    <a:lumMod val="50000"/>
                    <a:lumOff val="50000"/>
                  </a:schemeClr>
                </a:solidFill>
                <a:latin typeface="微软雅黑" pitchFamily="34" charset="-122"/>
                <a:ea typeface="微软雅黑" pitchFamily="34" charset="-122"/>
              </a:rPr>
              <a:t>Donec</a:t>
            </a:r>
            <a:r>
              <a:rPr sz="1700" dirty="0">
                <a:solidFill>
                  <a:schemeClr val="tx1">
                    <a:lumMod val="50000"/>
                    <a:lumOff val="50000"/>
                  </a:schemeClr>
                </a:solidFill>
                <a:latin typeface="微软雅黑" pitchFamily="34" charset="-122"/>
                <a:ea typeface="微软雅黑" pitchFamily="34" charset="-122"/>
              </a:rPr>
              <a:t> in </a:t>
            </a:r>
            <a:r>
              <a:rPr sz="1700" dirty="0" err="1">
                <a:solidFill>
                  <a:schemeClr val="tx1">
                    <a:lumMod val="50000"/>
                    <a:lumOff val="50000"/>
                  </a:schemeClr>
                </a:solidFill>
                <a:latin typeface="微软雅黑" pitchFamily="34" charset="-122"/>
                <a:ea typeface="微软雅黑" pitchFamily="34" charset="-122"/>
              </a:rPr>
              <a:t>pellentesque</a:t>
            </a:r>
            <a:r>
              <a:rPr sz="1700" dirty="0">
                <a:solidFill>
                  <a:schemeClr val="tx1">
                    <a:lumMod val="50000"/>
                    <a:lumOff val="50000"/>
                  </a:schemeClr>
                </a:solidFill>
                <a:latin typeface="微软雅黑" pitchFamily="34" charset="-122"/>
                <a:ea typeface="微软雅黑" pitchFamily="34" charset="-122"/>
              </a:rPr>
              <a:t> est. </a:t>
            </a:r>
            <a:r>
              <a:rPr sz="1700" dirty="0" err="1">
                <a:solidFill>
                  <a:schemeClr val="tx1">
                    <a:lumMod val="50000"/>
                    <a:lumOff val="50000"/>
                  </a:schemeClr>
                </a:solidFill>
                <a:latin typeface="微软雅黑" pitchFamily="34" charset="-122"/>
                <a:ea typeface="微软雅黑" pitchFamily="34" charset="-122"/>
              </a:rPr>
              <a:t>Etiam</a:t>
            </a:r>
            <a:r>
              <a:rPr sz="1700" dirty="0">
                <a:solidFill>
                  <a:schemeClr val="tx1">
                    <a:lumMod val="50000"/>
                    <a:lumOff val="50000"/>
                  </a:schemeClr>
                </a:solidFill>
                <a:latin typeface="微软雅黑" pitchFamily="34" charset="-122"/>
                <a:ea typeface="微软雅黑" pitchFamily="34" charset="-122"/>
              </a:rPr>
              <a:t> </a:t>
            </a:r>
            <a:r>
              <a:rPr sz="1700" dirty="0" err="1">
                <a:solidFill>
                  <a:schemeClr val="tx1">
                    <a:lumMod val="50000"/>
                    <a:lumOff val="50000"/>
                  </a:schemeClr>
                </a:solidFill>
                <a:latin typeface="微软雅黑" pitchFamily="34" charset="-122"/>
                <a:ea typeface="微软雅黑" pitchFamily="34" charset="-122"/>
              </a:rPr>
              <a:t>neque</a:t>
            </a:r>
            <a:r>
              <a:rPr sz="1700" dirty="0">
                <a:solidFill>
                  <a:schemeClr val="tx1">
                    <a:lumMod val="50000"/>
                    <a:lumOff val="50000"/>
                  </a:schemeClr>
                </a:solidFill>
                <a:latin typeface="微软雅黑" pitchFamily="34" charset="-122"/>
                <a:ea typeface="微软雅黑" pitchFamily="34" charset="-122"/>
              </a:rPr>
              <a:t> </a:t>
            </a:r>
            <a:r>
              <a:rPr sz="1700" dirty="0" err="1">
                <a:solidFill>
                  <a:schemeClr val="tx1">
                    <a:lumMod val="50000"/>
                    <a:lumOff val="50000"/>
                  </a:schemeClr>
                </a:solidFill>
                <a:latin typeface="微软雅黑" pitchFamily="34" charset="-122"/>
                <a:ea typeface="微软雅黑" pitchFamily="34" charset="-122"/>
              </a:rPr>
              <a:t>nibh</a:t>
            </a:r>
            <a:r>
              <a:rPr sz="1700" dirty="0">
                <a:solidFill>
                  <a:schemeClr val="tx1">
                    <a:lumMod val="50000"/>
                    <a:lumOff val="50000"/>
                  </a:schemeClr>
                </a:solidFill>
                <a:latin typeface="微软雅黑" pitchFamily="34" charset="-122"/>
                <a:ea typeface="微软雅黑" pitchFamily="34" charset="-122"/>
              </a:rPr>
              <a:t>, </a:t>
            </a:r>
            <a:r>
              <a:rPr sz="1700" dirty="0" err="1">
                <a:solidFill>
                  <a:schemeClr val="tx1">
                    <a:lumMod val="50000"/>
                    <a:lumOff val="50000"/>
                  </a:schemeClr>
                </a:solidFill>
                <a:latin typeface="微软雅黑" pitchFamily="34" charset="-122"/>
                <a:ea typeface="微软雅黑" pitchFamily="34" charset="-122"/>
              </a:rPr>
              <a:t>varius</a:t>
            </a:r>
            <a:r>
              <a:rPr sz="1700" dirty="0">
                <a:solidFill>
                  <a:schemeClr val="tx1">
                    <a:lumMod val="50000"/>
                    <a:lumOff val="50000"/>
                  </a:schemeClr>
                </a:solidFill>
                <a:latin typeface="微软雅黑" pitchFamily="34" charset="-122"/>
                <a:ea typeface="微软雅黑" pitchFamily="34" charset="-122"/>
              </a:rPr>
              <a:t> </a:t>
            </a:r>
          </a:p>
        </p:txBody>
      </p:sp>
      <p:pic>
        <p:nvPicPr>
          <p:cNvPr id="1026" name="Picture 2"/>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p:blipFill>
        <p:spPr bwMode="auto">
          <a:xfrm>
            <a:off x="1194441" y="2833822"/>
            <a:ext cx="14467680" cy="5707506"/>
          </a:xfrm>
          <a:prstGeom prst="rect">
            <a:avLst/>
          </a:prstGeom>
          <a:noFill/>
          <a:extLst>
            <a:ext uri="{909E8E84-426E-40DD-AFC4-6F175D3DCCD1}">
              <a14:hiddenFill xmlns:a14="http://schemas.microsoft.com/office/drawing/2010/main">
                <a:solidFill>
                  <a:srgbClr val="FFFFFF"/>
                </a:solidFill>
              </a14:hiddenFill>
            </a:ext>
          </a:extLst>
        </p:spPr>
      </p:pic>
      <p:sp>
        <p:nvSpPr>
          <p:cNvPr id="5" name="Shape 1435"/>
          <p:cNvSpPr txBox="1">
            <a:spLocks/>
          </p:cNvSpPr>
          <p:nvPr/>
        </p:nvSpPr>
        <p:spPr>
          <a:xfrm>
            <a:off x="16006046" y="8963674"/>
            <a:ext cx="546633" cy="533902"/>
          </a:xfrm>
          <a:prstGeom prst="rect">
            <a:avLst/>
          </a:prstGeom>
          <a:extLst>
            <a:ext uri="{C572A759-6A51-4108-AA02-DFA0A04FC94B}">
              <ma14:wrappingTextBoxFlag xmlns:ma14="http://schemas.microsoft.com/office/mac/drawingml/2011/main" xmlns="" val="1"/>
            </a:ext>
          </a:extLst>
        </p:spPr>
        <p:txBody>
          <a:bodyPr lIns="63935" tIns="31967" rIns="63935" bIns="31967"/>
          <a:lstStyle>
            <a:lvl1pPr algn="ctr" defTabSz="408473">
              <a:defRPr sz="3500">
                <a:latin typeface="+mn-lt"/>
                <a:ea typeface="+mn-ea"/>
                <a:cs typeface="+mn-cs"/>
                <a:sym typeface="Helvetica Light"/>
              </a:defRPr>
            </a:lvl1pPr>
            <a:lvl2pPr indent="159837" algn="ctr" defTabSz="408473">
              <a:defRPr sz="3500">
                <a:latin typeface="+mn-lt"/>
                <a:ea typeface="+mn-ea"/>
                <a:cs typeface="+mn-cs"/>
                <a:sym typeface="Helvetica Light"/>
              </a:defRPr>
            </a:lvl2pPr>
            <a:lvl3pPr indent="319674" algn="ctr" defTabSz="408473">
              <a:defRPr sz="3500">
                <a:latin typeface="+mn-lt"/>
                <a:ea typeface="+mn-ea"/>
                <a:cs typeface="+mn-cs"/>
                <a:sym typeface="Helvetica Light"/>
              </a:defRPr>
            </a:lvl3pPr>
            <a:lvl4pPr indent="479511" algn="ctr" defTabSz="408473">
              <a:defRPr sz="3500">
                <a:latin typeface="+mn-lt"/>
                <a:ea typeface="+mn-ea"/>
                <a:cs typeface="+mn-cs"/>
                <a:sym typeface="Helvetica Light"/>
              </a:defRPr>
            </a:lvl4pPr>
            <a:lvl5pPr indent="639348" algn="ctr" defTabSz="408473">
              <a:defRPr sz="3500">
                <a:latin typeface="+mn-lt"/>
                <a:ea typeface="+mn-ea"/>
                <a:cs typeface="+mn-cs"/>
                <a:sym typeface="Helvetica Light"/>
              </a:defRPr>
            </a:lvl5pPr>
            <a:lvl6pPr indent="799186" algn="ctr" defTabSz="408473">
              <a:defRPr sz="3500">
                <a:latin typeface="+mn-lt"/>
                <a:ea typeface="+mn-ea"/>
                <a:cs typeface="+mn-cs"/>
                <a:sym typeface="Helvetica Light"/>
              </a:defRPr>
            </a:lvl6pPr>
            <a:lvl7pPr indent="959023" algn="ctr" defTabSz="408473">
              <a:defRPr sz="3500">
                <a:latin typeface="+mn-lt"/>
                <a:ea typeface="+mn-ea"/>
                <a:cs typeface="+mn-cs"/>
                <a:sym typeface="Helvetica Light"/>
              </a:defRPr>
            </a:lvl7pPr>
            <a:lvl8pPr indent="1118860" algn="ctr" defTabSz="408473">
              <a:defRPr sz="3500">
                <a:latin typeface="+mn-lt"/>
                <a:ea typeface="+mn-ea"/>
                <a:cs typeface="+mn-cs"/>
                <a:sym typeface="Helvetica Light"/>
              </a:defRPr>
            </a:lvl8pPr>
            <a:lvl9pPr indent="1278697" algn="ctr" defTabSz="408473">
              <a:defRPr sz="3500">
                <a:latin typeface="+mn-lt"/>
                <a:ea typeface="+mn-ea"/>
                <a:cs typeface="+mn-cs"/>
                <a:sym typeface="Helvetica Light"/>
              </a:defRPr>
            </a:lvl9pPr>
          </a:lstStyle>
          <a:p>
            <a:pPr>
              <a:defRPr sz="1800">
                <a:solidFill>
                  <a:srgbClr val="000000"/>
                </a:solidFill>
              </a:defRPr>
            </a:pPr>
            <a:fld id="{86CB4B4D-7CA3-9044-876B-883B54F8677D}" type="slidenum">
              <a:rPr lang="en-US" altLang="zh-CN" sz="2000" smtClean="0">
                <a:solidFill>
                  <a:schemeClr val="bg1">
                    <a:lumMod val="75000"/>
                  </a:schemeClr>
                </a:solidFill>
                <a:latin typeface="微软雅黑" pitchFamily="34" charset="-122"/>
                <a:ea typeface="微软雅黑" pitchFamily="34" charset="-122"/>
              </a:rPr>
              <a:pPr>
                <a:defRPr sz="1800">
                  <a:solidFill>
                    <a:srgbClr val="000000"/>
                  </a:solidFill>
                </a:defRPr>
              </a:pPr>
              <a:t>13</a:t>
            </a:fld>
            <a:endParaRPr lang="en-US" altLang="zh-CN" sz="2000">
              <a:solidFill>
                <a:schemeClr val="bg1">
                  <a:lumMod val="75000"/>
                </a:schemeClr>
              </a:solidFill>
              <a:latin typeface="微软雅黑" pitchFamily="34" charset="-122"/>
              <a:ea typeface="微软雅黑"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6" nodeType="afterEffect">
                                      <p:stCondLst>
                                        <p:cond delay="200"/>
                                      </p:stCondLst>
                                      <p:iterate>
                                        <p:tmAbs val="0"/>
                                      </p:iterate>
                                      <p:childTnLst>
                                        <p:set>
                                          <p:cBhvr>
                                            <p:cTn id="6" fill="hold"/>
                                            <p:tgtEl>
                                              <p:spTgt spid="154"/>
                                            </p:tgtEl>
                                            <p:attrNameLst>
                                              <p:attrName>style.visibility</p:attrName>
                                            </p:attrNameLst>
                                          </p:cBhvr>
                                          <p:to>
                                            <p:strVal val="visible"/>
                                          </p:to>
                                        </p:set>
                                        <p:anim calcmode="lin" valueType="num">
                                          <p:cBhvr>
                                            <p:cTn id="7" dur="700" fill="hold"/>
                                            <p:tgtEl>
                                              <p:spTgt spid="154"/>
                                            </p:tgtEl>
                                            <p:attrNameLst>
                                              <p:attrName>ppt_x</p:attrName>
                                            </p:attrNameLst>
                                          </p:cBhvr>
                                          <p:tavLst>
                                            <p:tav tm="0">
                                              <p:val>
                                                <p:strVal val="0-#ppt_w/2"/>
                                              </p:val>
                                            </p:tav>
                                            <p:tav tm="100000">
                                              <p:val>
                                                <p:strVal val="#ppt_x"/>
                                              </p:val>
                                            </p:tav>
                                          </p:tavLst>
                                        </p:anim>
                                        <p:anim calcmode="lin" valueType="num">
                                          <p:cBhvr>
                                            <p:cTn id="8" dur="700" fill="hold"/>
                                            <p:tgtEl>
                                              <p:spTgt spid="154"/>
                                            </p:tgtEl>
                                            <p:attrNameLst>
                                              <p:attrName>ppt_y</p:attrName>
                                            </p:attrNameLst>
                                          </p:cBhvr>
                                          <p:tavLst>
                                            <p:tav tm="0">
                                              <p:val>
                                                <p:strVal val="#ppt_y"/>
                                              </p:val>
                                            </p:tav>
                                            <p:tav tm="100000">
                                              <p:val>
                                                <p:strVal val="#ppt_y"/>
                                              </p:val>
                                            </p:tav>
                                          </p:tavLst>
                                        </p:anim>
                                      </p:childTnLst>
                                    </p:cTn>
                                  </p:par>
                                  <p:par>
                                    <p:cTn id="9" presetID="2" presetClass="entr" presetSubtype="4" accel="88000" fill="hold" nodeType="withEffect" p14:presetBounceEnd="64000">
                                      <p:stCondLst>
                                        <p:cond delay="200"/>
                                      </p:stCondLst>
                                      <p:childTnLst>
                                        <p:set>
                                          <p:cBhvr>
                                            <p:cTn id="10" dur="1" fill="hold">
                                              <p:stCondLst>
                                                <p:cond delay="0"/>
                                              </p:stCondLst>
                                            </p:cTn>
                                            <p:tgtEl>
                                              <p:spTgt spid="1026"/>
                                            </p:tgtEl>
                                            <p:attrNameLst>
                                              <p:attrName>style.visibility</p:attrName>
                                            </p:attrNameLst>
                                          </p:cBhvr>
                                          <p:to>
                                            <p:strVal val="visible"/>
                                          </p:to>
                                        </p:set>
                                        <p:anim calcmode="lin" valueType="num" p14:bounceEnd="64000">
                                          <p:cBhvr additive="base">
                                            <p:cTn id="11" dur="500" fill="hold"/>
                                            <p:tgtEl>
                                              <p:spTgt spid="1026"/>
                                            </p:tgtEl>
                                            <p:attrNameLst>
                                              <p:attrName>ppt_x</p:attrName>
                                            </p:attrNameLst>
                                          </p:cBhvr>
                                          <p:tavLst>
                                            <p:tav tm="0">
                                              <p:val>
                                                <p:strVal val="#ppt_x"/>
                                              </p:val>
                                            </p:tav>
                                            <p:tav tm="100000">
                                              <p:val>
                                                <p:strVal val="#ppt_x"/>
                                              </p:val>
                                            </p:tav>
                                          </p:tavLst>
                                        </p:anim>
                                        <p:anim calcmode="lin" valueType="num" p14:bounceEnd="64000">
                                          <p:cBhvr additive="base">
                                            <p:cTn id="12"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4" grpId="6" animBg="1" advAuto="0"/>
        </p:bldLst>
      </p:timing>
    </mc:Choice>
    <mc:Fallback xmlns="">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6" nodeType="afterEffect">
                                      <p:stCondLst>
                                        <p:cond delay="200"/>
                                      </p:stCondLst>
                                      <p:iterate>
                                        <p:tmAbs val="0"/>
                                      </p:iterate>
                                      <p:childTnLst>
                                        <p:set>
                                          <p:cBhvr>
                                            <p:cTn id="6" fill="hold"/>
                                            <p:tgtEl>
                                              <p:spTgt spid="154"/>
                                            </p:tgtEl>
                                            <p:attrNameLst>
                                              <p:attrName>style.visibility</p:attrName>
                                            </p:attrNameLst>
                                          </p:cBhvr>
                                          <p:to>
                                            <p:strVal val="visible"/>
                                          </p:to>
                                        </p:set>
                                        <p:anim calcmode="lin" valueType="num">
                                          <p:cBhvr>
                                            <p:cTn id="7" dur="700" fill="hold"/>
                                            <p:tgtEl>
                                              <p:spTgt spid="154"/>
                                            </p:tgtEl>
                                            <p:attrNameLst>
                                              <p:attrName>ppt_x</p:attrName>
                                            </p:attrNameLst>
                                          </p:cBhvr>
                                          <p:tavLst>
                                            <p:tav tm="0">
                                              <p:val>
                                                <p:strVal val="0-#ppt_w/2"/>
                                              </p:val>
                                            </p:tav>
                                            <p:tav tm="100000">
                                              <p:val>
                                                <p:strVal val="#ppt_x"/>
                                              </p:val>
                                            </p:tav>
                                          </p:tavLst>
                                        </p:anim>
                                        <p:anim calcmode="lin" valueType="num">
                                          <p:cBhvr>
                                            <p:cTn id="8" dur="700" fill="hold"/>
                                            <p:tgtEl>
                                              <p:spTgt spid="154"/>
                                            </p:tgtEl>
                                            <p:attrNameLst>
                                              <p:attrName>ppt_y</p:attrName>
                                            </p:attrNameLst>
                                          </p:cBhvr>
                                          <p:tavLst>
                                            <p:tav tm="0">
                                              <p:val>
                                                <p:strVal val="#ppt_y"/>
                                              </p:val>
                                            </p:tav>
                                            <p:tav tm="100000">
                                              <p:val>
                                                <p:strVal val="#ppt_y"/>
                                              </p:val>
                                            </p:tav>
                                          </p:tavLst>
                                        </p:anim>
                                      </p:childTnLst>
                                    </p:cTn>
                                  </p:par>
                                  <p:par>
                                    <p:cTn id="9" presetID="2" presetClass="entr" presetSubtype="4" accel="88000" fill="hold" nodeType="withEffect">
                                      <p:stCondLst>
                                        <p:cond delay="200"/>
                                      </p:stCondLst>
                                      <p:childTnLst>
                                        <p:set>
                                          <p:cBhvr>
                                            <p:cTn id="10" dur="1" fill="hold">
                                              <p:stCondLst>
                                                <p:cond delay="0"/>
                                              </p:stCondLst>
                                            </p:cTn>
                                            <p:tgtEl>
                                              <p:spTgt spid="1026"/>
                                            </p:tgtEl>
                                            <p:attrNameLst>
                                              <p:attrName>style.visibility</p:attrName>
                                            </p:attrNameLst>
                                          </p:cBhvr>
                                          <p:to>
                                            <p:strVal val="visible"/>
                                          </p:to>
                                        </p:set>
                                        <p:anim calcmode="lin" valueType="num">
                                          <p:cBhvr additive="base">
                                            <p:cTn id="11" dur="500" fill="hold"/>
                                            <p:tgtEl>
                                              <p:spTgt spid="1026"/>
                                            </p:tgtEl>
                                            <p:attrNameLst>
                                              <p:attrName>ppt_x</p:attrName>
                                            </p:attrNameLst>
                                          </p:cBhvr>
                                          <p:tavLst>
                                            <p:tav tm="0">
                                              <p:val>
                                                <p:strVal val="#ppt_x"/>
                                              </p:val>
                                            </p:tav>
                                            <p:tav tm="100000">
                                              <p:val>
                                                <p:strVal val="#ppt_x"/>
                                              </p:val>
                                            </p:tav>
                                          </p:tavLst>
                                        </p:anim>
                                        <p:anim calcmode="lin" valueType="num">
                                          <p:cBhvr additive="base">
                                            <p:cTn id="12"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4" grpId="6" animBg="1" advAuto="0"/>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6" name="Shape 1436"/>
          <p:cNvSpPr/>
          <p:nvPr/>
        </p:nvSpPr>
        <p:spPr>
          <a:xfrm>
            <a:off x="1210303" y="3378946"/>
            <a:ext cx="2358745" cy="331328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0234"/>
                </a:lnTo>
                <a:lnTo>
                  <a:pt x="9126" y="20234"/>
                </a:lnTo>
                <a:lnTo>
                  <a:pt x="10769" y="21600"/>
                </a:lnTo>
                <a:lnTo>
                  <a:pt x="12413" y="20234"/>
                </a:lnTo>
                <a:lnTo>
                  <a:pt x="21600" y="20234"/>
                </a:lnTo>
                <a:lnTo>
                  <a:pt x="21600" y="0"/>
                </a:lnTo>
                <a:lnTo>
                  <a:pt x="0" y="0"/>
                </a:lnTo>
                <a:close/>
              </a:path>
            </a:pathLst>
          </a:custGeom>
          <a:blipFill dpi="0" rotWithShape="1">
            <a:blip r:embed="rId2" cstate="email">
              <a:extLst>
                <a:ext uri="{28A0092B-C50C-407E-A947-70E740481C1C}">
                  <a14:useLocalDpi xmlns:a14="http://schemas.microsoft.com/office/drawing/2010/main"/>
                </a:ext>
              </a:extLst>
            </a:blip>
            <a:srcRect/>
            <a:stretch>
              <a:fillRect/>
            </a:stretch>
          </a:blipFill>
          <a:ln w="12700">
            <a:miter lim="400000"/>
          </a:ln>
        </p:spPr>
        <p:txBody>
          <a:bodyPr lIns="0" tIns="0" rIns="0" bIns="0" anchor="ctr"/>
          <a:lstStyle/>
          <a:p>
            <a:pPr lvl="0">
              <a:defRPr sz="3200">
                <a:solidFill>
                  <a:srgbClr val="FFFFFF"/>
                </a:solidFill>
              </a:defRPr>
            </a:pPr>
            <a:endParaRPr/>
          </a:p>
        </p:txBody>
      </p:sp>
      <p:sp>
        <p:nvSpPr>
          <p:cNvPr id="1437" name="Shape 1437"/>
          <p:cNvSpPr/>
          <p:nvPr/>
        </p:nvSpPr>
        <p:spPr>
          <a:xfrm>
            <a:off x="3666120" y="3370078"/>
            <a:ext cx="2358746" cy="331328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0234"/>
                </a:lnTo>
                <a:lnTo>
                  <a:pt x="9126" y="20234"/>
                </a:lnTo>
                <a:lnTo>
                  <a:pt x="10769" y="21600"/>
                </a:lnTo>
                <a:lnTo>
                  <a:pt x="12413" y="20234"/>
                </a:lnTo>
                <a:lnTo>
                  <a:pt x="21600" y="20234"/>
                </a:lnTo>
                <a:lnTo>
                  <a:pt x="21600" y="0"/>
                </a:lnTo>
                <a:lnTo>
                  <a:pt x="0" y="0"/>
                </a:lnTo>
                <a:close/>
              </a:path>
            </a:pathLst>
          </a:custGeom>
          <a:blipFill dpi="0" rotWithShape="1">
            <a:blip r:embed="rId3" cstate="email">
              <a:extLst>
                <a:ext uri="{28A0092B-C50C-407E-A947-70E740481C1C}">
                  <a14:useLocalDpi xmlns:a14="http://schemas.microsoft.com/office/drawing/2010/main"/>
                </a:ext>
              </a:extLst>
            </a:blip>
            <a:srcRect/>
            <a:stretch>
              <a:fillRect/>
            </a:stretch>
          </a:blipFill>
          <a:ln w="12700">
            <a:miter lim="400000"/>
          </a:ln>
        </p:spPr>
        <p:txBody>
          <a:bodyPr lIns="0" tIns="0" rIns="0" bIns="0" anchor="ctr"/>
          <a:lstStyle/>
          <a:p>
            <a:pPr lvl="0">
              <a:defRPr sz="3200">
                <a:solidFill>
                  <a:srgbClr val="FFFFFF"/>
                </a:solidFill>
              </a:defRPr>
            </a:pPr>
            <a:endParaRPr/>
          </a:p>
        </p:txBody>
      </p:sp>
      <p:sp>
        <p:nvSpPr>
          <p:cNvPr id="1438" name="Shape 1438"/>
          <p:cNvSpPr/>
          <p:nvPr/>
        </p:nvSpPr>
        <p:spPr>
          <a:xfrm>
            <a:off x="6135300" y="3370078"/>
            <a:ext cx="2358746" cy="331328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0234"/>
                </a:lnTo>
                <a:lnTo>
                  <a:pt x="9126" y="20234"/>
                </a:lnTo>
                <a:lnTo>
                  <a:pt x="10769" y="21600"/>
                </a:lnTo>
                <a:lnTo>
                  <a:pt x="12413" y="20234"/>
                </a:lnTo>
                <a:lnTo>
                  <a:pt x="21600" y="20234"/>
                </a:lnTo>
                <a:lnTo>
                  <a:pt x="21600" y="0"/>
                </a:lnTo>
                <a:lnTo>
                  <a:pt x="0" y="0"/>
                </a:lnTo>
                <a:close/>
              </a:path>
            </a:pathLst>
          </a:custGeom>
          <a:blipFill dpi="0" rotWithShape="1">
            <a:blip r:embed="rId4" cstate="email">
              <a:extLst>
                <a:ext uri="{28A0092B-C50C-407E-A947-70E740481C1C}">
                  <a14:useLocalDpi xmlns:a14="http://schemas.microsoft.com/office/drawing/2010/main"/>
                </a:ext>
              </a:extLst>
            </a:blip>
            <a:srcRect/>
            <a:stretch>
              <a:fillRect/>
            </a:stretch>
          </a:blipFill>
          <a:ln w="12700">
            <a:miter lim="400000"/>
          </a:ln>
        </p:spPr>
        <p:txBody>
          <a:bodyPr lIns="0" tIns="0" rIns="0" bIns="0" anchor="ctr"/>
          <a:lstStyle/>
          <a:p>
            <a:pPr lvl="0">
              <a:defRPr sz="3200">
                <a:solidFill>
                  <a:srgbClr val="FFFFFF"/>
                </a:solidFill>
              </a:defRPr>
            </a:pPr>
            <a:endParaRPr/>
          </a:p>
        </p:txBody>
      </p:sp>
      <p:sp>
        <p:nvSpPr>
          <p:cNvPr id="1439" name="Shape 1439"/>
          <p:cNvSpPr/>
          <p:nvPr/>
        </p:nvSpPr>
        <p:spPr>
          <a:xfrm>
            <a:off x="8604539" y="3370078"/>
            <a:ext cx="2358745" cy="331328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0234"/>
                </a:lnTo>
                <a:lnTo>
                  <a:pt x="9126" y="20234"/>
                </a:lnTo>
                <a:lnTo>
                  <a:pt x="10769" y="21600"/>
                </a:lnTo>
                <a:lnTo>
                  <a:pt x="12413" y="20234"/>
                </a:lnTo>
                <a:lnTo>
                  <a:pt x="21600" y="20234"/>
                </a:lnTo>
                <a:lnTo>
                  <a:pt x="21600" y="0"/>
                </a:lnTo>
                <a:lnTo>
                  <a:pt x="0" y="0"/>
                </a:lnTo>
                <a:close/>
              </a:path>
            </a:pathLst>
          </a:custGeom>
          <a:blipFill dpi="0" rotWithShape="1">
            <a:blip r:embed="rId5" cstate="email">
              <a:extLst>
                <a:ext uri="{28A0092B-C50C-407E-A947-70E740481C1C}">
                  <a14:useLocalDpi xmlns:a14="http://schemas.microsoft.com/office/drawing/2010/main"/>
                </a:ext>
              </a:extLst>
            </a:blip>
            <a:srcRect/>
            <a:stretch>
              <a:fillRect/>
            </a:stretch>
          </a:blipFill>
          <a:ln w="12700">
            <a:miter lim="400000"/>
          </a:ln>
        </p:spPr>
        <p:txBody>
          <a:bodyPr lIns="0" tIns="0" rIns="0" bIns="0" anchor="ctr"/>
          <a:lstStyle/>
          <a:p>
            <a:pPr lvl="0">
              <a:defRPr sz="3200">
                <a:solidFill>
                  <a:srgbClr val="FFFFFF"/>
                </a:solidFill>
              </a:defRPr>
            </a:pPr>
            <a:endParaRPr/>
          </a:p>
        </p:txBody>
      </p:sp>
      <p:sp>
        <p:nvSpPr>
          <p:cNvPr id="1440" name="Shape 1440"/>
          <p:cNvSpPr/>
          <p:nvPr/>
        </p:nvSpPr>
        <p:spPr>
          <a:xfrm>
            <a:off x="11064772" y="3370078"/>
            <a:ext cx="2358745" cy="331328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0234"/>
                </a:lnTo>
                <a:lnTo>
                  <a:pt x="9126" y="20234"/>
                </a:lnTo>
                <a:lnTo>
                  <a:pt x="10769" y="21600"/>
                </a:lnTo>
                <a:lnTo>
                  <a:pt x="12413" y="20234"/>
                </a:lnTo>
                <a:lnTo>
                  <a:pt x="21600" y="20234"/>
                </a:lnTo>
                <a:lnTo>
                  <a:pt x="21600" y="0"/>
                </a:lnTo>
                <a:lnTo>
                  <a:pt x="0" y="0"/>
                </a:lnTo>
                <a:close/>
              </a:path>
            </a:pathLst>
          </a:custGeom>
          <a:blipFill dpi="0" rotWithShape="1">
            <a:blip r:embed="rId6" cstate="email">
              <a:extLst>
                <a:ext uri="{28A0092B-C50C-407E-A947-70E740481C1C}">
                  <a14:useLocalDpi xmlns:a14="http://schemas.microsoft.com/office/drawing/2010/main"/>
                </a:ext>
              </a:extLst>
            </a:blip>
            <a:srcRect/>
            <a:stretch>
              <a:fillRect/>
            </a:stretch>
          </a:blipFill>
          <a:ln w="12700">
            <a:miter lim="400000"/>
          </a:ln>
        </p:spPr>
        <p:txBody>
          <a:bodyPr lIns="0" tIns="0" rIns="0" bIns="0" anchor="ctr"/>
          <a:lstStyle/>
          <a:p>
            <a:pPr lvl="0">
              <a:defRPr sz="3200">
                <a:solidFill>
                  <a:srgbClr val="FFFFFF"/>
                </a:solidFill>
              </a:defRPr>
            </a:pPr>
            <a:endParaRPr/>
          </a:p>
        </p:txBody>
      </p:sp>
      <p:sp>
        <p:nvSpPr>
          <p:cNvPr id="1441" name="Shape 1441"/>
          <p:cNvSpPr/>
          <p:nvPr/>
        </p:nvSpPr>
        <p:spPr>
          <a:xfrm>
            <a:off x="13534010" y="3370078"/>
            <a:ext cx="2358745" cy="331328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0234"/>
                </a:lnTo>
                <a:lnTo>
                  <a:pt x="9126" y="20234"/>
                </a:lnTo>
                <a:lnTo>
                  <a:pt x="10769" y="21600"/>
                </a:lnTo>
                <a:lnTo>
                  <a:pt x="12413" y="20234"/>
                </a:lnTo>
                <a:lnTo>
                  <a:pt x="21600" y="20234"/>
                </a:lnTo>
                <a:lnTo>
                  <a:pt x="21600" y="0"/>
                </a:lnTo>
                <a:lnTo>
                  <a:pt x="0" y="0"/>
                </a:lnTo>
                <a:close/>
              </a:path>
            </a:pathLst>
          </a:custGeom>
          <a:blipFill rotWithShape="1">
            <a:blip r:embed="rId7" cstate="email">
              <a:extLst>
                <a:ext uri="{28A0092B-C50C-407E-A947-70E740481C1C}">
                  <a14:useLocalDpi xmlns:a14="http://schemas.microsoft.com/office/drawing/2010/main"/>
                </a:ext>
              </a:extLst>
            </a:blip>
            <a:stretch>
              <a:fillRect/>
            </a:stretch>
          </a:blipFill>
          <a:ln w="12700">
            <a:miter lim="400000"/>
          </a:ln>
        </p:spPr>
        <p:txBody>
          <a:bodyPr lIns="0" tIns="0" rIns="0" bIns="0" anchor="ctr"/>
          <a:lstStyle/>
          <a:p>
            <a:pPr lvl="0">
              <a:defRPr sz="3200">
                <a:solidFill>
                  <a:srgbClr val="FFFFFF"/>
                </a:solidFill>
              </a:defRPr>
            </a:pPr>
            <a:endParaRPr/>
          </a:p>
        </p:txBody>
      </p:sp>
      <p:grpSp>
        <p:nvGrpSpPr>
          <p:cNvPr id="2" name="组合 1"/>
          <p:cNvGrpSpPr/>
          <p:nvPr/>
        </p:nvGrpSpPr>
        <p:grpSpPr>
          <a:xfrm>
            <a:off x="1205829" y="2935256"/>
            <a:ext cx="2358746" cy="652903"/>
            <a:chOff x="1722933" y="4203648"/>
            <a:chExt cx="3370264" cy="935038"/>
          </a:xfrm>
        </p:grpSpPr>
        <p:sp>
          <p:nvSpPr>
            <p:cNvPr id="1446" name="Shape 1446"/>
            <p:cNvSpPr/>
            <p:nvPr/>
          </p:nvSpPr>
          <p:spPr>
            <a:xfrm>
              <a:off x="1722933" y="4203648"/>
              <a:ext cx="3370264" cy="93503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4669"/>
                  </a:lnTo>
                  <a:lnTo>
                    <a:pt x="9126" y="14669"/>
                  </a:lnTo>
                  <a:lnTo>
                    <a:pt x="10769" y="21600"/>
                  </a:lnTo>
                  <a:lnTo>
                    <a:pt x="12413" y="14669"/>
                  </a:lnTo>
                  <a:lnTo>
                    <a:pt x="21600" y="14669"/>
                  </a:lnTo>
                  <a:lnTo>
                    <a:pt x="21600" y="0"/>
                  </a:lnTo>
                  <a:lnTo>
                    <a:pt x="0" y="0"/>
                  </a:lnTo>
                  <a:close/>
                </a:path>
              </a:pathLst>
            </a:custGeom>
            <a:solidFill>
              <a:schemeClr val="accent1"/>
            </a:solidFill>
            <a:ln w="12700">
              <a:miter lim="400000"/>
            </a:ln>
          </p:spPr>
          <p:txBody>
            <a:bodyPr lIns="0" tIns="0" rIns="0" bIns="0" anchor="ctr"/>
            <a:lstStyle/>
            <a:p>
              <a:pPr lvl="0">
                <a:defRPr sz="3200">
                  <a:solidFill>
                    <a:srgbClr val="FFFFFF"/>
                  </a:solidFill>
                </a:defRPr>
              </a:pPr>
              <a:endParaRPr/>
            </a:p>
          </p:txBody>
        </p:sp>
        <p:sp>
          <p:nvSpPr>
            <p:cNvPr id="1447" name="Shape 1447"/>
            <p:cNvSpPr/>
            <p:nvPr/>
          </p:nvSpPr>
          <p:spPr>
            <a:xfrm>
              <a:off x="2124272" y="4326870"/>
              <a:ext cx="2668168" cy="3810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defTabSz="647700">
                <a:lnSpc>
                  <a:spcPct val="120000"/>
                </a:lnSpc>
                <a:spcBef>
                  <a:spcPts val="1700"/>
                </a:spcBef>
                <a:defRPr sz="2500" b="1">
                  <a:solidFill>
                    <a:srgbClr val="FFFFFF"/>
                  </a:solidFill>
                  <a:latin typeface="Lato"/>
                  <a:ea typeface="Lato"/>
                  <a:cs typeface="Lato"/>
                  <a:sym typeface="Lato"/>
                </a:defRPr>
              </a:lvl1pPr>
            </a:lstStyle>
            <a:p>
              <a:pPr lvl="0">
                <a:lnSpc>
                  <a:spcPct val="100000"/>
                </a:lnSpc>
                <a:defRPr sz="1800" b="0">
                  <a:solidFill>
                    <a:srgbClr val="000000"/>
                  </a:solidFill>
                </a:defRPr>
              </a:pPr>
              <a:r>
                <a:rPr sz="1700"/>
                <a:t>Birds</a:t>
              </a:r>
            </a:p>
          </p:txBody>
        </p:sp>
      </p:grpSp>
      <p:grpSp>
        <p:nvGrpSpPr>
          <p:cNvPr id="3" name="组合 2"/>
          <p:cNvGrpSpPr/>
          <p:nvPr/>
        </p:nvGrpSpPr>
        <p:grpSpPr>
          <a:xfrm>
            <a:off x="3666120" y="2935256"/>
            <a:ext cx="2358746" cy="652903"/>
            <a:chOff x="5238289" y="4203648"/>
            <a:chExt cx="3370264" cy="935038"/>
          </a:xfrm>
        </p:grpSpPr>
        <p:sp>
          <p:nvSpPr>
            <p:cNvPr id="1448" name="Shape 1448"/>
            <p:cNvSpPr/>
            <p:nvPr/>
          </p:nvSpPr>
          <p:spPr>
            <a:xfrm>
              <a:off x="5238289" y="4203648"/>
              <a:ext cx="3370264" cy="93503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4669"/>
                  </a:lnTo>
                  <a:lnTo>
                    <a:pt x="9126" y="14669"/>
                  </a:lnTo>
                  <a:lnTo>
                    <a:pt x="10769" y="21600"/>
                  </a:lnTo>
                  <a:lnTo>
                    <a:pt x="12413" y="14669"/>
                  </a:lnTo>
                  <a:lnTo>
                    <a:pt x="21600" y="14669"/>
                  </a:lnTo>
                  <a:lnTo>
                    <a:pt x="21600" y="0"/>
                  </a:lnTo>
                  <a:lnTo>
                    <a:pt x="0" y="0"/>
                  </a:lnTo>
                  <a:close/>
                </a:path>
              </a:pathLst>
            </a:custGeom>
            <a:solidFill>
              <a:schemeClr val="accent2"/>
            </a:solidFill>
            <a:ln w="12700">
              <a:miter lim="400000"/>
            </a:ln>
          </p:spPr>
          <p:txBody>
            <a:bodyPr lIns="0" tIns="0" rIns="0" bIns="0" anchor="ctr"/>
            <a:lstStyle/>
            <a:p>
              <a:pPr lvl="0">
                <a:defRPr sz="3200">
                  <a:solidFill>
                    <a:srgbClr val="FFFFFF"/>
                  </a:solidFill>
                </a:defRPr>
              </a:pPr>
              <a:endParaRPr/>
            </a:p>
          </p:txBody>
        </p:sp>
        <p:sp>
          <p:nvSpPr>
            <p:cNvPr id="1449" name="Shape 1449"/>
            <p:cNvSpPr/>
            <p:nvPr/>
          </p:nvSpPr>
          <p:spPr>
            <a:xfrm>
              <a:off x="5652837" y="4326870"/>
              <a:ext cx="2668168" cy="3810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defTabSz="647700">
                <a:lnSpc>
                  <a:spcPct val="120000"/>
                </a:lnSpc>
                <a:spcBef>
                  <a:spcPts val="1700"/>
                </a:spcBef>
                <a:defRPr sz="2500" b="1">
                  <a:solidFill>
                    <a:srgbClr val="FFFFFF"/>
                  </a:solidFill>
                  <a:latin typeface="Lato"/>
                  <a:ea typeface="Lato"/>
                  <a:cs typeface="Lato"/>
                  <a:sym typeface="Lato"/>
                </a:defRPr>
              </a:lvl1pPr>
            </a:lstStyle>
            <a:p>
              <a:pPr lvl="0">
                <a:lnSpc>
                  <a:spcPct val="100000"/>
                </a:lnSpc>
                <a:defRPr sz="1800" b="0">
                  <a:solidFill>
                    <a:srgbClr val="000000"/>
                  </a:solidFill>
                </a:defRPr>
              </a:pPr>
              <a:r>
                <a:rPr sz="1700"/>
                <a:t>Girls</a:t>
              </a:r>
            </a:p>
          </p:txBody>
        </p:sp>
      </p:grpSp>
      <p:grpSp>
        <p:nvGrpSpPr>
          <p:cNvPr id="4" name="组合 3"/>
          <p:cNvGrpSpPr/>
          <p:nvPr/>
        </p:nvGrpSpPr>
        <p:grpSpPr>
          <a:xfrm>
            <a:off x="6135300" y="2935256"/>
            <a:ext cx="2358746" cy="652903"/>
            <a:chOff x="8766345" y="4203648"/>
            <a:chExt cx="3370264" cy="935038"/>
          </a:xfrm>
        </p:grpSpPr>
        <p:sp>
          <p:nvSpPr>
            <p:cNvPr id="1450" name="Shape 1450"/>
            <p:cNvSpPr/>
            <p:nvPr/>
          </p:nvSpPr>
          <p:spPr>
            <a:xfrm>
              <a:off x="8766345" y="4203648"/>
              <a:ext cx="3370264" cy="93503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4669"/>
                  </a:lnTo>
                  <a:lnTo>
                    <a:pt x="9126" y="14669"/>
                  </a:lnTo>
                  <a:lnTo>
                    <a:pt x="10769" y="21600"/>
                  </a:lnTo>
                  <a:lnTo>
                    <a:pt x="12413" y="14669"/>
                  </a:lnTo>
                  <a:lnTo>
                    <a:pt x="21600" y="14669"/>
                  </a:lnTo>
                  <a:lnTo>
                    <a:pt x="21600" y="0"/>
                  </a:lnTo>
                  <a:lnTo>
                    <a:pt x="0" y="0"/>
                  </a:lnTo>
                  <a:close/>
                </a:path>
              </a:pathLst>
            </a:custGeom>
            <a:solidFill>
              <a:schemeClr val="accent3"/>
            </a:solidFill>
            <a:ln w="12700">
              <a:miter lim="400000"/>
            </a:ln>
          </p:spPr>
          <p:txBody>
            <a:bodyPr lIns="0" tIns="0" rIns="0" bIns="0" anchor="ctr"/>
            <a:lstStyle/>
            <a:p>
              <a:pPr lvl="0">
                <a:defRPr sz="3200">
                  <a:solidFill>
                    <a:srgbClr val="FFFFFF"/>
                  </a:solidFill>
                </a:defRPr>
              </a:pPr>
              <a:endParaRPr/>
            </a:p>
          </p:txBody>
        </p:sp>
        <p:sp>
          <p:nvSpPr>
            <p:cNvPr id="1451" name="Shape 1451"/>
            <p:cNvSpPr/>
            <p:nvPr/>
          </p:nvSpPr>
          <p:spPr>
            <a:xfrm>
              <a:off x="9194101" y="4326870"/>
              <a:ext cx="2668168" cy="3810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defTabSz="647700">
                <a:lnSpc>
                  <a:spcPct val="120000"/>
                </a:lnSpc>
                <a:spcBef>
                  <a:spcPts val="1700"/>
                </a:spcBef>
                <a:defRPr sz="2500" b="1">
                  <a:solidFill>
                    <a:srgbClr val="FFFFFF"/>
                  </a:solidFill>
                  <a:latin typeface="Lato"/>
                  <a:ea typeface="Lato"/>
                  <a:cs typeface="Lato"/>
                  <a:sym typeface="Lato"/>
                </a:defRPr>
              </a:lvl1pPr>
            </a:lstStyle>
            <a:p>
              <a:pPr lvl="0">
                <a:lnSpc>
                  <a:spcPct val="100000"/>
                </a:lnSpc>
                <a:defRPr sz="1800" b="0">
                  <a:solidFill>
                    <a:srgbClr val="000000"/>
                  </a:solidFill>
                </a:defRPr>
              </a:pPr>
              <a:r>
                <a:rPr sz="1700"/>
                <a:t>Horses</a:t>
              </a:r>
            </a:p>
          </p:txBody>
        </p:sp>
      </p:grpSp>
      <p:grpSp>
        <p:nvGrpSpPr>
          <p:cNvPr id="5" name="组合 4"/>
          <p:cNvGrpSpPr/>
          <p:nvPr/>
        </p:nvGrpSpPr>
        <p:grpSpPr>
          <a:xfrm>
            <a:off x="8604539" y="2935256"/>
            <a:ext cx="2358745" cy="652903"/>
            <a:chOff x="12294485" y="4203648"/>
            <a:chExt cx="3370263" cy="935038"/>
          </a:xfrm>
        </p:grpSpPr>
        <p:sp>
          <p:nvSpPr>
            <p:cNvPr id="1452" name="Shape 1452"/>
            <p:cNvSpPr/>
            <p:nvPr/>
          </p:nvSpPr>
          <p:spPr>
            <a:xfrm>
              <a:off x="12294485" y="4203648"/>
              <a:ext cx="3370263" cy="93503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4669"/>
                  </a:lnTo>
                  <a:lnTo>
                    <a:pt x="9126" y="14669"/>
                  </a:lnTo>
                  <a:lnTo>
                    <a:pt x="10769" y="21600"/>
                  </a:lnTo>
                  <a:lnTo>
                    <a:pt x="12413" y="14669"/>
                  </a:lnTo>
                  <a:lnTo>
                    <a:pt x="21600" y="14669"/>
                  </a:lnTo>
                  <a:lnTo>
                    <a:pt x="21600" y="0"/>
                  </a:lnTo>
                  <a:lnTo>
                    <a:pt x="0" y="0"/>
                  </a:lnTo>
                  <a:close/>
                </a:path>
              </a:pathLst>
            </a:custGeom>
            <a:solidFill>
              <a:schemeClr val="accent4"/>
            </a:solidFill>
            <a:ln w="12700">
              <a:miter lim="400000"/>
            </a:ln>
          </p:spPr>
          <p:txBody>
            <a:bodyPr lIns="0" tIns="0" rIns="0" bIns="0" anchor="ctr"/>
            <a:lstStyle/>
            <a:p>
              <a:pPr lvl="0">
                <a:defRPr sz="3200">
                  <a:solidFill>
                    <a:srgbClr val="FFFFFF"/>
                  </a:solidFill>
                </a:defRPr>
              </a:pPr>
              <a:endParaRPr/>
            </a:p>
          </p:txBody>
        </p:sp>
        <p:sp>
          <p:nvSpPr>
            <p:cNvPr id="1453" name="Shape 1453"/>
            <p:cNvSpPr/>
            <p:nvPr/>
          </p:nvSpPr>
          <p:spPr>
            <a:xfrm>
              <a:off x="12702640" y="4326870"/>
              <a:ext cx="2668169" cy="3810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defTabSz="647700">
                <a:lnSpc>
                  <a:spcPct val="120000"/>
                </a:lnSpc>
                <a:spcBef>
                  <a:spcPts val="1700"/>
                </a:spcBef>
                <a:defRPr sz="2500" b="1">
                  <a:solidFill>
                    <a:srgbClr val="FFFFFF"/>
                  </a:solidFill>
                  <a:latin typeface="Lato"/>
                  <a:ea typeface="Lato"/>
                  <a:cs typeface="Lato"/>
                  <a:sym typeface="Lato"/>
                </a:defRPr>
              </a:lvl1pPr>
            </a:lstStyle>
            <a:p>
              <a:pPr lvl="0">
                <a:lnSpc>
                  <a:spcPct val="100000"/>
                </a:lnSpc>
                <a:defRPr sz="1800" b="0">
                  <a:solidFill>
                    <a:srgbClr val="000000"/>
                  </a:solidFill>
                </a:defRPr>
              </a:pPr>
              <a:r>
                <a:rPr sz="1700"/>
                <a:t>Cats</a:t>
              </a:r>
            </a:p>
          </p:txBody>
        </p:sp>
      </p:grpSp>
      <p:grpSp>
        <p:nvGrpSpPr>
          <p:cNvPr id="6" name="组合 5"/>
          <p:cNvGrpSpPr/>
          <p:nvPr/>
        </p:nvGrpSpPr>
        <p:grpSpPr>
          <a:xfrm>
            <a:off x="11064772" y="2935256"/>
            <a:ext cx="2358745" cy="652903"/>
            <a:chOff x="15809757" y="4203648"/>
            <a:chExt cx="3370263" cy="935038"/>
          </a:xfrm>
        </p:grpSpPr>
        <p:sp>
          <p:nvSpPr>
            <p:cNvPr id="1454" name="Shape 1454"/>
            <p:cNvSpPr/>
            <p:nvPr/>
          </p:nvSpPr>
          <p:spPr>
            <a:xfrm>
              <a:off x="15809757" y="4203648"/>
              <a:ext cx="3370263" cy="93503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4669"/>
                  </a:lnTo>
                  <a:lnTo>
                    <a:pt x="9126" y="14669"/>
                  </a:lnTo>
                  <a:lnTo>
                    <a:pt x="10769" y="21600"/>
                  </a:lnTo>
                  <a:lnTo>
                    <a:pt x="12413" y="14669"/>
                  </a:lnTo>
                  <a:lnTo>
                    <a:pt x="21600" y="14669"/>
                  </a:lnTo>
                  <a:lnTo>
                    <a:pt x="21600" y="0"/>
                  </a:lnTo>
                  <a:lnTo>
                    <a:pt x="0" y="0"/>
                  </a:lnTo>
                  <a:close/>
                </a:path>
              </a:pathLst>
            </a:custGeom>
            <a:solidFill>
              <a:schemeClr val="accent5"/>
            </a:solidFill>
            <a:ln w="12700">
              <a:miter lim="400000"/>
            </a:ln>
          </p:spPr>
          <p:txBody>
            <a:bodyPr lIns="0" tIns="0" rIns="0" bIns="0" anchor="ctr"/>
            <a:lstStyle/>
            <a:p>
              <a:pPr lvl="0">
                <a:defRPr sz="3200">
                  <a:solidFill>
                    <a:srgbClr val="FFFFFF"/>
                  </a:solidFill>
                </a:defRPr>
              </a:pPr>
              <a:endParaRPr/>
            </a:p>
          </p:txBody>
        </p:sp>
        <p:sp>
          <p:nvSpPr>
            <p:cNvPr id="1455" name="Shape 1455"/>
            <p:cNvSpPr/>
            <p:nvPr/>
          </p:nvSpPr>
          <p:spPr>
            <a:xfrm>
              <a:off x="16276631" y="4326870"/>
              <a:ext cx="2668168" cy="3810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defTabSz="647700">
                <a:lnSpc>
                  <a:spcPct val="120000"/>
                </a:lnSpc>
                <a:spcBef>
                  <a:spcPts val="1700"/>
                </a:spcBef>
                <a:defRPr sz="2500" b="1">
                  <a:solidFill>
                    <a:srgbClr val="FFFFFF"/>
                  </a:solidFill>
                  <a:latin typeface="Lato"/>
                  <a:ea typeface="Lato"/>
                  <a:cs typeface="Lato"/>
                  <a:sym typeface="Lato"/>
                </a:defRPr>
              </a:lvl1pPr>
            </a:lstStyle>
            <a:p>
              <a:pPr lvl="0">
                <a:lnSpc>
                  <a:spcPct val="100000"/>
                </a:lnSpc>
                <a:defRPr sz="1800" b="0">
                  <a:solidFill>
                    <a:srgbClr val="000000"/>
                  </a:solidFill>
                </a:defRPr>
              </a:pPr>
              <a:r>
                <a:rPr sz="1700"/>
                <a:t>Chameleon</a:t>
              </a:r>
            </a:p>
          </p:txBody>
        </p:sp>
      </p:grpSp>
      <p:grpSp>
        <p:nvGrpSpPr>
          <p:cNvPr id="7" name="组合 6"/>
          <p:cNvGrpSpPr/>
          <p:nvPr/>
        </p:nvGrpSpPr>
        <p:grpSpPr>
          <a:xfrm>
            <a:off x="13534010" y="2935256"/>
            <a:ext cx="2358745" cy="652903"/>
            <a:chOff x="19337897" y="4203648"/>
            <a:chExt cx="3370263" cy="935038"/>
          </a:xfrm>
        </p:grpSpPr>
        <p:sp>
          <p:nvSpPr>
            <p:cNvPr id="1456" name="Shape 1456"/>
            <p:cNvSpPr/>
            <p:nvPr/>
          </p:nvSpPr>
          <p:spPr>
            <a:xfrm>
              <a:off x="19337897" y="4203648"/>
              <a:ext cx="3370263" cy="93503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4669"/>
                  </a:lnTo>
                  <a:lnTo>
                    <a:pt x="9126" y="14669"/>
                  </a:lnTo>
                  <a:lnTo>
                    <a:pt x="10769" y="21600"/>
                  </a:lnTo>
                  <a:lnTo>
                    <a:pt x="12413" y="14669"/>
                  </a:lnTo>
                  <a:lnTo>
                    <a:pt x="21600" y="14669"/>
                  </a:lnTo>
                  <a:lnTo>
                    <a:pt x="21600" y="0"/>
                  </a:lnTo>
                  <a:lnTo>
                    <a:pt x="0" y="0"/>
                  </a:lnTo>
                  <a:close/>
                </a:path>
              </a:pathLst>
            </a:custGeom>
            <a:solidFill>
              <a:schemeClr val="accent6"/>
            </a:solidFill>
            <a:ln w="12700">
              <a:miter lim="400000"/>
            </a:ln>
          </p:spPr>
          <p:txBody>
            <a:bodyPr lIns="0" tIns="0" rIns="0" bIns="0" anchor="ctr"/>
            <a:lstStyle/>
            <a:p>
              <a:pPr lvl="0">
                <a:defRPr sz="3200">
                  <a:solidFill>
                    <a:srgbClr val="FFFFFF"/>
                  </a:solidFill>
                </a:defRPr>
              </a:pPr>
              <a:endParaRPr/>
            </a:p>
          </p:txBody>
        </p:sp>
        <p:sp>
          <p:nvSpPr>
            <p:cNvPr id="1457" name="Shape 1457"/>
            <p:cNvSpPr/>
            <p:nvPr/>
          </p:nvSpPr>
          <p:spPr>
            <a:xfrm>
              <a:off x="19752360" y="4326870"/>
              <a:ext cx="2668168" cy="3810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defTabSz="647700">
                <a:lnSpc>
                  <a:spcPct val="120000"/>
                </a:lnSpc>
                <a:spcBef>
                  <a:spcPts val="1700"/>
                </a:spcBef>
                <a:defRPr sz="2500" b="1">
                  <a:solidFill>
                    <a:srgbClr val="FFFFFF"/>
                  </a:solidFill>
                  <a:latin typeface="Lato"/>
                  <a:ea typeface="Lato"/>
                  <a:cs typeface="Lato"/>
                  <a:sym typeface="Lato"/>
                </a:defRPr>
              </a:lvl1pPr>
            </a:lstStyle>
            <a:p>
              <a:pPr lvl="0">
                <a:lnSpc>
                  <a:spcPct val="100000"/>
                </a:lnSpc>
                <a:defRPr sz="1800" b="0">
                  <a:solidFill>
                    <a:srgbClr val="000000"/>
                  </a:solidFill>
                </a:defRPr>
              </a:pPr>
              <a:r>
                <a:rPr sz="1700"/>
                <a:t>Mushroom</a:t>
              </a:r>
            </a:p>
          </p:txBody>
        </p:sp>
      </p:grpSp>
      <p:sp>
        <p:nvSpPr>
          <p:cNvPr id="33" name="Shape 1412"/>
          <p:cNvSpPr/>
          <p:nvPr/>
        </p:nvSpPr>
        <p:spPr>
          <a:xfrm>
            <a:off x="1194440" y="1864823"/>
            <a:ext cx="14672839" cy="7848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p>
            <a:pPr algn="l" defTabSz="452872">
              <a:spcBef>
                <a:spcPts val="1189"/>
              </a:spcBef>
              <a:defRPr sz="1800"/>
            </a:pPr>
            <a:r>
              <a:rPr lang="zh-CN" altLang="en-US" sz="1700" dirty="0">
                <a:solidFill>
                  <a:schemeClr val="tx1">
                    <a:lumMod val="50000"/>
                    <a:lumOff val="50000"/>
                  </a:schemeClr>
                </a:solidFill>
                <a:latin typeface="微软雅黑" pitchFamily="34" charset="-122"/>
                <a:ea typeface="微软雅黑" pitchFamily="34" charset="-122"/>
                <a:cs typeface="Lato"/>
                <a:sym typeface="Lato"/>
              </a:rPr>
              <a:t>输入您的内容输入您的内容输入您的输入您的内容输入您的内容输入您的内容输入您的内容内容输入您的内容</a:t>
            </a:r>
            <a:r>
              <a:rPr lang="en-US" altLang="zh-CN" sz="1700" dirty="0">
                <a:solidFill>
                  <a:schemeClr val="tx1">
                    <a:lumMod val="50000"/>
                    <a:lumOff val="50000"/>
                  </a:schemeClr>
                </a:solidFill>
                <a:latin typeface="微软雅黑" pitchFamily="34" charset="-122"/>
                <a:ea typeface="微软雅黑" pitchFamily="34" charset="-122"/>
                <a:cs typeface="Lato"/>
                <a:sym typeface="Lato"/>
              </a:rPr>
              <a:t>.</a:t>
            </a:r>
            <a:r>
              <a:rPr lang="zh-CN" altLang="en-US" sz="1700" dirty="0">
                <a:solidFill>
                  <a:schemeClr val="tx1">
                    <a:lumMod val="50000"/>
                    <a:lumOff val="50000"/>
                  </a:schemeClr>
                </a:solidFill>
                <a:latin typeface="微软雅黑" pitchFamily="34" charset="-122"/>
                <a:ea typeface="微软雅黑" pitchFamily="34" charset="-122"/>
                <a:cs typeface="Lato"/>
                <a:sym typeface="Lato"/>
              </a:rPr>
              <a:t>输入您的内容输入您的内容输入您的输入您的内容输入您的内容输入您的内容输入您的内容内容</a:t>
            </a:r>
            <a:r>
              <a:rPr sz="1700" dirty="0">
                <a:solidFill>
                  <a:schemeClr val="tx1">
                    <a:lumMod val="50000"/>
                    <a:lumOff val="50000"/>
                  </a:schemeClr>
                </a:solidFill>
                <a:latin typeface="微软雅黑" pitchFamily="34" charset="-122"/>
                <a:ea typeface="微软雅黑" pitchFamily="34" charset="-122"/>
                <a:cs typeface="Lato"/>
                <a:sym typeface="Lato"/>
              </a:rPr>
              <a:t>Integer </a:t>
            </a:r>
            <a:r>
              <a:rPr sz="1700" dirty="0" err="1">
                <a:solidFill>
                  <a:schemeClr val="tx1">
                    <a:lumMod val="50000"/>
                    <a:lumOff val="50000"/>
                  </a:schemeClr>
                </a:solidFill>
                <a:latin typeface="微软雅黑" pitchFamily="34" charset="-122"/>
                <a:ea typeface="微软雅黑" pitchFamily="34" charset="-122"/>
                <a:cs typeface="Lato"/>
                <a:sym typeface="Lato"/>
              </a:rPr>
              <a:t>condimentum</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leo</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ut</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erat</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ultrices</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mollis</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Nunc</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ut</a:t>
            </a:r>
            <a:r>
              <a:rPr sz="1700" dirty="0">
                <a:solidFill>
                  <a:schemeClr val="tx1">
                    <a:lumMod val="50000"/>
                    <a:lumOff val="50000"/>
                  </a:schemeClr>
                </a:solidFill>
                <a:latin typeface="微软雅黑" pitchFamily="34" charset="-122"/>
                <a:ea typeface="微软雅黑" pitchFamily="34" charset="-122"/>
                <a:cs typeface="Lato"/>
                <a:sym typeface="Lato"/>
              </a:rPr>
              <a:t> quam </a:t>
            </a:r>
            <a:r>
              <a:rPr sz="1700" dirty="0" err="1">
                <a:solidFill>
                  <a:schemeClr val="tx1">
                    <a:lumMod val="50000"/>
                    <a:lumOff val="50000"/>
                  </a:schemeClr>
                </a:solidFill>
                <a:latin typeface="微软雅黑" pitchFamily="34" charset="-122"/>
                <a:ea typeface="微软雅黑" pitchFamily="34" charset="-122"/>
                <a:cs typeface="Lato"/>
                <a:sym typeface="Lato"/>
              </a:rPr>
              <a:t>adipiscing</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elementum</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enim</a:t>
            </a:r>
            <a:r>
              <a:rPr sz="1700" dirty="0">
                <a:solidFill>
                  <a:schemeClr val="tx1">
                    <a:lumMod val="50000"/>
                    <a:lumOff val="50000"/>
                  </a:schemeClr>
                </a:solidFill>
                <a:latin typeface="微软雅黑" pitchFamily="34" charset="-122"/>
                <a:ea typeface="微软雅黑" pitchFamily="34" charset="-122"/>
                <a:cs typeface="Lato"/>
                <a:sym typeface="Lato"/>
              </a:rPr>
              <a:t> ac, </a:t>
            </a:r>
            <a:r>
              <a:rPr sz="1700" dirty="0" err="1">
                <a:solidFill>
                  <a:schemeClr val="tx1">
                    <a:lumMod val="50000"/>
                    <a:lumOff val="50000"/>
                  </a:schemeClr>
                </a:solidFill>
                <a:latin typeface="微软雅黑" pitchFamily="34" charset="-122"/>
                <a:ea typeface="微软雅黑" pitchFamily="34" charset="-122"/>
                <a:cs typeface="Lato"/>
                <a:sym typeface="Lato"/>
              </a:rPr>
              <a:t>ullamcorper</a:t>
            </a:r>
            <a:r>
              <a:rPr sz="1700" dirty="0">
                <a:solidFill>
                  <a:schemeClr val="tx1">
                    <a:lumMod val="50000"/>
                    <a:lumOff val="50000"/>
                  </a:schemeClr>
                </a:solidFill>
                <a:latin typeface="微软雅黑" pitchFamily="34" charset="-122"/>
                <a:ea typeface="微软雅黑" pitchFamily="34" charset="-122"/>
                <a:cs typeface="Lato"/>
                <a:sym typeface="Lato"/>
              </a:rPr>
              <a:t> magna. </a:t>
            </a:r>
            <a:r>
              <a:rPr sz="1700" dirty="0" err="1">
                <a:solidFill>
                  <a:schemeClr val="tx1">
                    <a:lumMod val="50000"/>
                    <a:lumOff val="50000"/>
                  </a:schemeClr>
                </a:solidFill>
                <a:latin typeface="微软雅黑" pitchFamily="34" charset="-122"/>
                <a:ea typeface="微软雅黑" pitchFamily="34" charset="-122"/>
                <a:cs typeface="Lato"/>
                <a:sym typeface="Lato"/>
              </a:rPr>
              <a:t>Curabitur</a:t>
            </a:r>
            <a:r>
              <a:rPr sz="1700" dirty="0">
                <a:solidFill>
                  <a:schemeClr val="tx1">
                    <a:lumMod val="50000"/>
                    <a:lumOff val="50000"/>
                  </a:schemeClr>
                </a:solidFill>
                <a:latin typeface="微软雅黑" pitchFamily="34" charset="-122"/>
                <a:ea typeface="微软雅黑" pitchFamily="34" charset="-122"/>
                <a:cs typeface="Lato"/>
                <a:sym typeface="Lato"/>
              </a:rPr>
              <a:t> a </a:t>
            </a:r>
            <a:r>
              <a:rPr sz="1700" dirty="0" err="1">
                <a:solidFill>
                  <a:schemeClr val="tx1">
                    <a:lumMod val="50000"/>
                    <a:lumOff val="50000"/>
                  </a:schemeClr>
                </a:solidFill>
                <a:latin typeface="微软雅黑" pitchFamily="34" charset="-122"/>
                <a:ea typeface="微软雅黑" pitchFamily="34" charset="-122"/>
                <a:cs typeface="Lato"/>
                <a:sym typeface="Lato"/>
              </a:rPr>
              <a:t>felis</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eu</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tellus</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tincidunt</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rhoncus</a:t>
            </a:r>
            <a:r>
              <a:rPr sz="1700" dirty="0">
                <a:solidFill>
                  <a:schemeClr val="tx1">
                    <a:lumMod val="50000"/>
                    <a:lumOff val="50000"/>
                  </a:schemeClr>
                </a:solidFill>
                <a:latin typeface="微软雅黑" pitchFamily="34" charset="-122"/>
                <a:ea typeface="微软雅黑" pitchFamily="34" charset="-122"/>
                <a:cs typeface="Lato"/>
                <a:sym typeface="Lato"/>
              </a:rPr>
              <a:t>.</a:t>
            </a:r>
          </a:p>
        </p:txBody>
      </p:sp>
      <p:grpSp>
        <p:nvGrpSpPr>
          <p:cNvPr id="8" name="组合 7"/>
          <p:cNvGrpSpPr/>
          <p:nvPr/>
        </p:nvGrpSpPr>
        <p:grpSpPr>
          <a:xfrm>
            <a:off x="1010465" y="6695237"/>
            <a:ext cx="2363219" cy="1198467"/>
            <a:chOff x="1443790" y="9588406"/>
            <a:chExt cx="3376655" cy="1716352"/>
          </a:xfrm>
        </p:grpSpPr>
        <p:sp>
          <p:nvSpPr>
            <p:cNvPr id="34" name="TextBox 62"/>
            <p:cNvSpPr txBox="1">
              <a:spLocks noChangeArrowheads="1"/>
            </p:cNvSpPr>
            <p:nvPr/>
          </p:nvSpPr>
          <p:spPr bwMode="auto">
            <a:xfrm>
              <a:off x="1443790" y="10211690"/>
              <a:ext cx="3376655" cy="10930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19419" tIns="109710" rIns="219419" bIns="109710">
              <a:spAutoFit/>
            </a:bodyPr>
            <a:lstStyle>
              <a:lvl1pPr>
                <a:defRPr sz="3600">
                  <a:solidFill>
                    <a:schemeClr val="tx1"/>
                  </a:solidFill>
                  <a:latin typeface="Lato Light" pitchFamily="34" charset="0"/>
                  <a:ea typeface="MS PGothic" pitchFamily="34" charset="-128"/>
                </a:defRPr>
              </a:lvl1pPr>
              <a:lvl2pPr marL="742950" indent="-285750">
                <a:defRPr sz="3600">
                  <a:solidFill>
                    <a:schemeClr val="tx1"/>
                  </a:solidFill>
                  <a:latin typeface="Lato Light" pitchFamily="34" charset="0"/>
                  <a:ea typeface="MS PGothic" pitchFamily="34" charset="-128"/>
                </a:defRPr>
              </a:lvl2pPr>
              <a:lvl3pPr marL="1143000" indent="-228600">
                <a:defRPr sz="3600">
                  <a:solidFill>
                    <a:schemeClr val="tx1"/>
                  </a:solidFill>
                  <a:latin typeface="Lato Light" pitchFamily="34" charset="0"/>
                  <a:ea typeface="MS PGothic" pitchFamily="34" charset="-128"/>
                </a:defRPr>
              </a:lvl3pPr>
              <a:lvl4pPr marL="1600200" indent="-228600">
                <a:defRPr sz="3600">
                  <a:solidFill>
                    <a:schemeClr val="tx1"/>
                  </a:solidFill>
                  <a:latin typeface="Lato Light" pitchFamily="34" charset="0"/>
                  <a:ea typeface="MS PGothic" pitchFamily="34" charset="-128"/>
                </a:defRPr>
              </a:lvl4pPr>
              <a:lvl5pPr marL="2057400" indent="-228600">
                <a:defRPr sz="3600">
                  <a:solidFill>
                    <a:schemeClr val="tx1"/>
                  </a:solidFill>
                  <a:latin typeface="Lato Light" pitchFamily="34" charset="0"/>
                  <a:ea typeface="MS PGothic" pitchFamily="34" charset="-128"/>
                </a:defRPr>
              </a:lvl5pPr>
              <a:lvl6pPr marL="2514600" indent="-228600" defTabSz="1827213" fontAlgn="base">
                <a:spcBef>
                  <a:spcPct val="0"/>
                </a:spcBef>
                <a:spcAft>
                  <a:spcPct val="0"/>
                </a:spcAft>
                <a:defRPr sz="3600">
                  <a:solidFill>
                    <a:schemeClr val="tx1"/>
                  </a:solidFill>
                  <a:latin typeface="Lato Light" pitchFamily="34" charset="0"/>
                  <a:ea typeface="MS PGothic" pitchFamily="34" charset="-128"/>
                </a:defRPr>
              </a:lvl6pPr>
              <a:lvl7pPr marL="2971800" indent="-228600" defTabSz="1827213" fontAlgn="base">
                <a:spcBef>
                  <a:spcPct val="0"/>
                </a:spcBef>
                <a:spcAft>
                  <a:spcPct val="0"/>
                </a:spcAft>
                <a:defRPr sz="3600">
                  <a:solidFill>
                    <a:schemeClr val="tx1"/>
                  </a:solidFill>
                  <a:latin typeface="Lato Light" pitchFamily="34" charset="0"/>
                  <a:ea typeface="MS PGothic" pitchFamily="34" charset="-128"/>
                </a:defRPr>
              </a:lvl7pPr>
              <a:lvl8pPr marL="3429000" indent="-228600" defTabSz="1827213" fontAlgn="base">
                <a:spcBef>
                  <a:spcPct val="0"/>
                </a:spcBef>
                <a:spcAft>
                  <a:spcPct val="0"/>
                </a:spcAft>
                <a:defRPr sz="3600">
                  <a:solidFill>
                    <a:schemeClr val="tx1"/>
                  </a:solidFill>
                  <a:latin typeface="Lato Light" pitchFamily="34" charset="0"/>
                  <a:ea typeface="MS PGothic" pitchFamily="34" charset="-128"/>
                </a:defRPr>
              </a:lvl8pPr>
              <a:lvl9pPr marL="3886200" indent="-228600" defTabSz="1827213" fontAlgn="base">
                <a:spcBef>
                  <a:spcPct val="0"/>
                </a:spcBef>
                <a:spcAft>
                  <a:spcPct val="0"/>
                </a:spcAft>
                <a:defRPr sz="3600">
                  <a:solidFill>
                    <a:schemeClr val="tx1"/>
                  </a:solidFill>
                  <a:latin typeface="Lato Light" pitchFamily="34" charset="0"/>
                  <a:ea typeface="MS PGothic" pitchFamily="34" charset="-128"/>
                </a:defRPr>
              </a:lvl9pPr>
            </a:lstStyle>
            <a:p>
              <a:pPr algn="r">
                <a:lnSpc>
                  <a:spcPct val="110000"/>
                </a:lnSpc>
              </a:pPr>
              <a:r>
                <a:rPr lang="zh-CN" altLang="en-US" sz="1600" dirty="0">
                  <a:solidFill>
                    <a:schemeClr val="tx1">
                      <a:lumMod val="50000"/>
                      <a:lumOff val="50000"/>
                    </a:schemeClr>
                  </a:solidFill>
                  <a:latin typeface="微软雅黑" pitchFamily="34" charset="-122"/>
                  <a:ea typeface="微软雅黑" pitchFamily="34" charset="-122"/>
                </a:rPr>
                <a:t>输入内容输入您的输入您的内容输入您的</a:t>
              </a:r>
              <a:endParaRPr lang="en-US" altLang="zh-CN" sz="1600" dirty="0">
                <a:solidFill>
                  <a:schemeClr val="tx1">
                    <a:lumMod val="50000"/>
                    <a:lumOff val="50000"/>
                  </a:schemeClr>
                </a:solidFill>
                <a:latin typeface="微软雅黑" pitchFamily="34" charset="-122"/>
                <a:ea typeface="微软雅黑" pitchFamily="34" charset="-122"/>
              </a:endParaRPr>
            </a:p>
          </p:txBody>
        </p:sp>
        <p:sp>
          <p:nvSpPr>
            <p:cNvPr id="35" name="TextBox 63"/>
            <p:cNvSpPr txBox="1">
              <a:spLocks noChangeArrowheads="1"/>
            </p:cNvSpPr>
            <p:nvPr/>
          </p:nvSpPr>
          <p:spPr bwMode="auto">
            <a:xfrm>
              <a:off x="2160573" y="9588406"/>
              <a:ext cx="2387438" cy="7051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82843" tIns="91422" rIns="182843" bIns="91422">
              <a:spAutoFit/>
            </a:bodyPr>
            <a:lstStyle>
              <a:lvl1pPr>
                <a:defRPr sz="3600">
                  <a:solidFill>
                    <a:schemeClr val="tx1"/>
                  </a:solidFill>
                  <a:latin typeface="Lato Light" pitchFamily="34" charset="0"/>
                  <a:ea typeface="MS PGothic" pitchFamily="34" charset="-128"/>
                </a:defRPr>
              </a:lvl1pPr>
              <a:lvl2pPr marL="742950" indent="-285750">
                <a:defRPr sz="3600">
                  <a:solidFill>
                    <a:schemeClr val="tx1"/>
                  </a:solidFill>
                  <a:latin typeface="Lato Light" pitchFamily="34" charset="0"/>
                  <a:ea typeface="MS PGothic" pitchFamily="34" charset="-128"/>
                </a:defRPr>
              </a:lvl2pPr>
              <a:lvl3pPr marL="1143000" indent="-228600">
                <a:defRPr sz="3600">
                  <a:solidFill>
                    <a:schemeClr val="tx1"/>
                  </a:solidFill>
                  <a:latin typeface="Lato Light" pitchFamily="34" charset="0"/>
                  <a:ea typeface="MS PGothic" pitchFamily="34" charset="-128"/>
                </a:defRPr>
              </a:lvl3pPr>
              <a:lvl4pPr marL="1600200" indent="-228600">
                <a:defRPr sz="3600">
                  <a:solidFill>
                    <a:schemeClr val="tx1"/>
                  </a:solidFill>
                  <a:latin typeface="Lato Light" pitchFamily="34" charset="0"/>
                  <a:ea typeface="MS PGothic" pitchFamily="34" charset="-128"/>
                </a:defRPr>
              </a:lvl4pPr>
              <a:lvl5pPr marL="2057400" indent="-228600">
                <a:defRPr sz="3600">
                  <a:solidFill>
                    <a:schemeClr val="tx1"/>
                  </a:solidFill>
                  <a:latin typeface="Lato Light" pitchFamily="34" charset="0"/>
                  <a:ea typeface="MS PGothic" pitchFamily="34" charset="-128"/>
                </a:defRPr>
              </a:lvl5pPr>
              <a:lvl6pPr marL="2514600" indent="-228600" defTabSz="1827213" fontAlgn="base">
                <a:spcBef>
                  <a:spcPct val="0"/>
                </a:spcBef>
                <a:spcAft>
                  <a:spcPct val="0"/>
                </a:spcAft>
                <a:defRPr sz="3600">
                  <a:solidFill>
                    <a:schemeClr val="tx1"/>
                  </a:solidFill>
                  <a:latin typeface="Lato Light" pitchFamily="34" charset="0"/>
                  <a:ea typeface="MS PGothic" pitchFamily="34" charset="-128"/>
                </a:defRPr>
              </a:lvl6pPr>
              <a:lvl7pPr marL="2971800" indent="-228600" defTabSz="1827213" fontAlgn="base">
                <a:spcBef>
                  <a:spcPct val="0"/>
                </a:spcBef>
                <a:spcAft>
                  <a:spcPct val="0"/>
                </a:spcAft>
                <a:defRPr sz="3600">
                  <a:solidFill>
                    <a:schemeClr val="tx1"/>
                  </a:solidFill>
                  <a:latin typeface="Lato Light" pitchFamily="34" charset="0"/>
                  <a:ea typeface="MS PGothic" pitchFamily="34" charset="-128"/>
                </a:defRPr>
              </a:lvl7pPr>
              <a:lvl8pPr marL="3429000" indent="-228600" defTabSz="1827213" fontAlgn="base">
                <a:spcBef>
                  <a:spcPct val="0"/>
                </a:spcBef>
                <a:spcAft>
                  <a:spcPct val="0"/>
                </a:spcAft>
                <a:defRPr sz="3600">
                  <a:solidFill>
                    <a:schemeClr val="tx1"/>
                  </a:solidFill>
                  <a:latin typeface="Lato Light" pitchFamily="34" charset="0"/>
                  <a:ea typeface="MS PGothic" pitchFamily="34" charset="-128"/>
                </a:defRPr>
              </a:lvl8pPr>
              <a:lvl9pPr marL="3886200" indent="-228600" defTabSz="1827213" fontAlgn="base">
                <a:spcBef>
                  <a:spcPct val="0"/>
                </a:spcBef>
                <a:spcAft>
                  <a:spcPct val="0"/>
                </a:spcAft>
                <a:defRPr sz="3600">
                  <a:solidFill>
                    <a:schemeClr val="tx1"/>
                  </a:solidFill>
                  <a:latin typeface="Lato Light" pitchFamily="34" charset="0"/>
                  <a:ea typeface="MS PGothic" pitchFamily="34" charset="-128"/>
                </a:defRPr>
              </a:lvl9pPr>
            </a:lstStyle>
            <a:p>
              <a:pPr algn="r"/>
              <a:r>
                <a:rPr lang="en-US" altLang="zh-CN" sz="2000" b="1" dirty="0">
                  <a:solidFill>
                    <a:schemeClr val="tx1">
                      <a:lumMod val="50000"/>
                      <a:lumOff val="50000"/>
                    </a:schemeClr>
                  </a:solidFill>
                  <a:latin typeface="微软雅黑" pitchFamily="34" charset="-122"/>
                  <a:ea typeface="微软雅黑" pitchFamily="34" charset="-122"/>
                </a:rPr>
                <a:t>Corporate</a:t>
              </a:r>
              <a:endParaRPr lang="id-ID" sz="2000" b="1" dirty="0">
                <a:solidFill>
                  <a:schemeClr val="tx1">
                    <a:lumMod val="50000"/>
                    <a:lumOff val="50000"/>
                  </a:schemeClr>
                </a:solidFill>
                <a:latin typeface="微软雅黑" pitchFamily="34" charset="-122"/>
                <a:ea typeface="微软雅黑" pitchFamily="34" charset="-122"/>
              </a:endParaRPr>
            </a:p>
          </p:txBody>
        </p:sp>
      </p:grpSp>
      <p:grpSp>
        <p:nvGrpSpPr>
          <p:cNvPr id="10" name="组合 9"/>
          <p:cNvGrpSpPr/>
          <p:nvPr/>
        </p:nvGrpSpPr>
        <p:grpSpPr>
          <a:xfrm>
            <a:off x="3482890" y="6695237"/>
            <a:ext cx="2363219" cy="1198467"/>
            <a:chOff x="4976482" y="9588406"/>
            <a:chExt cx="3376655" cy="1716352"/>
          </a:xfrm>
        </p:grpSpPr>
        <p:sp>
          <p:nvSpPr>
            <p:cNvPr id="38" name="TextBox 62"/>
            <p:cNvSpPr txBox="1">
              <a:spLocks noChangeArrowheads="1"/>
            </p:cNvSpPr>
            <p:nvPr/>
          </p:nvSpPr>
          <p:spPr bwMode="auto">
            <a:xfrm>
              <a:off x="4976482" y="10211690"/>
              <a:ext cx="3376655" cy="10930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19419" tIns="109710" rIns="219419" bIns="109710">
              <a:spAutoFit/>
            </a:bodyPr>
            <a:lstStyle>
              <a:lvl1pPr>
                <a:defRPr sz="3600">
                  <a:solidFill>
                    <a:schemeClr val="tx1"/>
                  </a:solidFill>
                  <a:latin typeface="Lato Light" pitchFamily="34" charset="0"/>
                  <a:ea typeface="MS PGothic" pitchFamily="34" charset="-128"/>
                </a:defRPr>
              </a:lvl1pPr>
              <a:lvl2pPr marL="742950" indent="-285750">
                <a:defRPr sz="3600">
                  <a:solidFill>
                    <a:schemeClr val="tx1"/>
                  </a:solidFill>
                  <a:latin typeface="Lato Light" pitchFamily="34" charset="0"/>
                  <a:ea typeface="MS PGothic" pitchFamily="34" charset="-128"/>
                </a:defRPr>
              </a:lvl2pPr>
              <a:lvl3pPr marL="1143000" indent="-228600">
                <a:defRPr sz="3600">
                  <a:solidFill>
                    <a:schemeClr val="tx1"/>
                  </a:solidFill>
                  <a:latin typeface="Lato Light" pitchFamily="34" charset="0"/>
                  <a:ea typeface="MS PGothic" pitchFamily="34" charset="-128"/>
                </a:defRPr>
              </a:lvl3pPr>
              <a:lvl4pPr marL="1600200" indent="-228600">
                <a:defRPr sz="3600">
                  <a:solidFill>
                    <a:schemeClr val="tx1"/>
                  </a:solidFill>
                  <a:latin typeface="Lato Light" pitchFamily="34" charset="0"/>
                  <a:ea typeface="MS PGothic" pitchFamily="34" charset="-128"/>
                </a:defRPr>
              </a:lvl4pPr>
              <a:lvl5pPr marL="2057400" indent="-228600">
                <a:defRPr sz="3600">
                  <a:solidFill>
                    <a:schemeClr val="tx1"/>
                  </a:solidFill>
                  <a:latin typeface="Lato Light" pitchFamily="34" charset="0"/>
                  <a:ea typeface="MS PGothic" pitchFamily="34" charset="-128"/>
                </a:defRPr>
              </a:lvl5pPr>
              <a:lvl6pPr marL="2514600" indent="-228600" defTabSz="1827213" fontAlgn="base">
                <a:spcBef>
                  <a:spcPct val="0"/>
                </a:spcBef>
                <a:spcAft>
                  <a:spcPct val="0"/>
                </a:spcAft>
                <a:defRPr sz="3600">
                  <a:solidFill>
                    <a:schemeClr val="tx1"/>
                  </a:solidFill>
                  <a:latin typeface="Lato Light" pitchFamily="34" charset="0"/>
                  <a:ea typeface="MS PGothic" pitchFamily="34" charset="-128"/>
                </a:defRPr>
              </a:lvl6pPr>
              <a:lvl7pPr marL="2971800" indent="-228600" defTabSz="1827213" fontAlgn="base">
                <a:spcBef>
                  <a:spcPct val="0"/>
                </a:spcBef>
                <a:spcAft>
                  <a:spcPct val="0"/>
                </a:spcAft>
                <a:defRPr sz="3600">
                  <a:solidFill>
                    <a:schemeClr val="tx1"/>
                  </a:solidFill>
                  <a:latin typeface="Lato Light" pitchFamily="34" charset="0"/>
                  <a:ea typeface="MS PGothic" pitchFamily="34" charset="-128"/>
                </a:defRPr>
              </a:lvl7pPr>
              <a:lvl8pPr marL="3429000" indent="-228600" defTabSz="1827213" fontAlgn="base">
                <a:spcBef>
                  <a:spcPct val="0"/>
                </a:spcBef>
                <a:spcAft>
                  <a:spcPct val="0"/>
                </a:spcAft>
                <a:defRPr sz="3600">
                  <a:solidFill>
                    <a:schemeClr val="tx1"/>
                  </a:solidFill>
                  <a:latin typeface="Lato Light" pitchFamily="34" charset="0"/>
                  <a:ea typeface="MS PGothic" pitchFamily="34" charset="-128"/>
                </a:defRPr>
              </a:lvl8pPr>
              <a:lvl9pPr marL="3886200" indent="-228600" defTabSz="1827213" fontAlgn="base">
                <a:spcBef>
                  <a:spcPct val="0"/>
                </a:spcBef>
                <a:spcAft>
                  <a:spcPct val="0"/>
                </a:spcAft>
                <a:defRPr sz="3600">
                  <a:solidFill>
                    <a:schemeClr val="tx1"/>
                  </a:solidFill>
                  <a:latin typeface="Lato Light" pitchFamily="34" charset="0"/>
                  <a:ea typeface="MS PGothic" pitchFamily="34" charset="-128"/>
                </a:defRPr>
              </a:lvl9pPr>
            </a:lstStyle>
            <a:p>
              <a:pPr algn="r">
                <a:lnSpc>
                  <a:spcPct val="110000"/>
                </a:lnSpc>
              </a:pPr>
              <a:r>
                <a:rPr lang="zh-CN" altLang="en-US" sz="1600" dirty="0">
                  <a:solidFill>
                    <a:schemeClr val="tx1">
                      <a:lumMod val="50000"/>
                      <a:lumOff val="50000"/>
                    </a:schemeClr>
                  </a:solidFill>
                  <a:latin typeface="微软雅黑" pitchFamily="34" charset="-122"/>
                  <a:ea typeface="微软雅黑" pitchFamily="34" charset="-122"/>
                </a:rPr>
                <a:t>输入内容输入您的输入您的内容输入您的</a:t>
              </a:r>
              <a:endParaRPr lang="en-US" altLang="zh-CN" sz="1600" dirty="0">
                <a:solidFill>
                  <a:schemeClr val="tx1">
                    <a:lumMod val="50000"/>
                    <a:lumOff val="50000"/>
                  </a:schemeClr>
                </a:solidFill>
                <a:latin typeface="微软雅黑" pitchFamily="34" charset="-122"/>
                <a:ea typeface="微软雅黑" pitchFamily="34" charset="-122"/>
              </a:endParaRPr>
            </a:p>
          </p:txBody>
        </p:sp>
        <p:sp>
          <p:nvSpPr>
            <p:cNvPr id="39" name="TextBox 63"/>
            <p:cNvSpPr txBox="1">
              <a:spLocks noChangeArrowheads="1"/>
            </p:cNvSpPr>
            <p:nvPr/>
          </p:nvSpPr>
          <p:spPr bwMode="auto">
            <a:xfrm>
              <a:off x="5693265" y="9588406"/>
              <a:ext cx="2387438" cy="7051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82843" tIns="91422" rIns="182843" bIns="91422">
              <a:spAutoFit/>
            </a:bodyPr>
            <a:lstStyle>
              <a:lvl1pPr>
                <a:defRPr sz="3600">
                  <a:solidFill>
                    <a:schemeClr val="tx1"/>
                  </a:solidFill>
                  <a:latin typeface="Lato Light" pitchFamily="34" charset="0"/>
                  <a:ea typeface="MS PGothic" pitchFamily="34" charset="-128"/>
                </a:defRPr>
              </a:lvl1pPr>
              <a:lvl2pPr marL="742950" indent="-285750">
                <a:defRPr sz="3600">
                  <a:solidFill>
                    <a:schemeClr val="tx1"/>
                  </a:solidFill>
                  <a:latin typeface="Lato Light" pitchFamily="34" charset="0"/>
                  <a:ea typeface="MS PGothic" pitchFamily="34" charset="-128"/>
                </a:defRPr>
              </a:lvl2pPr>
              <a:lvl3pPr marL="1143000" indent="-228600">
                <a:defRPr sz="3600">
                  <a:solidFill>
                    <a:schemeClr val="tx1"/>
                  </a:solidFill>
                  <a:latin typeface="Lato Light" pitchFamily="34" charset="0"/>
                  <a:ea typeface="MS PGothic" pitchFamily="34" charset="-128"/>
                </a:defRPr>
              </a:lvl3pPr>
              <a:lvl4pPr marL="1600200" indent="-228600">
                <a:defRPr sz="3600">
                  <a:solidFill>
                    <a:schemeClr val="tx1"/>
                  </a:solidFill>
                  <a:latin typeface="Lato Light" pitchFamily="34" charset="0"/>
                  <a:ea typeface="MS PGothic" pitchFamily="34" charset="-128"/>
                </a:defRPr>
              </a:lvl4pPr>
              <a:lvl5pPr marL="2057400" indent="-228600">
                <a:defRPr sz="3600">
                  <a:solidFill>
                    <a:schemeClr val="tx1"/>
                  </a:solidFill>
                  <a:latin typeface="Lato Light" pitchFamily="34" charset="0"/>
                  <a:ea typeface="MS PGothic" pitchFamily="34" charset="-128"/>
                </a:defRPr>
              </a:lvl5pPr>
              <a:lvl6pPr marL="2514600" indent="-228600" defTabSz="1827213" fontAlgn="base">
                <a:spcBef>
                  <a:spcPct val="0"/>
                </a:spcBef>
                <a:spcAft>
                  <a:spcPct val="0"/>
                </a:spcAft>
                <a:defRPr sz="3600">
                  <a:solidFill>
                    <a:schemeClr val="tx1"/>
                  </a:solidFill>
                  <a:latin typeface="Lato Light" pitchFamily="34" charset="0"/>
                  <a:ea typeface="MS PGothic" pitchFamily="34" charset="-128"/>
                </a:defRPr>
              </a:lvl6pPr>
              <a:lvl7pPr marL="2971800" indent="-228600" defTabSz="1827213" fontAlgn="base">
                <a:spcBef>
                  <a:spcPct val="0"/>
                </a:spcBef>
                <a:spcAft>
                  <a:spcPct val="0"/>
                </a:spcAft>
                <a:defRPr sz="3600">
                  <a:solidFill>
                    <a:schemeClr val="tx1"/>
                  </a:solidFill>
                  <a:latin typeface="Lato Light" pitchFamily="34" charset="0"/>
                  <a:ea typeface="MS PGothic" pitchFamily="34" charset="-128"/>
                </a:defRPr>
              </a:lvl7pPr>
              <a:lvl8pPr marL="3429000" indent="-228600" defTabSz="1827213" fontAlgn="base">
                <a:spcBef>
                  <a:spcPct val="0"/>
                </a:spcBef>
                <a:spcAft>
                  <a:spcPct val="0"/>
                </a:spcAft>
                <a:defRPr sz="3600">
                  <a:solidFill>
                    <a:schemeClr val="tx1"/>
                  </a:solidFill>
                  <a:latin typeface="Lato Light" pitchFamily="34" charset="0"/>
                  <a:ea typeface="MS PGothic" pitchFamily="34" charset="-128"/>
                </a:defRPr>
              </a:lvl8pPr>
              <a:lvl9pPr marL="3886200" indent="-228600" defTabSz="1827213" fontAlgn="base">
                <a:spcBef>
                  <a:spcPct val="0"/>
                </a:spcBef>
                <a:spcAft>
                  <a:spcPct val="0"/>
                </a:spcAft>
                <a:defRPr sz="3600">
                  <a:solidFill>
                    <a:schemeClr val="tx1"/>
                  </a:solidFill>
                  <a:latin typeface="Lato Light" pitchFamily="34" charset="0"/>
                  <a:ea typeface="MS PGothic" pitchFamily="34" charset="-128"/>
                </a:defRPr>
              </a:lvl9pPr>
            </a:lstStyle>
            <a:p>
              <a:pPr algn="r"/>
              <a:r>
                <a:rPr lang="en-US" altLang="zh-CN" sz="2000" b="1" dirty="0">
                  <a:solidFill>
                    <a:schemeClr val="tx1">
                      <a:lumMod val="50000"/>
                      <a:lumOff val="50000"/>
                    </a:schemeClr>
                  </a:solidFill>
                  <a:latin typeface="微软雅黑" pitchFamily="34" charset="-122"/>
                  <a:ea typeface="微软雅黑" pitchFamily="34" charset="-122"/>
                </a:rPr>
                <a:t>Corporate</a:t>
              </a:r>
              <a:endParaRPr lang="id-ID" sz="2000" b="1" dirty="0">
                <a:solidFill>
                  <a:schemeClr val="tx1">
                    <a:lumMod val="50000"/>
                    <a:lumOff val="50000"/>
                  </a:schemeClr>
                </a:solidFill>
                <a:latin typeface="微软雅黑" pitchFamily="34" charset="-122"/>
                <a:ea typeface="微软雅黑" pitchFamily="34" charset="-122"/>
              </a:endParaRPr>
            </a:p>
          </p:txBody>
        </p:sp>
      </p:grpSp>
      <p:grpSp>
        <p:nvGrpSpPr>
          <p:cNvPr id="11" name="组合 10"/>
          <p:cNvGrpSpPr/>
          <p:nvPr/>
        </p:nvGrpSpPr>
        <p:grpSpPr>
          <a:xfrm>
            <a:off x="5974136" y="6695237"/>
            <a:ext cx="2363219" cy="1198467"/>
            <a:chOff x="8536068" y="9588406"/>
            <a:chExt cx="3376655" cy="1716352"/>
          </a:xfrm>
        </p:grpSpPr>
        <p:sp>
          <p:nvSpPr>
            <p:cNvPr id="40" name="TextBox 62"/>
            <p:cNvSpPr txBox="1">
              <a:spLocks noChangeArrowheads="1"/>
            </p:cNvSpPr>
            <p:nvPr/>
          </p:nvSpPr>
          <p:spPr bwMode="auto">
            <a:xfrm>
              <a:off x="8536068" y="10211690"/>
              <a:ext cx="3376655" cy="10930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19419" tIns="109710" rIns="219419" bIns="109710">
              <a:spAutoFit/>
            </a:bodyPr>
            <a:lstStyle>
              <a:lvl1pPr>
                <a:defRPr sz="3600">
                  <a:solidFill>
                    <a:schemeClr val="tx1"/>
                  </a:solidFill>
                  <a:latin typeface="Lato Light" pitchFamily="34" charset="0"/>
                  <a:ea typeface="MS PGothic" pitchFamily="34" charset="-128"/>
                </a:defRPr>
              </a:lvl1pPr>
              <a:lvl2pPr marL="742950" indent="-285750">
                <a:defRPr sz="3600">
                  <a:solidFill>
                    <a:schemeClr val="tx1"/>
                  </a:solidFill>
                  <a:latin typeface="Lato Light" pitchFamily="34" charset="0"/>
                  <a:ea typeface="MS PGothic" pitchFamily="34" charset="-128"/>
                </a:defRPr>
              </a:lvl2pPr>
              <a:lvl3pPr marL="1143000" indent="-228600">
                <a:defRPr sz="3600">
                  <a:solidFill>
                    <a:schemeClr val="tx1"/>
                  </a:solidFill>
                  <a:latin typeface="Lato Light" pitchFamily="34" charset="0"/>
                  <a:ea typeface="MS PGothic" pitchFamily="34" charset="-128"/>
                </a:defRPr>
              </a:lvl3pPr>
              <a:lvl4pPr marL="1600200" indent="-228600">
                <a:defRPr sz="3600">
                  <a:solidFill>
                    <a:schemeClr val="tx1"/>
                  </a:solidFill>
                  <a:latin typeface="Lato Light" pitchFamily="34" charset="0"/>
                  <a:ea typeface="MS PGothic" pitchFamily="34" charset="-128"/>
                </a:defRPr>
              </a:lvl4pPr>
              <a:lvl5pPr marL="2057400" indent="-228600">
                <a:defRPr sz="3600">
                  <a:solidFill>
                    <a:schemeClr val="tx1"/>
                  </a:solidFill>
                  <a:latin typeface="Lato Light" pitchFamily="34" charset="0"/>
                  <a:ea typeface="MS PGothic" pitchFamily="34" charset="-128"/>
                </a:defRPr>
              </a:lvl5pPr>
              <a:lvl6pPr marL="2514600" indent="-228600" defTabSz="1827213" fontAlgn="base">
                <a:spcBef>
                  <a:spcPct val="0"/>
                </a:spcBef>
                <a:spcAft>
                  <a:spcPct val="0"/>
                </a:spcAft>
                <a:defRPr sz="3600">
                  <a:solidFill>
                    <a:schemeClr val="tx1"/>
                  </a:solidFill>
                  <a:latin typeface="Lato Light" pitchFamily="34" charset="0"/>
                  <a:ea typeface="MS PGothic" pitchFamily="34" charset="-128"/>
                </a:defRPr>
              </a:lvl6pPr>
              <a:lvl7pPr marL="2971800" indent="-228600" defTabSz="1827213" fontAlgn="base">
                <a:spcBef>
                  <a:spcPct val="0"/>
                </a:spcBef>
                <a:spcAft>
                  <a:spcPct val="0"/>
                </a:spcAft>
                <a:defRPr sz="3600">
                  <a:solidFill>
                    <a:schemeClr val="tx1"/>
                  </a:solidFill>
                  <a:latin typeface="Lato Light" pitchFamily="34" charset="0"/>
                  <a:ea typeface="MS PGothic" pitchFamily="34" charset="-128"/>
                </a:defRPr>
              </a:lvl7pPr>
              <a:lvl8pPr marL="3429000" indent="-228600" defTabSz="1827213" fontAlgn="base">
                <a:spcBef>
                  <a:spcPct val="0"/>
                </a:spcBef>
                <a:spcAft>
                  <a:spcPct val="0"/>
                </a:spcAft>
                <a:defRPr sz="3600">
                  <a:solidFill>
                    <a:schemeClr val="tx1"/>
                  </a:solidFill>
                  <a:latin typeface="Lato Light" pitchFamily="34" charset="0"/>
                  <a:ea typeface="MS PGothic" pitchFamily="34" charset="-128"/>
                </a:defRPr>
              </a:lvl8pPr>
              <a:lvl9pPr marL="3886200" indent="-228600" defTabSz="1827213" fontAlgn="base">
                <a:spcBef>
                  <a:spcPct val="0"/>
                </a:spcBef>
                <a:spcAft>
                  <a:spcPct val="0"/>
                </a:spcAft>
                <a:defRPr sz="3600">
                  <a:solidFill>
                    <a:schemeClr val="tx1"/>
                  </a:solidFill>
                  <a:latin typeface="Lato Light" pitchFamily="34" charset="0"/>
                  <a:ea typeface="MS PGothic" pitchFamily="34" charset="-128"/>
                </a:defRPr>
              </a:lvl9pPr>
            </a:lstStyle>
            <a:p>
              <a:pPr algn="r">
                <a:lnSpc>
                  <a:spcPct val="110000"/>
                </a:lnSpc>
              </a:pPr>
              <a:r>
                <a:rPr lang="zh-CN" altLang="en-US" sz="1600" dirty="0">
                  <a:solidFill>
                    <a:schemeClr val="tx1">
                      <a:lumMod val="50000"/>
                      <a:lumOff val="50000"/>
                    </a:schemeClr>
                  </a:solidFill>
                  <a:latin typeface="微软雅黑" pitchFamily="34" charset="-122"/>
                  <a:ea typeface="微软雅黑" pitchFamily="34" charset="-122"/>
                </a:rPr>
                <a:t>输入内容输入您的输入您的内容输入您的</a:t>
              </a:r>
              <a:endParaRPr lang="en-US" altLang="zh-CN" sz="1600" dirty="0">
                <a:solidFill>
                  <a:schemeClr val="tx1">
                    <a:lumMod val="50000"/>
                    <a:lumOff val="50000"/>
                  </a:schemeClr>
                </a:solidFill>
                <a:latin typeface="微软雅黑" pitchFamily="34" charset="-122"/>
                <a:ea typeface="微软雅黑" pitchFamily="34" charset="-122"/>
              </a:endParaRPr>
            </a:p>
          </p:txBody>
        </p:sp>
        <p:sp>
          <p:nvSpPr>
            <p:cNvPr id="41" name="TextBox 63"/>
            <p:cNvSpPr txBox="1">
              <a:spLocks noChangeArrowheads="1"/>
            </p:cNvSpPr>
            <p:nvPr/>
          </p:nvSpPr>
          <p:spPr bwMode="auto">
            <a:xfrm>
              <a:off x="9252851" y="9588406"/>
              <a:ext cx="2387438" cy="7051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82843" tIns="91422" rIns="182843" bIns="91422">
              <a:spAutoFit/>
            </a:bodyPr>
            <a:lstStyle>
              <a:lvl1pPr>
                <a:defRPr sz="3600">
                  <a:solidFill>
                    <a:schemeClr val="tx1"/>
                  </a:solidFill>
                  <a:latin typeface="Lato Light" pitchFamily="34" charset="0"/>
                  <a:ea typeface="MS PGothic" pitchFamily="34" charset="-128"/>
                </a:defRPr>
              </a:lvl1pPr>
              <a:lvl2pPr marL="742950" indent="-285750">
                <a:defRPr sz="3600">
                  <a:solidFill>
                    <a:schemeClr val="tx1"/>
                  </a:solidFill>
                  <a:latin typeface="Lato Light" pitchFamily="34" charset="0"/>
                  <a:ea typeface="MS PGothic" pitchFamily="34" charset="-128"/>
                </a:defRPr>
              </a:lvl2pPr>
              <a:lvl3pPr marL="1143000" indent="-228600">
                <a:defRPr sz="3600">
                  <a:solidFill>
                    <a:schemeClr val="tx1"/>
                  </a:solidFill>
                  <a:latin typeface="Lato Light" pitchFamily="34" charset="0"/>
                  <a:ea typeface="MS PGothic" pitchFamily="34" charset="-128"/>
                </a:defRPr>
              </a:lvl3pPr>
              <a:lvl4pPr marL="1600200" indent="-228600">
                <a:defRPr sz="3600">
                  <a:solidFill>
                    <a:schemeClr val="tx1"/>
                  </a:solidFill>
                  <a:latin typeface="Lato Light" pitchFamily="34" charset="0"/>
                  <a:ea typeface="MS PGothic" pitchFamily="34" charset="-128"/>
                </a:defRPr>
              </a:lvl4pPr>
              <a:lvl5pPr marL="2057400" indent="-228600">
                <a:defRPr sz="3600">
                  <a:solidFill>
                    <a:schemeClr val="tx1"/>
                  </a:solidFill>
                  <a:latin typeface="Lato Light" pitchFamily="34" charset="0"/>
                  <a:ea typeface="MS PGothic" pitchFamily="34" charset="-128"/>
                </a:defRPr>
              </a:lvl5pPr>
              <a:lvl6pPr marL="2514600" indent="-228600" defTabSz="1827213" fontAlgn="base">
                <a:spcBef>
                  <a:spcPct val="0"/>
                </a:spcBef>
                <a:spcAft>
                  <a:spcPct val="0"/>
                </a:spcAft>
                <a:defRPr sz="3600">
                  <a:solidFill>
                    <a:schemeClr val="tx1"/>
                  </a:solidFill>
                  <a:latin typeface="Lato Light" pitchFamily="34" charset="0"/>
                  <a:ea typeface="MS PGothic" pitchFamily="34" charset="-128"/>
                </a:defRPr>
              </a:lvl6pPr>
              <a:lvl7pPr marL="2971800" indent="-228600" defTabSz="1827213" fontAlgn="base">
                <a:spcBef>
                  <a:spcPct val="0"/>
                </a:spcBef>
                <a:spcAft>
                  <a:spcPct val="0"/>
                </a:spcAft>
                <a:defRPr sz="3600">
                  <a:solidFill>
                    <a:schemeClr val="tx1"/>
                  </a:solidFill>
                  <a:latin typeface="Lato Light" pitchFamily="34" charset="0"/>
                  <a:ea typeface="MS PGothic" pitchFamily="34" charset="-128"/>
                </a:defRPr>
              </a:lvl7pPr>
              <a:lvl8pPr marL="3429000" indent="-228600" defTabSz="1827213" fontAlgn="base">
                <a:spcBef>
                  <a:spcPct val="0"/>
                </a:spcBef>
                <a:spcAft>
                  <a:spcPct val="0"/>
                </a:spcAft>
                <a:defRPr sz="3600">
                  <a:solidFill>
                    <a:schemeClr val="tx1"/>
                  </a:solidFill>
                  <a:latin typeface="Lato Light" pitchFamily="34" charset="0"/>
                  <a:ea typeface="MS PGothic" pitchFamily="34" charset="-128"/>
                </a:defRPr>
              </a:lvl8pPr>
              <a:lvl9pPr marL="3886200" indent="-228600" defTabSz="1827213" fontAlgn="base">
                <a:spcBef>
                  <a:spcPct val="0"/>
                </a:spcBef>
                <a:spcAft>
                  <a:spcPct val="0"/>
                </a:spcAft>
                <a:defRPr sz="3600">
                  <a:solidFill>
                    <a:schemeClr val="tx1"/>
                  </a:solidFill>
                  <a:latin typeface="Lato Light" pitchFamily="34" charset="0"/>
                  <a:ea typeface="MS PGothic" pitchFamily="34" charset="-128"/>
                </a:defRPr>
              </a:lvl9pPr>
            </a:lstStyle>
            <a:p>
              <a:pPr algn="r"/>
              <a:r>
                <a:rPr lang="en-US" altLang="zh-CN" sz="2000" b="1" dirty="0">
                  <a:solidFill>
                    <a:schemeClr val="tx1">
                      <a:lumMod val="50000"/>
                      <a:lumOff val="50000"/>
                    </a:schemeClr>
                  </a:solidFill>
                  <a:latin typeface="微软雅黑" pitchFamily="34" charset="-122"/>
                  <a:ea typeface="微软雅黑" pitchFamily="34" charset="-122"/>
                </a:rPr>
                <a:t>Corporate</a:t>
              </a:r>
              <a:endParaRPr lang="id-ID" sz="2000" b="1" dirty="0">
                <a:solidFill>
                  <a:schemeClr val="tx1">
                    <a:lumMod val="50000"/>
                    <a:lumOff val="50000"/>
                  </a:schemeClr>
                </a:solidFill>
                <a:latin typeface="微软雅黑" pitchFamily="34" charset="-122"/>
                <a:ea typeface="微软雅黑" pitchFamily="34" charset="-122"/>
              </a:endParaRPr>
            </a:p>
          </p:txBody>
        </p:sp>
      </p:grpSp>
      <p:grpSp>
        <p:nvGrpSpPr>
          <p:cNvPr id="12" name="组合 11"/>
          <p:cNvGrpSpPr/>
          <p:nvPr/>
        </p:nvGrpSpPr>
        <p:grpSpPr>
          <a:xfrm>
            <a:off x="8446561" y="6695237"/>
            <a:ext cx="2363219" cy="1198467"/>
            <a:chOff x="12068760" y="9588406"/>
            <a:chExt cx="3376655" cy="1716352"/>
          </a:xfrm>
        </p:grpSpPr>
        <p:sp>
          <p:nvSpPr>
            <p:cNvPr id="42" name="TextBox 62"/>
            <p:cNvSpPr txBox="1">
              <a:spLocks noChangeArrowheads="1"/>
            </p:cNvSpPr>
            <p:nvPr/>
          </p:nvSpPr>
          <p:spPr bwMode="auto">
            <a:xfrm>
              <a:off x="12068760" y="10211690"/>
              <a:ext cx="3376655" cy="10930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19419" tIns="109710" rIns="219419" bIns="109710">
              <a:spAutoFit/>
            </a:bodyPr>
            <a:lstStyle>
              <a:lvl1pPr>
                <a:defRPr sz="3600">
                  <a:solidFill>
                    <a:schemeClr val="tx1"/>
                  </a:solidFill>
                  <a:latin typeface="Lato Light" pitchFamily="34" charset="0"/>
                  <a:ea typeface="MS PGothic" pitchFamily="34" charset="-128"/>
                </a:defRPr>
              </a:lvl1pPr>
              <a:lvl2pPr marL="742950" indent="-285750">
                <a:defRPr sz="3600">
                  <a:solidFill>
                    <a:schemeClr val="tx1"/>
                  </a:solidFill>
                  <a:latin typeface="Lato Light" pitchFamily="34" charset="0"/>
                  <a:ea typeface="MS PGothic" pitchFamily="34" charset="-128"/>
                </a:defRPr>
              </a:lvl2pPr>
              <a:lvl3pPr marL="1143000" indent="-228600">
                <a:defRPr sz="3600">
                  <a:solidFill>
                    <a:schemeClr val="tx1"/>
                  </a:solidFill>
                  <a:latin typeface="Lato Light" pitchFamily="34" charset="0"/>
                  <a:ea typeface="MS PGothic" pitchFamily="34" charset="-128"/>
                </a:defRPr>
              </a:lvl3pPr>
              <a:lvl4pPr marL="1600200" indent="-228600">
                <a:defRPr sz="3600">
                  <a:solidFill>
                    <a:schemeClr val="tx1"/>
                  </a:solidFill>
                  <a:latin typeface="Lato Light" pitchFamily="34" charset="0"/>
                  <a:ea typeface="MS PGothic" pitchFamily="34" charset="-128"/>
                </a:defRPr>
              </a:lvl4pPr>
              <a:lvl5pPr marL="2057400" indent="-228600">
                <a:defRPr sz="3600">
                  <a:solidFill>
                    <a:schemeClr val="tx1"/>
                  </a:solidFill>
                  <a:latin typeface="Lato Light" pitchFamily="34" charset="0"/>
                  <a:ea typeface="MS PGothic" pitchFamily="34" charset="-128"/>
                </a:defRPr>
              </a:lvl5pPr>
              <a:lvl6pPr marL="2514600" indent="-228600" defTabSz="1827213" fontAlgn="base">
                <a:spcBef>
                  <a:spcPct val="0"/>
                </a:spcBef>
                <a:spcAft>
                  <a:spcPct val="0"/>
                </a:spcAft>
                <a:defRPr sz="3600">
                  <a:solidFill>
                    <a:schemeClr val="tx1"/>
                  </a:solidFill>
                  <a:latin typeface="Lato Light" pitchFamily="34" charset="0"/>
                  <a:ea typeface="MS PGothic" pitchFamily="34" charset="-128"/>
                </a:defRPr>
              </a:lvl6pPr>
              <a:lvl7pPr marL="2971800" indent="-228600" defTabSz="1827213" fontAlgn="base">
                <a:spcBef>
                  <a:spcPct val="0"/>
                </a:spcBef>
                <a:spcAft>
                  <a:spcPct val="0"/>
                </a:spcAft>
                <a:defRPr sz="3600">
                  <a:solidFill>
                    <a:schemeClr val="tx1"/>
                  </a:solidFill>
                  <a:latin typeface="Lato Light" pitchFamily="34" charset="0"/>
                  <a:ea typeface="MS PGothic" pitchFamily="34" charset="-128"/>
                </a:defRPr>
              </a:lvl7pPr>
              <a:lvl8pPr marL="3429000" indent="-228600" defTabSz="1827213" fontAlgn="base">
                <a:spcBef>
                  <a:spcPct val="0"/>
                </a:spcBef>
                <a:spcAft>
                  <a:spcPct val="0"/>
                </a:spcAft>
                <a:defRPr sz="3600">
                  <a:solidFill>
                    <a:schemeClr val="tx1"/>
                  </a:solidFill>
                  <a:latin typeface="Lato Light" pitchFamily="34" charset="0"/>
                  <a:ea typeface="MS PGothic" pitchFamily="34" charset="-128"/>
                </a:defRPr>
              </a:lvl8pPr>
              <a:lvl9pPr marL="3886200" indent="-228600" defTabSz="1827213" fontAlgn="base">
                <a:spcBef>
                  <a:spcPct val="0"/>
                </a:spcBef>
                <a:spcAft>
                  <a:spcPct val="0"/>
                </a:spcAft>
                <a:defRPr sz="3600">
                  <a:solidFill>
                    <a:schemeClr val="tx1"/>
                  </a:solidFill>
                  <a:latin typeface="Lato Light" pitchFamily="34" charset="0"/>
                  <a:ea typeface="MS PGothic" pitchFamily="34" charset="-128"/>
                </a:defRPr>
              </a:lvl9pPr>
            </a:lstStyle>
            <a:p>
              <a:pPr algn="r">
                <a:lnSpc>
                  <a:spcPct val="110000"/>
                </a:lnSpc>
              </a:pPr>
              <a:r>
                <a:rPr lang="zh-CN" altLang="en-US" sz="1600" dirty="0">
                  <a:solidFill>
                    <a:schemeClr val="tx1">
                      <a:lumMod val="50000"/>
                      <a:lumOff val="50000"/>
                    </a:schemeClr>
                  </a:solidFill>
                  <a:latin typeface="微软雅黑" pitchFamily="34" charset="-122"/>
                  <a:ea typeface="微软雅黑" pitchFamily="34" charset="-122"/>
                </a:rPr>
                <a:t>输入内容输入您的输入您的内容输入您的</a:t>
              </a:r>
              <a:endParaRPr lang="en-US" altLang="zh-CN" sz="1600" dirty="0">
                <a:solidFill>
                  <a:schemeClr val="tx1">
                    <a:lumMod val="50000"/>
                    <a:lumOff val="50000"/>
                  </a:schemeClr>
                </a:solidFill>
                <a:latin typeface="微软雅黑" pitchFamily="34" charset="-122"/>
                <a:ea typeface="微软雅黑" pitchFamily="34" charset="-122"/>
              </a:endParaRPr>
            </a:p>
          </p:txBody>
        </p:sp>
        <p:sp>
          <p:nvSpPr>
            <p:cNvPr id="43" name="TextBox 63"/>
            <p:cNvSpPr txBox="1">
              <a:spLocks noChangeArrowheads="1"/>
            </p:cNvSpPr>
            <p:nvPr/>
          </p:nvSpPr>
          <p:spPr bwMode="auto">
            <a:xfrm>
              <a:off x="12785543" y="9588406"/>
              <a:ext cx="2387438" cy="7051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82843" tIns="91422" rIns="182843" bIns="91422">
              <a:spAutoFit/>
            </a:bodyPr>
            <a:lstStyle>
              <a:lvl1pPr>
                <a:defRPr sz="3600">
                  <a:solidFill>
                    <a:schemeClr val="tx1"/>
                  </a:solidFill>
                  <a:latin typeface="Lato Light" pitchFamily="34" charset="0"/>
                  <a:ea typeface="MS PGothic" pitchFamily="34" charset="-128"/>
                </a:defRPr>
              </a:lvl1pPr>
              <a:lvl2pPr marL="742950" indent="-285750">
                <a:defRPr sz="3600">
                  <a:solidFill>
                    <a:schemeClr val="tx1"/>
                  </a:solidFill>
                  <a:latin typeface="Lato Light" pitchFamily="34" charset="0"/>
                  <a:ea typeface="MS PGothic" pitchFamily="34" charset="-128"/>
                </a:defRPr>
              </a:lvl2pPr>
              <a:lvl3pPr marL="1143000" indent="-228600">
                <a:defRPr sz="3600">
                  <a:solidFill>
                    <a:schemeClr val="tx1"/>
                  </a:solidFill>
                  <a:latin typeface="Lato Light" pitchFamily="34" charset="0"/>
                  <a:ea typeface="MS PGothic" pitchFamily="34" charset="-128"/>
                </a:defRPr>
              </a:lvl3pPr>
              <a:lvl4pPr marL="1600200" indent="-228600">
                <a:defRPr sz="3600">
                  <a:solidFill>
                    <a:schemeClr val="tx1"/>
                  </a:solidFill>
                  <a:latin typeface="Lato Light" pitchFamily="34" charset="0"/>
                  <a:ea typeface="MS PGothic" pitchFamily="34" charset="-128"/>
                </a:defRPr>
              </a:lvl4pPr>
              <a:lvl5pPr marL="2057400" indent="-228600">
                <a:defRPr sz="3600">
                  <a:solidFill>
                    <a:schemeClr val="tx1"/>
                  </a:solidFill>
                  <a:latin typeface="Lato Light" pitchFamily="34" charset="0"/>
                  <a:ea typeface="MS PGothic" pitchFamily="34" charset="-128"/>
                </a:defRPr>
              </a:lvl5pPr>
              <a:lvl6pPr marL="2514600" indent="-228600" defTabSz="1827213" fontAlgn="base">
                <a:spcBef>
                  <a:spcPct val="0"/>
                </a:spcBef>
                <a:spcAft>
                  <a:spcPct val="0"/>
                </a:spcAft>
                <a:defRPr sz="3600">
                  <a:solidFill>
                    <a:schemeClr val="tx1"/>
                  </a:solidFill>
                  <a:latin typeface="Lato Light" pitchFamily="34" charset="0"/>
                  <a:ea typeface="MS PGothic" pitchFamily="34" charset="-128"/>
                </a:defRPr>
              </a:lvl6pPr>
              <a:lvl7pPr marL="2971800" indent="-228600" defTabSz="1827213" fontAlgn="base">
                <a:spcBef>
                  <a:spcPct val="0"/>
                </a:spcBef>
                <a:spcAft>
                  <a:spcPct val="0"/>
                </a:spcAft>
                <a:defRPr sz="3600">
                  <a:solidFill>
                    <a:schemeClr val="tx1"/>
                  </a:solidFill>
                  <a:latin typeface="Lato Light" pitchFamily="34" charset="0"/>
                  <a:ea typeface="MS PGothic" pitchFamily="34" charset="-128"/>
                </a:defRPr>
              </a:lvl7pPr>
              <a:lvl8pPr marL="3429000" indent="-228600" defTabSz="1827213" fontAlgn="base">
                <a:spcBef>
                  <a:spcPct val="0"/>
                </a:spcBef>
                <a:spcAft>
                  <a:spcPct val="0"/>
                </a:spcAft>
                <a:defRPr sz="3600">
                  <a:solidFill>
                    <a:schemeClr val="tx1"/>
                  </a:solidFill>
                  <a:latin typeface="Lato Light" pitchFamily="34" charset="0"/>
                  <a:ea typeface="MS PGothic" pitchFamily="34" charset="-128"/>
                </a:defRPr>
              </a:lvl8pPr>
              <a:lvl9pPr marL="3886200" indent="-228600" defTabSz="1827213" fontAlgn="base">
                <a:spcBef>
                  <a:spcPct val="0"/>
                </a:spcBef>
                <a:spcAft>
                  <a:spcPct val="0"/>
                </a:spcAft>
                <a:defRPr sz="3600">
                  <a:solidFill>
                    <a:schemeClr val="tx1"/>
                  </a:solidFill>
                  <a:latin typeface="Lato Light" pitchFamily="34" charset="0"/>
                  <a:ea typeface="MS PGothic" pitchFamily="34" charset="-128"/>
                </a:defRPr>
              </a:lvl9pPr>
            </a:lstStyle>
            <a:p>
              <a:pPr algn="r"/>
              <a:r>
                <a:rPr lang="en-US" altLang="zh-CN" sz="2000" b="1" dirty="0">
                  <a:solidFill>
                    <a:schemeClr val="tx1">
                      <a:lumMod val="50000"/>
                      <a:lumOff val="50000"/>
                    </a:schemeClr>
                  </a:solidFill>
                  <a:latin typeface="微软雅黑" pitchFamily="34" charset="-122"/>
                  <a:ea typeface="微软雅黑" pitchFamily="34" charset="-122"/>
                </a:rPr>
                <a:t>Corporate</a:t>
              </a:r>
              <a:endParaRPr lang="id-ID" sz="2000" b="1" dirty="0">
                <a:solidFill>
                  <a:schemeClr val="tx1">
                    <a:lumMod val="50000"/>
                    <a:lumOff val="50000"/>
                  </a:schemeClr>
                </a:solidFill>
                <a:latin typeface="微软雅黑" pitchFamily="34" charset="-122"/>
                <a:ea typeface="微软雅黑" pitchFamily="34" charset="-122"/>
              </a:endParaRPr>
            </a:p>
          </p:txBody>
        </p:sp>
      </p:grpSp>
      <p:grpSp>
        <p:nvGrpSpPr>
          <p:cNvPr id="13" name="组合 12"/>
          <p:cNvGrpSpPr/>
          <p:nvPr/>
        </p:nvGrpSpPr>
        <p:grpSpPr>
          <a:xfrm>
            <a:off x="10937808" y="6695237"/>
            <a:ext cx="2363219" cy="1198467"/>
            <a:chOff x="15628346" y="9588406"/>
            <a:chExt cx="3376655" cy="1716352"/>
          </a:xfrm>
        </p:grpSpPr>
        <p:sp>
          <p:nvSpPr>
            <p:cNvPr id="44" name="TextBox 62"/>
            <p:cNvSpPr txBox="1">
              <a:spLocks noChangeArrowheads="1"/>
            </p:cNvSpPr>
            <p:nvPr/>
          </p:nvSpPr>
          <p:spPr bwMode="auto">
            <a:xfrm>
              <a:off x="15628346" y="10211690"/>
              <a:ext cx="3376655" cy="10930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19419" tIns="109710" rIns="219419" bIns="109710">
              <a:spAutoFit/>
            </a:bodyPr>
            <a:lstStyle>
              <a:lvl1pPr>
                <a:defRPr sz="3600">
                  <a:solidFill>
                    <a:schemeClr val="tx1"/>
                  </a:solidFill>
                  <a:latin typeface="Lato Light" pitchFamily="34" charset="0"/>
                  <a:ea typeface="MS PGothic" pitchFamily="34" charset="-128"/>
                </a:defRPr>
              </a:lvl1pPr>
              <a:lvl2pPr marL="742950" indent="-285750">
                <a:defRPr sz="3600">
                  <a:solidFill>
                    <a:schemeClr val="tx1"/>
                  </a:solidFill>
                  <a:latin typeface="Lato Light" pitchFamily="34" charset="0"/>
                  <a:ea typeface="MS PGothic" pitchFamily="34" charset="-128"/>
                </a:defRPr>
              </a:lvl2pPr>
              <a:lvl3pPr marL="1143000" indent="-228600">
                <a:defRPr sz="3600">
                  <a:solidFill>
                    <a:schemeClr val="tx1"/>
                  </a:solidFill>
                  <a:latin typeface="Lato Light" pitchFamily="34" charset="0"/>
                  <a:ea typeface="MS PGothic" pitchFamily="34" charset="-128"/>
                </a:defRPr>
              </a:lvl3pPr>
              <a:lvl4pPr marL="1600200" indent="-228600">
                <a:defRPr sz="3600">
                  <a:solidFill>
                    <a:schemeClr val="tx1"/>
                  </a:solidFill>
                  <a:latin typeface="Lato Light" pitchFamily="34" charset="0"/>
                  <a:ea typeface="MS PGothic" pitchFamily="34" charset="-128"/>
                </a:defRPr>
              </a:lvl4pPr>
              <a:lvl5pPr marL="2057400" indent="-228600">
                <a:defRPr sz="3600">
                  <a:solidFill>
                    <a:schemeClr val="tx1"/>
                  </a:solidFill>
                  <a:latin typeface="Lato Light" pitchFamily="34" charset="0"/>
                  <a:ea typeface="MS PGothic" pitchFamily="34" charset="-128"/>
                </a:defRPr>
              </a:lvl5pPr>
              <a:lvl6pPr marL="2514600" indent="-228600" defTabSz="1827213" fontAlgn="base">
                <a:spcBef>
                  <a:spcPct val="0"/>
                </a:spcBef>
                <a:spcAft>
                  <a:spcPct val="0"/>
                </a:spcAft>
                <a:defRPr sz="3600">
                  <a:solidFill>
                    <a:schemeClr val="tx1"/>
                  </a:solidFill>
                  <a:latin typeface="Lato Light" pitchFamily="34" charset="0"/>
                  <a:ea typeface="MS PGothic" pitchFamily="34" charset="-128"/>
                </a:defRPr>
              </a:lvl6pPr>
              <a:lvl7pPr marL="2971800" indent="-228600" defTabSz="1827213" fontAlgn="base">
                <a:spcBef>
                  <a:spcPct val="0"/>
                </a:spcBef>
                <a:spcAft>
                  <a:spcPct val="0"/>
                </a:spcAft>
                <a:defRPr sz="3600">
                  <a:solidFill>
                    <a:schemeClr val="tx1"/>
                  </a:solidFill>
                  <a:latin typeface="Lato Light" pitchFamily="34" charset="0"/>
                  <a:ea typeface="MS PGothic" pitchFamily="34" charset="-128"/>
                </a:defRPr>
              </a:lvl7pPr>
              <a:lvl8pPr marL="3429000" indent="-228600" defTabSz="1827213" fontAlgn="base">
                <a:spcBef>
                  <a:spcPct val="0"/>
                </a:spcBef>
                <a:spcAft>
                  <a:spcPct val="0"/>
                </a:spcAft>
                <a:defRPr sz="3600">
                  <a:solidFill>
                    <a:schemeClr val="tx1"/>
                  </a:solidFill>
                  <a:latin typeface="Lato Light" pitchFamily="34" charset="0"/>
                  <a:ea typeface="MS PGothic" pitchFamily="34" charset="-128"/>
                </a:defRPr>
              </a:lvl8pPr>
              <a:lvl9pPr marL="3886200" indent="-228600" defTabSz="1827213" fontAlgn="base">
                <a:spcBef>
                  <a:spcPct val="0"/>
                </a:spcBef>
                <a:spcAft>
                  <a:spcPct val="0"/>
                </a:spcAft>
                <a:defRPr sz="3600">
                  <a:solidFill>
                    <a:schemeClr val="tx1"/>
                  </a:solidFill>
                  <a:latin typeface="Lato Light" pitchFamily="34" charset="0"/>
                  <a:ea typeface="MS PGothic" pitchFamily="34" charset="-128"/>
                </a:defRPr>
              </a:lvl9pPr>
            </a:lstStyle>
            <a:p>
              <a:pPr algn="r">
                <a:lnSpc>
                  <a:spcPct val="110000"/>
                </a:lnSpc>
              </a:pPr>
              <a:r>
                <a:rPr lang="zh-CN" altLang="en-US" sz="1600" dirty="0">
                  <a:solidFill>
                    <a:schemeClr val="tx1">
                      <a:lumMod val="50000"/>
                      <a:lumOff val="50000"/>
                    </a:schemeClr>
                  </a:solidFill>
                  <a:latin typeface="微软雅黑" pitchFamily="34" charset="-122"/>
                  <a:ea typeface="微软雅黑" pitchFamily="34" charset="-122"/>
                </a:rPr>
                <a:t>输入内容输入您的输入您的内容输入您的</a:t>
              </a:r>
              <a:endParaRPr lang="en-US" altLang="zh-CN" sz="1600" dirty="0">
                <a:solidFill>
                  <a:schemeClr val="tx1">
                    <a:lumMod val="50000"/>
                    <a:lumOff val="50000"/>
                  </a:schemeClr>
                </a:solidFill>
                <a:latin typeface="微软雅黑" pitchFamily="34" charset="-122"/>
                <a:ea typeface="微软雅黑" pitchFamily="34" charset="-122"/>
              </a:endParaRPr>
            </a:p>
          </p:txBody>
        </p:sp>
        <p:sp>
          <p:nvSpPr>
            <p:cNvPr id="45" name="TextBox 63"/>
            <p:cNvSpPr txBox="1">
              <a:spLocks noChangeArrowheads="1"/>
            </p:cNvSpPr>
            <p:nvPr/>
          </p:nvSpPr>
          <p:spPr bwMode="auto">
            <a:xfrm>
              <a:off x="16345129" y="9588406"/>
              <a:ext cx="2387438" cy="7051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82843" tIns="91422" rIns="182843" bIns="91422">
              <a:spAutoFit/>
            </a:bodyPr>
            <a:lstStyle>
              <a:lvl1pPr>
                <a:defRPr sz="3600">
                  <a:solidFill>
                    <a:schemeClr val="tx1"/>
                  </a:solidFill>
                  <a:latin typeface="Lato Light" pitchFamily="34" charset="0"/>
                  <a:ea typeface="MS PGothic" pitchFamily="34" charset="-128"/>
                </a:defRPr>
              </a:lvl1pPr>
              <a:lvl2pPr marL="742950" indent="-285750">
                <a:defRPr sz="3600">
                  <a:solidFill>
                    <a:schemeClr val="tx1"/>
                  </a:solidFill>
                  <a:latin typeface="Lato Light" pitchFamily="34" charset="0"/>
                  <a:ea typeface="MS PGothic" pitchFamily="34" charset="-128"/>
                </a:defRPr>
              </a:lvl2pPr>
              <a:lvl3pPr marL="1143000" indent="-228600">
                <a:defRPr sz="3600">
                  <a:solidFill>
                    <a:schemeClr val="tx1"/>
                  </a:solidFill>
                  <a:latin typeface="Lato Light" pitchFamily="34" charset="0"/>
                  <a:ea typeface="MS PGothic" pitchFamily="34" charset="-128"/>
                </a:defRPr>
              </a:lvl3pPr>
              <a:lvl4pPr marL="1600200" indent="-228600">
                <a:defRPr sz="3600">
                  <a:solidFill>
                    <a:schemeClr val="tx1"/>
                  </a:solidFill>
                  <a:latin typeface="Lato Light" pitchFamily="34" charset="0"/>
                  <a:ea typeface="MS PGothic" pitchFamily="34" charset="-128"/>
                </a:defRPr>
              </a:lvl4pPr>
              <a:lvl5pPr marL="2057400" indent="-228600">
                <a:defRPr sz="3600">
                  <a:solidFill>
                    <a:schemeClr val="tx1"/>
                  </a:solidFill>
                  <a:latin typeface="Lato Light" pitchFamily="34" charset="0"/>
                  <a:ea typeface="MS PGothic" pitchFamily="34" charset="-128"/>
                </a:defRPr>
              </a:lvl5pPr>
              <a:lvl6pPr marL="2514600" indent="-228600" defTabSz="1827213" fontAlgn="base">
                <a:spcBef>
                  <a:spcPct val="0"/>
                </a:spcBef>
                <a:spcAft>
                  <a:spcPct val="0"/>
                </a:spcAft>
                <a:defRPr sz="3600">
                  <a:solidFill>
                    <a:schemeClr val="tx1"/>
                  </a:solidFill>
                  <a:latin typeface="Lato Light" pitchFamily="34" charset="0"/>
                  <a:ea typeface="MS PGothic" pitchFamily="34" charset="-128"/>
                </a:defRPr>
              </a:lvl6pPr>
              <a:lvl7pPr marL="2971800" indent="-228600" defTabSz="1827213" fontAlgn="base">
                <a:spcBef>
                  <a:spcPct val="0"/>
                </a:spcBef>
                <a:spcAft>
                  <a:spcPct val="0"/>
                </a:spcAft>
                <a:defRPr sz="3600">
                  <a:solidFill>
                    <a:schemeClr val="tx1"/>
                  </a:solidFill>
                  <a:latin typeface="Lato Light" pitchFamily="34" charset="0"/>
                  <a:ea typeface="MS PGothic" pitchFamily="34" charset="-128"/>
                </a:defRPr>
              </a:lvl7pPr>
              <a:lvl8pPr marL="3429000" indent="-228600" defTabSz="1827213" fontAlgn="base">
                <a:spcBef>
                  <a:spcPct val="0"/>
                </a:spcBef>
                <a:spcAft>
                  <a:spcPct val="0"/>
                </a:spcAft>
                <a:defRPr sz="3600">
                  <a:solidFill>
                    <a:schemeClr val="tx1"/>
                  </a:solidFill>
                  <a:latin typeface="Lato Light" pitchFamily="34" charset="0"/>
                  <a:ea typeface="MS PGothic" pitchFamily="34" charset="-128"/>
                </a:defRPr>
              </a:lvl8pPr>
              <a:lvl9pPr marL="3886200" indent="-228600" defTabSz="1827213" fontAlgn="base">
                <a:spcBef>
                  <a:spcPct val="0"/>
                </a:spcBef>
                <a:spcAft>
                  <a:spcPct val="0"/>
                </a:spcAft>
                <a:defRPr sz="3600">
                  <a:solidFill>
                    <a:schemeClr val="tx1"/>
                  </a:solidFill>
                  <a:latin typeface="Lato Light" pitchFamily="34" charset="0"/>
                  <a:ea typeface="MS PGothic" pitchFamily="34" charset="-128"/>
                </a:defRPr>
              </a:lvl9pPr>
            </a:lstStyle>
            <a:p>
              <a:pPr algn="r"/>
              <a:r>
                <a:rPr lang="en-US" altLang="zh-CN" sz="2000" b="1" dirty="0">
                  <a:solidFill>
                    <a:schemeClr val="tx1">
                      <a:lumMod val="50000"/>
                      <a:lumOff val="50000"/>
                    </a:schemeClr>
                  </a:solidFill>
                  <a:latin typeface="微软雅黑" pitchFamily="34" charset="-122"/>
                  <a:ea typeface="微软雅黑" pitchFamily="34" charset="-122"/>
                </a:rPr>
                <a:t>Corporate</a:t>
              </a:r>
              <a:endParaRPr lang="id-ID" sz="2000" b="1" dirty="0">
                <a:solidFill>
                  <a:schemeClr val="tx1">
                    <a:lumMod val="50000"/>
                    <a:lumOff val="50000"/>
                  </a:schemeClr>
                </a:solidFill>
                <a:latin typeface="微软雅黑" pitchFamily="34" charset="-122"/>
                <a:ea typeface="微软雅黑" pitchFamily="34" charset="-122"/>
              </a:endParaRPr>
            </a:p>
          </p:txBody>
        </p:sp>
      </p:grpSp>
      <p:grpSp>
        <p:nvGrpSpPr>
          <p:cNvPr id="14" name="组合 13"/>
          <p:cNvGrpSpPr/>
          <p:nvPr/>
        </p:nvGrpSpPr>
        <p:grpSpPr>
          <a:xfrm>
            <a:off x="13429054" y="6695237"/>
            <a:ext cx="2363219" cy="1198467"/>
            <a:chOff x="19187932" y="9588406"/>
            <a:chExt cx="3376655" cy="1716352"/>
          </a:xfrm>
        </p:grpSpPr>
        <p:sp>
          <p:nvSpPr>
            <p:cNvPr id="46" name="TextBox 62"/>
            <p:cNvSpPr txBox="1">
              <a:spLocks noChangeArrowheads="1"/>
            </p:cNvSpPr>
            <p:nvPr/>
          </p:nvSpPr>
          <p:spPr bwMode="auto">
            <a:xfrm>
              <a:off x="19187932" y="10211690"/>
              <a:ext cx="3376655" cy="10930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19419" tIns="109710" rIns="219419" bIns="109710">
              <a:spAutoFit/>
            </a:bodyPr>
            <a:lstStyle>
              <a:lvl1pPr>
                <a:defRPr sz="3600">
                  <a:solidFill>
                    <a:schemeClr val="tx1"/>
                  </a:solidFill>
                  <a:latin typeface="Lato Light" pitchFamily="34" charset="0"/>
                  <a:ea typeface="MS PGothic" pitchFamily="34" charset="-128"/>
                </a:defRPr>
              </a:lvl1pPr>
              <a:lvl2pPr marL="742950" indent="-285750">
                <a:defRPr sz="3600">
                  <a:solidFill>
                    <a:schemeClr val="tx1"/>
                  </a:solidFill>
                  <a:latin typeface="Lato Light" pitchFamily="34" charset="0"/>
                  <a:ea typeface="MS PGothic" pitchFamily="34" charset="-128"/>
                </a:defRPr>
              </a:lvl2pPr>
              <a:lvl3pPr marL="1143000" indent="-228600">
                <a:defRPr sz="3600">
                  <a:solidFill>
                    <a:schemeClr val="tx1"/>
                  </a:solidFill>
                  <a:latin typeface="Lato Light" pitchFamily="34" charset="0"/>
                  <a:ea typeface="MS PGothic" pitchFamily="34" charset="-128"/>
                </a:defRPr>
              </a:lvl3pPr>
              <a:lvl4pPr marL="1600200" indent="-228600">
                <a:defRPr sz="3600">
                  <a:solidFill>
                    <a:schemeClr val="tx1"/>
                  </a:solidFill>
                  <a:latin typeface="Lato Light" pitchFamily="34" charset="0"/>
                  <a:ea typeface="MS PGothic" pitchFamily="34" charset="-128"/>
                </a:defRPr>
              </a:lvl4pPr>
              <a:lvl5pPr marL="2057400" indent="-228600">
                <a:defRPr sz="3600">
                  <a:solidFill>
                    <a:schemeClr val="tx1"/>
                  </a:solidFill>
                  <a:latin typeface="Lato Light" pitchFamily="34" charset="0"/>
                  <a:ea typeface="MS PGothic" pitchFamily="34" charset="-128"/>
                </a:defRPr>
              </a:lvl5pPr>
              <a:lvl6pPr marL="2514600" indent="-228600" defTabSz="1827213" fontAlgn="base">
                <a:spcBef>
                  <a:spcPct val="0"/>
                </a:spcBef>
                <a:spcAft>
                  <a:spcPct val="0"/>
                </a:spcAft>
                <a:defRPr sz="3600">
                  <a:solidFill>
                    <a:schemeClr val="tx1"/>
                  </a:solidFill>
                  <a:latin typeface="Lato Light" pitchFamily="34" charset="0"/>
                  <a:ea typeface="MS PGothic" pitchFamily="34" charset="-128"/>
                </a:defRPr>
              </a:lvl6pPr>
              <a:lvl7pPr marL="2971800" indent="-228600" defTabSz="1827213" fontAlgn="base">
                <a:spcBef>
                  <a:spcPct val="0"/>
                </a:spcBef>
                <a:spcAft>
                  <a:spcPct val="0"/>
                </a:spcAft>
                <a:defRPr sz="3600">
                  <a:solidFill>
                    <a:schemeClr val="tx1"/>
                  </a:solidFill>
                  <a:latin typeface="Lato Light" pitchFamily="34" charset="0"/>
                  <a:ea typeface="MS PGothic" pitchFamily="34" charset="-128"/>
                </a:defRPr>
              </a:lvl7pPr>
              <a:lvl8pPr marL="3429000" indent="-228600" defTabSz="1827213" fontAlgn="base">
                <a:spcBef>
                  <a:spcPct val="0"/>
                </a:spcBef>
                <a:spcAft>
                  <a:spcPct val="0"/>
                </a:spcAft>
                <a:defRPr sz="3600">
                  <a:solidFill>
                    <a:schemeClr val="tx1"/>
                  </a:solidFill>
                  <a:latin typeface="Lato Light" pitchFamily="34" charset="0"/>
                  <a:ea typeface="MS PGothic" pitchFamily="34" charset="-128"/>
                </a:defRPr>
              </a:lvl8pPr>
              <a:lvl9pPr marL="3886200" indent="-228600" defTabSz="1827213" fontAlgn="base">
                <a:spcBef>
                  <a:spcPct val="0"/>
                </a:spcBef>
                <a:spcAft>
                  <a:spcPct val="0"/>
                </a:spcAft>
                <a:defRPr sz="3600">
                  <a:solidFill>
                    <a:schemeClr val="tx1"/>
                  </a:solidFill>
                  <a:latin typeface="Lato Light" pitchFamily="34" charset="0"/>
                  <a:ea typeface="MS PGothic" pitchFamily="34" charset="-128"/>
                </a:defRPr>
              </a:lvl9pPr>
            </a:lstStyle>
            <a:p>
              <a:pPr algn="r">
                <a:lnSpc>
                  <a:spcPct val="110000"/>
                </a:lnSpc>
              </a:pPr>
              <a:r>
                <a:rPr lang="zh-CN" altLang="en-US" sz="1600" dirty="0">
                  <a:solidFill>
                    <a:schemeClr val="tx1">
                      <a:lumMod val="50000"/>
                      <a:lumOff val="50000"/>
                    </a:schemeClr>
                  </a:solidFill>
                  <a:latin typeface="微软雅黑" pitchFamily="34" charset="-122"/>
                  <a:ea typeface="微软雅黑" pitchFamily="34" charset="-122"/>
                </a:rPr>
                <a:t>输入内容输入您的输入您的内容输入您的</a:t>
              </a:r>
              <a:endParaRPr lang="en-US" altLang="zh-CN" sz="1600" dirty="0">
                <a:solidFill>
                  <a:schemeClr val="tx1">
                    <a:lumMod val="50000"/>
                    <a:lumOff val="50000"/>
                  </a:schemeClr>
                </a:solidFill>
                <a:latin typeface="微软雅黑" pitchFamily="34" charset="-122"/>
                <a:ea typeface="微软雅黑" pitchFamily="34" charset="-122"/>
              </a:endParaRPr>
            </a:p>
          </p:txBody>
        </p:sp>
        <p:sp>
          <p:nvSpPr>
            <p:cNvPr id="47" name="TextBox 63"/>
            <p:cNvSpPr txBox="1">
              <a:spLocks noChangeArrowheads="1"/>
            </p:cNvSpPr>
            <p:nvPr/>
          </p:nvSpPr>
          <p:spPr bwMode="auto">
            <a:xfrm>
              <a:off x="19904715" y="9588406"/>
              <a:ext cx="2387438" cy="7051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82843" tIns="91422" rIns="182843" bIns="91422">
              <a:spAutoFit/>
            </a:bodyPr>
            <a:lstStyle>
              <a:lvl1pPr>
                <a:defRPr sz="3600">
                  <a:solidFill>
                    <a:schemeClr val="tx1"/>
                  </a:solidFill>
                  <a:latin typeface="Lato Light" pitchFamily="34" charset="0"/>
                  <a:ea typeface="MS PGothic" pitchFamily="34" charset="-128"/>
                </a:defRPr>
              </a:lvl1pPr>
              <a:lvl2pPr marL="742950" indent="-285750">
                <a:defRPr sz="3600">
                  <a:solidFill>
                    <a:schemeClr val="tx1"/>
                  </a:solidFill>
                  <a:latin typeface="Lato Light" pitchFamily="34" charset="0"/>
                  <a:ea typeface="MS PGothic" pitchFamily="34" charset="-128"/>
                </a:defRPr>
              </a:lvl2pPr>
              <a:lvl3pPr marL="1143000" indent="-228600">
                <a:defRPr sz="3600">
                  <a:solidFill>
                    <a:schemeClr val="tx1"/>
                  </a:solidFill>
                  <a:latin typeface="Lato Light" pitchFamily="34" charset="0"/>
                  <a:ea typeface="MS PGothic" pitchFamily="34" charset="-128"/>
                </a:defRPr>
              </a:lvl3pPr>
              <a:lvl4pPr marL="1600200" indent="-228600">
                <a:defRPr sz="3600">
                  <a:solidFill>
                    <a:schemeClr val="tx1"/>
                  </a:solidFill>
                  <a:latin typeface="Lato Light" pitchFamily="34" charset="0"/>
                  <a:ea typeface="MS PGothic" pitchFamily="34" charset="-128"/>
                </a:defRPr>
              </a:lvl4pPr>
              <a:lvl5pPr marL="2057400" indent="-228600">
                <a:defRPr sz="3600">
                  <a:solidFill>
                    <a:schemeClr val="tx1"/>
                  </a:solidFill>
                  <a:latin typeface="Lato Light" pitchFamily="34" charset="0"/>
                  <a:ea typeface="MS PGothic" pitchFamily="34" charset="-128"/>
                </a:defRPr>
              </a:lvl5pPr>
              <a:lvl6pPr marL="2514600" indent="-228600" defTabSz="1827213" fontAlgn="base">
                <a:spcBef>
                  <a:spcPct val="0"/>
                </a:spcBef>
                <a:spcAft>
                  <a:spcPct val="0"/>
                </a:spcAft>
                <a:defRPr sz="3600">
                  <a:solidFill>
                    <a:schemeClr val="tx1"/>
                  </a:solidFill>
                  <a:latin typeface="Lato Light" pitchFamily="34" charset="0"/>
                  <a:ea typeface="MS PGothic" pitchFamily="34" charset="-128"/>
                </a:defRPr>
              </a:lvl6pPr>
              <a:lvl7pPr marL="2971800" indent="-228600" defTabSz="1827213" fontAlgn="base">
                <a:spcBef>
                  <a:spcPct val="0"/>
                </a:spcBef>
                <a:spcAft>
                  <a:spcPct val="0"/>
                </a:spcAft>
                <a:defRPr sz="3600">
                  <a:solidFill>
                    <a:schemeClr val="tx1"/>
                  </a:solidFill>
                  <a:latin typeface="Lato Light" pitchFamily="34" charset="0"/>
                  <a:ea typeface="MS PGothic" pitchFamily="34" charset="-128"/>
                </a:defRPr>
              </a:lvl7pPr>
              <a:lvl8pPr marL="3429000" indent="-228600" defTabSz="1827213" fontAlgn="base">
                <a:spcBef>
                  <a:spcPct val="0"/>
                </a:spcBef>
                <a:spcAft>
                  <a:spcPct val="0"/>
                </a:spcAft>
                <a:defRPr sz="3600">
                  <a:solidFill>
                    <a:schemeClr val="tx1"/>
                  </a:solidFill>
                  <a:latin typeface="Lato Light" pitchFamily="34" charset="0"/>
                  <a:ea typeface="MS PGothic" pitchFamily="34" charset="-128"/>
                </a:defRPr>
              </a:lvl8pPr>
              <a:lvl9pPr marL="3886200" indent="-228600" defTabSz="1827213" fontAlgn="base">
                <a:spcBef>
                  <a:spcPct val="0"/>
                </a:spcBef>
                <a:spcAft>
                  <a:spcPct val="0"/>
                </a:spcAft>
                <a:defRPr sz="3600">
                  <a:solidFill>
                    <a:schemeClr val="tx1"/>
                  </a:solidFill>
                  <a:latin typeface="Lato Light" pitchFamily="34" charset="0"/>
                  <a:ea typeface="MS PGothic" pitchFamily="34" charset="-128"/>
                </a:defRPr>
              </a:lvl9pPr>
            </a:lstStyle>
            <a:p>
              <a:pPr algn="r"/>
              <a:r>
                <a:rPr lang="en-US" altLang="zh-CN" sz="2000" b="1" dirty="0">
                  <a:solidFill>
                    <a:schemeClr val="tx1">
                      <a:lumMod val="50000"/>
                      <a:lumOff val="50000"/>
                    </a:schemeClr>
                  </a:solidFill>
                  <a:latin typeface="微软雅黑" pitchFamily="34" charset="-122"/>
                  <a:ea typeface="微软雅黑" pitchFamily="34" charset="-122"/>
                </a:rPr>
                <a:t>Corporate</a:t>
              </a:r>
              <a:endParaRPr lang="id-ID" sz="2000" b="1" dirty="0">
                <a:solidFill>
                  <a:schemeClr val="tx1">
                    <a:lumMod val="50000"/>
                    <a:lumOff val="50000"/>
                  </a:schemeClr>
                </a:solidFill>
                <a:latin typeface="微软雅黑" pitchFamily="34" charset="-122"/>
                <a:ea typeface="微软雅黑" pitchFamily="34" charset="-122"/>
              </a:endParaRPr>
            </a:p>
          </p:txBody>
        </p:sp>
      </p:grpSp>
      <p:sp>
        <p:nvSpPr>
          <p:cNvPr id="48" name="Shape 1435"/>
          <p:cNvSpPr txBox="1">
            <a:spLocks/>
          </p:cNvSpPr>
          <p:nvPr/>
        </p:nvSpPr>
        <p:spPr>
          <a:xfrm>
            <a:off x="16006046" y="8963674"/>
            <a:ext cx="546633" cy="533902"/>
          </a:xfrm>
          <a:prstGeom prst="rect">
            <a:avLst/>
          </a:prstGeom>
          <a:extLst>
            <a:ext uri="{C572A759-6A51-4108-AA02-DFA0A04FC94B}">
              <ma14:wrappingTextBoxFlag xmlns:ma14="http://schemas.microsoft.com/office/mac/drawingml/2011/main" xmlns="" val="1"/>
            </a:ext>
          </a:extLst>
        </p:spPr>
        <p:txBody>
          <a:bodyPr lIns="63935" tIns="31967" rIns="63935" bIns="31967"/>
          <a:lstStyle>
            <a:lvl1pPr algn="ctr" defTabSz="408473">
              <a:defRPr sz="3500">
                <a:latin typeface="+mn-lt"/>
                <a:ea typeface="+mn-ea"/>
                <a:cs typeface="+mn-cs"/>
                <a:sym typeface="Helvetica Light"/>
              </a:defRPr>
            </a:lvl1pPr>
            <a:lvl2pPr indent="159837" algn="ctr" defTabSz="408473">
              <a:defRPr sz="3500">
                <a:latin typeface="+mn-lt"/>
                <a:ea typeface="+mn-ea"/>
                <a:cs typeface="+mn-cs"/>
                <a:sym typeface="Helvetica Light"/>
              </a:defRPr>
            </a:lvl2pPr>
            <a:lvl3pPr indent="319674" algn="ctr" defTabSz="408473">
              <a:defRPr sz="3500">
                <a:latin typeface="+mn-lt"/>
                <a:ea typeface="+mn-ea"/>
                <a:cs typeface="+mn-cs"/>
                <a:sym typeface="Helvetica Light"/>
              </a:defRPr>
            </a:lvl3pPr>
            <a:lvl4pPr indent="479511" algn="ctr" defTabSz="408473">
              <a:defRPr sz="3500">
                <a:latin typeface="+mn-lt"/>
                <a:ea typeface="+mn-ea"/>
                <a:cs typeface="+mn-cs"/>
                <a:sym typeface="Helvetica Light"/>
              </a:defRPr>
            </a:lvl4pPr>
            <a:lvl5pPr indent="639348" algn="ctr" defTabSz="408473">
              <a:defRPr sz="3500">
                <a:latin typeface="+mn-lt"/>
                <a:ea typeface="+mn-ea"/>
                <a:cs typeface="+mn-cs"/>
                <a:sym typeface="Helvetica Light"/>
              </a:defRPr>
            </a:lvl5pPr>
            <a:lvl6pPr indent="799186" algn="ctr" defTabSz="408473">
              <a:defRPr sz="3500">
                <a:latin typeface="+mn-lt"/>
                <a:ea typeface="+mn-ea"/>
                <a:cs typeface="+mn-cs"/>
                <a:sym typeface="Helvetica Light"/>
              </a:defRPr>
            </a:lvl6pPr>
            <a:lvl7pPr indent="959023" algn="ctr" defTabSz="408473">
              <a:defRPr sz="3500">
                <a:latin typeface="+mn-lt"/>
                <a:ea typeface="+mn-ea"/>
                <a:cs typeface="+mn-cs"/>
                <a:sym typeface="Helvetica Light"/>
              </a:defRPr>
            </a:lvl7pPr>
            <a:lvl8pPr indent="1118860" algn="ctr" defTabSz="408473">
              <a:defRPr sz="3500">
                <a:latin typeface="+mn-lt"/>
                <a:ea typeface="+mn-ea"/>
                <a:cs typeface="+mn-cs"/>
                <a:sym typeface="Helvetica Light"/>
              </a:defRPr>
            </a:lvl8pPr>
            <a:lvl9pPr indent="1278697" algn="ctr" defTabSz="408473">
              <a:defRPr sz="3500">
                <a:latin typeface="+mn-lt"/>
                <a:ea typeface="+mn-ea"/>
                <a:cs typeface="+mn-cs"/>
                <a:sym typeface="Helvetica Light"/>
              </a:defRPr>
            </a:lvl9pPr>
          </a:lstStyle>
          <a:p>
            <a:pPr>
              <a:defRPr sz="1800">
                <a:solidFill>
                  <a:srgbClr val="000000"/>
                </a:solidFill>
              </a:defRPr>
            </a:pPr>
            <a:fld id="{86CB4B4D-7CA3-9044-876B-883B54F8677D}" type="slidenum">
              <a:rPr lang="en-US" altLang="zh-CN" sz="2000" smtClean="0">
                <a:solidFill>
                  <a:schemeClr val="bg1">
                    <a:lumMod val="75000"/>
                  </a:schemeClr>
                </a:solidFill>
                <a:latin typeface="微软雅黑" pitchFamily="34" charset="-122"/>
                <a:ea typeface="微软雅黑" pitchFamily="34" charset="-122"/>
              </a:rPr>
              <a:pPr>
                <a:defRPr sz="1800">
                  <a:solidFill>
                    <a:srgbClr val="000000"/>
                  </a:solidFill>
                </a:defRPr>
              </a:pPr>
              <a:t>14</a:t>
            </a:fld>
            <a:endParaRPr lang="en-US" altLang="zh-CN" sz="2000">
              <a:solidFill>
                <a:schemeClr val="bg1">
                  <a:lumMod val="75000"/>
                </a:schemeClr>
              </a:solidFill>
              <a:latin typeface="微软雅黑" pitchFamily="34" charset="-122"/>
              <a:ea typeface="微软雅黑"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500" fill="hold"/>
                                        <p:tgtEl>
                                          <p:spTgt spid="33"/>
                                        </p:tgtEl>
                                        <p:attrNameLst>
                                          <p:attrName>ppt_x</p:attrName>
                                        </p:attrNameLst>
                                      </p:cBhvr>
                                      <p:tavLst>
                                        <p:tav tm="0">
                                          <p:val>
                                            <p:strVal val="#ppt_x"/>
                                          </p:val>
                                        </p:tav>
                                        <p:tav tm="100000">
                                          <p:val>
                                            <p:strVal val="#ppt_x"/>
                                          </p:val>
                                        </p:tav>
                                      </p:tavLst>
                                    </p:anim>
                                    <p:anim calcmode="lin" valueType="num">
                                      <p:cBhvr additive="base">
                                        <p:cTn id="8" dur="500" fill="hold"/>
                                        <p:tgtEl>
                                          <p:spTgt spid="3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0-#ppt_h/2"/>
                                          </p:val>
                                        </p:tav>
                                        <p:tav tm="100000">
                                          <p:val>
                                            <p:strVal val="#ppt_y"/>
                                          </p:val>
                                        </p:tav>
                                      </p:tavLst>
                                    </p:anim>
                                  </p:childTnLst>
                                </p:cTn>
                              </p:par>
                              <p:par>
                                <p:cTn id="14" presetID="2" presetClass="entr" presetSubtype="1" fill="hold" nodeType="withEffect">
                                  <p:stCondLst>
                                    <p:cond delay="250"/>
                                  </p:stCondLst>
                                  <p:childTnLst>
                                    <p:set>
                                      <p:cBhvr>
                                        <p:cTn id="15" dur="1" fill="hold">
                                          <p:stCondLst>
                                            <p:cond delay="0"/>
                                          </p:stCondLst>
                                        </p:cTn>
                                        <p:tgtEl>
                                          <p:spTgt spid="3"/>
                                        </p:tgtEl>
                                        <p:attrNameLst>
                                          <p:attrName>style.visibility</p:attrName>
                                        </p:attrNameLst>
                                      </p:cBhvr>
                                      <p:to>
                                        <p:strVal val="visible"/>
                                      </p:to>
                                    </p:set>
                                    <p:anim calcmode="lin" valueType="num">
                                      <p:cBhvr additive="base">
                                        <p:cTn id="16" dur="500" fill="hold"/>
                                        <p:tgtEl>
                                          <p:spTgt spid="3"/>
                                        </p:tgtEl>
                                        <p:attrNameLst>
                                          <p:attrName>ppt_x</p:attrName>
                                        </p:attrNameLst>
                                      </p:cBhvr>
                                      <p:tavLst>
                                        <p:tav tm="0">
                                          <p:val>
                                            <p:strVal val="#ppt_x"/>
                                          </p:val>
                                        </p:tav>
                                        <p:tav tm="100000">
                                          <p:val>
                                            <p:strVal val="#ppt_x"/>
                                          </p:val>
                                        </p:tav>
                                      </p:tavLst>
                                    </p:anim>
                                    <p:anim calcmode="lin" valueType="num">
                                      <p:cBhvr additive="base">
                                        <p:cTn id="17" dur="500" fill="hold"/>
                                        <p:tgtEl>
                                          <p:spTgt spid="3"/>
                                        </p:tgtEl>
                                        <p:attrNameLst>
                                          <p:attrName>ppt_y</p:attrName>
                                        </p:attrNameLst>
                                      </p:cBhvr>
                                      <p:tavLst>
                                        <p:tav tm="0">
                                          <p:val>
                                            <p:strVal val="0-#ppt_h/2"/>
                                          </p:val>
                                        </p:tav>
                                        <p:tav tm="100000">
                                          <p:val>
                                            <p:strVal val="#ppt_y"/>
                                          </p:val>
                                        </p:tav>
                                      </p:tavLst>
                                    </p:anim>
                                  </p:childTnLst>
                                </p:cTn>
                              </p:par>
                              <p:par>
                                <p:cTn id="18" presetID="2" presetClass="entr" presetSubtype="1" fill="hold" nodeType="withEffect">
                                  <p:stCondLst>
                                    <p:cond delay="500"/>
                                  </p:stCondLst>
                                  <p:childTnLst>
                                    <p:set>
                                      <p:cBhvr>
                                        <p:cTn id="19" dur="1" fill="hold">
                                          <p:stCondLst>
                                            <p:cond delay="0"/>
                                          </p:stCondLst>
                                        </p:cTn>
                                        <p:tgtEl>
                                          <p:spTgt spid="4"/>
                                        </p:tgtEl>
                                        <p:attrNameLst>
                                          <p:attrName>style.visibility</p:attrName>
                                        </p:attrNameLst>
                                      </p:cBhvr>
                                      <p:to>
                                        <p:strVal val="visible"/>
                                      </p:to>
                                    </p:set>
                                    <p:anim calcmode="lin" valueType="num">
                                      <p:cBhvr additive="base">
                                        <p:cTn id="20" dur="500" fill="hold"/>
                                        <p:tgtEl>
                                          <p:spTgt spid="4"/>
                                        </p:tgtEl>
                                        <p:attrNameLst>
                                          <p:attrName>ppt_x</p:attrName>
                                        </p:attrNameLst>
                                      </p:cBhvr>
                                      <p:tavLst>
                                        <p:tav tm="0">
                                          <p:val>
                                            <p:strVal val="#ppt_x"/>
                                          </p:val>
                                        </p:tav>
                                        <p:tav tm="100000">
                                          <p:val>
                                            <p:strVal val="#ppt_x"/>
                                          </p:val>
                                        </p:tav>
                                      </p:tavLst>
                                    </p:anim>
                                    <p:anim calcmode="lin" valueType="num">
                                      <p:cBhvr additive="base">
                                        <p:cTn id="21" dur="500" fill="hold"/>
                                        <p:tgtEl>
                                          <p:spTgt spid="4"/>
                                        </p:tgtEl>
                                        <p:attrNameLst>
                                          <p:attrName>ppt_y</p:attrName>
                                        </p:attrNameLst>
                                      </p:cBhvr>
                                      <p:tavLst>
                                        <p:tav tm="0">
                                          <p:val>
                                            <p:strVal val="0-#ppt_h/2"/>
                                          </p:val>
                                        </p:tav>
                                        <p:tav tm="100000">
                                          <p:val>
                                            <p:strVal val="#ppt_y"/>
                                          </p:val>
                                        </p:tav>
                                      </p:tavLst>
                                    </p:anim>
                                  </p:childTnLst>
                                </p:cTn>
                              </p:par>
                              <p:par>
                                <p:cTn id="22" presetID="2" presetClass="entr" presetSubtype="1" fill="hold" nodeType="withEffect">
                                  <p:stCondLst>
                                    <p:cond delay="750"/>
                                  </p:stCondLst>
                                  <p:childTnLst>
                                    <p:set>
                                      <p:cBhvr>
                                        <p:cTn id="23" dur="1" fill="hold">
                                          <p:stCondLst>
                                            <p:cond delay="0"/>
                                          </p:stCondLst>
                                        </p:cTn>
                                        <p:tgtEl>
                                          <p:spTgt spid="5"/>
                                        </p:tgtEl>
                                        <p:attrNameLst>
                                          <p:attrName>style.visibility</p:attrName>
                                        </p:attrNameLst>
                                      </p:cBhvr>
                                      <p:to>
                                        <p:strVal val="visible"/>
                                      </p:to>
                                    </p:set>
                                    <p:anim calcmode="lin" valueType="num">
                                      <p:cBhvr additive="base">
                                        <p:cTn id="24" dur="500" fill="hold"/>
                                        <p:tgtEl>
                                          <p:spTgt spid="5"/>
                                        </p:tgtEl>
                                        <p:attrNameLst>
                                          <p:attrName>ppt_x</p:attrName>
                                        </p:attrNameLst>
                                      </p:cBhvr>
                                      <p:tavLst>
                                        <p:tav tm="0">
                                          <p:val>
                                            <p:strVal val="#ppt_x"/>
                                          </p:val>
                                        </p:tav>
                                        <p:tav tm="100000">
                                          <p:val>
                                            <p:strVal val="#ppt_x"/>
                                          </p:val>
                                        </p:tav>
                                      </p:tavLst>
                                    </p:anim>
                                    <p:anim calcmode="lin" valueType="num">
                                      <p:cBhvr additive="base">
                                        <p:cTn id="25" dur="500" fill="hold"/>
                                        <p:tgtEl>
                                          <p:spTgt spid="5"/>
                                        </p:tgtEl>
                                        <p:attrNameLst>
                                          <p:attrName>ppt_y</p:attrName>
                                        </p:attrNameLst>
                                      </p:cBhvr>
                                      <p:tavLst>
                                        <p:tav tm="0">
                                          <p:val>
                                            <p:strVal val="0-#ppt_h/2"/>
                                          </p:val>
                                        </p:tav>
                                        <p:tav tm="100000">
                                          <p:val>
                                            <p:strVal val="#ppt_y"/>
                                          </p:val>
                                        </p:tav>
                                      </p:tavLst>
                                    </p:anim>
                                  </p:childTnLst>
                                </p:cTn>
                              </p:par>
                              <p:par>
                                <p:cTn id="26" presetID="2" presetClass="entr" presetSubtype="1" fill="hold" nodeType="withEffect">
                                  <p:stCondLst>
                                    <p:cond delay="1000"/>
                                  </p:stCondLst>
                                  <p:childTnLst>
                                    <p:set>
                                      <p:cBhvr>
                                        <p:cTn id="27" dur="1" fill="hold">
                                          <p:stCondLst>
                                            <p:cond delay="0"/>
                                          </p:stCondLst>
                                        </p:cTn>
                                        <p:tgtEl>
                                          <p:spTgt spid="6"/>
                                        </p:tgtEl>
                                        <p:attrNameLst>
                                          <p:attrName>style.visibility</p:attrName>
                                        </p:attrNameLst>
                                      </p:cBhvr>
                                      <p:to>
                                        <p:strVal val="visible"/>
                                      </p:to>
                                    </p:set>
                                    <p:anim calcmode="lin" valueType="num">
                                      <p:cBhvr additive="base">
                                        <p:cTn id="28" dur="500" fill="hold"/>
                                        <p:tgtEl>
                                          <p:spTgt spid="6"/>
                                        </p:tgtEl>
                                        <p:attrNameLst>
                                          <p:attrName>ppt_x</p:attrName>
                                        </p:attrNameLst>
                                      </p:cBhvr>
                                      <p:tavLst>
                                        <p:tav tm="0">
                                          <p:val>
                                            <p:strVal val="#ppt_x"/>
                                          </p:val>
                                        </p:tav>
                                        <p:tav tm="100000">
                                          <p:val>
                                            <p:strVal val="#ppt_x"/>
                                          </p:val>
                                        </p:tav>
                                      </p:tavLst>
                                    </p:anim>
                                    <p:anim calcmode="lin" valueType="num">
                                      <p:cBhvr additive="base">
                                        <p:cTn id="29" dur="500" fill="hold"/>
                                        <p:tgtEl>
                                          <p:spTgt spid="6"/>
                                        </p:tgtEl>
                                        <p:attrNameLst>
                                          <p:attrName>ppt_y</p:attrName>
                                        </p:attrNameLst>
                                      </p:cBhvr>
                                      <p:tavLst>
                                        <p:tav tm="0">
                                          <p:val>
                                            <p:strVal val="0-#ppt_h/2"/>
                                          </p:val>
                                        </p:tav>
                                        <p:tav tm="100000">
                                          <p:val>
                                            <p:strVal val="#ppt_y"/>
                                          </p:val>
                                        </p:tav>
                                      </p:tavLst>
                                    </p:anim>
                                  </p:childTnLst>
                                </p:cTn>
                              </p:par>
                              <p:par>
                                <p:cTn id="30" presetID="2" presetClass="entr" presetSubtype="1" fill="hold" nodeType="withEffect">
                                  <p:stCondLst>
                                    <p:cond delay="1250"/>
                                  </p:stCondLst>
                                  <p:childTnLst>
                                    <p:set>
                                      <p:cBhvr>
                                        <p:cTn id="31" dur="1" fill="hold">
                                          <p:stCondLst>
                                            <p:cond delay="0"/>
                                          </p:stCondLst>
                                        </p:cTn>
                                        <p:tgtEl>
                                          <p:spTgt spid="7"/>
                                        </p:tgtEl>
                                        <p:attrNameLst>
                                          <p:attrName>style.visibility</p:attrName>
                                        </p:attrNameLst>
                                      </p:cBhvr>
                                      <p:to>
                                        <p:strVal val="visible"/>
                                      </p:to>
                                    </p:set>
                                    <p:anim calcmode="lin" valueType="num">
                                      <p:cBhvr additive="base">
                                        <p:cTn id="32" dur="500" fill="hold"/>
                                        <p:tgtEl>
                                          <p:spTgt spid="7"/>
                                        </p:tgtEl>
                                        <p:attrNameLst>
                                          <p:attrName>ppt_x</p:attrName>
                                        </p:attrNameLst>
                                      </p:cBhvr>
                                      <p:tavLst>
                                        <p:tav tm="0">
                                          <p:val>
                                            <p:strVal val="#ppt_x"/>
                                          </p:val>
                                        </p:tav>
                                        <p:tav tm="100000">
                                          <p:val>
                                            <p:strVal val="#ppt_x"/>
                                          </p:val>
                                        </p:tav>
                                      </p:tavLst>
                                    </p:anim>
                                    <p:anim calcmode="lin" valueType="num">
                                      <p:cBhvr additive="base">
                                        <p:cTn id="33" dur="500" fill="hold"/>
                                        <p:tgtEl>
                                          <p:spTgt spid="7"/>
                                        </p:tgtEl>
                                        <p:attrNameLst>
                                          <p:attrName>ppt_y</p:attrName>
                                        </p:attrNameLst>
                                      </p:cBhvr>
                                      <p:tavLst>
                                        <p:tav tm="0">
                                          <p:val>
                                            <p:strVal val="0-#ppt_h/2"/>
                                          </p:val>
                                        </p:tav>
                                        <p:tav tm="100000">
                                          <p:val>
                                            <p:strVal val="#ppt_y"/>
                                          </p:val>
                                        </p:tav>
                                      </p:tavLst>
                                    </p:anim>
                                  </p:childTnLst>
                                </p:cTn>
                              </p:par>
                              <p:par>
                                <p:cTn id="34" presetID="2" presetClass="entr" presetSubtype="4" fill="hold" grpId="0" nodeType="withEffect">
                                  <p:stCondLst>
                                    <p:cond delay="0"/>
                                  </p:stCondLst>
                                  <p:childTnLst>
                                    <p:set>
                                      <p:cBhvr>
                                        <p:cTn id="35" dur="1" fill="hold">
                                          <p:stCondLst>
                                            <p:cond delay="0"/>
                                          </p:stCondLst>
                                        </p:cTn>
                                        <p:tgtEl>
                                          <p:spTgt spid="1436"/>
                                        </p:tgtEl>
                                        <p:attrNameLst>
                                          <p:attrName>style.visibility</p:attrName>
                                        </p:attrNameLst>
                                      </p:cBhvr>
                                      <p:to>
                                        <p:strVal val="visible"/>
                                      </p:to>
                                    </p:set>
                                    <p:anim calcmode="lin" valueType="num">
                                      <p:cBhvr additive="base">
                                        <p:cTn id="36" dur="500" fill="hold"/>
                                        <p:tgtEl>
                                          <p:spTgt spid="1436"/>
                                        </p:tgtEl>
                                        <p:attrNameLst>
                                          <p:attrName>ppt_x</p:attrName>
                                        </p:attrNameLst>
                                      </p:cBhvr>
                                      <p:tavLst>
                                        <p:tav tm="0">
                                          <p:val>
                                            <p:strVal val="#ppt_x"/>
                                          </p:val>
                                        </p:tav>
                                        <p:tav tm="100000">
                                          <p:val>
                                            <p:strVal val="#ppt_x"/>
                                          </p:val>
                                        </p:tav>
                                      </p:tavLst>
                                    </p:anim>
                                    <p:anim calcmode="lin" valueType="num">
                                      <p:cBhvr additive="base">
                                        <p:cTn id="37" dur="500" fill="hold"/>
                                        <p:tgtEl>
                                          <p:spTgt spid="1436"/>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250"/>
                                  </p:stCondLst>
                                  <p:childTnLst>
                                    <p:set>
                                      <p:cBhvr>
                                        <p:cTn id="39" dur="1" fill="hold">
                                          <p:stCondLst>
                                            <p:cond delay="0"/>
                                          </p:stCondLst>
                                        </p:cTn>
                                        <p:tgtEl>
                                          <p:spTgt spid="1437"/>
                                        </p:tgtEl>
                                        <p:attrNameLst>
                                          <p:attrName>style.visibility</p:attrName>
                                        </p:attrNameLst>
                                      </p:cBhvr>
                                      <p:to>
                                        <p:strVal val="visible"/>
                                      </p:to>
                                    </p:set>
                                    <p:anim calcmode="lin" valueType="num">
                                      <p:cBhvr additive="base">
                                        <p:cTn id="40" dur="500" fill="hold"/>
                                        <p:tgtEl>
                                          <p:spTgt spid="1437"/>
                                        </p:tgtEl>
                                        <p:attrNameLst>
                                          <p:attrName>ppt_x</p:attrName>
                                        </p:attrNameLst>
                                      </p:cBhvr>
                                      <p:tavLst>
                                        <p:tav tm="0">
                                          <p:val>
                                            <p:strVal val="#ppt_x"/>
                                          </p:val>
                                        </p:tav>
                                        <p:tav tm="100000">
                                          <p:val>
                                            <p:strVal val="#ppt_x"/>
                                          </p:val>
                                        </p:tav>
                                      </p:tavLst>
                                    </p:anim>
                                    <p:anim calcmode="lin" valueType="num">
                                      <p:cBhvr additive="base">
                                        <p:cTn id="41" dur="500" fill="hold"/>
                                        <p:tgtEl>
                                          <p:spTgt spid="1437"/>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500"/>
                                  </p:stCondLst>
                                  <p:childTnLst>
                                    <p:set>
                                      <p:cBhvr>
                                        <p:cTn id="43" dur="1" fill="hold">
                                          <p:stCondLst>
                                            <p:cond delay="0"/>
                                          </p:stCondLst>
                                        </p:cTn>
                                        <p:tgtEl>
                                          <p:spTgt spid="1438"/>
                                        </p:tgtEl>
                                        <p:attrNameLst>
                                          <p:attrName>style.visibility</p:attrName>
                                        </p:attrNameLst>
                                      </p:cBhvr>
                                      <p:to>
                                        <p:strVal val="visible"/>
                                      </p:to>
                                    </p:set>
                                    <p:anim calcmode="lin" valueType="num">
                                      <p:cBhvr additive="base">
                                        <p:cTn id="44" dur="500" fill="hold"/>
                                        <p:tgtEl>
                                          <p:spTgt spid="1438"/>
                                        </p:tgtEl>
                                        <p:attrNameLst>
                                          <p:attrName>ppt_x</p:attrName>
                                        </p:attrNameLst>
                                      </p:cBhvr>
                                      <p:tavLst>
                                        <p:tav tm="0">
                                          <p:val>
                                            <p:strVal val="#ppt_x"/>
                                          </p:val>
                                        </p:tav>
                                        <p:tav tm="100000">
                                          <p:val>
                                            <p:strVal val="#ppt_x"/>
                                          </p:val>
                                        </p:tav>
                                      </p:tavLst>
                                    </p:anim>
                                    <p:anim calcmode="lin" valueType="num">
                                      <p:cBhvr additive="base">
                                        <p:cTn id="45" dur="500" fill="hold"/>
                                        <p:tgtEl>
                                          <p:spTgt spid="1438"/>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750"/>
                                  </p:stCondLst>
                                  <p:childTnLst>
                                    <p:set>
                                      <p:cBhvr>
                                        <p:cTn id="47" dur="1" fill="hold">
                                          <p:stCondLst>
                                            <p:cond delay="0"/>
                                          </p:stCondLst>
                                        </p:cTn>
                                        <p:tgtEl>
                                          <p:spTgt spid="1439"/>
                                        </p:tgtEl>
                                        <p:attrNameLst>
                                          <p:attrName>style.visibility</p:attrName>
                                        </p:attrNameLst>
                                      </p:cBhvr>
                                      <p:to>
                                        <p:strVal val="visible"/>
                                      </p:to>
                                    </p:set>
                                    <p:anim calcmode="lin" valueType="num">
                                      <p:cBhvr additive="base">
                                        <p:cTn id="48" dur="500" fill="hold"/>
                                        <p:tgtEl>
                                          <p:spTgt spid="1439"/>
                                        </p:tgtEl>
                                        <p:attrNameLst>
                                          <p:attrName>ppt_x</p:attrName>
                                        </p:attrNameLst>
                                      </p:cBhvr>
                                      <p:tavLst>
                                        <p:tav tm="0">
                                          <p:val>
                                            <p:strVal val="#ppt_x"/>
                                          </p:val>
                                        </p:tav>
                                        <p:tav tm="100000">
                                          <p:val>
                                            <p:strVal val="#ppt_x"/>
                                          </p:val>
                                        </p:tav>
                                      </p:tavLst>
                                    </p:anim>
                                    <p:anim calcmode="lin" valueType="num">
                                      <p:cBhvr additive="base">
                                        <p:cTn id="49" dur="500" fill="hold"/>
                                        <p:tgtEl>
                                          <p:spTgt spid="1439"/>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1000"/>
                                  </p:stCondLst>
                                  <p:childTnLst>
                                    <p:set>
                                      <p:cBhvr>
                                        <p:cTn id="51" dur="1" fill="hold">
                                          <p:stCondLst>
                                            <p:cond delay="0"/>
                                          </p:stCondLst>
                                        </p:cTn>
                                        <p:tgtEl>
                                          <p:spTgt spid="1440"/>
                                        </p:tgtEl>
                                        <p:attrNameLst>
                                          <p:attrName>style.visibility</p:attrName>
                                        </p:attrNameLst>
                                      </p:cBhvr>
                                      <p:to>
                                        <p:strVal val="visible"/>
                                      </p:to>
                                    </p:set>
                                    <p:anim calcmode="lin" valueType="num">
                                      <p:cBhvr additive="base">
                                        <p:cTn id="52" dur="500" fill="hold"/>
                                        <p:tgtEl>
                                          <p:spTgt spid="1440"/>
                                        </p:tgtEl>
                                        <p:attrNameLst>
                                          <p:attrName>ppt_x</p:attrName>
                                        </p:attrNameLst>
                                      </p:cBhvr>
                                      <p:tavLst>
                                        <p:tav tm="0">
                                          <p:val>
                                            <p:strVal val="#ppt_x"/>
                                          </p:val>
                                        </p:tav>
                                        <p:tav tm="100000">
                                          <p:val>
                                            <p:strVal val="#ppt_x"/>
                                          </p:val>
                                        </p:tav>
                                      </p:tavLst>
                                    </p:anim>
                                    <p:anim calcmode="lin" valueType="num">
                                      <p:cBhvr additive="base">
                                        <p:cTn id="53" dur="500" fill="hold"/>
                                        <p:tgtEl>
                                          <p:spTgt spid="1440"/>
                                        </p:tgtEl>
                                        <p:attrNameLst>
                                          <p:attrName>ppt_y</p:attrName>
                                        </p:attrNameLst>
                                      </p:cBhvr>
                                      <p:tavLst>
                                        <p:tav tm="0">
                                          <p:val>
                                            <p:strVal val="1+#ppt_h/2"/>
                                          </p:val>
                                        </p:tav>
                                        <p:tav tm="100000">
                                          <p:val>
                                            <p:strVal val="#ppt_y"/>
                                          </p:val>
                                        </p:tav>
                                      </p:tavLst>
                                    </p:anim>
                                  </p:childTnLst>
                                </p:cTn>
                              </p:par>
                              <p:par>
                                <p:cTn id="54" presetID="2" presetClass="entr" presetSubtype="4" fill="hold" grpId="0" nodeType="withEffect">
                                  <p:stCondLst>
                                    <p:cond delay="1250"/>
                                  </p:stCondLst>
                                  <p:childTnLst>
                                    <p:set>
                                      <p:cBhvr>
                                        <p:cTn id="55" dur="1" fill="hold">
                                          <p:stCondLst>
                                            <p:cond delay="0"/>
                                          </p:stCondLst>
                                        </p:cTn>
                                        <p:tgtEl>
                                          <p:spTgt spid="1441"/>
                                        </p:tgtEl>
                                        <p:attrNameLst>
                                          <p:attrName>style.visibility</p:attrName>
                                        </p:attrNameLst>
                                      </p:cBhvr>
                                      <p:to>
                                        <p:strVal val="visible"/>
                                      </p:to>
                                    </p:set>
                                    <p:anim calcmode="lin" valueType="num">
                                      <p:cBhvr additive="base">
                                        <p:cTn id="56" dur="500" fill="hold"/>
                                        <p:tgtEl>
                                          <p:spTgt spid="1441"/>
                                        </p:tgtEl>
                                        <p:attrNameLst>
                                          <p:attrName>ppt_x</p:attrName>
                                        </p:attrNameLst>
                                      </p:cBhvr>
                                      <p:tavLst>
                                        <p:tav tm="0">
                                          <p:val>
                                            <p:strVal val="#ppt_x"/>
                                          </p:val>
                                        </p:tav>
                                        <p:tav tm="100000">
                                          <p:val>
                                            <p:strVal val="#ppt_x"/>
                                          </p:val>
                                        </p:tav>
                                      </p:tavLst>
                                    </p:anim>
                                    <p:anim calcmode="lin" valueType="num">
                                      <p:cBhvr additive="base">
                                        <p:cTn id="57" dur="500" fill="hold"/>
                                        <p:tgtEl>
                                          <p:spTgt spid="1441"/>
                                        </p:tgtEl>
                                        <p:attrNameLst>
                                          <p:attrName>ppt_y</p:attrName>
                                        </p:attrNameLst>
                                      </p:cBhvr>
                                      <p:tavLst>
                                        <p:tav tm="0">
                                          <p:val>
                                            <p:strVal val="1+#ppt_h/2"/>
                                          </p:val>
                                        </p:tav>
                                        <p:tav tm="100000">
                                          <p:val>
                                            <p:strVal val="#ppt_y"/>
                                          </p:val>
                                        </p:tav>
                                      </p:tavLst>
                                    </p:anim>
                                  </p:childTnLst>
                                </p:cTn>
                              </p:par>
                            </p:childTnLst>
                          </p:cTn>
                        </p:par>
                        <p:par>
                          <p:cTn id="58" fill="hold">
                            <p:stCondLst>
                              <p:cond delay="2250"/>
                            </p:stCondLst>
                            <p:childTnLst>
                              <p:par>
                                <p:cTn id="59" presetID="42" presetClass="entr" presetSubtype="0" fill="hold" nodeType="afterEffect">
                                  <p:stCondLst>
                                    <p:cond delay="0"/>
                                  </p:stCondLst>
                                  <p:childTnLst>
                                    <p:set>
                                      <p:cBhvr>
                                        <p:cTn id="60" dur="1" fill="hold">
                                          <p:stCondLst>
                                            <p:cond delay="0"/>
                                          </p:stCondLst>
                                        </p:cTn>
                                        <p:tgtEl>
                                          <p:spTgt spid="8"/>
                                        </p:tgtEl>
                                        <p:attrNameLst>
                                          <p:attrName>style.visibility</p:attrName>
                                        </p:attrNameLst>
                                      </p:cBhvr>
                                      <p:to>
                                        <p:strVal val="visible"/>
                                      </p:to>
                                    </p:set>
                                    <p:animEffect transition="in" filter="fade">
                                      <p:cBhvr>
                                        <p:cTn id="61" dur="250"/>
                                        <p:tgtEl>
                                          <p:spTgt spid="8"/>
                                        </p:tgtEl>
                                      </p:cBhvr>
                                    </p:animEffect>
                                    <p:anim calcmode="lin" valueType="num">
                                      <p:cBhvr>
                                        <p:cTn id="62" dur="250" fill="hold"/>
                                        <p:tgtEl>
                                          <p:spTgt spid="8"/>
                                        </p:tgtEl>
                                        <p:attrNameLst>
                                          <p:attrName>ppt_x</p:attrName>
                                        </p:attrNameLst>
                                      </p:cBhvr>
                                      <p:tavLst>
                                        <p:tav tm="0">
                                          <p:val>
                                            <p:strVal val="#ppt_x"/>
                                          </p:val>
                                        </p:tav>
                                        <p:tav tm="100000">
                                          <p:val>
                                            <p:strVal val="#ppt_x"/>
                                          </p:val>
                                        </p:tav>
                                      </p:tavLst>
                                    </p:anim>
                                    <p:anim calcmode="lin" valueType="num">
                                      <p:cBhvr>
                                        <p:cTn id="63" dur="250" fill="hold"/>
                                        <p:tgtEl>
                                          <p:spTgt spid="8"/>
                                        </p:tgtEl>
                                        <p:attrNameLst>
                                          <p:attrName>ppt_y</p:attrName>
                                        </p:attrNameLst>
                                      </p:cBhvr>
                                      <p:tavLst>
                                        <p:tav tm="0">
                                          <p:val>
                                            <p:strVal val="#ppt_y+.1"/>
                                          </p:val>
                                        </p:tav>
                                        <p:tav tm="100000">
                                          <p:val>
                                            <p:strVal val="#ppt_y"/>
                                          </p:val>
                                        </p:tav>
                                      </p:tavLst>
                                    </p:anim>
                                  </p:childTnLst>
                                </p:cTn>
                              </p:par>
                            </p:childTnLst>
                          </p:cTn>
                        </p:par>
                        <p:par>
                          <p:cTn id="64" fill="hold">
                            <p:stCondLst>
                              <p:cond delay="2500"/>
                            </p:stCondLst>
                            <p:childTnLst>
                              <p:par>
                                <p:cTn id="65" presetID="42" presetClass="entr" presetSubtype="0" fill="hold" nodeType="afterEffect">
                                  <p:stCondLst>
                                    <p:cond delay="0"/>
                                  </p:stCondLst>
                                  <p:childTnLst>
                                    <p:set>
                                      <p:cBhvr>
                                        <p:cTn id="66" dur="1" fill="hold">
                                          <p:stCondLst>
                                            <p:cond delay="0"/>
                                          </p:stCondLst>
                                        </p:cTn>
                                        <p:tgtEl>
                                          <p:spTgt spid="10"/>
                                        </p:tgtEl>
                                        <p:attrNameLst>
                                          <p:attrName>style.visibility</p:attrName>
                                        </p:attrNameLst>
                                      </p:cBhvr>
                                      <p:to>
                                        <p:strVal val="visible"/>
                                      </p:to>
                                    </p:set>
                                    <p:animEffect transition="in" filter="fade">
                                      <p:cBhvr>
                                        <p:cTn id="67" dur="250"/>
                                        <p:tgtEl>
                                          <p:spTgt spid="10"/>
                                        </p:tgtEl>
                                      </p:cBhvr>
                                    </p:animEffect>
                                    <p:anim calcmode="lin" valueType="num">
                                      <p:cBhvr>
                                        <p:cTn id="68" dur="250" fill="hold"/>
                                        <p:tgtEl>
                                          <p:spTgt spid="10"/>
                                        </p:tgtEl>
                                        <p:attrNameLst>
                                          <p:attrName>ppt_x</p:attrName>
                                        </p:attrNameLst>
                                      </p:cBhvr>
                                      <p:tavLst>
                                        <p:tav tm="0">
                                          <p:val>
                                            <p:strVal val="#ppt_x"/>
                                          </p:val>
                                        </p:tav>
                                        <p:tav tm="100000">
                                          <p:val>
                                            <p:strVal val="#ppt_x"/>
                                          </p:val>
                                        </p:tav>
                                      </p:tavLst>
                                    </p:anim>
                                    <p:anim calcmode="lin" valueType="num">
                                      <p:cBhvr>
                                        <p:cTn id="69" dur="250" fill="hold"/>
                                        <p:tgtEl>
                                          <p:spTgt spid="10"/>
                                        </p:tgtEl>
                                        <p:attrNameLst>
                                          <p:attrName>ppt_y</p:attrName>
                                        </p:attrNameLst>
                                      </p:cBhvr>
                                      <p:tavLst>
                                        <p:tav tm="0">
                                          <p:val>
                                            <p:strVal val="#ppt_y+.1"/>
                                          </p:val>
                                        </p:tav>
                                        <p:tav tm="100000">
                                          <p:val>
                                            <p:strVal val="#ppt_y"/>
                                          </p:val>
                                        </p:tav>
                                      </p:tavLst>
                                    </p:anim>
                                  </p:childTnLst>
                                </p:cTn>
                              </p:par>
                            </p:childTnLst>
                          </p:cTn>
                        </p:par>
                        <p:par>
                          <p:cTn id="70" fill="hold">
                            <p:stCondLst>
                              <p:cond delay="2750"/>
                            </p:stCondLst>
                            <p:childTnLst>
                              <p:par>
                                <p:cTn id="71" presetID="42" presetClass="entr" presetSubtype="0" fill="hold" nodeType="afterEffect">
                                  <p:stCondLst>
                                    <p:cond delay="0"/>
                                  </p:stCondLst>
                                  <p:childTnLst>
                                    <p:set>
                                      <p:cBhvr>
                                        <p:cTn id="72" dur="1" fill="hold">
                                          <p:stCondLst>
                                            <p:cond delay="0"/>
                                          </p:stCondLst>
                                        </p:cTn>
                                        <p:tgtEl>
                                          <p:spTgt spid="11"/>
                                        </p:tgtEl>
                                        <p:attrNameLst>
                                          <p:attrName>style.visibility</p:attrName>
                                        </p:attrNameLst>
                                      </p:cBhvr>
                                      <p:to>
                                        <p:strVal val="visible"/>
                                      </p:to>
                                    </p:set>
                                    <p:animEffect transition="in" filter="fade">
                                      <p:cBhvr>
                                        <p:cTn id="73" dur="250"/>
                                        <p:tgtEl>
                                          <p:spTgt spid="11"/>
                                        </p:tgtEl>
                                      </p:cBhvr>
                                    </p:animEffect>
                                    <p:anim calcmode="lin" valueType="num">
                                      <p:cBhvr>
                                        <p:cTn id="74" dur="250" fill="hold"/>
                                        <p:tgtEl>
                                          <p:spTgt spid="11"/>
                                        </p:tgtEl>
                                        <p:attrNameLst>
                                          <p:attrName>ppt_x</p:attrName>
                                        </p:attrNameLst>
                                      </p:cBhvr>
                                      <p:tavLst>
                                        <p:tav tm="0">
                                          <p:val>
                                            <p:strVal val="#ppt_x"/>
                                          </p:val>
                                        </p:tav>
                                        <p:tav tm="100000">
                                          <p:val>
                                            <p:strVal val="#ppt_x"/>
                                          </p:val>
                                        </p:tav>
                                      </p:tavLst>
                                    </p:anim>
                                    <p:anim calcmode="lin" valueType="num">
                                      <p:cBhvr>
                                        <p:cTn id="75" dur="250" fill="hold"/>
                                        <p:tgtEl>
                                          <p:spTgt spid="11"/>
                                        </p:tgtEl>
                                        <p:attrNameLst>
                                          <p:attrName>ppt_y</p:attrName>
                                        </p:attrNameLst>
                                      </p:cBhvr>
                                      <p:tavLst>
                                        <p:tav tm="0">
                                          <p:val>
                                            <p:strVal val="#ppt_y+.1"/>
                                          </p:val>
                                        </p:tav>
                                        <p:tav tm="100000">
                                          <p:val>
                                            <p:strVal val="#ppt_y"/>
                                          </p:val>
                                        </p:tav>
                                      </p:tavLst>
                                    </p:anim>
                                  </p:childTnLst>
                                </p:cTn>
                              </p:par>
                            </p:childTnLst>
                          </p:cTn>
                        </p:par>
                        <p:par>
                          <p:cTn id="76" fill="hold">
                            <p:stCondLst>
                              <p:cond delay="3000"/>
                            </p:stCondLst>
                            <p:childTnLst>
                              <p:par>
                                <p:cTn id="77" presetID="42" presetClass="entr" presetSubtype="0" fill="hold" nodeType="afterEffect">
                                  <p:stCondLst>
                                    <p:cond delay="0"/>
                                  </p:stCondLst>
                                  <p:childTnLst>
                                    <p:set>
                                      <p:cBhvr>
                                        <p:cTn id="78" dur="1" fill="hold">
                                          <p:stCondLst>
                                            <p:cond delay="0"/>
                                          </p:stCondLst>
                                        </p:cTn>
                                        <p:tgtEl>
                                          <p:spTgt spid="12"/>
                                        </p:tgtEl>
                                        <p:attrNameLst>
                                          <p:attrName>style.visibility</p:attrName>
                                        </p:attrNameLst>
                                      </p:cBhvr>
                                      <p:to>
                                        <p:strVal val="visible"/>
                                      </p:to>
                                    </p:set>
                                    <p:animEffect transition="in" filter="fade">
                                      <p:cBhvr>
                                        <p:cTn id="79" dur="250"/>
                                        <p:tgtEl>
                                          <p:spTgt spid="12"/>
                                        </p:tgtEl>
                                      </p:cBhvr>
                                    </p:animEffect>
                                    <p:anim calcmode="lin" valueType="num">
                                      <p:cBhvr>
                                        <p:cTn id="80" dur="250" fill="hold"/>
                                        <p:tgtEl>
                                          <p:spTgt spid="12"/>
                                        </p:tgtEl>
                                        <p:attrNameLst>
                                          <p:attrName>ppt_x</p:attrName>
                                        </p:attrNameLst>
                                      </p:cBhvr>
                                      <p:tavLst>
                                        <p:tav tm="0">
                                          <p:val>
                                            <p:strVal val="#ppt_x"/>
                                          </p:val>
                                        </p:tav>
                                        <p:tav tm="100000">
                                          <p:val>
                                            <p:strVal val="#ppt_x"/>
                                          </p:val>
                                        </p:tav>
                                      </p:tavLst>
                                    </p:anim>
                                    <p:anim calcmode="lin" valueType="num">
                                      <p:cBhvr>
                                        <p:cTn id="81" dur="250" fill="hold"/>
                                        <p:tgtEl>
                                          <p:spTgt spid="12"/>
                                        </p:tgtEl>
                                        <p:attrNameLst>
                                          <p:attrName>ppt_y</p:attrName>
                                        </p:attrNameLst>
                                      </p:cBhvr>
                                      <p:tavLst>
                                        <p:tav tm="0">
                                          <p:val>
                                            <p:strVal val="#ppt_y+.1"/>
                                          </p:val>
                                        </p:tav>
                                        <p:tav tm="100000">
                                          <p:val>
                                            <p:strVal val="#ppt_y"/>
                                          </p:val>
                                        </p:tav>
                                      </p:tavLst>
                                    </p:anim>
                                  </p:childTnLst>
                                </p:cTn>
                              </p:par>
                            </p:childTnLst>
                          </p:cTn>
                        </p:par>
                        <p:par>
                          <p:cTn id="82" fill="hold">
                            <p:stCondLst>
                              <p:cond delay="3250"/>
                            </p:stCondLst>
                            <p:childTnLst>
                              <p:par>
                                <p:cTn id="83" presetID="42" presetClass="entr" presetSubtype="0" fill="hold" nodeType="afterEffect">
                                  <p:stCondLst>
                                    <p:cond delay="0"/>
                                  </p:stCondLst>
                                  <p:childTnLst>
                                    <p:set>
                                      <p:cBhvr>
                                        <p:cTn id="84" dur="1" fill="hold">
                                          <p:stCondLst>
                                            <p:cond delay="0"/>
                                          </p:stCondLst>
                                        </p:cTn>
                                        <p:tgtEl>
                                          <p:spTgt spid="13"/>
                                        </p:tgtEl>
                                        <p:attrNameLst>
                                          <p:attrName>style.visibility</p:attrName>
                                        </p:attrNameLst>
                                      </p:cBhvr>
                                      <p:to>
                                        <p:strVal val="visible"/>
                                      </p:to>
                                    </p:set>
                                    <p:animEffect transition="in" filter="fade">
                                      <p:cBhvr>
                                        <p:cTn id="85" dur="250"/>
                                        <p:tgtEl>
                                          <p:spTgt spid="13"/>
                                        </p:tgtEl>
                                      </p:cBhvr>
                                    </p:animEffect>
                                    <p:anim calcmode="lin" valueType="num">
                                      <p:cBhvr>
                                        <p:cTn id="86" dur="250" fill="hold"/>
                                        <p:tgtEl>
                                          <p:spTgt spid="13"/>
                                        </p:tgtEl>
                                        <p:attrNameLst>
                                          <p:attrName>ppt_x</p:attrName>
                                        </p:attrNameLst>
                                      </p:cBhvr>
                                      <p:tavLst>
                                        <p:tav tm="0">
                                          <p:val>
                                            <p:strVal val="#ppt_x"/>
                                          </p:val>
                                        </p:tav>
                                        <p:tav tm="100000">
                                          <p:val>
                                            <p:strVal val="#ppt_x"/>
                                          </p:val>
                                        </p:tav>
                                      </p:tavLst>
                                    </p:anim>
                                    <p:anim calcmode="lin" valueType="num">
                                      <p:cBhvr>
                                        <p:cTn id="87" dur="250" fill="hold"/>
                                        <p:tgtEl>
                                          <p:spTgt spid="13"/>
                                        </p:tgtEl>
                                        <p:attrNameLst>
                                          <p:attrName>ppt_y</p:attrName>
                                        </p:attrNameLst>
                                      </p:cBhvr>
                                      <p:tavLst>
                                        <p:tav tm="0">
                                          <p:val>
                                            <p:strVal val="#ppt_y+.1"/>
                                          </p:val>
                                        </p:tav>
                                        <p:tav tm="100000">
                                          <p:val>
                                            <p:strVal val="#ppt_y"/>
                                          </p:val>
                                        </p:tav>
                                      </p:tavLst>
                                    </p:anim>
                                  </p:childTnLst>
                                </p:cTn>
                              </p:par>
                            </p:childTnLst>
                          </p:cTn>
                        </p:par>
                        <p:par>
                          <p:cTn id="88" fill="hold">
                            <p:stCondLst>
                              <p:cond delay="3500"/>
                            </p:stCondLst>
                            <p:childTnLst>
                              <p:par>
                                <p:cTn id="89" presetID="42" presetClass="entr" presetSubtype="0" fill="hold" nodeType="afterEffect">
                                  <p:stCondLst>
                                    <p:cond delay="0"/>
                                  </p:stCondLst>
                                  <p:childTnLst>
                                    <p:set>
                                      <p:cBhvr>
                                        <p:cTn id="90" dur="1" fill="hold">
                                          <p:stCondLst>
                                            <p:cond delay="0"/>
                                          </p:stCondLst>
                                        </p:cTn>
                                        <p:tgtEl>
                                          <p:spTgt spid="14"/>
                                        </p:tgtEl>
                                        <p:attrNameLst>
                                          <p:attrName>style.visibility</p:attrName>
                                        </p:attrNameLst>
                                      </p:cBhvr>
                                      <p:to>
                                        <p:strVal val="visible"/>
                                      </p:to>
                                    </p:set>
                                    <p:animEffect transition="in" filter="fade">
                                      <p:cBhvr>
                                        <p:cTn id="91" dur="250"/>
                                        <p:tgtEl>
                                          <p:spTgt spid="14"/>
                                        </p:tgtEl>
                                      </p:cBhvr>
                                    </p:animEffect>
                                    <p:anim calcmode="lin" valueType="num">
                                      <p:cBhvr>
                                        <p:cTn id="92" dur="250" fill="hold"/>
                                        <p:tgtEl>
                                          <p:spTgt spid="14"/>
                                        </p:tgtEl>
                                        <p:attrNameLst>
                                          <p:attrName>ppt_x</p:attrName>
                                        </p:attrNameLst>
                                      </p:cBhvr>
                                      <p:tavLst>
                                        <p:tav tm="0">
                                          <p:val>
                                            <p:strVal val="#ppt_x"/>
                                          </p:val>
                                        </p:tav>
                                        <p:tav tm="100000">
                                          <p:val>
                                            <p:strVal val="#ppt_x"/>
                                          </p:val>
                                        </p:tav>
                                      </p:tavLst>
                                    </p:anim>
                                    <p:anim calcmode="lin" valueType="num">
                                      <p:cBhvr>
                                        <p:cTn id="93" dur="25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6" grpId="0" animBg="1"/>
      <p:bldP spid="1437" grpId="0" animBg="1"/>
      <p:bldP spid="1438" grpId="0" animBg="1"/>
      <p:bldP spid="1439" grpId="0" animBg="1"/>
      <p:bldP spid="1440" grpId="0" animBg="1"/>
      <p:bldP spid="1441" grpId="0" animBg="1"/>
      <p:bldP spid="3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7" name="Shape 157"/>
          <p:cNvSpPr>
            <a:spLocks noGrp="1"/>
          </p:cNvSpPr>
          <p:nvPr>
            <p:ph type="sldNum" sz="quarter" idx="4294967295"/>
          </p:nvPr>
        </p:nvSpPr>
        <p:spPr>
          <a:xfrm>
            <a:off x="16853416" y="150756"/>
            <a:ext cx="212209" cy="312595"/>
          </a:xfrm>
          <a:prstGeom prst="rect">
            <a:avLst/>
          </a:prstGeom>
          <a:extLst>
            <a:ext uri="{C572A759-6A51-4108-AA02-DFA0A04FC94B}">
              <ma14:wrappingTextBoxFlag xmlns:ma14="http://schemas.microsoft.com/office/mac/drawingml/2011/main" xmlns="" val="1"/>
            </a:ext>
          </a:extLst>
        </p:spPr>
        <p:txBody>
          <a:bodyPr lIns="63935" tIns="31967" rIns="63935" bIns="31967"/>
          <a:lstStyle/>
          <a:p>
            <a:pPr lvl="0">
              <a:defRPr sz="1800">
                <a:solidFill>
                  <a:srgbClr val="000000"/>
                </a:solidFill>
              </a:defRPr>
            </a:pPr>
            <a:fld id="{86CB4B4D-7CA3-9044-876B-883B54F8677D}" type="slidenum">
              <a:rPr sz="1400">
                <a:solidFill>
                  <a:srgbClr val="FFFFFF"/>
                </a:solidFill>
              </a:rPr>
              <a:pPr lvl="0">
                <a:defRPr sz="1800">
                  <a:solidFill>
                    <a:srgbClr val="000000"/>
                  </a:solidFill>
                </a:defRPr>
              </a:pPr>
              <a:t>15</a:t>
            </a:fld>
            <a:endParaRPr sz="1400">
              <a:solidFill>
                <a:srgbClr val="FFFFFF"/>
              </a:solidFill>
            </a:endParaRPr>
          </a:p>
        </p:txBody>
      </p:sp>
      <p:grpSp>
        <p:nvGrpSpPr>
          <p:cNvPr id="11" name="Group 23"/>
          <p:cNvGrpSpPr>
            <a:grpSpLocks/>
          </p:cNvGrpSpPr>
          <p:nvPr/>
        </p:nvGrpSpPr>
        <p:grpSpPr bwMode="auto">
          <a:xfrm>
            <a:off x="1" y="6274317"/>
            <a:ext cx="4171024" cy="3278684"/>
            <a:chOff x="251475" y="3378248"/>
            <a:chExt cx="2007972" cy="1765251"/>
          </a:xfrm>
        </p:grpSpPr>
        <p:sp>
          <p:nvSpPr>
            <p:cNvPr id="12" name="Rectangle 18"/>
            <p:cNvSpPr/>
            <p:nvPr/>
          </p:nvSpPr>
          <p:spPr>
            <a:xfrm>
              <a:off x="251475" y="3378248"/>
              <a:ext cx="2007972" cy="176525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3400">
                <a:solidFill>
                  <a:srgbClr val="FFFFFF"/>
                </a:solidFill>
                <a:latin typeface="微软雅黑" pitchFamily="34" charset="-122"/>
                <a:ea typeface="微软雅黑" pitchFamily="34" charset="-122"/>
              </a:endParaRPr>
            </a:p>
          </p:txBody>
        </p:sp>
        <p:grpSp>
          <p:nvGrpSpPr>
            <p:cNvPr id="13" name="Group 88"/>
            <p:cNvGrpSpPr>
              <a:grpSpLocks/>
            </p:cNvGrpSpPr>
            <p:nvPr/>
          </p:nvGrpSpPr>
          <p:grpSpPr bwMode="auto">
            <a:xfrm>
              <a:off x="396008" y="3786824"/>
              <a:ext cx="1767021" cy="1031919"/>
              <a:chOff x="805797" y="606665"/>
              <a:chExt cx="1298661" cy="560809"/>
            </a:xfrm>
          </p:grpSpPr>
          <p:sp>
            <p:nvSpPr>
              <p:cNvPr id="14" name="TextBox 7"/>
              <p:cNvSpPr txBox="1">
                <a:spLocks noChangeArrowheads="1"/>
              </p:cNvSpPr>
              <p:nvPr/>
            </p:nvSpPr>
            <p:spPr bwMode="auto">
              <a:xfrm>
                <a:off x="1226492" y="606665"/>
                <a:ext cx="457270" cy="113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000">
                    <a:solidFill>
                      <a:schemeClr val="tx1"/>
                    </a:solidFill>
                    <a:latin typeface="Calibri" pitchFamily="34" charset="0"/>
                  </a:defRPr>
                </a:lvl1pPr>
                <a:lvl2pPr marL="742950" indent="-285750">
                  <a:defRPr sz="2000">
                    <a:solidFill>
                      <a:schemeClr val="tx1"/>
                    </a:solidFill>
                    <a:latin typeface="Calibri" pitchFamily="34" charset="0"/>
                  </a:defRPr>
                </a:lvl2pPr>
                <a:lvl3pPr marL="1143000" indent="-228600">
                  <a:defRPr sz="2000">
                    <a:solidFill>
                      <a:schemeClr val="tx1"/>
                    </a:solidFill>
                    <a:latin typeface="Calibri" pitchFamily="34" charset="0"/>
                  </a:defRPr>
                </a:lvl3pPr>
                <a:lvl4pPr marL="1600200" indent="-228600">
                  <a:defRPr sz="2000">
                    <a:solidFill>
                      <a:schemeClr val="tx1"/>
                    </a:solidFill>
                    <a:latin typeface="Calibri" pitchFamily="34" charset="0"/>
                  </a:defRPr>
                </a:lvl4pPr>
                <a:lvl5pPr marL="2057400" indent="-228600">
                  <a:defRPr sz="2000">
                    <a:solidFill>
                      <a:schemeClr val="tx1"/>
                    </a:solidFill>
                    <a:latin typeface="Calibri" pitchFamily="34" charset="0"/>
                  </a:defRPr>
                </a:lvl5pPr>
                <a:lvl6pPr marL="2514600" indent="-228600" defTabSz="1030288" fontAlgn="base">
                  <a:spcBef>
                    <a:spcPct val="0"/>
                  </a:spcBef>
                  <a:spcAft>
                    <a:spcPct val="0"/>
                  </a:spcAft>
                  <a:defRPr sz="2000">
                    <a:solidFill>
                      <a:schemeClr val="tx1"/>
                    </a:solidFill>
                    <a:latin typeface="Calibri" pitchFamily="34" charset="0"/>
                  </a:defRPr>
                </a:lvl6pPr>
                <a:lvl7pPr marL="2971800" indent="-228600" defTabSz="1030288" fontAlgn="base">
                  <a:spcBef>
                    <a:spcPct val="0"/>
                  </a:spcBef>
                  <a:spcAft>
                    <a:spcPct val="0"/>
                  </a:spcAft>
                  <a:defRPr sz="2000">
                    <a:solidFill>
                      <a:schemeClr val="tx1"/>
                    </a:solidFill>
                    <a:latin typeface="Calibri" pitchFamily="34" charset="0"/>
                  </a:defRPr>
                </a:lvl7pPr>
                <a:lvl8pPr marL="3429000" indent="-228600" defTabSz="1030288" fontAlgn="base">
                  <a:spcBef>
                    <a:spcPct val="0"/>
                  </a:spcBef>
                  <a:spcAft>
                    <a:spcPct val="0"/>
                  </a:spcAft>
                  <a:defRPr sz="2000">
                    <a:solidFill>
                      <a:schemeClr val="tx1"/>
                    </a:solidFill>
                    <a:latin typeface="Calibri" pitchFamily="34" charset="0"/>
                  </a:defRPr>
                </a:lvl8pPr>
                <a:lvl9pPr marL="3886200" indent="-228600" defTabSz="1030288" fontAlgn="base">
                  <a:spcBef>
                    <a:spcPct val="0"/>
                  </a:spcBef>
                  <a:spcAft>
                    <a:spcPct val="0"/>
                  </a:spcAft>
                  <a:defRPr sz="2000">
                    <a:solidFill>
                      <a:schemeClr val="tx1"/>
                    </a:solidFill>
                    <a:latin typeface="Calibri" pitchFamily="34" charset="0"/>
                  </a:defRPr>
                </a:lvl9pPr>
              </a:lstStyle>
              <a:p>
                <a:pPr algn="ctr"/>
                <a:r>
                  <a:rPr lang="zh-CN" altLang="en-US" sz="2500" b="1" dirty="0">
                    <a:solidFill>
                      <a:schemeClr val="bg1"/>
                    </a:solidFill>
                    <a:latin typeface="微软雅黑" pitchFamily="34" charset="-122"/>
                    <a:ea typeface="微软雅黑" pitchFamily="34" charset="-122"/>
                  </a:rPr>
                  <a:t>小标题字</a:t>
                </a:r>
                <a:endParaRPr lang="en-US" altLang="zh-CN" sz="2500" b="1" dirty="0">
                  <a:solidFill>
                    <a:schemeClr val="bg1"/>
                  </a:solidFill>
                  <a:latin typeface="微软雅黑" pitchFamily="34" charset="-122"/>
                  <a:ea typeface="微软雅黑" pitchFamily="34" charset="-122"/>
                </a:endParaRPr>
              </a:p>
            </p:txBody>
          </p:sp>
          <p:sp>
            <p:nvSpPr>
              <p:cNvPr id="15" name="TextBox 8"/>
              <p:cNvSpPr txBox="1">
                <a:spLocks noChangeArrowheads="1"/>
              </p:cNvSpPr>
              <p:nvPr/>
            </p:nvSpPr>
            <p:spPr bwMode="auto">
              <a:xfrm>
                <a:off x="805797" y="784737"/>
                <a:ext cx="1298661" cy="382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sz="2000">
                    <a:solidFill>
                      <a:schemeClr val="tx1"/>
                    </a:solidFill>
                    <a:latin typeface="Calibri" pitchFamily="34" charset="0"/>
                  </a:defRPr>
                </a:lvl1pPr>
                <a:lvl2pPr marL="742950" indent="-285750">
                  <a:defRPr sz="2000">
                    <a:solidFill>
                      <a:schemeClr val="tx1"/>
                    </a:solidFill>
                    <a:latin typeface="Calibri" pitchFamily="34" charset="0"/>
                  </a:defRPr>
                </a:lvl2pPr>
                <a:lvl3pPr marL="1143000" indent="-228600">
                  <a:defRPr sz="2000">
                    <a:solidFill>
                      <a:schemeClr val="tx1"/>
                    </a:solidFill>
                    <a:latin typeface="Calibri" pitchFamily="34" charset="0"/>
                  </a:defRPr>
                </a:lvl3pPr>
                <a:lvl4pPr marL="1600200" indent="-228600">
                  <a:defRPr sz="2000">
                    <a:solidFill>
                      <a:schemeClr val="tx1"/>
                    </a:solidFill>
                    <a:latin typeface="Calibri" pitchFamily="34" charset="0"/>
                  </a:defRPr>
                </a:lvl4pPr>
                <a:lvl5pPr marL="2057400" indent="-228600">
                  <a:defRPr sz="2000">
                    <a:solidFill>
                      <a:schemeClr val="tx1"/>
                    </a:solidFill>
                    <a:latin typeface="Calibri" pitchFamily="34" charset="0"/>
                  </a:defRPr>
                </a:lvl5pPr>
                <a:lvl6pPr marL="2514600" indent="-228600" fontAlgn="base">
                  <a:spcBef>
                    <a:spcPct val="0"/>
                  </a:spcBef>
                  <a:spcAft>
                    <a:spcPct val="0"/>
                  </a:spcAft>
                  <a:defRPr sz="2000">
                    <a:solidFill>
                      <a:schemeClr val="tx1"/>
                    </a:solidFill>
                    <a:latin typeface="Calibri" pitchFamily="34" charset="0"/>
                  </a:defRPr>
                </a:lvl6pPr>
                <a:lvl7pPr marL="2971800" indent="-228600" fontAlgn="base">
                  <a:spcBef>
                    <a:spcPct val="0"/>
                  </a:spcBef>
                  <a:spcAft>
                    <a:spcPct val="0"/>
                  </a:spcAft>
                  <a:defRPr sz="2000">
                    <a:solidFill>
                      <a:schemeClr val="tx1"/>
                    </a:solidFill>
                    <a:latin typeface="Calibri" pitchFamily="34" charset="0"/>
                  </a:defRPr>
                </a:lvl7pPr>
                <a:lvl8pPr marL="3429000" indent="-228600" fontAlgn="base">
                  <a:spcBef>
                    <a:spcPct val="0"/>
                  </a:spcBef>
                  <a:spcAft>
                    <a:spcPct val="0"/>
                  </a:spcAft>
                  <a:defRPr sz="2000">
                    <a:solidFill>
                      <a:schemeClr val="tx1"/>
                    </a:solidFill>
                    <a:latin typeface="Calibri" pitchFamily="34" charset="0"/>
                  </a:defRPr>
                </a:lvl8pPr>
                <a:lvl9pPr marL="3886200" indent="-228600" fontAlgn="base">
                  <a:spcBef>
                    <a:spcPct val="0"/>
                  </a:spcBef>
                  <a:spcAft>
                    <a:spcPct val="0"/>
                  </a:spcAft>
                  <a:defRPr sz="2000">
                    <a:solidFill>
                      <a:schemeClr val="tx1"/>
                    </a:solidFill>
                    <a:latin typeface="Calibri" pitchFamily="34" charset="0"/>
                  </a:defRPr>
                </a:lvl9pPr>
              </a:lstStyle>
              <a:p>
                <a:pPr defTabSz="1691716">
                  <a:spcBef>
                    <a:spcPct val="20000"/>
                  </a:spcBef>
                </a:pPr>
                <a:r>
                  <a:rPr lang="zh-CN" altLang="en-US" sz="1700" dirty="0">
                    <a:solidFill>
                      <a:schemeClr val="bg1"/>
                    </a:solidFill>
                    <a:latin typeface="微软雅黑" pitchFamily="34" charset="-122"/>
                    <a:ea typeface="微软雅黑" pitchFamily="34" charset="-122"/>
                  </a:rPr>
                  <a:t>的内容入您的内容输入您的内容输入您的内容输入您的内容内容输入您的内容</a:t>
                </a:r>
                <a:r>
                  <a:rPr lang="en-US" altLang="zh-CN" sz="1700" dirty="0">
                    <a:solidFill>
                      <a:schemeClr val="bg1"/>
                    </a:solidFill>
                    <a:latin typeface="微软雅黑" pitchFamily="34" charset="-122"/>
                    <a:ea typeface="微软雅黑" pitchFamily="34" charset="-122"/>
                  </a:rPr>
                  <a:t>.</a:t>
                </a:r>
                <a:r>
                  <a:rPr lang="zh-CN" altLang="en-US" sz="1700" dirty="0">
                    <a:solidFill>
                      <a:schemeClr val="bg1"/>
                    </a:solidFill>
                    <a:latin typeface="微软雅黑" pitchFamily="34" charset="-122"/>
                    <a:ea typeface="微软雅黑" pitchFamily="34" charset="-122"/>
                  </a:rPr>
                  <a:t>输入您的内容输入您的内容输入您</a:t>
                </a:r>
                <a:r>
                  <a:rPr lang="en-US" altLang="zh-CN" sz="1700" dirty="0">
                    <a:solidFill>
                      <a:schemeClr val="bg1"/>
                    </a:solidFill>
                    <a:latin typeface="微软雅黑" pitchFamily="34" charset="-122"/>
                    <a:ea typeface="微软雅黑" pitchFamily="34" charset="-122"/>
                  </a:rPr>
                  <a:t> suffered alteration in some form, by injected</a:t>
                </a:r>
              </a:p>
            </p:txBody>
          </p:sp>
        </p:grpSp>
      </p:grpSp>
      <p:grpSp>
        <p:nvGrpSpPr>
          <p:cNvPr id="16" name="Group 24"/>
          <p:cNvGrpSpPr>
            <a:grpSpLocks/>
          </p:cNvGrpSpPr>
          <p:nvPr/>
        </p:nvGrpSpPr>
        <p:grpSpPr bwMode="auto">
          <a:xfrm>
            <a:off x="4171025" y="6274317"/>
            <a:ext cx="4217317" cy="3278684"/>
            <a:chOff x="2443299" y="3378248"/>
            <a:chExt cx="2007972" cy="1765251"/>
          </a:xfrm>
        </p:grpSpPr>
        <p:sp>
          <p:nvSpPr>
            <p:cNvPr id="17" name="Rectangle 20"/>
            <p:cNvSpPr/>
            <p:nvPr/>
          </p:nvSpPr>
          <p:spPr>
            <a:xfrm>
              <a:off x="2443299" y="3378248"/>
              <a:ext cx="2007972" cy="1765251"/>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lIns="243852" tIns="121926" rIns="243852" bIns="121926" anchor="ctr"/>
            <a:lstStyle/>
            <a:p>
              <a:endParaRPr lang="en-US">
                <a:solidFill>
                  <a:srgbClr val="FFFFFF"/>
                </a:solidFill>
                <a:latin typeface="微软雅黑" pitchFamily="34" charset="-122"/>
                <a:ea typeface="微软雅黑" pitchFamily="34" charset="-122"/>
              </a:endParaRPr>
            </a:p>
          </p:txBody>
        </p:sp>
        <p:grpSp>
          <p:nvGrpSpPr>
            <p:cNvPr id="18" name="Group 88"/>
            <p:cNvGrpSpPr>
              <a:grpSpLocks/>
            </p:cNvGrpSpPr>
            <p:nvPr/>
          </p:nvGrpSpPr>
          <p:grpSpPr bwMode="auto">
            <a:xfrm>
              <a:off x="2579813" y="3786824"/>
              <a:ext cx="1767021" cy="891068"/>
              <a:chOff x="805797" y="606665"/>
              <a:chExt cx="1298661" cy="484262"/>
            </a:xfrm>
          </p:grpSpPr>
          <p:sp>
            <p:nvSpPr>
              <p:cNvPr id="19" name="TextBox 10"/>
              <p:cNvSpPr txBox="1">
                <a:spLocks noChangeArrowheads="1"/>
              </p:cNvSpPr>
              <p:nvPr/>
            </p:nvSpPr>
            <p:spPr bwMode="auto">
              <a:xfrm>
                <a:off x="1229002" y="606665"/>
                <a:ext cx="452251" cy="113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000">
                    <a:solidFill>
                      <a:schemeClr val="tx1"/>
                    </a:solidFill>
                    <a:latin typeface="Calibri" pitchFamily="34" charset="0"/>
                  </a:defRPr>
                </a:lvl1pPr>
                <a:lvl2pPr marL="742950" indent="-285750">
                  <a:defRPr sz="2000">
                    <a:solidFill>
                      <a:schemeClr val="tx1"/>
                    </a:solidFill>
                    <a:latin typeface="Calibri" pitchFamily="34" charset="0"/>
                  </a:defRPr>
                </a:lvl2pPr>
                <a:lvl3pPr marL="1143000" indent="-228600">
                  <a:defRPr sz="2000">
                    <a:solidFill>
                      <a:schemeClr val="tx1"/>
                    </a:solidFill>
                    <a:latin typeface="Calibri" pitchFamily="34" charset="0"/>
                  </a:defRPr>
                </a:lvl3pPr>
                <a:lvl4pPr marL="1600200" indent="-228600">
                  <a:defRPr sz="2000">
                    <a:solidFill>
                      <a:schemeClr val="tx1"/>
                    </a:solidFill>
                    <a:latin typeface="Calibri" pitchFamily="34" charset="0"/>
                  </a:defRPr>
                </a:lvl4pPr>
                <a:lvl5pPr marL="2057400" indent="-228600">
                  <a:defRPr sz="2000">
                    <a:solidFill>
                      <a:schemeClr val="tx1"/>
                    </a:solidFill>
                    <a:latin typeface="Calibri" pitchFamily="34" charset="0"/>
                  </a:defRPr>
                </a:lvl5pPr>
                <a:lvl6pPr marL="2514600" indent="-228600" defTabSz="1030288" fontAlgn="base">
                  <a:spcBef>
                    <a:spcPct val="0"/>
                  </a:spcBef>
                  <a:spcAft>
                    <a:spcPct val="0"/>
                  </a:spcAft>
                  <a:defRPr sz="2000">
                    <a:solidFill>
                      <a:schemeClr val="tx1"/>
                    </a:solidFill>
                    <a:latin typeface="Calibri" pitchFamily="34" charset="0"/>
                  </a:defRPr>
                </a:lvl6pPr>
                <a:lvl7pPr marL="2971800" indent="-228600" defTabSz="1030288" fontAlgn="base">
                  <a:spcBef>
                    <a:spcPct val="0"/>
                  </a:spcBef>
                  <a:spcAft>
                    <a:spcPct val="0"/>
                  </a:spcAft>
                  <a:defRPr sz="2000">
                    <a:solidFill>
                      <a:schemeClr val="tx1"/>
                    </a:solidFill>
                    <a:latin typeface="Calibri" pitchFamily="34" charset="0"/>
                  </a:defRPr>
                </a:lvl7pPr>
                <a:lvl8pPr marL="3429000" indent="-228600" defTabSz="1030288" fontAlgn="base">
                  <a:spcBef>
                    <a:spcPct val="0"/>
                  </a:spcBef>
                  <a:spcAft>
                    <a:spcPct val="0"/>
                  </a:spcAft>
                  <a:defRPr sz="2000">
                    <a:solidFill>
                      <a:schemeClr val="tx1"/>
                    </a:solidFill>
                    <a:latin typeface="Calibri" pitchFamily="34" charset="0"/>
                  </a:defRPr>
                </a:lvl8pPr>
                <a:lvl9pPr marL="3886200" indent="-228600" defTabSz="1030288" fontAlgn="base">
                  <a:spcBef>
                    <a:spcPct val="0"/>
                  </a:spcBef>
                  <a:spcAft>
                    <a:spcPct val="0"/>
                  </a:spcAft>
                  <a:defRPr sz="2000">
                    <a:solidFill>
                      <a:schemeClr val="tx1"/>
                    </a:solidFill>
                    <a:latin typeface="Calibri" pitchFamily="34" charset="0"/>
                  </a:defRPr>
                </a:lvl9pPr>
              </a:lstStyle>
              <a:p>
                <a:pPr algn="ctr"/>
                <a:r>
                  <a:rPr lang="zh-CN" altLang="en-US" sz="2500" b="1" dirty="0">
                    <a:solidFill>
                      <a:schemeClr val="bg1"/>
                    </a:solidFill>
                    <a:latin typeface="微软雅黑" pitchFamily="34" charset="-122"/>
                    <a:ea typeface="微软雅黑" pitchFamily="34" charset="-122"/>
                  </a:rPr>
                  <a:t>小标题字</a:t>
                </a:r>
                <a:endParaRPr lang="en-US" altLang="zh-CN" sz="2500" b="1" dirty="0">
                  <a:solidFill>
                    <a:schemeClr val="bg1"/>
                  </a:solidFill>
                  <a:latin typeface="微软雅黑" pitchFamily="34" charset="-122"/>
                  <a:ea typeface="微软雅黑" pitchFamily="34" charset="-122"/>
                </a:endParaRPr>
              </a:p>
            </p:txBody>
          </p:sp>
          <p:sp>
            <p:nvSpPr>
              <p:cNvPr id="20" name="TextBox 11"/>
              <p:cNvSpPr txBox="1">
                <a:spLocks noChangeArrowheads="1"/>
              </p:cNvSpPr>
              <p:nvPr/>
            </p:nvSpPr>
            <p:spPr bwMode="auto">
              <a:xfrm>
                <a:off x="805797" y="784737"/>
                <a:ext cx="1298661" cy="306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sz="2000">
                    <a:solidFill>
                      <a:schemeClr val="tx1"/>
                    </a:solidFill>
                    <a:latin typeface="Calibri" pitchFamily="34" charset="0"/>
                  </a:defRPr>
                </a:lvl1pPr>
                <a:lvl2pPr marL="742950" indent="-285750">
                  <a:defRPr sz="2000">
                    <a:solidFill>
                      <a:schemeClr val="tx1"/>
                    </a:solidFill>
                    <a:latin typeface="Calibri" pitchFamily="34" charset="0"/>
                  </a:defRPr>
                </a:lvl2pPr>
                <a:lvl3pPr marL="1143000" indent="-228600">
                  <a:defRPr sz="2000">
                    <a:solidFill>
                      <a:schemeClr val="tx1"/>
                    </a:solidFill>
                    <a:latin typeface="Calibri" pitchFamily="34" charset="0"/>
                  </a:defRPr>
                </a:lvl3pPr>
                <a:lvl4pPr marL="1600200" indent="-228600">
                  <a:defRPr sz="2000">
                    <a:solidFill>
                      <a:schemeClr val="tx1"/>
                    </a:solidFill>
                    <a:latin typeface="Calibri" pitchFamily="34" charset="0"/>
                  </a:defRPr>
                </a:lvl4pPr>
                <a:lvl5pPr marL="2057400" indent="-228600">
                  <a:defRPr sz="2000">
                    <a:solidFill>
                      <a:schemeClr val="tx1"/>
                    </a:solidFill>
                    <a:latin typeface="Calibri" pitchFamily="34" charset="0"/>
                  </a:defRPr>
                </a:lvl5pPr>
                <a:lvl6pPr marL="2514600" indent="-228600" fontAlgn="base">
                  <a:spcBef>
                    <a:spcPct val="0"/>
                  </a:spcBef>
                  <a:spcAft>
                    <a:spcPct val="0"/>
                  </a:spcAft>
                  <a:defRPr sz="2000">
                    <a:solidFill>
                      <a:schemeClr val="tx1"/>
                    </a:solidFill>
                    <a:latin typeface="Calibri" pitchFamily="34" charset="0"/>
                  </a:defRPr>
                </a:lvl6pPr>
                <a:lvl7pPr marL="2971800" indent="-228600" fontAlgn="base">
                  <a:spcBef>
                    <a:spcPct val="0"/>
                  </a:spcBef>
                  <a:spcAft>
                    <a:spcPct val="0"/>
                  </a:spcAft>
                  <a:defRPr sz="2000">
                    <a:solidFill>
                      <a:schemeClr val="tx1"/>
                    </a:solidFill>
                    <a:latin typeface="Calibri" pitchFamily="34" charset="0"/>
                  </a:defRPr>
                </a:lvl7pPr>
                <a:lvl8pPr marL="3429000" indent="-228600" fontAlgn="base">
                  <a:spcBef>
                    <a:spcPct val="0"/>
                  </a:spcBef>
                  <a:spcAft>
                    <a:spcPct val="0"/>
                  </a:spcAft>
                  <a:defRPr sz="2000">
                    <a:solidFill>
                      <a:schemeClr val="tx1"/>
                    </a:solidFill>
                    <a:latin typeface="Calibri" pitchFamily="34" charset="0"/>
                  </a:defRPr>
                </a:lvl8pPr>
                <a:lvl9pPr marL="3886200" indent="-228600" fontAlgn="base">
                  <a:spcBef>
                    <a:spcPct val="0"/>
                  </a:spcBef>
                  <a:spcAft>
                    <a:spcPct val="0"/>
                  </a:spcAft>
                  <a:defRPr sz="2000">
                    <a:solidFill>
                      <a:schemeClr val="tx1"/>
                    </a:solidFill>
                    <a:latin typeface="Calibri" pitchFamily="34" charset="0"/>
                  </a:defRPr>
                </a:lvl9pPr>
              </a:lstStyle>
              <a:p>
                <a:pPr defTabSz="1691716">
                  <a:spcBef>
                    <a:spcPct val="20000"/>
                  </a:spcBef>
                </a:pPr>
                <a:r>
                  <a:rPr lang="zh-CN" altLang="en-US" sz="1700" dirty="0">
                    <a:solidFill>
                      <a:schemeClr val="bg1"/>
                    </a:solidFill>
                    <a:latin typeface="微软雅黑" pitchFamily="34" charset="-122"/>
                    <a:ea typeface="微软雅黑" pitchFamily="34" charset="-122"/>
                  </a:rPr>
                  <a:t>的内容入您的内容输入您的内容输入您的内容输入您的内容内容输入您的内容</a:t>
                </a:r>
                <a:r>
                  <a:rPr lang="en-US" altLang="zh-CN" sz="1700" dirty="0">
                    <a:solidFill>
                      <a:schemeClr val="bg1"/>
                    </a:solidFill>
                    <a:latin typeface="微软雅黑" pitchFamily="34" charset="-122"/>
                    <a:ea typeface="微软雅黑" pitchFamily="34" charset="-122"/>
                  </a:rPr>
                  <a:t>.</a:t>
                </a:r>
                <a:r>
                  <a:rPr lang="zh-CN" altLang="en-US" sz="1700" dirty="0">
                    <a:solidFill>
                      <a:schemeClr val="bg1"/>
                    </a:solidFill>
                    <a:latin typeface="微软雅黑" pitchFamily="34" charset="-122"/>
                    <a:ea typeface="微软雅黑" pitchFamily="34" charset="-122"/>
                  </a:rPr>
                  <a:t>输入您的内容输入您</a:t>
                </a:r>
                <a:r>
                  <a:rPr lang="en-US" altLang="zh-CN" sz="1700" dirty="0">
                    <a:solidFill>
                      <a:schemeClr val="bg1"/>
                    </a:solidFill>
                    <a:latin typeface="微软雅黑" pitchFamily="34" charset="-122"/>
                    <a:ea typeface="微软雅黑" pitchFamily="34" charset="-122"/>
                  </a:rPr>
                  <a:t> suffered alteration in some form, by injected</a:t>
                </a:r>
              </a:p>
            </p:txBody>
          </p:sp>
        </p:grpSp>
      </p:grpSp>
      <p:grpSp>
        <p:nvGrpSpPr>
          <p:cNvPr id="21" name="Group 25"/>
          <p:cNvGrpSpPr>
            <a:grpSpLocks/>
          </p:cNvGrpSpPr>
          <p:nvPr/>
        </p:nvGrpSpPr>
        <p:grpSpPr bwMode="auto">
          <a:xfrm>
            <a:off x="8388341" y="6274317"/>
            <a:ext cx="4222653" cy="3278684"/>
            <a:chOff x="4635123" y="3378248"/>
            <a:chExt cx="2007972" cy="1765251"/>
          </a:xfrm>
        </p:grpSpPr>
        <p:sp>
          <p:nvSpPr>
            <p:cNvPr id="22" name="Rectangle 21"/>
            <p:cNvSpPr/>
            <p:nvPr/>
          </p:nvSpPr>
          <p:spPr>
            <a:xfrm>
              <a:off x="4635123" y="3378248"/>
              <a:ext cx="2007972" cy="176525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3400">
                <a:solidFill>
                  <a:srgbClr val="FFFFFF"/>
                </a:solidFill>
                <a:latin typeface="微软雅黑" pitchFamily="34" charset="-122"/>
                <a:ea typeface="微软雅黑" pitchFamily="34" charset="-122"/>
              </a:endParaRPr>
            </a:p>
          </p:txBody>
        </p:sp>
        <p:grpSp>
          <p:nvGrpSpPr>
            <p:cNvPr id="23" name="Group 88"/>
            <p:cNvGrpSpPr>
              <a:grpSpLocks/>
            </p:cNvGrpSpPr>
            <p:nvPr/>
          </p:nvGrpSpPr>
          <p:grpSpPr bwMode="auto">
            <a:xfrm>
              <a:off x="4763618" y="3786712"/>
              <a:ext cx="1767021" cy="891180"/>
              <a:chOff x="805797" y="606604"/>
              <a:chExt cx="1298661" cy="484323"/>
            </a:xfrm>
          </p:grpSpPr>
          <p:sp>
            <p:nvSpPr>
              <p:cNvPr id="24" name="TextBox 23"/>
              <p:cNvSpPr txBox="1"/>
              <p:nvPr/>
            </p:nvSpPr>
            <p:spPr>
              <a:xfrm>
                <a:off x="1229227" y="606604"/>
                <a:ext cx="451679" cy="113189"/>
              </a:xfrm>
              <a:prstGeom prst="rect">
                <a:avLst/>
              </a:prstGeom>
              <a:noFill/>
            </p:spPr>
            <p:txBody>
              <a:bodyPr wrap="none" lIns="0" tIns="0" rIns="0" bIns="0">
                <a:spAutoFit/>
              </a:bodyPr>
              <a:lstStyle/>
              <a:p>
                <a:pPr defTabSz="1908594">
                  <a:defRPr/>
                </a:pPr>
                <a:r>
                  <a:rPr lang="zh-CN" altLang="en-US" sz="2500" b="1" dirty="0">
                    <a:solidFill>
                      <a:schemeClr val="bg1">
                        <a:lumMod val="95000"/>
                      </a:schemeClr>
                    </a:solidFill>
                    <a:latin typeface="微软雅黑" pitchFamily="34" charset="-122"/>
                    <a:ea typeface="微软雅黑" pitchFamily="34" charset="-122"/>
                  </a:rPr>
                  <a:t>小标题字</a:t>
                </a:r>
                <a:endParaRPr lang="en-US" sz="2500" b="1" dirty="0">
                  <a:solidFill>
                    <a:schemeClr val="bg1">
                      <a:lumMod val="95000"/>
                    </a:schemeClr>
                  </a:solidFill>
                  <a:latin typeface="微软雅黑" pitchFamily="34" charset="-122"/>
                  <a:ea typeface="微软雅黑" pitchFamily="34" charset="-122"/>
                </a:endParaRPr>
              </a:p>
            </p:txBody>
          </p:sp>
          <p:sp>
            <p:nvSpPr>
              <p:cNvPr id="25" name="TextBox 14"/>
              <p:cNvSpPr txBox="1">
                <a:spLocks noChangeArrowheads="1"/>
              </p:cNvSpPr>
              <p:nvPr/>
            </p:nvSpPr>
            <p:spPr bwMode="auto">
              <a:xfrm>
                <a:off x="805797" y="784737"/>
                <a:ext cx="1298661" cy="306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sz="2000">
                    <a:solidFill>
                      <a:schemeClr val="tx1"/>
                    </a:solidFill>
                    <a:latin typeface="Calibri" pitchFamily="34" charset="0"/>
                  </a:defRPr>
                </a:lvl1pPr>
                <a:lvl2pPr marL="742950" indent="-285750">
                  <a:defRPr sz="2000">
                    <a:solidFill>
                      <a:schemeClr val="tx1"/>
                    </a:solidFill>
                    <a:latin typeface="Calibri" pitchFamily="34" charset="0"/>
                  </a:defRPr>
                </a:lvl2pPr>
                <a:lvl3pPr marL="1143000" indent="-228600">
                  <a:defRPr sz="2000">
                    <a:solidFill>
                      <a:schemeClr val="tx1"/>
                    </a:solidFill>
                    <a:latin typeface="Calibri" pitchFamily="34" charset="0"/>
                  </a:defRPr>
                </a:lvl3pPr>
                <a:lvl4pPr marL="1600200" indent="-228600">
                  <a:defRPr sz="2000">
                    <a:solidFill>
                      <a:schemeClr val="tx1"/>
                    </a:solidFill>
                    <a:latin typeface="Calibri" pitchFamily="34" charset="0"/>
                  </a:defRPr>
                </a:lvl4pPr>
                <a:lvl5pPr marL="2057400" indent="-228600">
                  <a:defRPr sz="2000">
                    <a:solidFill>
                      <a:schemeClr val="tx1"/>
                    </a:solidFill>
                    <a:latin typeface="Calibri" pitchFamily="34" charset="0"/>
                  </a:defRPr>
                </a:lvl5pPr>
                <a:lvl6pPr marL="2514600" indent="-228600" fontAlgn="base">
                  <a:spcBef>
                    <a:spcPct val="0"/>
                  </a:spcBef>
                  <a:spcAft>
                    <a:spcPct val="0"/>
                  </a:spcAft>
                  <a:defRPr sz="2000">
                    <a:solidFill>
                      <a:schemeClr val="tx1"/>
                    </a:solidFill>
                    <a:latin typeface="Calibri" pitchFamily="34" charset="0"/>
                  </a:defRPr>
                </a:lvl6pPr>
                <a:lvl7pPr marL="2971800" indent="-228600" fontAlgn="base">
                  <a:spcBef>
                    <a:spcPct val="0"/>
                  </a:spcBef>
                  <a:spcAft>
                    <a:spcPct val="0"/>
                  </a:spcAft>
                  <a:defRPr sz="2000">
                    <a:solidFill>
                      <a:schemeClr val="tx1"/>
                    </a:solidFill>
                    <a:latin typeface="Calibri" pitchFamily="34" charset="0"/>
                  </a:defRPr>
                </a:lvl7pPr>
                <a:lvl8pPr marL="3429000" indent="-228600" fontAlgn="base">
                  <a:spcBef>
                    <a:spcPct val="0"/>
                  </a:spcBef>
                  <a:spcAft>
                    <a:spcPct val="0"/>
                  </a:spcAft>
                  <a:defRPr sz="2000">
                    <a:solidFill>
                      <a:schemeClr val="tx1"/>
                    </a:solidFill>
                    <a:latin typeface="Calibri" pitchFamily="34" charset="0"/>
                  </a:defRPr>
                </a:lvl8pPr>
                <a:lvl9pPr marL="3886200" indent="-228600" fontAlgn="base">
                  <a:spcBef>
                    <a:spcPct val="0"/>
                  </a:spcBef>
                  <a:spcAft>
                    <a:spcPct val="0"/>
                  </a:spcAft>
                  <a:defRPr sz="2000">
                    <a:solidFill>
                      <a:schemeClr val="tx1"/>
                    </a:solidFill>
                    <a:latin typeface="Calibri" pitchFamily="34" charset="0"/>
                  </a:defRPr>
                </a:lvl9pPr>
              </a:lstStyle>
              <a:p>
                <a:pPr defTabSz="1691716">
                  <a:spcBef>
                    <a:spcPct val="20000"/>
                  </a:spcBef>
                </a:pPr>
                <a:r>
                  <a:rPr lang="zh-CN" altLang="en-US" sz="1700" dirty="0">
                    <a:solidFill>
                      <a:schemeClr val="bg1"/>
                    </a:solidFill>
                    <a:latin typeface="微软雅黑" pitchFamily="34" charset="-122"/>
                    <a:ea typeface="微软雅黑" pitchFamily="34" charset="-122"/>
                  </a:rPr>
                  <a:t>的内容入您的内容输入您的内容输入您的内容输入您的内容内容输入您的内容</a:t>
                </a:r>
                <a:r>
                  <a:rPr lang="en-US" altLang="zh-CN" sz="1700" dirty="0">
                    <a:solidFill>
                      <a:schemeClr val="bg1"/>
                    </a:solidFill>
                    <a:latin typeface="微软雅黑" pitchFamily="34" charset="-122"/>
                    <a:ea typeface="微软雅黑" pitchFamily="34" charset="-122"/>
                  </a:rPr>
                  <a:t>.</a:t>
                </a:r>
                <a:r>
                  <a:rPr lang="zh-CN" altLang="en-US" sz="1700" dirty="0">
                    <a:solidFill>
                      <a:schemeClr val="bg1"/>
                    </a:solidFill>
                    <a:latin typeface="微软雅黑" pitchFamily="34" charset="-122"/>
                    <a:ea typeface="微软雅黑" pitchFamily="34" charset="-122"/>
                  </a:rPr>
                  <a:t>输入您的内容输入您</a:t>
                </a:r>
                <a:r>
                  <a:rPr lang="en-US" altLang="zh-CN" sz="1700" dirty="0">
                    <a:solidFill>
                      <a:schemeClr val="bg1"/>
                    </a:solidFill>
                    <a:latin typeface="微软雅黑" pitchFamily="34" charset="-122"/>
                    <a:ea typeface="微软雅黑" pitchFamily="34" charset="-122"/>
                  </a:rPr>
                  <a:t> suffered alteration in some form, by injected</a:t>
                </a:r>
              </a:p>
            </p:txBody>
          </p:sp>
        </p:grpSp>
      </p:grpSp>
      <p:grpSp>
        <p:nvGrpSpPr>
          <p:cNvPr id="26" name="Group 26"/>
          <p:cNvGrpSpPr>
            <a:grpSpLocks/>
          </p:cNvGrpSpPr>
          <p:nvPr/>
        </p:nvGrpSpPr>
        <p:grpSpPr bwMode="auto">
          <a:xfrm>
            <a:off x="12603937" y="6274317"/>
            <a:ext cx="4461687" cy="3278684"/>
            <a:chOff x="6826946" y="3378248"/>
            <a:chExt cx="2007972" cy="1765251"/>
          </a:xfrm>
        </p:grpSpPr>
        <p:sp>
          <p:nvSpPr>
            <p:cNvPr id="27" name="Rectangle 22"/>
            <p:cNvSpPr/>
            <p:nvPr/>
          </p:nvSpPr>
          <p:spPr>
            <a:xfrm>
              <a:off x="6826946" y="3378248"/>
              <a:ext cx="2007972" cy="1765251"/>
            </a:xfrm>
            <a:prstGeom prst="rect">
              <a:avLst/>
            </a:prstGeom>
            <a:solidFill>
              <a:schemeClr val="accent6"/>
            </a:solidFill>
            <a:ln w="12700">
              <a:miter lim="400000"/>
            </a:ln>
          </p:spPr>
          <p:txBody>
            <a:bodyPr lIns="0" tIns="0" rIns="0" bIns="0" anchor="ctr"/>
            <a:lstStyle/>
            <a:p>
              <a:endParaRPr lang="en-US" sz="2000">
                <a:solidFill>
                  <a:srgbClr val="FFFFFF"/>
                </a:solidFill>
                <a:latin typeface="微软雅黑" pitchFamily="34" charset="-122"/>
                <a:ea typeface="微软雅黑" pitchFamily="34" charset="-122"/>
              </a:endParaRPr>
            </a:p>
          </p:txBody>
        </p:sp>
        <p:grpSp>
          <p:nvGrpSpPr>
            <p:cNvPr id="28" name="Group 88"/>
            <p:cNvGrpSpPr>
              <a:grpSpLocks/>
            </p:cNvGrpSpPr>
            <p:nvPr/>
          </p:nvGrpSpPr>
          <p:grpSpPr bwMode="auto">
            <a:xfrm>
              <a:off x="6947422" y="3786710"/>
              <a:ext cx="1767021" cy="891179"/>
              <a:chOff x="805797" y="606604"/>
              <a:chExt cx="1298661" cy="484323"/>
            </a:xfrm>
          </p:grpSpPr>
          <p:sp>
            <p:nvSpPr>
              <p:cNvPr id="29" name="TextBox 28"/>
              <p:cNvSpPr txBox="1"/>
              <p:nvPr/>
            </p:nvSpPr>
            <p:spPr>
              <a:xfrm>
                <a:off x="1241387" y="606604"/>
                <a:ext cx="427481" cy="113189"/>
              </a:xfrm>
              <a:prstGeom prst="rect">
                <a:avLst/>
              </a:prstGeom>
              <a:noFill/>
            </p:spPr>
            <p:txBody>
              <a:bodyPr wrap="none" lIns="0" tIns="0" rIns="0" bIns="0">
                <a:spAutoFit/>
              </a:bodyPr>
              <a:lstStyle/>
              <a:p>
                <a:pPr defTabSz="1908594">
                  <a:defRPr/>
                </a:pPr>
                <a:r>
                  <a:rPr lang="zh-CN" altLang="en-US" sz="2500" b="1" dirty="0">
                    <a:solidFill>
                      <a:schemeClr val="bg1">
                        <a:lumMod val="95000"/>
                      </a:schemeClr>
                    </a:solidFill>
                    <a:latin typeface="微软雅黑" pitchFamily="34" charset="-122"/>
                    <a:ea typeface="微软雅黑" pitchFamily="34" charset="-122"/>
                  </a:rPr>
                  <a:t>小标题字</a:t>
                </a:r>
                <a:endParaRPr lang="en-US" sz="2500" b="1" dirty="0">
                  <a:solidFill>
                    <a:schemeClr val="bg1">
                      <a:lumMod val="95000"/>
                    </a:schemeClr>
                  </a:solidFill>
                  <a:latin typeface="微软雅黑" pitchFamily="34" charset="-122"/>
                  <a:ea typeface="微软雅黑" pitchFamily="34" charset="-122"/>
                </a:endParaRPr>
              </a:p>
            </p:txBody>
          </p:sp>
          <p:sp>
            <p:nvSpPr>
              <p:cNvPr id="30" name="TextBox 17"/>
              <p:cNvSpPr txBox="1">
                <a:spLocks noChangeArrowheads="1"/>
              </p:cNvSpPr>
              <p:nvPr/>
            </p:nvSpPr>
            <p:spPr bwMode="auto">
              <a:xfrm>
                <a:off x="805797" y="784737"/>
                <a:ext cx="1298661" cy="306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sz="2000">
                    <a:solidFill>
                      <a:schemeClr val="tx1"/>
                    </a:solidFill>
                    <a:latin typeface="Calibri" pitchFamily="34" charset="0"/>
                  </a:defRPr>
                </a:lvl1pPr>
                <a:lvl2pPr marL="742950" indent="-285750">
                  <a:defRPr sz="2000">
                    <a:solidFill>
                      <a:schemeClr val="tx1"/>
                    </a:solidFill>
                    <a:latin typeface="Calibri" pitchFamily="34" charset="0"/>
                  </a:defRPr>
                </a:lvl2pPr>
                <a:lvl3pPr marL="1143000" indent="-228600">
                  <a:defRPr sz="2000">
                    <a:solidFill>
                      <a:schemeClr val="tx1"/>
                    </a:solidFill>
                    <a:latin typeface="Calibri" pitchFamily="34" charset="0"/>
                  </a:defRPr>
                </a:lvl3pPr>
                <a:lvl4pPr marL="1600200" indent="-228600">
                  <a:defRPr sz="2000">
                    <a:solidFill>
                      <a:schemeClr val="tx1"/>
                    </a:solidFill>
                    <a:latin typeface="Calibri" pitchFamily="34" charset="0"/>
                  </a:defRPr>
                </a:lvl4pPr>
                <a:lvl5pPr marL="2057400" indent="-228600">
                  <a:defRPr sz="2000">
                    <a:solidFill>
                      <a:schemeClr val="tx1"/>
                    </a:solidFill>
                    <a:latin typeface="Calibri" pitchFamily="34" charset="0"/>
                  </a:defRPr>
                </a:lvl5pPr>
                <a:lvl6pPr marL="2514600" indent="-228600" fontAlgn="base">
                  <a:spcBef>
                    <a:spcPct val="0"/>
                  </a:spcBef>
                  <a:spcAft>
                    <a:spcPct val="0"/>
                  </a:spcAft>
                  <a:defRPr sz="2000">
                    <a:solidFill>
                      <a:schemeClr val="tx1"/>
                    </a:solidFill>
                    <a:latin typeface="Calibri" pitchFamily="34" charset="0"/>
                  </a:defRPr>
                </a:lvl6pPr>
                <a:lvl7pPr marL="2971800" indent="-228600" fontAlgn="base">
                  <a:spcBef>
                    <a:spcPct val="0"/>
                  </a:spcBef>
                  <a:spcAft>
                    <a:spcPct val="0"/>
                  </a:spcAft>
                  <a:defRPr sz="2000">
                    <a:solidFill>
                      <a:schemeClr val="tx1"/>
                    </a:solidFill>
                    <a:latin typeface="Calibri" pitchFamily="34" charset="0"/>
                  </a:defRPr>
                </a:lvl7pPr>
                <a:lvl8pPr marL="3429000" indent="-228600" fontAlgn="base">
                  <a:spcBef>
                    <a:spcPct val="0"/>
                  </a:spcBef>
                  <a:spcAft>
                    <a:spcPct val="0"/>
                  </a:spcAft>
                  <a:defRPr sz="2000">
                    <a:solidFill>
                      <a:schemeClr val="tx1"/>
                    </a:solidFill>
                    <a:latin typeface="Calibri" pitchFamily="34" charset="0"/>
                  </a:defRPr>
                </a:lvl8pPr>
                <a:lvl9pPr marL="3886200" indent="-228600" fontAlgn="base">
                  <a:spcBef>
                    <a:spcPct val="0"/>
                  </a:spcBef>
                  <a:spcAft>
                    <a:spcPct val="0"/>
                  </a:spcAft>
                  <a:defRPr sz="2000">
                    <a:solidFill>
                      <a:schemeClr val="tx1"/>
                    </a:solidFill>
                    <a:latin typeface="Calibri" pitchFamily="34" charset="0"/>
                  </a:defRPr>
                </a:lvl9pPr>
              </a:lstStyle>
              <a:p>
                <a:pPr defTabSz="1691716">
                  <a:spcBef>
                    <a:spcPct val="20000"/>
                  </a:spcBef>
                </a:pPr>
                <a:r>
                  <a:rPr lang="zh-CN" altLang="en-US" sz="1700" dirty="0">
                    <a:solidFill>
                      <a:schemeClr val="bg1"/>
                    </a:solidFill>
                    <a:latin typeface="微软雅黑" pitchFamily="34" charset="-122"/>
                    <a:ea typeface="微软雅黑" pitchFamily="34" charset="-122"/>
                  </a:rPr>
                  <a:t>的内容入您的内容输入您的内容输入您的内容输入您的内容内容输入您的内容</a:t>
                </a:r>
                <a:r>
                  <a:rPr lang="en-US" altLang="zh-CN" sz="1700" dirty="0">
                    <a:solidFill>
                      <a:schemeClr val="bg1"/>
                    </a:solidFill>
                    <a:latin typeface="微软雅黑" pitchFamily="34" charset="-122"/>
                    <a:ea typeface="微软雅黑" pitchFamily="34" charset="-122"/>
                  </a:rPr>
                  <a:t>.</a:t>
                </a:r>
                <a:r>
                  <a:rPr lang="zh-CN" altLang="en-US" sz="1700" dirty="0">
                    <a:solidFill>
                      <a:schemeClr val="bg1"/>
                    </a:solidFill>
                    <a:latin typeface="微软雅黑" pitchFamily="34" charset="-122"/>
                    <a:ea typeface="微软雅黑" pitchFamily="34" charset="-122"/>
                  </a:rPr>
                  <a:t>输入您的内容输入您的内容</a:t>
                </a:r>
                <a:r>
                  <a:rPr lang="en-US" altLang="zh-CN" sz="1700" dirty="0">
                    <a:solidFill>
                      <a:schemeClr val="bg1"/>
                    </a:solidFill>
                    <a:latin typeface="微软雅黑" pitchFamily="34" charset="-122"/>
                    <a:ea typeface="微软雅黑" pitchFamily="34" charset="-122"/>
                  </a:rPr>
                  <a:t>form, by injected</a:t>
                </a:r>
              </a:p>
            </p:txBody>
          </p:sp>
        </p:grpSp>
      </p:grpSp>
      <p:sp>
        <p:nvSpPr>
          <p:cNvPr id="31" name="Down Arrow Callout 1"/>
          <p:cNvSpPr/>
          <p:nvPr/>
        </p:nvSpPr>
        <p:spPr>
          <a:xfrm>
            <a:off x="1" y="0"/>
            <a:ext cx="4171024" cy="6701844"/>
          </a:xfrm>
          <a:prstGeom prst="downArrowCallout">
            <a:avLst>
              <a:gd name="adj1" fmla="val 23554"/>
              <a:gd name="adj2" fmla="val 10346"/>
              <a:gd name="adj3" fmla="val 10003"/>
              <a:gd name="adj4" fmla="val 94434"/>
            </a:avLst>
          </a:prstGeom>
          <a:blipFill dpi="0" rotWithShape="1">
            <a:blip r:embed="rId2" cstate="email">
              <a:extLst>
                <a:ext uri="{28A0092B-C50C-407E-A947-70E740481C1C}">
                  <a14:useLocalDpi xmlns:a14="http://schemas.microsoft.com/office/drawing/2010/main"/>
                </a:ext>
              </a:extLst>
            </a:blip>
            <a:srcRect/>
            <a:stretch>
              <a:fillRect/>
            </a:stretch>
          </a:blip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lIns="169171" tIns="84586" rIns="169171" bIns="84586" anchor="ctr"/>
          <a:lstStyle/>
          <a:p>
            <a:pPr defTabSz="1691716">
              <a:spcBef>
                <a:spcPct val="20000"/>
              </a:spcBef>
            </a:pPr>
            <a:r>
              <a:rPr lang="en-US" altLang="zh-CN" sz="1800">
                <a:solidFill>
                  <a:srgbClr val="FFFFFF"/>
                </a:solidFill>
              </a:rPr>
              <a:t> </a:t>
            </a:r>
            <a:endParaRPr lang="en-US" altLang="zh-CN" sz="1800">
              <a:solidFill>
                <a:srgbClr val="F2F2F2"/>
              </a:solidFill>
            </a:endParaRPr>
          </a:p>
        </p:txBody>
      </p:sp>
      <p:sp>
        <p:nvSpPr>
          <p:cNvPr id="32" name="Down Arrow Callout 2"/>
          <p:cNvSpPr/>
          <p:nvPr/>
        </p:nvSpPr>
        <p:spPr>
          <a:xfrm>
            <a:off x="4171025" y="0"/>
            <a:ext cx="4217317" cy="6701844"/>
          </a:xfrm>
          <a:prstGeom prst="downArrowCallout">
            <a:avLst>
              <a:gd name="adj1" fmla="val 23554"/>
              <a:gd name="adj2" fmla="val 10346"/>
              <a:gd name="adj3" fmla="val 10003"/>
              <a:gd name="adj4" fmla="val 94434"/>
            </a:avLst>
          </a:prstGeom>
          <a:blipFill dpi="0" rotWithShape="1">
            <a:blip r:embed="rId3" cstate="email">
              <a:extLst>
                <a:ext uri="{28A0092B-C50C-407E-A947-70E740481C1C}">
                  <a14:useLocalDpi xmlns:a14="http://schemas.microsoft.com/office/drawing/2010/main"/>
                </a:ext>
              </a:extLst>
            </a:blip>
            <a:srcRect/>
            <a:stretch>
              <a:fillRect b="1000"/>
            </a:stretch>
          </a:blip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lIns="169171" tIns="84586" rIns="169171" bIns="84586" anchor="ctr"/>
          <a:lstStyle/>
          <a:p>
            <a:pPr defTabSz="1691716">
              <a:spcBef>
                <a:spcPct val="20000"/>
              </a:spcBef>
            </a:pPr>
            <a:r>
              <a:rPr lang="en-US" altLang="zh-CN" sz="1800">
                <a:solidFill>
                  <a:srgbClr val="FFFFFF"/>
                </a:solidFill>
              </a:rPr>
              <a:t> </a:t>
            </a:r>
            <a:endParaRPr lang="en-US" altLang="zh-CN" sz="1800">
              <a:solidFill>
                <a:srgbClr val="F2F2F2"/>
              </a:solidFill>
            </a:endParaRPr>
          </a:p>
        </p:txBody>
      </p:sp>
      <p:sp>
        <p:nvSpPr>
          <p:cNvPr id="33" name="Down Arrow Callout 3"/>
          <p:cNvSpPr/>
          <p:nvPr/>
        </p:nvSpPr>
        <p:spPr>
          <a:xfrm>
            <a:off x="8388341" y="0"/>
            <a:ext cx="4222653" cy="6701844"/>
          </a:xfrm>
          <a:prstGeom prst="downArrowCallout">
            <a:avLst>
              <a:gd name="adj1" fmla="val 23554"/>
              <a:gd name="adj2" fmla="val 10346"/>
              <a:gd name="adj3" fmla="val 10003"/>
              <a:gd name="adj4" fmla="val 94434"/>
            </a:avLst>
          </a:prstGeom>
          <a:blipFill dpi="0" rotWithShape="1">
            <a:blip r:embed="rId4" cstate="email">
              <a:extLst>
                <a:ext uri="{28A0092B-C50C-407E-A947-70E740481C1C}">
                  <a14:useLocalDpi xmlns:a14="http://schemas.microsoft.com/office/drawing/2010/main"/>
                </a:ext>
              </a:extLst>
            </a:blip>
            <a:srcRect/>
            <a:stretch>
              <a:fillRect/>
            </a:stretch>
          </a:blip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lIns="169171" tIns="84586" rIns="169171" bIns="84586" anchor="ctr"/>
          <a:lstStyle/>
          <a:p>
            <a:pPr defTabSz="1691716">
              <a:spcBef>
                <a:spcPct val="20000"/>
              </a:spcBef>
            </a:pPr>
            <a:r>
              <a:rPr lang="en-US" altLang="zh-CN" sz="1800">
                <a:solidFill>
                  <a:srgbClr val="FFFFFF"/>
                </a:solidFill>
              </a:rPr>
              <a:t> </a:t>
            </a:r>
            <a:endParaRPr lang="en-US" altLang="zh-CN" sz="1800">
              <a:solidFill>
                <a:srgbClr val="F2F2F2"/>
              </a:solidFill>
            </a:endParaRPr>
          </a:p>
        </p:txBody>
      </p:sp>
      <p:sp>
        <p:nvSpPr>
          <p:cNvPr id="34" name="Down Arrow Callout 4"/>
          <p:cNvSpPr/>
          <p:nvPr/>
        </p:nvSpPr>
        <p:spPr>
          <a:xfrm>
            <a:off x="12603937" y="0"/>
            <a:ext cx="4461687" cy="6701844"/>
          </a:xfrm>
          <a:prstGeom prst="downArrowCallout">
            <a:avLst>
              <a:gd name="adj1" fmla="val 23554"/>
              <a:gd name="adj2" fmla="val 10346"/>
              <a:gd name="adj3" fmla="val 10003"/>
              <a:gd name="adj4" fmla="val 94434"/>
            </a:avLst>
          </a:prstGeom>
          <a:blipFill dpi="0" rotWithShape="1">
            <a:blip r:embed="rId5" cstate="email">
              <a:extLst>
                <a:ext uri="{28A0092B-C50C-407E-A947-70E740481C1C}">
                  <a14:useLocalDpi xmlns:a14="http://schemas.microsoft.com/office/drawing/2010/main"/>
                </a:ext>
              </a:extLst>
            </a:blip>
            <a:srcRect/>
            <a:stretch>
              <a:fillRect/>
            </a:stretch>
          </a:blip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lIns="169171" tIns="84586" rIns="169171" bIns="84586" anchor="ctr"/>
          <a:lstStyle/>
          <a:p>
            <a:pPr defTabSz="1691716">
              <a:spcBef>
                <a:spcPct val="20000"/>
              </a:spcBef>
            </a:pPr>
            <a:r>
              <a:rPr lang="en-US" altLang="zh-CN" sz="1800">
                <a:solidFill>
                  <a:srgbClr val="FFFFFF"/>
                </a:solidFill>
              </a:rPr>
              <a:t> </a:t>
            </a:r>
            <a:endParaRPr lang="en-US" altLang="zh-CN" sz="1800">
              <a:solidFill>
                <a:srgbClr val="F2F2F2"/>
              </a:solidFill>
            </a:endParaRPr>
          </a:p>
        </p:txBody>
      </p:sp>
      <p:sp>
        <p:nvSpPr>
          <p:cNvPr id="35" name="Shape 1435"/>
          <p:cNvSpPr txBox="1">
            <a:spLocks/>
          </p:cNvSpPr>
          <p:nvPr/>
        </p:nvSpPr>
        <p:spPr>
          <a:xfrm>
            <a:off x="16006046" y="8963674"/>
            <a:ext cx="546633" cy="533902"/>
          </a:xfrm>
          <a:prstGeom prst="rect">
            <a:avLst/>
          </a:prstGeom>
          <a:extLst>
            <a:ext uri="{C572A759-6A51-4108-AA02-DFA0A04FC94B}">
              <ma14:wrappingTextBoxFlag xmlns:ma14="http://schemas.microsoft.com/office/mac/drawingml/2011/main" xmlns="" val="1"/>
            </a:ext>
          </a:extLst>
        </p:spPr>
        <p:txBody>
          <a:bodyPr lIns="63935" tIns="31967" rIns="63935" bIns="31967"/>
          <a:lstStyle>
            <a:lvl1pPr algn="ctr" defTabSz="408473">
              <a:defRPr sz="3500">
                <a:latin typeface="+mn-lt"/>
                <a:ea typeface="+mn-ea"/>
                <a:cs typeface="+mn-cs"/>
                <a:sym typeface="Helvetica Light"/>
              </a:defRPr>
            </a:lvl1pPr>
            <a:lvl2pPr indent="159837" algn="ctr" defTabSz="408473">
              <a:defRPr sz="3500">
                <a:latin typeface="+mn-lt"/>
                <a:ea typeface="+mn-ea"/>
                <a:cs typeface="+mn-cs"/>
                <a:sym typeface="Helvetica Light"/>
              </a:defRPr>
            </a:lvl2pPr>
            <a:lvl3pPr indent="319674" algn="ctr" defTabSz="408473">
              <a:defRPr sz="3500">
                <a:latin typeface="+mn-lt"/>
                <a:ea typeface="+mn-ea"/>
                <a:cs typeface="+mn-cs"/>
                <a:sym typeface="Helvetica Light"/>
              </a:defRPr>
            </a:lvl3pPr>
            <a:lvl4pPr indent="479511" algn="ctr" defTabSz="408473">
              <a:defRPr sz="3500">
                <a:latin typeface="+mn-lt"/>
                <a:ea typeface="+mn-ea"/>
                <a:cs typeface="+mn-cs"/>
                <a:sym typeface="Helvetica Light"/>
              </a:defRPr>
            </a:lvl4pPr>
            <a:lvl5pPr indent="639348" algn="ctr" defTabSz="408473">
              <a:defRPr sz="3500">
                <a:latin typeface="+mn-lt"/>
                <a:ea typeface="+mn-ea"/>
                <a:cs typeface="+mn-cs"/>
                <a:sym typeface="Helvetica Light"/>
              </a:defRPr>
            </a:lvl5pPr>
            <a:lvl6pPr indent="799186" algn="ctr" defTabSz="408473">
              <a:defRPr sz="3500">
                <a:latin typeface="+mn-lt"/>
                <a:ea typeface="+mn-ea"/>
                <a:cs typeface="+mn-cs"/>
                <a:sym typeface="Helvetica Light"/>
              </a:defRPr>
            </a:lvl6pPr>
            <a:lvl7pPr indent="959023" algn="ctr" defTabSz="408473">
              <a:defRPr sz="3500">
                <a:latin typeface="+mn-lt"/>
                <a:ea typeface="+mn-ea"/>
                <a:cs typeface="+mn-cs"/>
                <a:sym typeface="Helvetica Light"/>
              </a:defRPr>
            </a:lvl7pPr>
            <a:lvl8pPr indent="1118860" algn="ctr" defTabSz="408473">
              <a:defRPr sz="3500">
                <a:latin typeface="+mn-lt"/>
                <a:ea typeface="+mn-ea"/>
                <a:cs typeface="+mn-cs"/>
                <a:sym typeface="Helvetica Light"/>
              </a:defRPr>
            </a:lvl8pPr>
            <a:lvl9pPr indent="1278697" algn="ctr" defTabSz="408473">
              <a:defRPr sz="3500">
                <a:latin typeface="+mn-lt"/>
                <a:ea typeface="+mn-ea"/>
                <a:cs typeface="+mn-cs"/>
                <a:sym typeface="Helvetica Light"/>
              </a:defRPr>
            </a:lvl9pPr>
          </a:lstStyle>
          <a:p>
            <a:pPr>
              <a:defRPr sz="1800">
                <a:solidFill>
                  <a:srgbClr val="000000"/>
                </a:solidFill>
              </a:defRPr>
            </a:pPr>
            <a:fld id="{86CB4B4D-7CA3-9044-876B-883B54F8677D}" type="slidenum">
              <a:rPr lang="en-US" altLang="zh-CN" sz="2000" smtClean="0">
                <a:solidFill>
                  <a:schemeClr val="bg1">
                    <a:lumMod val="75000"/>
                  </a:schemeClr>
                </a:solidFill>
                <a:latin typeface="微软雅黑" pitchFamily="34" charset="-122"/>
                <a:ea typeface="微软雅黑" pitchFamily="34" charset="-122"/>
              </a:rPr>
              <a:pPr>
                <a:defRPr sz="1800">
                  <a:solidFill>
                    <a:srgbClr val="000000"/>
                  </a:solidFill>
                </a:defRPr>
              </a:pPr>
              <a:t>15</a:t>
            </a:fld>
            <a:endParaRPr lang="en-US" altLang="zh-CN" sz="2000">
              <a:solidFill>
                <a:schemeClr val="bg1">
                  <a:lumMod val="7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951608358"/>
      </p:ext>
    </p:extLst>
  </p:cSld>
  <p:clrMapOvr>
    <a:masterClrMapping/>
  </p:clrMapOvr>
  <mc:AlternateContent xmlns:mc="http://schemas.openxmlformats.org/markup-compatibility/2006" xmlns:p14="http://schemas.microsoft.com/office/powerpoint/2010/main">
    <mc:Choice Requires="p14">
      <p:transition spd="slow" p14:dur="1200" advTm="0">
        <p14:flip dir="r"/>
      </p:transition>
    </mc:Choice>
    <mc:Fallback xmlns="">
      <p:transition spd="slow" advTm="0">
        <p:fade/>
      </p:transition>
    </mc:Fallback>
  </mc:AlternateContent>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50000" decel="50000"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500" fill="hold"/>
                                        <p:tgtEl>
                                          <p:spTgt spid="31"/>
                                        </p:tgtEl>
                                        <p:attrNameLst>
                                          <p:attrName>ppt_x</p:attrName>
                                        </p:attrNameLst>
                                      </p:cBhvr>
                                      <p:tavLst>
                                        <p:tav tm="0">
                                          <p:val>
                                            <p:strVal val="#ppt_x"/>
                                          </p:val>
                                        </p:tav>
                                        <p:tav tm="100000">
                                          <p:val>
                                            <p:strVal val="#ppt_x"/>
                                          </p:val>
                                        </p:tav>
                                      </p:tavLst>
                                    </p:anim>
                                    <p:anim calcmode="lin" valueType="num">
                                      <p:cBhvr additive="base">
                                        <p:cTn id="8" dur="500" fill="hold"/>
                                        <p:tgtEl>
                                          <p:spTgt spid="31"/>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4" accel="50000" decel="50000" fill="hold" nodeType="after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500" fill="hold"/>
                                        <p:tgtEl>
                                          <p:spTgt spid="11"/>
                                        </p:tgtEl>
                                        <p:attrNameLst>
                                          <p:attrName>ppt_x</p:attrName>
                                        </p:attrNameLst>
                                      </p:cBhvr>
                                      <p:tavLst>
                                        <p:tav tm="0">
                                          <p:val>
                                            <p:strVal val="#ppt_x"/>
                                          </p:val>
                                        </p:tav>
                                        <p:tav tm="100000">
                                          <p:val>
                                            <p:strVal val="#ppt_x"/>
                                          </p:val>
                                        </p:tav>
                                      </p:tavLst>
                                    </p:anim>
                                    <p:anim calcmode="lin" valueType="num">
                                      <p:cBhvr additive="base">
                                        <p:cTn id="13" dur="500" fill="hold"/>
                                        <p:tgtEl>
                                          <p:spTgt spid="11"/>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1" accel="50000" decel="50000" fill="hold" grpId="0" nodeType="afterEffect">
                                  <p:stCondLst>
                                    <p:cond delay="0"/>
                                  </p:stCondLst>
                                  <p:childTnLst>
                                    <p:set>
                                      <p:cBhvr>
                                        <p:cTn id="16" dur="1" fill="hold">
                                          <p:stCondLst>
                                            <p:cond delay="0"/>
                                          </p:stCondLst>
                                        </p:cTn>
                                        <p:tgtEl>
                                          <p:spTgt spid="32"/>
                                        </p:tgtEl>
                                        <p:attrNameLst>
                                          <p:attrName>style.visibility</p:attrName>
                                        </p:attrNameLst>
                                      </p:cBhvr>
                                      <p:to>
                                        <p:strVal val="visible"/>
                                      </p:to>
                                    </p:set>
                                    <p:anim calcmode="lin" valueType="num">
                                      <p:cBhvr additive="base">
                                        <p:cTn id="17" dur="500" fill="hold"/>
                                        <p:tgtEl>
                                          <p:spTgt spid="32"/>
                                        </p:tgtEl>
                                        <p:attrNameLst>
                                          <p:attrName>ppt_x</p:attrName>
                                        </p:attrNameLst>
                                      </p:cBhvr>
                                      <p:tavLst>
                                        <p:tav tm="0">
                                          <p:val>
                                            <p:strVal val="#ppt_x"/>
                                          </p:val>
                                        </p:tav>
                                        <p:tav tm="100000">
                                          <p:val>
                                            <p:strVal val="#ppt_x"/>
                                          </p:val>
                                        </p:tav>
                                      </p:tavLst>
                                    </p:anim>
                                    <p:anim calcmode="lin" valueType="num">
                                      <p:cBhvr additive="base">
                                        <p:cTn id="18" dur="500" fill="hold"/>
                                        <p:tgtEl>
                                          <p:spTgt spid="32"/>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4" accel="50000" decel="50000" fill="hold" nodeType="afterEffect">
                                  <p:stCondLst>
                                    <p:cond delay="0"/>
                                  </p:stCondLst>
                                  <p:childTnLst>
                                    <p:set>
                                      <p:cBhvr>
                                        <p:cTn id="21" dur="1" fill="hold">
                                          <p:stCondLst>
                                            <p:cond delay="0"/>
                                          </p:stCondLst>
                                        </p:cTn>
                                        <p:tgtEl>
                                          <p:spTgt spid="16"/>
                                        </p:tgtEl>
                                        <p:attrNameLst>
                                          <p:attrName>style.visibility</p:attrName>
                                        </p:attrNameLst>
                                      </p:cBhvr>
                                      <p:to>
                                        <p:strVal val="visible"/>
                                      </p:to>
                                    </p:set>
                                    <p:anim calcmode="lin" valueType="num">
                                      <p:cBhvr additive="base">
                                        <p:cTn id="22" dur="500" fill="hold"/>
                                        <p:tgtEl>
                                          <p:spTgt spid="16"/>
                                        </p:tgtEl>
                                        <p:attrNameLst>
                                          <p:attrName>ppt_x</p:attrName>
                                        </p:attrNameLst>
                                      </p:cBhvr>
                                      <p:tavLst>
                                        <p:tav tm="0">
                                          <p:val>
                                            <p:strVal val="#ppt_x"/>
                                          </p:val>
                                        </p:tav>
                                        <p:tav tm="100000">
                                          <p:val>
                                            <p:strVal val="#ppt_x"/>
                                          </p:val>
                                        </p:tav>
                                      </p:tavLst>
                                    </p:anim>
                                    <p:anim calcmode="lin" valueType="num">
                                      <p:cBhvr additive="base">
                                        <p:cTn id="23" dur="500" fill="hold"/>
                                        <p:tgtEl>
                                          <p:spTgt spid="16"/>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1" accel="50000" decel="50000" fill="hold" grpId="0" nodeType="afterEffect">
                                  <p:stCondLst>
                                    <p:cond delay="0"/>
                                  </p:stCondLst>
                                  <p:childTnLst>
                                    <p:set>
                                      <p:cBhvr>
                                        <p:cTn id="26" dur="1" fill="hold">
                                          <p:stCondLst>
                                            <p:cond delay="0"/>
                                          </p:stCondLst>
                                        </p:cTn>
                                        <p:tgtEl>
                                          <p:spTgt spid="33"/>
                                        </p:tgtEl>
                                        <p:attrNameLst>
                                          <p:attrName>style.visibility</p:attrName>
                                        </p:attrNameLst>
                                      </p:cBhvr>
                                      <p:to>
                                        <p:strVal val="visible"/>
                                      </p:to>
                                    </p:set>
                                    <p:anim calcmode="lin" valueType="num">
                                      <p:cBhvr additive="base">
                                        <p:cTn id="27" dur="500" fill="hold"/>
                                        <p:tgtEl>
                                          <p:spTgt spid="33"/>
                                        </p:tgtEl>
                                        <p:attrNameLst>
                                          <p:attrName>ppt_x</p:attrName>
                                        </p:attrNameLst>
                                      </p:cBhvr>
                                      <p:tavLst>
                                        <p:tav tm="0">
                                          <p:val>
                                            <p:strVal val="#ppt_x"/>
                                          </p:val>
                                        </p:tav>
                                        <p:tav tm="100000">
                                          <p:val>
                                            <p:strVal val="#ppt_x"/>
                                          </p:val>
                                        </p:tav>
                                      </p:tavLst>
                                    </p:anim>
                                    <p:anim calcmode="lin" valueType="num">
                                      <p:cBhvr additive="base">
                                        <p:cTn id="28" dur="500" fill="hold"/>
                                        <p:tgtEl>
                                          <p:spTgt spid="33"/>
                                        </p:tgtEl>
                                        <p:attrNameLst>
                                          <p:attrName>ppt_y</p:attrName>
                                        </p:attrNameLst>
                                      </p:cBhvr>
                                      <p:tavLst>
                                        <p:tav tm="0">
                                          <p:val>
                                            <p:strVal val="0-#ppt_h/2"/>
                                          </p:val>
                                        </p:tav>
                                        <p:tav tm="100000">
                                          <p:val>
                                            <p:strVal val="#ppt_y"/>
                                          </p:val>
                                        </p:tav>
                                      </p:tavLst>
                                    </p:anim>
                                  </p:childTnLst>
                                </p:cTn>
                              </p:par>
                            </p:childTnLst>
                          </p:cTn>
                        </p:par>
                        <p:par>
                          <p:cTn id="29" fill="hold">
                            <p:stCondLst>
                              <p:cond delay="2500"/>
                            </p:stCondLst>
                            <p:childTnLst>
                              <p:par>
                                <p:cTn id="30" presetID="2" presetClass="entr" presetSubtype="4" accel="50000" decel="50000" fill="hold" nodeType="afterEffect">
                                  <p:stCondLst>
                                    <p:cond delay="0"/>
                                  </p:stCondLst>
                                  <p:childTnLst>
                                    <p:set>
                                      <p:cBhvr>
                                        <p:cTn id="31" dur="1" fill="hold">
                                          <p:stCondLst>
                                            <p:cond delay="0"/>
                                          </p:stCondLst>
                                        </p:cTn>
                                        <p:tgtEl>
                                          <p:spTgt spid="21"/>
                                        </p:tgtEl>
                                        <p:attrNameLst>
                                          <p:attrName>style.visibility</p:attrName>
                                        </p:attrNameLst>
                                      </p:cBhvr>
                                      <p:to>
                                        <p:strVal val="visible"/>
                                      </p:to>
                                    </p:set>
                                    <p:anim calcmode="lin" valueType="num">
                                      <p:cBhvr additive="base">
                                        <p:cTn id="32" dur="500" fill="hold"/>
                                        <p:tgtEl>
                                          <p:spTgt spid="21"/>
                                        </p:tgtEl>
                                        <p:attrNameLst>
                                          <p:attrName>ppt_x</p:attrName>
                                        </p:attrNameLst>
                                      </p:cBhvr>
                                      <p:tavLst>
                                        <p:tav tm="0">
                                          <p:val>
                                            <p:strVal val="#ppt_x"/>
                                          </p:val>
                                        </p:tav>
                                        <p:tav tm="100000">
                                          <p:val>
                                            <p:strVal val="#ppt_x"/>
                                          </p:val>
                                        </p:tav>
                                      </p:tavLst>
                                    </p:anim>
                                    <p:anim calcmode="lin" valueType="num">
                                      <p:cBhvr additive="base">
                                        <p:cTn id="33" dur="500" fill="hold"/>
                                        <p:tgtEl>
                                          <p:spTgt spid="21"/>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1" accel="50000" decel="50000" fill="hold" grpId="0" nodeType="afterEffect">
                                  <p:stCondLst>
                                    <p:cond delay="0"/>
                                  </p:stCondLst>
                                  <p:childTnLst>
                                    <p:set>
                                      <p:cBhvr>
                                        <p:cTn id="36" dur="1" fill="hold">
                                          <p:stCondLst>
                                            <p:cond delay="0"/>
                                          </p:stCondLst>
                                        </p:cTn>
                                        <p:tgtEl>
                                          <p:spTgt spid="34"/>
                                        </p:tgtEl>
                                        <p:attrNameLst>
                                          <p:attrName>style.visibility</p:attrName>
                                        </p:attrNameLst>
                                      </p:cBhvr>
                                      <p:to>
                                        <p:strVal val="visible"/>
                                      </p:to>
                                    </p:set>
                                    <p:anim calcmode="lin" valueType="num">
                                      <p:cBhvr additive="base">
                                        <p:cTn id="37" dur="500" fill="hold"/>
                                        <p:tgtEl>
                                          <p:spTgt spid="34"/>
                                        </p:tgtEl>
                                        <p:attrNameLst>
                                          <p:attrName>ppt_x</p:attrName>
                                        </p:attrNameLst>
                                      </p:cBhvr>
                                      <p:tavLst>
                                        <p:tav tm="0">
                                          <p:val>
                                            <p:strVal val="#ppt_x"/>
                                          </p:val>
                                        </p:tav>
                                        <p:tav tm="100000">
                                          <p:val>
                                            <p:strVal val="#ppt_x"/>
                                          </p:val>
                                        </p:tav>
                                      </p:tavLst>
                                    </p:anim>
                                    <p:anim calcmode="lin" valueType="num">
                                      <p:cBhvr additive="base">
                                        <p:cTn id="38" dur="500" fill="hold"/>
                                        <p:tgtEl>
                                          <p:spTgt spid="34"/>
                                        </p:tgtEl>
                                        <p:attrNameLst>
                                          <p:attrName>ppt_y</p:attrName>
                                        </p:attrNameLst>
                                      </p:cBhvr>
                                      <p:tavLst>
                                        <p:tav tm="0">
                                          <p:val>
                                            <p:strVal val="0-#ppt_h/2"/>
                                          </p:val>
                                        </p:tav>
                                        <p:tav tm="100000">
                                          <p:val>
                                            <p:strVal val="#ppt_y"/>
                                          </p:val>
                                        </p:tav>
                                      </p:tavLst>
                                    </p:anim>
                                  </p:childTnLst>
                                </p:cTn>
                              </p:par>
                            </p:childTnLst>
                          </p:cTn>
                        </p:par>
                        <p:par>
                          <p:cTn id="39" fill="hold">
                            <p:stCondLst>
                              <p:cond delay="3500"/>
                            </p:stCondLst>
                            <p:childTnLst>
                              <p:par>
                                <p:cTn id="40" presetID="2" presetClass="entr" presetSubtype="4" accel="50000" decel="50000" fill="hold" nodeType="afterEffect">
                                  <p:stCondLst>
                                    <p:cond delay="0"/>
                                  </p:stCondLst>
                                  <p:childTnLst>
                                    <p:set>
                                      <p:cBhvr>
                                        <p:cTn id="41" dur="1" fill="hold">
                                          <p:stCondLst>
                                            <p:cond delay="0"/>
                                          </p:stCondLst>
                                        </p:cTn>
                                        <p:tgtEl>
                                          <p:spTgt spid="26"/>
                                        </p:tgtEl>
                                        <p:attrNameLst>
                                          <p:attrName>style.visibility</p:attrName>
                                        </p:attrNameLst>
                                      </p:cBhvr>
                                      <p:to>
                                        <p:strVal val="visible"/>
                                      </p:to>
                                    </p:set>
                                    <p:anim calcmode="lin" valueType="num">
                                      <p:cBhvr additive="base">
                                        <p:cTn id="42" dur="500" fill="hold"/>
                                        <p:tgtEl>
                                          <p:spTgt spid="26"/>
                                        </p:tgtEl>
                                        <p:attrNameLst>
                                          <p:attrName>ppt_x</p:attrName>
                                        </p:attrNameLst>
                                      </p:cBhvr>
                                      <p:tavLst>
                                        <p:tav tm="0">
                                          <p:val>
                                            <p:strVal val="#ppt_x"/>
                                          </p:val>
                                        </p:tav>
                                        <p:tav tm="100000">
                                          <p:val>
                                            <p:strVal val="#ppt_x"/>
                                          </p:val>
                                        </p:tav>
                                      </p:tavLst>
                                    </p:anim>
                                    <p:anim calcmode="lin" valueType="num">
                                      <p:cBhvr additive="base">
                                        <p:cTn id="43"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animBg="1"/>
      <p:bldP spid="33" grpId="0" animBg="1"/>
      <p:bldP spid="3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81" name="coal_train-2560x1440.jpg"/>
          <p:cNvPicPr/>
          <p:nvPr/>
        </p:nvPicPr>
        <p:blipFill>
          <a:blip r:embed="rId2" cstate="email">
            <a:extLst>
              <a:ext uri="{28A0092B-C50C-407E-A947-70E740481C1C}">
                <a14:useLocalDpi xmlns:a14="http://schemas.microsoft.com/office/drawing/2010/main"/>
              </a:ext>
            </a:extLst>
          </a:blip>
          <a:stretch>
            <a:fillRect/>
          </a:stretch>
        </p:blipFill>
        <p:spPr>
          <a:xfrm>
            <a:off x="3413125" y="0"/>
            <a:ext cx="3413125" cy="3192461"/>
          </a:xfrm>
          <a:prstGeom prst="rect">
            <a:avLst/>
          </a:prstGeom>
          <a:blipFill rotWithShape="1">
            <a:blip r:embed="rId3" cstate="email">
              <a:extLst>
                <a:ext uri="{28A0092B-C50C-407E-A947-70E740481C1C}">
                  <a14:useLocalDpi xmlns:a14="http://schemas.microsoft.com/office/drawing/2010/main"/>
                </a:ext>
              </a:extLst>
            </a:blip>
            <a:stretch>
              <a:fillRect/>
            </a:stretch>
          </a:blipFill>
          <a:ln w="12700">
            <a:miter lim="400000"/>
          </a:ln>
        </p:spPr>
      </p:pic>
      <p:pic>
        <p:nvPicPr>
          <p:cNvPr id="482" name="digital_sunset-1920x1080.jpg"/>
          <p:cNvPicPr/>
          <p:nvPr/>
        </p:nvPicPr>
        <p:blipFill>
          <a:blip r:embed="rId4" cstate="email">
            <a:extLst>
              <a:ext uri="{28A0092B-C50C-407E-A947-70E740481C1C}">
                <a14:useLocalDpi xmlns:a14="http://schemas.microsoft.com/office/drawing/2010/main"/>
              </a:ext>
            </a:extLst>
          </a:blip>
          <a:stretch>
            <a:fillRect/>
          </a:stretch>
        </p:blipFill>
        <p:spPr>
          <a:xfrm>
            <a:off x="10239376" y="0"/>
            <a:ext cx="3413124" cy="3192461"/>
          </a:xfrm>
          <a:prstGeom prst="rect">
            <a:avLst/>
          </a:prstGeom>
          <a:blipFill rotWithShape="1">
            <a:blip r:embed="rId3" cstate="email">
              <a:extLst>
                <a:ext uri="{28A0092B-C50C-407E-A947-70E740481C1C}">
                  <a14:useLocalDpi xmlns:a14="http://schemas.microsoft.com/office/drawing/2010/main"/>
                </a:ext>
              </a:extLst>
            </a:blip>
            <a:stretch>
              <a:fillRect/>
            </a:stretch>
          </a:blipFill>
          <a:ln w="12700">
            <a:miter lim="400000"/>
          </a:ln>
        </p:spPr>
      </p:pic>
      <p:pic>
        <p:nvPicPr>
          <p:cNvPr id="483" name="dino_history-2560x1440.jpg"/>
          <p:cNvPicPr/>
          <p:nvPr/>
        </p:nvPicPr>
        <p:blipFill>
          <a:blip r:embed="rId5" cstate="email">
            <a:extLst>
              <a:ext uri="{28A0092B-C50C-407E-A947-70E740481C1C}">
                <a14:useLocalDpi xmlns:a14="http://schemas.microsoft.com/office/drawing/2010/main"/>
              </a:ext>
            </a:extLst>
          </a:blip>
          <a:stretch>
            <a:fillRect/>
          </a:stretch>
        </p:blipFill>
        <p:spPr>
          <a:xfrm>
            <a:off x="1" y="3192464"/>
            <a:ext cx="3413124" cy="3192461"/>
          </a:xfrm>
          <a:prstGeom prst="rect">
            <a:avLst/>
          </a:prstGeom>
          <a:blipFill rotWithShape="1">
            <a:blip r:embed="rId3" cstate="email">
              <a:extLst>
                <a:ext uri="{28A0092B-C50C-407E-A947-70E740481C1C}">
                  <a14:useLocalDpi xmlns:a14="http://schemas.microsoft.com/office/drawing/2010/main"/>
                </a:ext>
              </a:extLst>
            </a:blip>
            <a:stretch>
              <a:fillRect/>
            </a:stretch>
          </a:blipFill>
          <a:ln w="12700">
            <a:miter lim="400000"/>
          </a:ln>
        </p:spPr>
      </p:pic>
      <p:pic>
        <p:nvPicPr>
          <p:cNvPr id="484" name="diver_and_the_mermaid-2560x1440.jpg"/>
          <p:cNvPicPr/>
          <p:nvPr/>
        </p:nvPicPr>
        <p:blipFill>
          <a:blip r:embed="rId6" cstate="email">
            <a:extLst>
              <a:ext uri="{28A0092B-C50C-407E-A947-70E740481C1C}">
                <a14:useLocalDpi xmlns:a14="http://schemas.microsoft.com/office/drawing/2010/main"/>
              </a:ext>
            </a:extLst>
          </a:blip>
          <a:stretch>
            <a:fillRect/>
          </a:stretch>
        </p:blipFill>
        <p:spPr>
          <a:xfrm>
            <a:off x="6826250" y="3192464"/>
            <a:ext cx="3413126" cy="3192461"/>
          </a:xfrm>
          <a:prstGeom prst="rect">
            <a:avLst/>
          </a:prstGeom>
          <a:blipFill rotWithShape="1">
            <a:blip r:embed="rId7" cstate="email">
              <a:extLst>
                <a:ext uri="{28A0092B-C50C-407E-A947-70E740481C1C}">
                  <a14:useLocalDpi xmlns:a14="http://schemas.microsoft.com/office/drawing/2010/main"/>
                </a:ext>
              </a:extLst>
            </a:blip>
            <a:stretch>
              <a:fillRect/>
            </a:stretch>
          </a:blipFill>
          <a:ln w="12700">
            <a:miter lim="400000"/>
          </a:ln>
        </p:spPr>
      </p:pic>
      <p:pic>
        <p:nvPicPr>
          <p:cNvPr id="485" name="dragon_mountains-1920x1080.jpg"/>
          <p:cNvPicPr/>
          <p:nvPr/>
        </p:nvPicPr>
        <p:blipFill>
          <a:blip r:embed="rId8" cstate="email">
            <a:extLst>
              <a:ext uri="{28A0092B-C50C-407E-A947-70E740481C1C}">
                <a14:useLocalDpi xmlns:a14="http://schemas.microsoft.com/office/drawing/2010/main"/>
              </a:ext>
            </a:extLst>
          </a:blip>
          <a:stretch>
            <a:fillRect/>
          </a:stretch>
        </p:blipFill>
        <p:spPr>
          <a:xfrm>
            <a:off x="13652500" y="3192464"/>
            <a:ext cx="3413125" cy="3192461"/>
          </a:xfrm>
          <a:prstGeom prst="rect">
            <a:avLst/>
          </a:prstGeom>
          <a:blipFill rotWithShape="1">
            <a:blip r:embed="rId3" cstate="email">
              <a:extLst>
                <a:ext uri="{28A0092B-C50C-407E-A947-70E740481C1C}">
                  <a14:useLocalDpi xmlns:a14="http://schemas.microsoft.com/office/drawing/2010/main"/>
                </a:ext>
              </a:extLst>
            </a:blip>
            <a:stretch>
              <a:fillRect/>
            </a:stretch>
          </a:blipFill>
          <a:ln w="12700">
            <a:miter lim="400000"/>
          </a:ln>
        </p:spPr>
      </p:pic>
      <p:pic>
        <p:nvPicPr>
          <p:cNvPr id="486" name="dragon_wings-2560x1440.jpg"/>
          <p:cNvPicPr/>
          <p:nvPr/>
        </p:nvPicPr>
        <p:blipFill>
          <a:blip r:embed="rId9" cstate="email">
            <a:extLst>
              <a:ext uri="{28A0092B-C50C-407E-A947-70E740481C1C}">
                <a14:useLocalDpi xmlns:a14="http://schemas.microsoft.com/office/drawing/2010/main"/>
              </a:ext>
            </a:extLst>
          </a:blip>
          <a:stretch>
            <a:fillRect/>
          </a:stretch>
        </p:blipFill>
        <p:spPr>
          <a:xfrm>
            <a:off x="3413125" y="6384925"/>
            <a:ext cx="3413125" cy="3192462"/>
          </a:xfrm>
          <a:prstGeom prst="rect">
            <a:avLst/>
          </a:prstGeom>
          <a:blipFill rotWithShape="1">
            <a:blip r:embed="rId3" cstate="email">
              <a:extLst>
                <a:ext uri="{28A0092B-C50C-407E-A947-70E740481C1C}">
                  <a14:useLocalDpi xmlns:a14="http://schemas.microsoft.com/office/drawing/2010/main"/>
                </a:ext>
              </a:extLst>
            </a:blip>
            <a:stretch>
              <a:fillRect/>
            </a:stretch>
          </a:blipFill>
          <a:ln w="12700">
            <a:miter lim="400000"/>
          </a:ln>
        </p:spPr>
      </p:pic>
      <p:pic>
        <p:nvPicPr>
          <p:cNvPr id="487" name="extraterrestrial_home-2560x1440-2.jpg"/>
          <p:cNvPicPr/>
          <p:nvPr/>
        </p:nvPicPr>
        <p:blipFill>
          <a:blip r:embed="rId10" cstate="email">
            <a:extLst>
              <a:ext uri="{28A0092B-C50C-407E-A947-70E740481C1C}">
                <a14:useLocalDpi xmlns:a14="http://schemas.microsoft.com/office/drawing/2010/main"/>
              </a:ext>
            </a:extLst>
          </a:blip>
          <a:stretch>
            <a:fillRect/>
          </a:stretch>
        </p:blipFill>
        <p:spPr>
          <a:xfrm>
            <a:off x="10239375" y="6384926"/>
            <a:ext cx="3413125" cy="3192462"/>
          </a:xfrm>
          <a:prstGeom prst="rect">
            <a:avLst/>
          </a:prstGeom>
          <a:blipFill rotWithShape="1">
            <a:blip r:embed="rId3" cstate="email">
              <a:extLst>
                <a:ext uri="{28A0092B-C50C-407E-A947-70E740481C1C}">
                  <a14:useLocalDpi xmlns:a14="http://schemas.microsoft.com/office/drawing/2010/main"/>
                </a:ext>
              </a:extLst>
            </a:blip>
            <a:stretch>
              <a:fillRect/>
            </a:stretch>
          </a:blipFill>
          <a:ln w="12700">
            <a:miter lim="400000"/>
          </a:ln>
        </p:spPr>
      </p:pic>
      <p:sp>
        <p:nvSpPr>
          <p:cNvPr id="488" name="Shape 488"/>
          <p:cNvSpPr/>
          <p:nvPr/>
        </p:nvSpPr>
        <p:spPr>
          <a:xfrm>
            <a:off x="6826250" y="0"/>
            <a:ext cx="3413125" cy="3192463"/>
          </a:xfrm>
          <a:prstGeom prst="rect">
            <a:avLst/>
          </a:prstGeom>
          <a:solidFill>
            <a:schemeClr val="accent2"/>
          </a:solidFill>
          <a:ln w="12700">
            <a:miter lim="400000"/>
          </a:ln>
        </p:spPr>
        <p:txBody>
          <a:bodyPr lIns="35519" tIns="35519" rIns="35519" bIns="35519" anchor="ctr"/>
          <a:lstStyle/>
          <a:p>
            <a:pPr defTabSz="577190">
              <a:defRPr sz="3200">
                <a:solidFill>
                  <a:srgbClr val="FFFFFF"/>
                </a:solidFill>
              </a:defRPr>
            </a:pPr>
            <a:endParaRPr>
              <a:solidFill>
                <a:schemeClr val="bg2"/>
              </a:solidFill>
            </a:endParaRPr>
          </a:p>
        </p:txBody>
      </p:sp>
      <p:sp>
        <p:nvSpPr>
          <p:cNvPr id="489" name="Shape 489"/>
          <p:cNvSpPr/>
          <p:nvPr/>
        </p:nvSpPr>
        <p:spPr>
          <a:xfrm>
            <a:off x="3413125" y="3192463"/>
            <a:ext cx="3413125" cy="3192463"/>
          </a:xfrm>
          <a:prstGeom prst="rect">
            <a:avLst/>
          </a:prstGeom>
          <a:solidFill>
            <a:schemeClr val="accent4"/>
          </a:solidFill>
          <a:ln w="12700">
            <a:miter lim="400000"/>
          </a:ln>
        </p:spPr>
        <p:txBody>
          <a:bodyPr lIns="35519" tIns="35519" rIns="35519" bIns="35519" anchor="ctr"/>
          <a:lstStyle/>
          <a:p>
            <a:pPr defTabSz="577190">
              <a:defRPr sz="3200">
                <a:solidFill>
                  <a:srgbClr val="FFFFFF"/>
                </a:solidFill>
              </a:defRPr>
            </a:pPr>
            <a:endParaRPr sz="2500">
              <a:solidFill>
                <a:schemeClr val="bg2"/>
              </a:solidFill>
              <a:latin typeface="微软雅黑" pitchFamily="34" charset="-122"/>
              <a:ea typeface="微软雅黑" pitchFamily="34" charset="-122"/>
            </a:endParaRPr>
          </a:p>
        </p:txBody>
      </p:sp>
      <p:sp>
        <p:nvSpPr>
          <p:cNvPr id="490" name="Shape 490"/>
          <p:cNvSpPr/>
          <p:nvPr/>
        </p:nvSpPr>
        <p:spPr>
          <a:xfrm>
            <a:off x="0" y="6384925"/>
            <a:ext cx="3413126" cy="3192463"/>
          </a:xfrm>
          <a:prstGeom prst="rect">
            <a:avLst/>
          </a:prstGeom>
          <a:solidFill>
            <a:schemeClr val="accent6"/>
          </a:solidFill>
          <a:ln w="12700">
            <a:miter lim="400000"/>
          </a:ln>
        </p:spPr>
        <p:txBody>
          <a:bodyPr lIns="35519" tIns="35519" rIns="35519" bIns="35519" anchor="ctr"/>
          <a:lstStyle/>
          <a:p>
            <a:pPr defTabSz="577190">
              <a:defRPr sz="3200">
                <a:solidFill>
                  <a:srgbClr val="FFFFFF"/>
                </a:solidFill>
              </a:defRPr>
            </a:pPr>
            <a:endParaRPr>
              <a:solidFill>
                <a:schemeClr val="bg2"/>
              </a:solidFill>
              <a:latin typeface="微软雅黑" pitchFamily="34" charset="-122"/>
              <a:ea typeface="微软雅黑" pitchFamily="34" charset="-122"/>
            </a:endParaRPr>
          </a:p>
        </p:txBody>
      </p:sp>
      <p:sp>
        <p:nvSpPr>
          <p:cNvPr id="491" name="Shape 491"/>
          <p:cNvSpPr/>
          <p:nvPr/>
        </p:nvSpPr>
        <p:spPr>
          <a:xfrm>
            <a:off x="0" y="1"/>
            <a:ext cx="3413126" cy="3192463"/>
          </a:xfrm>
          <a:prstGeom prst="rect">
            <a:avLst/>
          </a:prstGeom>
          <a:solidFill>
            <a:schemeClr val="accent1"/>
          </a:solidFill>
          <a:ln w="12700">
            <a:miter lim="400000"/>
          </a:ln>
        </p:spPr>
        <p:txBody>
          <a:bodyPr lIns="35519" tIns="35519" rIns="35519" bIns="35519" anchor="ctr"/>
          <a:lstStyle/>
          <a:p>
            <a:pPr defTabSz="577190">
              <a:defRPr sz="3200">
                <a:solidFill>
                  <a:srgbClr val="FFFFFF"/>
                </a:solidFill>
              </a:defRPr>
            </a:pPr>
            <a:endParaRPr>
              <a:solidFill>
                <a:schemeClr val="bg2"/>
              </a:solidFill>
            </a:endParaRPr>
          </a:p>
        </p:txBody>
      </p:sp>
      <p:sp>
        <p:nvSpPr>
          <p:cNvPr id="492" name="Shape 492"/>
          <p:cNvSpPr/>
          <p:nvPr/>
        </p:nvSpPr>
        <p:spPr>
          <a:xfrm>
            <a:off x="6826250" y="6384925"/>
            <a:ext cx="3413125" cy="3192463"/>
          </a:xfrm>
          <a:prstGeom prst="rect">
            <a:avLst/>
          </a:prstGeom>
          <a:solidFill>
            <a:schemeClr val="accent1"/>
          </a:solidFill>
          <a:ln w="12700">
            <a:miter lim="400000"/>
          </a:ln>
        </p:spPr>
        <p:txBody>
          <a:bodyPr lIns="35519" tIns="35519" rIns="35519" bIns="35519" anchor="ctr"/>
          <a:lstStyle/>
          <a:p>
            <a:pPr defTabSz="577190">
              <a:defRPr sz="3200">
                <a:solidFill>
                  <a:srgbClr val="FFFFFF"/>
                </a:solidFill>
              </a:defRPr>
            </a:pPr>
            <a:endParaRPr>
              <a:solidFill>
                <a:schemeClr val="bg2"/>
              </a:solidFill>
              <a:latin typeface="微软雅黑" pitchFamily="34" charset="-122"/>
              <a:ea typeface="微软雅黑" pitchFamily="34" charset="-122"/>
            </a:endParaRPr>
          </a:p>
        </p:txBody>
      </p:sp>
      <p:sp>
        <p:nvSpPr>
          <p:cNvPr id="493" name="Shape 493"/>
          <p:cNvSpPr/>
          <p:nvPr/>
        </p:nvSpPr>
        <p:spPr>
          <a:xfrm>
            <a:off x="13652500" y="0"/>
            <a:ext cx="3413125" cy="3192463"/>
          </a:xfrm>
          <a:prstGeom prst="rect">
            <a:avLst/>
          </a:prstGeom>
          <a:solidFill>
            <a:schemeClr val="accent3"/>
          </a:solidFill>
          <a:ln w="12700">
            <a:miter lim="400000"/>
          </a:ln>
        </p:spPr>
        <p:txBody>
          <a:bodyPr lIns="35519" tIns="35519" rIns="35519" bIns="35519" anchor="ctr"/>
          <a:lstStyle/>
          <a:p>
            <a:pPr defTabSz="577190">
              <a:defRPr sz="3200">
                <a:solidFill>
                  <a:srgbClr val="FFFFFF"/>
                </a:solidFill>
              </a:defRPr>
            </a:pPr>
            <a:endParaRPr>
              <a:solidFill>
                <a:schemeClr val="bg2"/>
              </a:solidFill>
            </a:endParaRPr>
          </a:p>
        </p:txBody>
      </p:sp>
      <p:sp>
        <p:nvSpPr>
          <p:cNvPr id="494" name="Shape 494"/>
          <p:cNvSpPr/>
          <p:nvPr/>
        </p:nvSpPr>
        <p:spPr>
          <a:xfrm>
            <a:off x="10239375" y="3192463"/>
            <a:ext cx="3413125" cy="3192463"/>
          </a:xfrm>
          <a:prstGeom prst="rect">
            <a:avLst/>
          </a:prstGeom>
          <a:solidFill>
            <a:schemeClr val="accent5"/>
          </a:solidFill>
          <a:ln w="12700">
            <a:miter lim="400000"/>
          </a:ln>
        </p:spPr>
        <p:txBody>
          <a:bodyPr lIns="35519" tIns="35519" rIns="35519" bIns="35519" anchor="ctr"/>
          <a:lstStyle/>
          <a:p>
            <a:pPr defTabSz="577190">
              <a:defRPr sz="3200">
                <a:solidFill>
                  <a:srgbClr val="FFFFFF"/>
                </a:solidFill>
              </a:defRPr>
            </a:pPr>
            <a:endParaRPr sz="2500">
              <a:solidFill>
                <a:schemeClr val="bg2"/>
              </a:solidFill>
              <a:latin typeface="微软雅黑" pitchFamily="34" charset="-122"/>
              <a:ea typeface="微软雅黑" pitchFamily="34" charset="-122"/>
            </a:endParaRPr>
          </a:p>
        </p:txBody>
      </p:sp>
      <p:sp>
        <p:nvSpPr>
          <p:cNvPr id="495" name="Shape 495"/>
          <p:cNvSpPr/>
          <p:nvPr/>
        </p:nvSpPr>
        <p:spPr>
          <a:xfrm>
            <a:off x="13652500" y="6384925"/>
            <a:ext cx="3413125" cy="3192463"/>
          </a:xfrm>
          <a:prstGeom prst="rect">
            <a:avLst/>
          </a:prstGeom>
          <a:solidFill>
            <a:schemeClr val="accent2"/>
          </a:solidFill>
          <a:ln w="12700">
            <a:miter lim="400000"/>
          </a:ln>
        </p:spPr>
        <p:txBody>
          <a:bodyPr lIns="35519" tIns="35519" rIns="35519" bIns="35519" anchor="ctr"/>
          <a:lstStyle/>
          <a:p>
            <a:pPr defTabSz="577190">
              <a:defRPr sz="3200">
                <a:solidFill>
                  <a:srgbClr val="FFFFFF"/>
                </a:solidFill>
              </a:defRPr>
            </a:pPr>
            <a:endParaRPr>
              <a:solidFill>
                <a:schemeClr val="bg2"/>
              </a:solidFill>
              <a:latin typeface="微软雅黑" pitchFamily="34" charset="-122"/>
              <a:ea typeface="微软雅黑" pitchFamily="34" charset="-122"/>
            </a:endParaRPr>
          </a:p>
        </p:txBody>
      </p:sp>
      <p:sp>
        <p:nvSpPr>
          <p:cNvPr id="496" name="Shape 496"/>
          <p:cNvSpPr/>
          <p:nvPr/>
        </p:nvSpPr>
        <p:spPr>
          <a:xfrm>
            <a:off x="458240" y="986279"/>
            <a:ext cx="2494501" cy="307777"/>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defTabSz="647700">
              <a:lnSpc>
                <a:spcPct val="120000"/>
              </a:lnSpc>
              <a:spcBef>
                <a:spcPts val="1700"/>
              </a:spcBef>
              <a:defRPr sz="2500" b="1">
                <a:solidFill>
                  <a:srgbClr val="FFFFFF"/>
                </a:solidFill>
                <a:latin typeface="Lato"/>
                <a:ea typeface="Lato"/>
                <a:cs typeface="Lato"/>
                <a:sym typeface="Lato"/>
              </a:defRPr>
            </a:lvl1pPr>
          </a:lstStyle>
          <a:p>
            <a:pPr lvl="0">
              <a:lnSpc>
                <a:spcPct val="100000"/>
              </a:lnSpc>
              <a:defRPr sz="1800" b="0">
                <a:solidFill>
                  <a:srgbClr val="000000"/>
                </a:solidFill>
              </a:defRPr>
            </a:pPr>
            <a:r>
              <a:rPr sz="2000" dirty="0">
                <a:solidFill>
                  <a:schemeClr val="bg2"/>
                </a:solidFill>
                <a:latin typeface="微软雅黑" pitchFamily="34" charset="-122"/>
                <a:ea typeface="微软雅黑" pitchFamily="34" charset="-122"/>
              </a:rPr>
              <a:t>Title Example Here</a:t>
            </a:r>
          </a:p>
        </p:txBody>
      </p:sp>
      <p:sp>
        <p:nvSpPr>
          <p:cNvPr id="497" name="Shape 497"/>
          <p:cNvSpPr/>
          <p:nvPr/>
        </p:nvSpPr>
        <p:spPr>
          <a:xfrm>
            <a:off x="442608" y="1423144"/>
            <a:ext cx="2494501" cy="1074546"/>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p>
            <a:pPr defTabSz="452872">
              <a:spcBef>
                <a:spcPts val="1189"/>
              </a:spcBef>
              <a:defRPr sz="1800"/>
            </a:pPr>
            <a:r>
              <a:rPr lang="zh-CN" altLang="en-US" sz="1400" dirty="0">
                <a:solidFill>
                  <a:schemeClr val="bg2"/>
                </a:solidFill>
                <a:latin typeface="微软雅黑" pitchFamily="34" charset="-122"/>
                <a:ea typeface="微软雅黑" pitchFamily="34" charset="-122"/>
                <a:cs typeface="Lato"/>
                <a:sym typeface="Lato"/>
              </a:rPr>
              <a:t>输入您的内容输入您的内容输入您的内容输入您的内容输入您的内容输入您的内容输入您的内容输入您的内容</a:t>
            </a:r>
            <a:r>
              <a:rPr sz="1400" dirty="0">
                <a:solidFill>
                  <a:schemeClr val="bg2"/>
                </a:solidFill>
                <a:latin typeface="微软雅黑" pitchFamily="34" charset="-122"/>
                <a:ea typeface="微软雅黑" pitchFamily="34" charset="-122"/>
                <a:cs typeface="Lato"/>
                <a:sym typeface="Lato"/>
              </a:rPr>
              <a:t>Integer </a:t>
            </a:r>
            <a:r>
              <a:rPr sz="1400" dirty="0" err="1">
                <a:solidFill>
                  <a:schemeClr val="bg2"/>
                </a:solidFill>
                <a:latin typeface="微软雅黑" pitchFamily="34" charset="-122"/>
                <a:ea typeface="微软雅黑" pitchFamily="34" charset="-122"/>
                <a:cs typeface="Lato"/>
                <a:sym typeface="Lato"/>
              </a:rPr>
              <a:t>mollis</a:t>
            </a:r>
            <a:r>
              <a:rPr sz="1400" dirty="0">
                <a:solidFill>
                  <a:schemeClr val="bg2"/>
                </a:solidFill>
                <a:latin typeface="微软雅黑" pitchFamily="34" charset="-122"/>
                <a:ea typeface="微软雅黑" pitchFamily="34" charset="-122"/>
                <a:cs typeface="Lato"/>
                <a:sym typeface="Lato"/>
              </a:rPr>
              <a:t> </a:t>
            </a:r>
            <a:r>
              <a:rPr sz="1400" dirty="0" err="1">
                <a:solidFill>
                  <a:schemeClr val="bg2"/>
                </a:solidFill>
                <a:latin typeface="微软雅黑" pitchFamily="34" charset="-122"/>
                <a:ea typeface="微软雅黑" pitchFamily="34" charset="-122"/>
                <a:cs typeface="Lato"/>
                <a:sym typeface="Lato"/>
              </a:rPr>
              <a:t>vehicula</a:t>
            </a:r>
            <a:r>
              <a:rPr sz="1400" dirty="0">
                <a:solidFill>
                  <a:schemeClr val="bg2"/>
                </a:solidFill>
                <a:latin typeface="微软雅黑" pitchFamily="34" charset="-122"/>
                <a:ea typeface="微软雅黑" pitchFamily="34" charset="-122"/>
                <a:cs typeface="Lato"/>
                <a:sym typeface="Lato"/>
              </a:rPr>
              <a:t> </a:t>
            </a:r>
            <a:r>
              <a:rPr sz="1400" dirty="0" err="1">
                <a:solidFill>
                  <a:schemeClr val="bg2"/>
                </a:solidFill>
                <a:latin typeface="微软雅黑" pitchFamily="34" charset="-122"/>
                <a:ea typeface="微软雅黑" pitchFamily="34" charset="-122"/>
                <a:cs typeface="Lato"/>
                <a:sym typeface="Lato"/>
              </a:rPr>
              <a:t>ligul</a:t>
            </a:r>
            <a:r>
              <a:rPr sz="1400" dirty="0">
                <a:solidFill>
                  <a:schemeClr val="bg2"/>
                </a:solidFill>
                <a:latin typeface="微软雅黑" pitchFamily="34" charset="-122"/>
                <a:ea typeface="微软雅黑" pitchFamily="34" charset="-122"/>
                <a:cs typeface="Lato"/>
                <a:sym typeface="Lato"/>
              </a:rPr>
              <a:t>.</a:t>
            </a:r>
          </a:p>
        </p:txBody>
      </p:sp>
      <p:sp>
        <p:nvSpPr>
          <p:cNvPr id="498" name="Shape 498"/>
          <p:cNvSpPr/>
          <p:nvPr/>
        </p:nvSpPr>
        <p:spPr>
          <a:xfrm>
            <a:off x="7302266" y="986279"/>
            <a:ext cx="2494501" cy="307777"/>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defTabSz="647700">
              <a:lnSpc>
                <a:spcPct val="120000"/>
              </a:lnSpc>
              <a:spcBef>
                <a:spcPts val="1700"/>
              </a:spcBef>
              <a:defRPr sz="2500" b="1">
                <a:solidFill>
                  <a:srgbClr val="FFFFFF"/>
                </a:solidFill>
                <a:latin typeface="Lato"/>
                <a:ea typeface="Lato"/>
                <a:cs typeface="Lato"/>
                <a:sym typeface="Lato"/>
              </a:defRPr>
            </a:lvl1pPr>
          </a:lstStyle>
          <a:p>
            <a:pPr lvl="0">
              <a:lnSpc>
                <a:spcPct val="100000"/>
              </a:lnSpc>
              <a:defRPr sz="1800" b="0">
                <a:solidFill>
                  <a:srgbClr val="000000"/>
                </a:solidFill>
              </a:defRPr>
            </a:pPr>
            <a:r>
              <a:rPr sz="2000">
                <a:solidFill>
                  <a:schemeClr val="bg2"/>
                </a:solidFill>
                <a:latin typeface="微软雅黑" pitchFamily="34" charset="-122"/>
                <a:ea typeface="微软雅黑" pitchFamily="34" charset="-122"/>
              </a:rPr>
              <a:t>Title Example Here</a:t>
            </a:r>
          </a:p>
        </p:txBody>
      </p:sp>
      <p:sp>
        <p:nvSpPr>
          <p:cNvPr id="499" name="Shape 499"/>
          <p:cNvSpPr/>
          <p:nvPr/>
        </p:nvSpPr>
        <p:spPr>
          <a:xfrm>
            <a:off x="7286634" y="1423144"/>
            <a:ext cx="2494501" cy="1074546"/>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p>
            <a:pPr defTabSz="452872">
              <a:spcBef>
                <a:spcPts val="1189"/>
              </a:spcBef>
              <a:defRPr sz="1800"/>
            </a:pPr>
            <a:r>
              <a:rPr lang="zh-CN" altLang="en-US" sz="1400" dirty="0">
                <a:solidFill>
                  <a:schemeClr val="bg2"/>
                </a:solidFill>
                <a:latin typeface="微软雅黑" pitchFamily="34" charset="-122"/>
                <a:ea typeface="微软雅黑" pitchFamily="34" charset="-122"/>
                <a:cs typeface="Lato"/>
                <a:sym typeface="Lato"/>
              </a:rPr>
              <a:t>输入您的内容输入您的内容输入您的内容输入您的内容输入您的内容输入您的内容输入您的内容输入您的内容</a:t>
            </a:r>
            <a:r>
              <a:rPr sz="1400" dirty="0">
                <a:solidFill>
                  <a:schemeClr val="bg2"/>
                </a:solidFill>
                <a:latin typeface="微软雅黑" pitchFamily="34" charset="-122"/>
                <a:ea typeface="微软雅黑" pitchFamily="34" charset="-122"/>
                <a:cs typeface="Lato"/>
                <a:sym typeface="Lato"/>
              </a:rPr>
              <a:t>Integer </a:t>
            </a:r>
            <a:r>
              <a:rPr sz="1400" dirty="0" err="1">
                <a:solidFill>
                  <a:schemeClr val="bg2"/>
                </a:solidFill>
                <a:latin typeface="微软雅黑" pitchFamily="34" charset="-122"/>
                <a:ea typeface="微软雅黑" pitchFamily="34" charset="-122"/>
                <a:cs typeface="Lato"/>
                <a:sym typeface="Lato"/>
              </a:rPr>
              <a:t>mollis</a:t>
            </a:r>
            <a:r>
              <a:rPr sz="1400" dirty="0">
                <a:solidFill>
                  <a:schemeClr val="bg2"/>
                </a:solidFill>
                <a:latin typeface="微软雅黑" pitchFamily="34" charset="-122"/>
                <a:ea typeface="微软雅黑" pitchFamily="34" charset="-122"/>
                <a:cs typeface="Lato"/>
                <a:sym typeface="Lato"/>
              </a:rPr>
              <a:t> </a:t>
            </a:r>
            <a:r>
              <a:rPr sz="1400" dirty="0" err="1">
                <a:solidFill>
                  <a:schemeClr val="bg2"/>
                </a:solidFill>
                <a:latin typeface="微软雅黑" pitchFamily="34" charset="-122"/>
                <a:ea typeface="微软雅黑" pitchFamily="34" charset="-122"/>
                <a:cs typeface="Lato"/>
                <a:sym typeface="Lato"/>
              </a:rPr>
              <a:t>vehicula</a:t>
            </a:r>
            <a:r>
              <a:rPr sz="1400" dirty="0">
                <a:solidFill>
                  <a:schemeClr val="bg2"/>
                </a:solidFill>
                <a:latin typeface="微软雅黑" pitchFamily="34" charset="-122"/>
                <a:ea typeface="微软雅黑" pitchFamily="34" charset="-122"/>
                <a:cs typeface="Lato"/>
                <a:sym typeface="Lato"/>
              </a:rPr>
              <a:t> </a:t>
            </a:r>
            <a:r>
              <a:rPr sz="1400" dirty="0" err="1">
                <a:solidFill>
                  <a:schemeClr val="bg2"/>
                </a:solidFill>
                <a:latin typeface="微软雅黑" pitchFamily="34" charset="-122"/>
                <a:ea typeface="微软雅黑" pitchFamily="34" charset="-122"/>
                <a:cs typeface="Lato"/>
                <a:sym typeface="Lato"/>
              </a:rPr>
              <a:t>ligul</a:t>
            </a:r>
            <a:r>
              <a:rPr sz="1400" dirty="0">
                <a:solidFill>
                  <a:schemeClr val="bg2"/>
                </a:solidFill>
                <a:latin typeface="微软雅黑" pitchFamily="34" charset="-122"/>
                <a:ea typeface="微软雅黑" pitchFamily="34" charset="-122"/>
                <a:cs typeface="Lato"/>
                <a:sym typeface="Lato"/>
              </a:rPr>
              <a:t>.</a:t>
            </a:r>
          </a:p>
        </p:txBody>
      </p:sp>
      <p:sp>
        <p:nvSpPr>
          <p:cNvPr id="500" name="Shape 500"/>
          <p:cNvSpPr/>
          <p:nvPr/>
        </p:nvSpPr>
        <p:spPr>
          <a:xfrm>
            <a:off x="14110740" y="986279"/>
            <a:ext cx="2494501" cy="307777"/>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defTabSz="647700">
              <a:lnSpc>
                <a:spcPct val="120000"/>
              </a:lnSpc>
              <a:spcBef>
                <a:spcPts val="1700"/>
              </a:spcBef>
              <a:defRPr sz="2500" b="1">
                <a:solidFill>
                  <a:srgbClr val="FFFFFF"/>
                </a:solidFill>
                <a:latin typeface="Lato"/>
                <a:ea typeface="Lato"/>
                <a:cs typeface="Lato"/>
                <a:sym typeface="Lato"/>
              </a:defRPr>
            </a:lvl1pPr>
          </a:lstStyle>
          <a:p>
            <a:pPr lvl="0">
              <a:lnSpc>
                <a:spcPct val="100000"/>
              </a:lnSpc>
              <a:defRPr sz="1800" b="0">
                <a:solidFill>
                  <a:srgbClr val="000000"/>
                </a:solidFill>
              </a:defRPr>
            </a:pPr>
            <a:r>
              <a:rPr sz="2000">
                <a:solidFill>
                  <a:schemeClr val="bg2"/>
                </a:solidFill>
                <a:latin typeface="微软雅黑" pitchFamily="34" charset="-122"/>
                <a:ea typeface="微软雅黑" pitchFamily="34" charset="-122"/>
              </a:rPr>
              <a:t>Title Example Here</a:t>
            </a:r>
          </a:p>
        </p:txBody>
      </p:sp>
      <p:sp>
        <p:nvSpPr>
          <p:cNvPr id="501" name="Shape 501"/>
          <p:cNvSpPr/>
          <p:nvPr/>
        </p:nvSpPr>
        <p:spPr>
          <a:xfrm>
            <a:off x="14095108" y="1423144"/>
            <a:ext cx="2494500" cy="1074546"/>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p>
            <a:pPr defTabSz="452872">
              <a:spcBef>
                <a:spcPts val="1189"/>
              </a:spcBef>
              <a:defRPr sz="1800"/>
            </a:pPr>
            <a:r>
              <a:rPr lang="zh-CN" altLang="en-US" sz="1400" dirty="0">
                <a:solidFill>
                  <a:schemeClr val="bg2"/>
                </a:solidFill>
                <a:latin typeface="微软雅黑" pitchFamily="34" charset="-122"/>
                <a:ea typeface="微软雅黑" pitchFamily="34" charset="-122"/>
                <a:cs typeface="Lato"/>
                <a:sym typeface="Lato"/>
              </a:rPr>
              <a:t>输入您的内容输入您的内容输入您的内容输入您的内容输入您的内容输入您的内容输入您的内容输入您的内容</a:t>
            </a:r>
            <a:r>
              <a:rPr sz="1400" dirty="0">
                <a:solidFill>
                  <a:schemeClr val="bg2"/>
                </a:solidFill>
                <a:latin typeface="微软雅黑" pitchFamily="34" charset="-122"/>
                <a:ea typeface="微软雅黑" pitchFamily="34" charset="-122"/>
                <a:cs typeface="Lato"/>
                <a:sym typeface="Lato"/>
              </a:rPr>
              <a:t>Integer </a:t>
            </a:r>
            <a:r>
              <a:rPr sz="1400" dirty="0" err="1">
                <a:solidFill>
                  <a:schemeClr val="bg2"/>
                </a:solidFill>
                <a:latin typeface="微软雅黑" pitchFamily="34" charset="-122"/>
                <a:ea typeface="微软雅黑" pitchFamily="34" charset="-122"/>
                <a:cs typeface="Lato"/>
                <a:sym typeface="Lato"/>
              </a:rPr>
              <a:t>mollis</a:t>
            </a:r>
            <a:r>
              <a:rPr sz="1400" dirty="0">
                <a:solidFill>
                  <a:schemeClr val="bg2"/>
                </a:solidFill>
                <a:latin typeface="微软雅黑" pitchFamily="34" charset="-122"/>
                <a:ea typeface="微软雅黑" pitchFamily="34" charset="-122"/>
                <a:cs typeface="Lato"/>
                <a:sym typeface="Lato"/>
              </a:rPr>
              <a:t> </a:t>
            </a:r>
            <a:r>
              <a:rPr sz="1400" dirty="0" err="1">
                <a:solidFill>
                  <a:schemeClr val="bg2"/>
                </a:solidFill>
                <a:latin typeface="微软雅黑" pitchFamily="34" charset="-122"/>
                <a:ea typeface="微软雅黑" pitchFamily="34" charset="-122"/>
                <a:cs typeface="Lato"/>
                <a:sym typeface="Lato"/>
              </a:rPr>
              <a:t>vehicula</a:t>
            </a:r>
            <a:r>
              <a:rPr sz="1400" dirty="0">
                <a:solidFill>
                  <a:schemeClr val="bg2"/>
                </a:solidFill>
                <a:latin typeface="微软雅黑" pitchFamily="34" charset="-122"/>
                <a:ea typeface="微软雅黑" pitchFamily="34" charset="-122"/>
                <a:cs typeface="Lato"/>
                <a:sym typeface="Lato"/>
              </a:rPr>
              <a:t> </a:t>
            </a:r>
            <a:r>
              <a:rPr sz="1400" dirty="0" err="1">
                <a:solidFill>
                  <a:schemeClr val="bg2"/>
                </a:solidFill>
                <a:latin typeface="微软雅黑" pitchFamily="34" charset="-122"/>
                <a:ea typeface="微软雅黑" pitchFamily="34" charset="-122"/>
                <a:cs typeface="Lato"/>
                <a:sym typeface="Lato"/>
              </a:rPr>
              <a:t>ligul</a:t>
            </a:r>
            <a:r>
              <a:rPr sz="1400" dirty="0">
                <a:solidFill>
                  <a:schemeClr val="bg2"/>
                </a:solidFill>
                <a:latin typeface="微软雅黑" pitchFamily="34" charset="-122"/>
                <a:ea typeface="微软雅黑" pitchFamily="34" charset="-122"/>
                <a:cs typeface="Lato"/>
                <a:sym typeface="Lato"/>
              </a:rPr>
              <a:t>.</a:t>
            </a:r>
          </a:p>
        </p:txBody>
      </p:sp>
      <p:sp>
        <p:nvSpPr>
          <p:cNvPr id="502" name="Shape 502"/>
          <p:cNvSpPr/>
          <p:nvPr/>
        </p:nvSpPr>
        <p:spPr>
          <a:xfrm>
            <a:off x="3880253" y="4198695"/>
            <a:ext cx="2494501" cy="307777"/>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defTabSz="647700">
              <a:lnSpc>
                <a:spcPct val="120000"/>
              </a:lnSpc>
              <a:spcBef>
                <a:spcPts val="1700"/>
              </a:spcBef>
              <a:defRPr sz="2500" b="1">
                <a:solidFill>
                  <a:srgbClr val="FFFFFF"/>
                </a:solidFill>
                <a:latin typeface="Lato"/>
                <a:ea typeface="Lato"/>
                <a:cs typeface="Lato"/>
                <a:sym typeface="Lato"/>
              </a:defRPr>
            </a:lvl1pPr>
          </a:lstStyle>
          <a:p>
            <a:pPr lvl="0">
              <a:lnSpc>
                <a:spcPct val="100000"/>
              </a:lnSpc>
              <a:defRPr sz="1800" b="0">
                <a:solidFill>
                  <a:srgbClr val="000000"/>
                </a:solidFill>
              </a:defRPr>
            </a:pPr>
            <a:r>
              <a:rPr sz="2000" dirty="0">
                <a:solidFill>
                  <a:schemeClr val="bg2"/>
                </a:solidFill>
                <a:latin typeface="微软雅黑" pitchFamily="34" charset="-122"/>
                <a:ea typeface="微软雅黑" pitchFamily="34" charset="-122"/>
              </a:rPr>
              <a:t>Title Example Here</a:t>
            </a:r>
          </a:p>
        </p:txBody>
      </p:sp>
      <p:sp>
        <p:nvSpPr>
          <p:cNvPr id="503" name="Shape 503"/>
          <p:cNvSpPr/>
          <p:nvPr/>
        </p:nvSpPr>
        <p:spPr>
          <a:xfrm>
            <a:off x="3864621" y="4615607"/>
            <a:ext cx="2494500" cy="1074546"/>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p>
            <a:pPr defTabSz="452872">
              <a:spcBef>
                <a:spcPts val="1189"/>
              </a:spcBef>
              <a:defRPr sz="1800"/>
            </a:pPr>
            <a:r>
              <a:rPr lang="zh-CN" altLang="en-US" sz="1400" dirty="0">
                <a:solidFill>
                  <a:schemeClr val="bg2"/>
                </a:solidFill>
                <a:latin typeface="微软雅黑" pitchFamily="34" charset="-122"/>
                <a:ea typeface="微软雅黑" pitchFamily="34" charset="-122"/>
                <a:cs typeface="Lato"/>
                <a:sym typeface="Lato"/>
              </a:rPr>
              <a:t>输入您的内容输入您的内容输入您的内容输入您的内容输入您的内容输入您的内容输入您的内容输入您的内容</a:t>
            </a:r>
            <a:r>
              <a:rPr sz="1400" dirty="0">
                <a:solidFill>
                  <a:schemeClr val="bg2"/>
                </a:solidFill>
                <a:latin typeface="微软雅黑" pitchFamily="34" charset="-122"/>
                <a:ea typeface="微软雅黑" pitchFamily="34" charset="-122"/>
                <a:cs typeface="Lato"/>
                <a:sym typeface="Lato"/>
              </a:rPr>
              <a:t>Integer </a:t>
            </a:r>
            <a:r>
              <a:rPr sz="1400" dirty="0" err="1">
                <a:solidFill>
                  <a:schemeClr val="bg2"/>
                </a:solidFill>
                <a:latin typeface="微软雅黑" pitchFamily="34" charset="-122"/>
                <a:ea typeface="微软雅黑" pitchFamily="34" charset="-122"/>
                <a:cs typeface="Lato"/>
                <a:sym typeface="Lato"/>
              </a:rPr>
              <a:t>mollis</a:t>
            </a:r>
            <a:r>
              <a:rPr sz="1400" dirty="0">
                <a:solidFill>
                  <a:schemeClr val="bg2"/>
                </a:solidFill>
                <a:latin typeface="微软雅黑" pitchFamily="34" charset="-122"/>
                <a:ea typeface="微软雅黑" pitchFamily="34" charset="-122"/>
                <a:cs typeface="Lato"/>
                <a:sym typeface="Lato"/>
              </a:rPr>
              <a:t> </a:t>
            </a:r>
            <a:r>
              <a:rPr sz="1400" dirty="0" err="1">
                <a:solidFill>
                  <a:schemeClr val="bg2"/>
                </a:solidFill>
                <a:latin typeface="微软雅黑" pitchFamily="34" charset="-122"/>
                <a:ea typeface="微软雅黑" pitchFamily="34" charset="-122"/>
                <a:cs typeface="Lato"/>
                <a:sym typeface="Lato"/>
              </a:rPr>
              <a:t>vehicula</a:t>
            </a:r>
            <a:r>
              <a:rPr sz="1400" dirty="0">
                <a:solidFill>
                  <a:schemeClr val="bg2"/>
                </a:solidFill>
                <a:latin typeface="微软雅黑" pitchFamily="34" charset="-122"/>
                <a:ea typeface="微软雅黑" pitchFamily="34" charset="-122"/>
                <a:cs typeface="Lato"/>
                <a:sym typeface="Lato"/>
              </a:rPr>
              <a:t> </a:t>
            </a:r>
            <a:r>
              <a:rPr sz="1400" dirty="0" err="1">
                <a:solidFill>
                  <a:schemeClr val="bg2"/>
                </a:solidFill>
                <a:latin typeface="微软雅黑" pitchFamily="34" charset="-122"/>
                <a:ea typeface="微软雅黑" pitchFamily="34" charset="-122"/>
                <a:cs typeface="Lato"/>
                <a:sym typeface="Lato"/>
              </a:rPr>
              <a:t>ligul</a:t>
            </a:r>
            <a:r>
              <a:rPr sz="1400" dirty="0">
                <a:solidFill>
                  <a:schemeClr val="bg2"/>
                </a:solidFill>
                <a:latin typeface="微软雅黑" pitchFamily="34" charset="-122"/>
                <a:ea typeface="微软雅黑" pitchFamily="34" charset="-122"/>
                <a:cs typeface="Lato"/>
                <a:sym typeface="Lato"/>
              </a:rPr>
              <a:t>.</a:t>
            </a:r>
          </a:p>
        </p:txBody>
      </p:sp>
      <p:sp>
        <p:nvSpPr>
          <p:cNvPr id="504" name="Shape 504"/>
          <p:cNvSpPr/>
          <p:nvPr/>
        </p:nvSpPr>
        <p:spPr>
          <a:xfrm>
            <a:off x="10722135" y="4198695"/>
            <a:ext cx="2494501" cy="307777"/>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defTabSz="647700">
              <a:lnSpc>
                <a:spcPct val="120000"/>
              </a:lnSpc>
              <a:spcBef>
                <a:spcPts val="1700"/>
              </a:spcBef>
              <a:defRPr sz="2500" b="1">
                <a:solidFill>
                  <a:srgbClr val="FFFFFF"/>
                </a:solidFill>
                <a:latin typeface="Lato"/>
                <a:ea typeface="Lato"/>
                <a:cs typeface="Lato"/>
                <a:sym typeface="Lato"/>
              </a:defRPr>
            </a:lvl1pPr>
          </a:lstStyle>
          <a:p>
            <a:pPr lvl="0">
              <a:lnSpc>
                <a:spcPct val="100000"/>
              </a:lnSpc>
              <a:defRPr sz="1800" b="0">
                <a:solidFill>
                  <a:srgbClr val="000000"/>
                </a:solidFill>
              </a:defRPr>
            </a:pPr>
            <a:r>
              <a:rPr sz="2000">
                <a:solidFill>
                  <a:schemeClr val="bg2"/>
                </a:solidFill>
                <a:latin typeface="微软雅黑" pitchFamily="34" charset="-122"/>
                <a:ea typeface="微软雅黑" pitchFamily="34" charset="-122"/>
              </a:rPr>
              <a:t>Title Example Here</a:t>
            </a:r>
          </a:p>
        </p:txBody>
      </p:sp>
      <p:sp>
        <p:nvSpPr>
          <p:cNvPr id="505" name="Shape 505"/>
          <p:cNvSpPr/>
          <p:nvPr/>
        </p:nvSpPr>
        <p:spPr>
          <a:xfrm>
            <a:off x="10706503" y="4615607"/>
            <a:ext cx="2494500" cy="1074546"/>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p>
            <a:pPr defTabSz="452872">
              <a:spcBef>
                <a:spcPts val="1189"/>
              </a:spcBef>
              <a:defRPr sz="1800"/>
            </a:pPr>
            <a:r>
              <a:rPr lang="zh-CN" altLang="en-US" sz="1400" dirty="0">
                <a:solidFill>
                  <a:schemeClr val="bg2"/>
                </a:solidFill>
                <a:latin typeface="微软雅黑" pitchFamily="34" charset="-122"/>
                <a:ea typeface="微软雅黑" pitchFamily="34" charset="-122"/>
                <a:cs typeface="Lato"/>
                <a:sym typeface="Lato"/>
              </a:rPr>
              <a:t>输入您的内容输入您的内容输入您的内容输入您的内容输入您的内容输入您的内容输入您的内容输入您的内容</a:t>
            </a:r>
            <a:r>
              <a:rPr sz="1400" dirty="0">
                <a:solidFill>
                  <a:schemeClr val="bg2"/>
                </a:solidFill>
                <a:latin typeface="微软雅黑" pitchFamily="34" charset="-122"/>
                <a:ea typeface="微软雅黑" pitchFamily="34" charset="-122"/>
                <a:cs typeface="Lato"/>
                <a:sym typeface="Lato"/>
              </a:rPr>
              <a:t>Integer </a:t>
            </a:r>
            <a:r>
              <a:rPr sz="1400" dirty="0" err="1">
                <a:solidFill>
                  <a:schemeClr val="bg2"/>
                </a:solidFill>
                <a:latin typeface="微软雅黑" pitchFamily="34" charset="-122"/>
                <a:ea typeface="微软雅黑" pitchFamily="34" charset="-122"/>
                <a:cs typeface="Lato"/>
                <a:sym typeface="Lato"/>
              </a:rPr>
              <a:t>mollis</a:t>
            </a:r>
            <a:r>
              <a:rPr sz="1400" dirty="0">
                <a:solidFill>
                  <a:schemeClr val="bg2"/>
                </a:solidFill>
                <a:latin typeface="微软雅黑" pitchFamily="34" charset="-122"/>
                <a:ea typeface="微软雅黑" pitchFamily="34" charset="-122"/>
                <a:cs typeface="Lato"/>
                <a:sym typeface="Lato"/>
              </a:rPr>
              <a:t> </a:t>
            </a:r>
            <a:r>
              <a:rPr sz="1400" dirty="0" err="1">
                <a:solidFill>
                  <a:schemeClr val="bg2"/>
                </a:solidFill>
                <a:latin typeface="微软雅黑" pitchFamily="34" charset="-122"/>
                <a:ea typeface="微软雅黑" pitchFamily="34" charset="-122"/>
                <a:cs typeface="Lato"/>
                <a:sym typeface="Lato"/>
              </a:rPr>
              <a:t>vehicula</a:t>
            </a:r>
            <a:r>
              <a:rPr sz="1400" dirty="0">
                <a:solidFill>
                  <a:schemeClr val="bg2"/>
                </a:solidFill>
                <a:latin typeface="微软雅黑" pitchFamily="34" charset="-122"/>
                <a:ea typeface="微软雅黑" pitchFamily="34" charset="-122"/>
                <a:cs typeface="Lato"/>
                <a:sym typeface="Lato"/>
              </a:rPr>
              <a:t> </a:t>
            </a:r>
            <a:r>
              <a:rPr sz="1400" dirty="0" err="1">
                <a:solidFill>
                  <a:schemeClr val="bg2"/>
                </a:solidFill>
                <a:latin typeface="微软雅黑" pitchFamily="34" charset="-122"/>
                <a:ea typeface="微软雅黑" pitchFamily="34" charset="-122"/>
                <a:cs typeface="Lato"/>
                <a:sym typeface="Lato"/>
              </a:rPr>
              <a:t>ligul</a:t>
            </a:r>
            <a:r>
              <a:rPr sz="1400" dirty="0">
                <a:solidFill>
                  <a:schemeClr val="bg2"/>
                </a:solidFill>
                <a:latin typeface="微软雅黑" pitchFamily="34" charset="-122"/>
                <a:ea typeface="微软雅黑" pitchFamily="34" charset="-122"/>
                <a:cs typeface="Lato"/>
                <a:sym typeface="Lato"/>
              </a:rPr>
              <a:t>.</a:t>
            </a:r>
          </a:p>
        </p:txBody>
      </p:sp>
      <p:sp>
        <p:nvSpPr>
          <p:cNvPr id="506" name="Shape 506"/>
          <p:cNvSpPr/>
          <p:nvPr/>
        </p:nvSpPr>
        <p:spPr>
          <a:xfrm>
            <a:off x="450425" y="7291392"/>
            <a:ext cx="2494500" cy="307777"/>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defTabSz="647700">
              <a:lnSpc>
                <a:spcPct val="120000"/>
              </a:lnSpc>
              <a:spcBef>
                <a:spcPts val="1700"/>
              </a:spcBef>
              <a:defRPr sz="2500" b="1">
                <a:solidFill>
                  <a:srgbClr val="FFFFFF"/>
                </a:solidFill>
                <a:latin typeface="Lato"/>
                <a:ea typeface="Lato"/>
                <a:cs typeface="Lato"/>
                <a:sym typeface="Lato"/>
              </a:defRPr>
            </a:lvl1pPr>
          </a:lstStyle>
          <a:p>
            <a:pPr lvl="0">
              <a:lnSpc>
                <a:spcPct val="100000"/>
              </a:lnSpc>
              <a:defRPr sz="1800" b="0">
                <a:solidFill>
                  <a:srgbClr val="000000"/>
                </a:solidFill>
              </a:defRPr>
            </a:pPr>
            <a:r>
              <a:rPr sz="2000" dirty="0">
                <a:solidFill>
                  <a:schemeClr val="bg2"/>
                </a:solidFill>
                <a:latin typeface="微软雅黑" pitchFamily="34" charset="-122"/>
                <a:ea typeface="微软雅黑" pitchFamily="34" charset="-122"/>
              </a:rPr>
              <a:t>Title Example Here</a:t>
            </a:r>
          </a:p>
        </p:txBody>
      </p:sp>
      <p:sp>
        <p:nvSpPr>
          <p:cNvPr id="507" name="Shape 507"/>
          <p:cNvSpPr/>
          <p:nvPr/>
        </p:nvSpPr>
        <p:spPr>
          <a:xfrm>
            <a:off x="434791" y="7808070"/>
            <a:ext cx="2494501" cy="1074546"/>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p>
            <a:pPr defTabSz="452872">
              <a:spcBef>
                <a:spcPts val="1189"/>
              </a:spcBef>
              <a:defRPr sz="1800"/>
            </a:pPr>
            <a:r>
              <a:rPr lang="zh-CN" altLang="en-US" sz="1400" dirty="0">
                <a:solidFill>
                  <a:schemeClr val="bg2"/>
                </a:solidFill>
                <a:latin typeface="微软雅黑" pitchFamily="34" charset="-122"/>
                <a:ea typeface="微软雅黑" pitchFamily="34" charset="-122"/>
                <a:cs typeface="Lato"/>
                <a:sym typeface="Lato"/>
              </a:rPr>
              <a:t>输入您的内容输入您的内容输入您的内容输入您的内容输入您的内容输入您的内容输入您的内容输入您的内容</a:t>
            </a:r>
            <a:r>
              <a:rPr sz="1400" dirty="0">
                <a:solidFill>
                  <a:schemeClr val="bg2"/>
                </a:solidFill>
                <a:latin typeface="微软雅黑" pitchFamily="34" charset="-122"/>
                <a:ea typeface="微软雅黑" pitchFamily="34" charset="-122"/>
                <a:cs typeface="Lato"/>
                <a:sym typeface="Lato"/>
              </a:rPr>
              <a:t>Integer </a:t>
            </a:r>
            <a:r>
              <a:rPr sz="1400" dirty="0" err="1">
                <a:solidFill>
                  <a:schemeClr val="bg2"/>
                </a:solidFill>
                <a:latin typeface="微软雅黑" pitchFamily="34" charset="-122"/>
                <a:ea typeface="微软雅黑" pitchFamily="34" charset="-122"/>
                <a:cs typeface="Lato"/>
                <a:sym typeface="Lato"/>
              </a:rPr>
              <a:t>mollis</a:t>
            </a:r>
            <a:r>
              <a:rPr sz="1400" dirty="0">
                <a:solidFill>
                  <a:schemeClr val="bg2"/>
                </a:solidFill>
                <a:latin typeface="微软雅黑" pitchFamily="34" charset="-122"/>
                <a:ea typeface="微软雅黑" pitchFamily="34" charset="-122"/>
                <a:cs typeface="Lato"/>
                <a:sym typeface="Lato"/>
              </a:rPr>
              <a:t> </a:t>
            </a:r>
            <a:r>
              <a:rPr sz="1400" dirty="0" err="1">
                <a:solidFill>
                  <a:schemeClr val="bg2"/>
                </a:solidFill>
                <a:latin typeface="微软雅黑" pitchFamily="34" charset="-122"/>
                <a:ea typeface="微软雅黑" pitchFamily="34" charset="-122"/>
                <a:cs typeface="Lato"/>
                <a:sym typeface="Lato"/>
              </a:rPr>
              <a:t>vehicula</a:t>
            </a:r>
            <a:r>
              <a:rPr sz="1400" dirty="0">
                <a:solidFill>
                  <a:schemeClr val="bg2"/>
                </a:solidFill>
                <a:latin typeface="微软雅黑" pitchFamily="34" charset="-122"/>
                <a:ea typeface="微软雅黑" pitchFamily="34" charset="-122"/>
                <a:cs typeface="Lato"/>
                <a:sym typeface="Lato"/>
              </a:rPr>
              <a:t> </a:t>
            </a:r>
            <a:r>
              <a:rPr sz="1400" dirty="0" err="1">
                <a:solidFill>
                  <a:schemeClr val="bg2"/>
                </a:solidFill>
                <a:latin typeface="微软雅黑" pitchFamily="34" charset="-122"/>
                <a:ea typeface="微软雅黑" pitchFamily="34" charset="-122"/>
                <a:cs typeface="Lato"/>
                <a:sym typeface="Lato"/>
              </a:rPr>
              <a:t>ligul</a:t>
            </a:r>
            <a:r>
              <a:rPr sz="1400" dirty="0">
                <a:solidFill>
                  <a:schemeClr val="bg2"/>
                </a:solidFill>
                <a:latin typeface="微软雅黑" pitchFamily="34" charset="-122"/>
                <a:ea typeface="微软雅黑" pitchFamily="34" charset="-122"/>
                <a:cs typeface="Lato"/>
                <a:sym typeface="Lato"/>
              </a:rPr>
              <a:t>.</a:t>
            </a:r>
          </a:p>
        </p:txBody>
      </p:sp>
      <p:sp>
        <p:nvSpPr>
          <p:cNvPr id="508" name="Shape 508"/>
          <p:cNvSpPr/>
          <p:nvPr/>
        </p:nvSpPr>
        <p:spPr>
          <a:xfrm>
            <a:off x="7317899" y="7291392"/>
            <a:ext cx="2494501" cy="307777"/>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defTabSz="647700">
              <a:lnSpc>
                <a:spcPct val="120000"/>
              </a:lnSpc>
              <a:spcBef>
                <a:spcPts val="1700"/>
              </a:spcBef>
              <a:defRPr sz="2500" b="1">
                <a:solidFill>
                  <a:srgbClr val="FFFFFF"/>
                </a:solidFill>
                <a:latin typeface="Lato"/>
                <a:ea typeface="Lato"/>
                <a:cs typeface="Lato"/>
                <a:sym typeface="Lato"/>
              </a:defRPr>
            </a:lvl1pPr>
          </a:lstStyle>
          <a:p>
            <a:pPr lvl="0">
              <a:lnSpc>
                <a:spcPct val="100000"/>
              </a:lnSpc>
              <a:defRPr sz="1800" b="0">
                <a:solidFill>
                  <a:srgbClr val="000000"/>
                </a:solidFill>
              </a:defRPr>
            </a:pPr>
            <a:r>
              <a:rPr sz="2000">
                <a:solidFill>
                  <a:schemeClr val="bg2"/>
                </a:solidFill>
                <a:latin typeface="微软雅黑" pitchFamily="34" charset="-122"/>
                <a:ea typeface="微软雅黑" pitchFamily="34" charset="-122"/>
              </a:rPr>
              <a:t>Title Example Here</a:t>
            </a:r>
          </a:p>
        </p:txBody>
      </p:sp>
      <p:sp>
        <p:nvSpPr>
          <p:cNvPr id="509" name="Shape 509"/>
          <p:cNvSpPr/>
          <p:nvPr/>
        </p:nvSpPr>
        <p:spPr>
          <a:xfrm>
            <a:off x="7302266" y="7808070"/>
            <a:ext cx="2494501" cy="1074546"/>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p>
            <a:pPr defTabSz="452872">
              <a:spcBef>
                <a:spcPts val="1189"/>
              </a:spcBef>
              <a:defRPr sz="1800"/>
            </a:pPr>
            <a:r>
              <a:rPr lang="zh-CN" altLang="en-US" sz="1400" dirty="0">
                <a:solidFill>
                  <a:schemeClr val="bg2"/>
                </a:solidFill>
                <a:latin typeface="微软雅黑" pitchFamily="34" charset="-122"/>
                <a:ea typeface="微软雅黑" pitchFamily="34" charset="-122"/>
                <a:cs typeface="Lato"/>
                <a:sym typeface="Lato"/>
              </a:rPr>
              <a:t>输入您的内容输入您的内容输入您的内容输入您的内容输入您的内容输入您的内容输入您的内容输入您的内容</a:t>
            </a:r>
            <a:r>
              <a:rPr sz="1400" dirty="0">
                <a:solidFill>
                  <a:schemeClr val="bg2"/>
                </a:solidFill>
                <a:latin typeface="微软雅黑" pitchFamily="34" charset="-122"/>
                <a:ea typeface="微软雅黑" pitchFamily="34" charset="-122"/>
                <a:cs typeface="Lato"/>
                <a:sym typeface="Lato"/>
              </a:rPr>
              <a:t>Integer </a:t>
            </a:r>
            <a:r>
              <a:rPr sz="1400" dirty="0" err="1">
                <a:solidFill>
                  <a:schemeClr val="bg2"/>
                </a:solidFill>
                <a:latin typeface="微软雅黑" pitchFamily="34" charset="-122"/>
                <a:ea typeface="微软雅黑" pitchFamily="34" charset="-122"/>
                <a:cs typeface="Lato"/>
                <a:sym typeface="Lato"/>
              </a:rPr>
              <a:t>mollis</a:t>
            </a:r>
            <a:r>
              <a:rPr sz="1400" dirty="0">
                <a:solidFill>
                  <a:schemeClr val="bg2"/>
                </a:solidFill>
                <a:latin typeface="微软雅黑" pitchFamily="34" charset="-122"/>
                <a:ea typeface="微软雅黑" pitchFamily="34" charset="-122"/>
                <a:cs typeface="Lato"/>
                <a:sym typeface="Lato"/>
              </a:rPr>
              <a:t> </a:t>
            </a:r>
            <a:r>
              <a:rPr sz="1400" dirty="0" err="1">
                <a:solidFill>
                  <a:schemeClr val="bg2"/>
                </a:solidFill>
                <a:latin typeface="微软雅黑" pitchFamily="34" charset="-122"/>
                <a:ea typeface="微软雅黑" pitchFamily="34" charset="-122"/>
                <a:cs typeface="Lato"/>
                <a:sym typeface="Lato"/>
              </a:rPr>
              <a:t>vehicula</a:t>
            </a:r>
            <a:r>
              <a:rPr sz="1400" dirty="0">
                <a:solidFill>
                  <a:schemeClr val="bg2"/>
                </a:solidFill>
                <a:latin typeface="微软雅黑" pitchFamily="34" charset="-122"/>
                <a:ea typeface="微软雅黑" pitchFamily="34" charset="-122"/>
                <a:cs typeface="Lato"/>
                <a:sym typeface="Lato"/>
              </a:rPr>
              <a:t> </a:t>
            </a:r>
            <a:r>
              <a:rPr sz="1400" dirty="0" err="1">
                <a:solidFill>
                  <a:schemeClr val="bg2"/>
                </a:solidFill>
                <a:latin typeface="微软雅黑" pitchFamily="34" charset="-122"/>
                <a:ea typeface="微软雅黑" pitchFamily="34" charset="-122"/>
                <a:cs typeface="Lato"/>
                <a:sym typeface="Lato"/>
              </a:rPr>
              <a:t>ligul</a:t>
            </a:r>
            <a:r>
              <a:rPr sz="1400" dirty="0">
                <a:solidFill>
                  <a:schemeClr val="bg2"/>
                </a:solidFill>
                <a:latin typeface="微软雅黑" pitchFamily="34" charset="-122"/>
                <a:ea typeface="微软雅黑" pitchFamily="34" charset="-122"/>
                <a:cs typeface="Lato"/>
                <a:sym typeface="Lato"/>
              </a:rPr>
              <a:t>.</a:t>
            </a:r>
          </a:p>
        </p:txBody>
      </p:sp>
      <p:sp>
        <p:nvSpPr>
          <p:cNvPr id="510" name="Shape 510"/>
          <p:cNvSpPr/>
          <p:nvPr/>
        </p:nvSpPr>
        <p:spPr>
          <a:xfrm>
            <a:off x="14057410" y="7291392"/>
            <a:ext cx="2494501" cy="307777"/>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defTabSz="647700">
              <a:lnSpc>
                <a:spcPct val="120000"/>
              </a:lnSpc>
              <a:spcBef>
                <a:spcPts val="1700"/>
              </a:spcBef>
              <a:defRPr sz="2500" b="1">
                <a:solidFill>
                  <a:srgbClr val="FFFFFF"/>
                </a:solidFill>
                <a:latin typeface="Lato"/>
                <a:ea typeface="Lato"/>
                <a:cs typeface="Lato"/>
                <a:sym typeface="Lato"/>
              </a:defRPr>
            </a:lvl1pPr>
          </a:lstStyle>
          <a:p>
            <a:pPr lvl="0">
              <a:lnSpc>
                <a:spcPct val="100000"/>
              </a:lnSpc>
              <a:defRPr sz="1800" b="0">
                <a:solidFill>
                  <a:srgbClr val="000000"/>
                </a:solidFill>
              </a:defRPr>
            </a:pPr>
            <a:r>
              <a:rPr sz="2000">
                <a:solidFill>
                  <a:schemeClr val="bg2"/>
                </a:solidFill>
                <a:latin typeface="微软雅黑" pitchFamily="34" charset="-122"/>
                <a:ea typeface="微软雅黑" pitchFamily="34" charset="-122"/>
              </a:rPr>
              <a:t>Title Example Here</a:t>
            </a:r>
          </a:p>
        </p:txBody>
      </p:sp>
      <p:sp>
        <p:nvSpPr>
          <p:cNvPr id="511" name="Shape 511"/>
          <p:cNvSpPr/>
          <p:nvPr/>
        </p:nvSpPr>
        <p:spPr>
          <a:xfrm>
            <a:off x="14041778" y="7808070"/>
            <a:ext cx="2494500" cy="1074546"/>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p>
            <a:pPr defTabSz="452872">
              <a:spcBef>
                <a:spcPts val="1189"/>
              </a:spcBef>
              <a:defRPr sz="1800"/>
            </a:pPr>
            <a:r>
              <a:rPr lang="zh-CN" altLang="en-US" sz="1400" dirty="0">
                <a:solidFill>
                  <a:schemeClr val="bg2"/>
                </a:solidFill>
                <a:latin typeface="微软雅黑" pitchFamily="34" charset="-122"/>
                <a:ea typeface="微软雅黑" pitchFamily="34" charset="-122"/>
                <a:cs typeface="Lato"/>
                <a:sym typeface="Lato"/>
              </a:rPr>
              <a:t>输入您的内容输入您的内容输入您的内容输入您的内容输入您的内容输入您的内容输入您的内容输入您的内容</a:t>
            </a:r>
            <a:r>
              <a:rPr sz="1400" dirty="0">
                <a:solidFill>
                  <a:schemeClr val="bg2"/>
                </a:solidFill>
                <a:latin typeface="微软雅黑" pitchFamily="34" charset="-122"/>
                <a:ea typeface="微软雅黑" pitchFamily="34" charset="-122"/>
                <a:cs typeface="Lato"/>
                <a:sym typeface="Lato"/>
              </a:rPr>
              <a:t>Integer </a:t>
            </a:r>
            <a:r>
              <a:rPr sz="1400" dirty="0" err="1">
                <a:solidFill>
                  <a:schemeClr val="bg2"/>
                </a:solidFill>
                <a:latin typeface="微软雅黑" pitchFamily="34" charset="-122"/>
                <a:ea typeface="微软雅黑" pitchFamily="34" charset="-122"/>
                <a:cs typeface="Lato"/>
                <a:sym typeface="Lato"/>
              </a:rPr>
              <a:t>mollis</a:t>
            </a:r>
            <a:r>
              <a:rPr sz="1400" dirty="0">
                <a:solidFill>
                  <a:schemeClr val="bg2"/>
                </a:solidFill>
                <a:latin typeface="微软雅黑" pitchFamily="34" charset="-122"/>
                <a:ea typeface="微软雅黑" pitchFamily="34" charset="-122"/>
                <a:cs typeface="Lato"/>
                <a:sym typeface="Lato"/>
              </a:rPr>
              <a:t> </a:t>
            </a:r>
            <a:r>
              <a:rPr sz="1400" dirty="0" err="1">
                <a:solidFill>
                  <a:schemeClr val="bg2"/>
                </a:solidFill>
                <a:latin typeface="微软雅黑" pitchFamily="34" charset="-122"/>
                <a:ea typeface="微软雅黑" pitchFamily="34" charset="-122"/>
                <a:cs typeface="Lato"/>
                <a:sym typeface="Lato"/>
              </a:rPr>
              <a:t>vehicula</a:t>
            </a:r>
            <a:r>
              <a:rPr sz="1400" dirty="0">
                <a:solidFill>
                  <a:schemeClr val="bg2"/>
                </a:solidFill>
                <a:latin typeface="微软雅黑" pitchFamily="34" charset="-122"/>
                <a:ea typeface="微软雅黑" pitchFamily="34" charset="-122"/>
                <a:cs typeface="Lato"/>
                <a:sym typeface="Lato"/>
              </a:rPr>
              <a:t> </a:t>
            </a:r>
            <a:r>
              <a:rPr sz="1400" dirty="0" err="1">
                <a:solidFill>
                  <a:schemeClr val="bg2"/>
                </a:solidFill>
                <a:latin typeface="微软雅黑" pitchFamily="34" charset="-122"/>
                <a:ea typeface="微软雅黑" pitchFamily="34" charset="-122"/>
                <a:cs typeface="Lato"/>
                <a:sym typeface="Lato"/>
              </a:rPr>
              <a:t>ligul</a:t>
            </a:r>
            <a:r>
              <a:rPr sz="1400" dirty="0">
                <a:solidFill>
                  <a:schemeClr val="bg2"/>
                </a:solidFill>
                <a:latin typeface="微软雅黑" pitchFamily="34" charset="-122"/>
                <a:ea typeface="微软雅黑" pitchFamily="34" charset="-122"/>
                <a:cs typeface="Lato"/>
                <a:sym typeface="Lato"/>
              </a:rPr>
              <a:t>.</a:t>
            </a:r>
          </a:p>
        </p:txBody>
      </p:sp>
      <p:sp>
        <p:nvSpPr>
          <p:cNvPr id="33" name="Shape 1435"/>
          <p:cNvSpPr txBox="1">
            <a:spLocks/>
          </p:cNvSpPr>
          <p:nvPr/>
        </p:nvSpPr>
        <p:spPr>
          <a:xfrm>
            <a:off x="16006046" y="8963674"/>
            <a:ext cx="546633" cy="533902"/>
          </a:xfrm>
          <a:prstGeom prst="rect">
            <a:avLst/>
          </a:prstGeom>
          <a:extLst>
            <a:ext uri="{C572A759-6A51-4108-AA02-DFA0A04FC94B}">
              <ma14:wrappingTextBoxFlag xmlns:ma14="http://schemas.microsoft.com/office/mac/drawingml/2011/main" xmlns="" val="1"/>
            </a:ext>
          </a:extLst>
        </p:spPr>
        <p:txBody>
          <a:bodyPr lIns="63935" tIns="31967" rIns="63935" bIns="31967"/>
          <a:lstStyle>
            <a:lvl1pPr algn="ctr" defTabSz="408473">
              <a:defRPr sz="3500">
                <a:latin typeface="+mn-lt"/>
                <a:ea typeface="+mn-ea"/>
                <a:cs typeface="+mn-cs"/>
                <a:sym typeface="Helvetica Light"/>
              </a:defRPr>
            </a:lvl1pPr>
            <a:lvl2pPr indent="159837" algn="ctr" defTabSz="408473">
              <a:defRPr sz="3500">
                <a:latin typeface="+mn-lt"/>
                <a:ea typeface="+mn-ea"/>
                <a:cs typeface="+mn-cs"/>
                <a:sym typeface="Helvetica Light"/>
              </a:defRPr>
            </a:lvl2pPr>
            <a:lvl3pPr indent="319674" algn="ctr" defTabSz="408473">
              <a:defRPr sz="3500">
                <a:latin typeface="+mn-lt"/>
                <a:ea typeface="+mn-ea"/>
                <a:cs typeface="+mn-cs"/>
                <a:sym typeface="Helvetica Light"/>
              </a:defRPr>
            </a:lvl3pPr>
            <a:lvl4pPr indent="479511" algn="ctr" defTabSz="408473">
              <a:defRPr sz="3500">
                <a:latin typeface="+mn-lt"/>
                <a:ea typeface="+mn-ea"/>
                <a:cs typeface="+mn-cs"/>
                <a:sym typeface="Helvetica Light"/>
              </a:defRPr>
            </a:lvl4pPr>
            <a:lvl5pPr indent="639348" algn="ctr" defTabSz="408473">
              <a:defRPr sz="3500">
                <a:latin typeface="+mn-lt"/>
                <a:ea typeface="+mn-ea"/>
                <a:cs typeface="+mn-cs"/>
                <a:sym typeface="Helvetica Light"/>
              </a:defRPr>
            </a:lvl5pPr>
            <a:lvl6pPr indent="799186" algn="ctr" defTabSz="408473">
              <a:defRPr sz="3500">
                <a:latin typeface="+mn-lt"/>
                <a:ea typeface="+mn-ea"/>
                <a:cs typeface="+mn-cs"/>
                <a:sym typeface="Helvetica Light"/>
              </a:defRPr>
            </a:lvl6pPr>
            <a:lvl7pPr indent="959023" algn="ctr" defTabSz="408473">
              <a:defRPr sz="3500">
                <a:latin typeface="+mn-lt"/>
                <a:ea typeface="+mn-ea"/>
                <a:cs typeface="+mn-cs"/>
                <a:sym typeface="Helvetica Light"/>
              </a:defRPr>
            </a:lvl7pPr>
            <a:lvl8pPr indent="1118860" algn="ctr" defTabSz="408473">
              <a:defRPr sz="3500">
                <a:latin typeface="+mn-lt"/>
                <a:ea typeface="+mn-ea"/>
                <a:cs typeface="+mn-cs"/>
                <a:sym typeface="Helvetica Light"/>
              </a:defRPr>
            </a:lvl8pPr>
            <a:lvl9pPr indent="1278697" algn="ctr" defTabSz="408473">
              <a:defRPr sz="3500">
                <a:latin typeface="+mn-lt"/>
                <a:ea typeface="+mn-ea"/>
                <a:cs typeface="+mn-cs"/>
                <a:sym typeface="Helvetica Light"/>
              </a:defRPr>
            </a:lvl9pPr>
          </a:lstStyle>
          <a:p>
            <a:pPr>
              <a:defRPr sz="1800">
                <a:solidFill>
                  <a:srgbClr val="000000"/>
                </a:solidFill>
              </a:defRPr>
            </a:pPr>
            <a:fld id="{86CB4B4D-7CA3-9044-876B-883B54F8677D}" type="slidenum">
              <a:rPr lang="en-US" altLang="zh-CN" sz="2000" smtClean="0">
                <a:solidFill>
                  <a:schemeClr val="bg2"/>
                </a:solidFill>
                <a:latin typeface="微软雅黑" pitchFamily="34" charset="-122"/>
                <a:ea typeface="微软雅黑" pitchFamily="34" charset="-122"/>
              </a:rPr>
              <a:pPr>
                <a:defRPr sz="1800">
                  <a:solidFill>
                    <a:srgbClr val="000000"/>
                  </a:solidFill>
                </a:defRPr>
              </a:pPr>
              <a:t>16</a:t>
            </a:fld>
            <a:endParaRPr lang="en-US" altLang="zh-CN" sz="2000">
              <a:solidFill>
                <a:schemeClr val="bg2"/>
              </a:solidFill>
              <a:latin typeface="微软雅黑" pitchFamily="34" charset="-122"/>
              <a:ea typeface="微软雅黑" pitchFamily="34" charset="-122"/>
            </a:endParaRPr>
          </a:p>
        </p:txBody>
      </p:sp>
    </p:spTree>
  </p:cSld>
  <p:clrMapOvr>
    <a:masterClrMapping/>
  </p:clrMapOvr>
  <p:transition spd="slow" advTm="0">
    <p:dissolve/>
  </p:transition>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9" presetClass="entr" presetSubtype="16" fill="hold" grpId="1" nodeType="afterEffect">
                                  <p:stCondLst>
                                    <p:cond delay="0"/>
                                  </p:stCondLst>
                                  <p:iterate>
                                    <p:tmAbs val="0"/>
                                  </p:iterate>
                                  <p:childTnLst>
                                    <p:set>
                                      <p:cBhvr>
                                        <p:cTn id="6" fill="hold"/>
                                        <p:tgtEl>
                                          <p:spTgt spid="488"/>
                                        </p:tgtEl>
                                        <p:attrNameLst>
                                          <p:attrName>style.visibility</p:attrName>
                                        </p:attrNameLst>
                                      </p:cBhvr>
                                      <p:to>
                                        <p:strVal val="visible"/>
                                      </p:to>
                                    </p:set>
                                    <p:animEffect transition="in" filter="dissolve(in)">
                                      <p:cBhvr>
                                        <p:cTn id="7" dur="180"/>
                                        <p:tgtEl>
                                          <p:spTgt spid="488"/>
                                        </p:tgtEl>
                                      </p:cBhvr>
                                    </p:animEffect>
                                  </p:childTnLst>
                                </p:cTn>
                              </p:par>
                            </p:childTnLst>
                          </p:cTn>
                        </p:par>
                        <p:par>
                          <p:cTn id="8" fill="hold">
                            <p:stCondLst>
                              <p:cond delay="180"/>
                            </p:stCondLst>
                            <p:childTnLst>
                              <p:par>
                                <p:cTn id="9" presetID="9" presetClass="entr" presetSubtype="16" fill="hold" grpId="2" nodeType="afterEffect">
                                  <p:stCondLst>
                                    <p:cond delay="0"/>
                                  </p:stCondLst>
                                  <p:iterate>
                                    <p:tmAbs val="0"/>
                                  </p:iterate>
                                  <p:childTnLst>
                                    <p:set>
                                      <p:cBhvr>
                                        <p:cTn id="10" fill="hold"/>
                                        <p:tgtEl>
                                          <p:spTgt spid="493"/>
                                        </p:tgtEl>
                                        <p:attrNameLst>
                                          <p:attrName>style.visibility</p:attrName>
                                        </p:attrNameLst>
                                      </p:cBhvr>
                                      <p:to>
                                        <p:strVal val="visible"/>
                                      </p:to>
                                    </p:set>
                                    <p:animEffect transition="in" filter="dissolve(in)">
                                      <p:cBhvr>
                                        <p:cTn id="11" dur="180"/>
                                        <p:tgtEl>
                                          <p:spTgt spid="493"/>
                                        </p:tgtEl>
                                      </p:cBhvr>
                                    </p:animEffect>
                                  </p:childTnLst>
                                </p:cTn>
                              </p:par>
                            </p:childTnLst>
                          </p:cTn>
                        </p:par>
                        <p:par>
                          <p:cTn id="12" fill="hold">
                            <p:stCondLst>
                              <p:cond delay="360"/>
                            </p:stCondLst>
                            <p:childTnLst>
                              <p:par>
                                <p:cTn id="13" presetID="9" presetClass="entr" presetSubtype="16" fill="hold" grpId="3" nodeType="afterEffect">
                                  <p:stCondLst>
                                    <p:cond delay="0"/>
                                  </p:stCondLst>
                                  <p:iterate>
                                    <p:tmAbs val="0"/>
                                  </p:iterate>
                                  <p:childTnLst>
                                    <p:set>
                                      <p:cBhvr>
                                        <p:cTn id="14" fill="hold"/>
                                        <p:tgtEl>
                                          <p:spTgt spid="491"/>
                                        </p:tgtEl>
                                        <p:attrNameLst>
                                          <p:attrName>style.visibility</p:attrName>
                                        </p:attrNameLst>
                                      </p:cBhvr>
                                      <p:to>
                                        <p:strVal val="visible"/>
                                      </p:to>
                                    </p:set>
                                    <p:animEffect transition="in" filter="dissolve(in)">
                                      <p:cBhvr>
                                        <p:cTn id="15" dur="180"/>
                                        <p:tgtEl>
                                          <p:spTgt spid="491"/>
                                        </p:tgtEl>
                                      </p:cBhvr>
                                    </p:animEffect>
                                  </p:childTnLst>
                                </p:cTn>
                              </p:par>
                            </p:childTnLst>
                          </p:cTn>
                        </p:par>
                        <p:par>
                          <p:cTn id="16" fill="hold">
                            <p:stCondLst>
                              <p:cond delay="540"/>
                            </p:stCondLst>
                            <p:childTnLst>
                              <p:par>
                                <p:cTn id="17" presetID="9" presetClass="entr" presetSubtype="16" fill="hold" grpId="4" nodeType="afterEffect">
                                  <p:stCondLst>
                                    <p:cond delay="0"/>
                                  </p:stCondLst>
                                  <p:iterate>
                                    <p:tmAbs val="0"/>
                                  </p:iterate>
                                  <p:childTnLst>
                                    <p:set>
                                      <p:cBhvr>
                                        <p:cTn id="18" fill="hold"/>
                                        <p:tgtEl>
                                          <p:spTgt spid="489"/>
                                        </p:tgtEl>
                                        <p:attrNameLst>
                                          <p:attrName>style.visibility</p:attrName>
                                        </p:attrNameLst>
                                      </p:cBhvr>
                                      <p:to>
                                        <p:strVal val="visible"/>
                                      </p:to>
                                    </p:set>
                                    <p:animEffect transition="in" filter="dissolve(in)">
                                      <p:cBhvr>
                                        <p:cTn id="19" dur="180"/>
                                        <p:tgtEl>
                                          <p:spTgt spid="489"/>
                                        </p:tgtEl>
                                      </p:cBhvr>
                                    </p:animEffect>
                                  </p:childTnLst>
                                </p:cTn>
                              </p:par>
                            </p:childTnLst>
                          </p:cTn>
                        </p:par>
                        <p:par>
                          <p:cTn id="20" fill="hold">
                            <p:stCondLst>
                              <p:cond delay="720"/>
                            </p:stCondLst>
                            <p:childTnLst>
                              <p:par>
                                <p:cTn id="21" presetID="9" presetClass="entr" presetSubtype="16" fill="hold" grpId="5" nodeType="afterEffect">
                                  <p:stCondLst>
                                    <p:cond delay="0"/>
                                  </p:stCondLst>
                                  <p:iterate>
                                    <p:tmAbs val="0"/>
                                  </p:iterate>
                                  <p:childTnLst>
                                    <p:set>
                                      <p:cBhvr>
                                        <p:cTn id="22" fill="hold"/>
                                        <p:tgtEl>
                                          <p:spTgt spid="494"/>
                                        </p:tgtEl>
                                        <p:attrNameLst>
                                          <p:attrName>style.visibility</p:attrName>
                                        </p:attrNameLst>
                                      </p:cBhvr>
                                      <p:to>
                                        <p:strVal val="visible"/>
                                      </p:to>
                                    </p:set>
                                    <p:animEffect transition="in" filter="dissolve(in)">
                                      <p:cBhvr>
                                        <p:cTn id="23" dur="180"/>
                                        <p:tgtEl>
                                          <p:spTgt spid="494"/>
                                        </p:tgtEl>
                                      </p:cBhvr>
                                    </p:animEffect>
                                  </p:childTnLst>
                                </p:cTn>
                              </p:par>
                            </p:childTnLst>
                          </p:cTn>
                        </p:par>
                        <p:par>
                          <p:cTn id="24" fill="hold">
                            <p:stCondLst>
                              <p:cond delay="900"/>
                            </p:stCondLst>
                            <p:childTnLst>
                              <p:par>
                                <p:cTn id="25" presetID="9" presetClass="entr" presetSubtype="16" fill="hold" grpId="6" nodeType="afterEffect">
                                  <p:stCondLst>
                                    <p:cond delay="0"/>
                                  </p:stCondLst>
                                  <p:iterate>
                                    <p:tmAbs val="0"/>
                                  </p:iterate>
                                  <p:childTnLst>
                                    <p:set>
                                      <p:cBhvr>
                                        <p:cTn id="26" fill="hold"/>
                                        <p:tgtEl>
                                          <p:spTgt spid="490"/>
                                        </p:tgtEl>
                                        <p:attrNameLst>
                                          <p:attrName>style.visibility</p:attrName>
                                        </p:attrNameLst>
                                      </p:cBhvr>
                                      <p:to>
                                        <p:strVal val="visible"/>
                                      </p:to>
                                    </p:set>
                                    <p:animEffect transition="in" filter="dissolve(in)">
                                      <p:cBhvr>
                                        <p:cTn id="27" dur="180"/>
                                        <p:tgtEl>
                                          <p:spTgt spid="490"/>
                                        </p:tgtEl>
                                      </p:cBhvr>
                                    </p:animEffect>
                                  </p:childTnLst>
                                </p:cTn>
                              </p:par>
                            </p:childTnLst>
                          </p:cTn>
                        </p:par>
                        <p:par>
                          <p:cTn id="28" fill="hold">
                            <p:stCondLst>
                              <p:cond delay="1080"/>
                            </p:stCondLst>
                            <p:childTnLst>
                              <p:par>
                                <p:cTn id="29" presetID="9" presetClass="entr" presetSubtype="16" fill="hold" grpId="7" nodeType="afterEffect">
                                  <p:stCondLst>
                                    <p:cond delay="0"/>
                                  </p:stCondLst>
                                  <p:iterate>
                                    <p:tmAbs val="0"/>
                                  </p:iterate>
                                  <p:childTnLst>
                                    <p:set>
                                      <p:cBhvr>
                                        <p:cTn id="30" fill="hold"/>
                                        <p:tgtEl>
                                          <p:spTgt spid="492"/>
                                        </p:tgtEl>
                                        <p:attrNameLst>
                                          <p:attrName>style.visibility</p:attrName>
                                        </p:attrNameLst>
                                      </p:cBhvr>
                                      <p:to>
                                        <p:strVal val="visible"/>
                                      </p:to>
                                    </p:set>
                                    <p:animEffect transition="in" filter="dissolve(in)">
                                      <p:cBhvr>
                                        <p:cTn id="31" dur="180"/>
                                        <p:tgtEl>
                                          <p:spTgt spid="492"/>
                                        </p:tgtEl>
                                      </p:cBhvr>
                                    </p:animEffect>
                                  </p:childTnLst>
                                </p:cTn>
                              </p:par>
                            </p:childTnLst>
                          </p:cTn>
                        </p:par>
                        <p:par>
                          <p:cTn id="32" fill="hold">
                            <p:stCondLst>
                              <p:cond delay="1260"/>
                            </p:stCondLst>
                            <p:childTnLst>
                              <p:par>
                                <p:cTn id="33" presetID="9" presetClass="entr" presetSubtype="16" fill="hold" grpId="8" nodeType="afterEffect">
                                  <p:stCondLst>
                                    <p:cond delay="0"/>
                                  </p:stCondLst>
                                  <p:iterate>
                                    <p:tmAbs val="0"/>
                                  </p:iterate>
                                  <p:childTnLst>
                                    <p:set>
                                      <p:cBhvr>
                                        <p:cTn id="34" fill="hold"/>
                                        <p:tgtEl>
                                          <p:spTgt spid="495"/>
                                        </p:tgtEl>
                                        <p:attrNameLst>
                                          <p:attrName>style.visibility</p:attrName>
                                        </p:attrNameLst>
                                      </p:cBhvr>
                                      <p:to>
                                        <p:strVal val="visible"/>
                                      </p:to>
                                    </p:set>
                                    <p:animEffect transition="in" filter="dissolve(in)">
                                      <p:cBhvr>
                                        <p:cTn id="35" dur="180"/>
                                        <p:tgtEl>
                                          <p:spTgt spid="495"/>
                                        </p:tgtEl>
                                      </p:cBhvr>
                                    </p:animEffect>
                                  </p:childTnLst>
                                </p:cTn>
                              </p:par>
                            </p:childTnLst>
                          </p:cTn>
                        </p:par>
                        <p:par>
                          <p:cTn id="36" fill="hold">
                            <p:stCondLst>
                              <p:cond delay="1440"/>
                            </p:stCondLst>
                            <p:childTnLst>
                              <p:par>
                                <p:cTn id="37" presetID="23" presetClass="entr" presetSubtype="32" fill="hold" grpId="9" nodeType="afterEffect">
                                  <p:stCondLst>
                                    <p:cond delay="0"/>
                                  </p:stCondLst>
                                  <p:iterate>
                                    <p:tmAbs val="0"/>
                                  </p:iterate>
                                  <p:childTnLst>
                                    <p:set>
                                      <p:cBhvr>
                                        <p:cTn id="38" fill="hold"/>
                                        <p:tgtEl>
                                          <p:spTgt spid="482"/>
                                        </p:tgtEl>
                                        <p:attrNameLst>
                                          <p:attrName>style.visibility</p:attrName>
                                        </p:attrNameLst>
                                      </p:cBhvr>
                                      <p:to>
                                        <p:strVal val="visible"/>
                                      </p:to>
                                    </p:set>
                                    <p:anim calcmode="lin" valueType="num">
                                      <p:cBhvr>
                                        <p:cTn id="39" dur="180" fill="hold"/>
                                        <p:tgtEl>
                                          <p:spTgt spid="482"/>
                                        </p:tgtEl>
                                        <p:attrNameLst>
                                          <p:attrName>ppt_w</p:attrName>
                                        </p:attrNameLst>
                                      </p:cBhvr>
                                      <p:tavLst>
                                        <p:tav tm="0">
                                          <p:val>
                                            <p:fltVal val="0"/>
                                          </p:val>
                                        </p:tav>
                                        <p:tav tm="100000">
                                          <p:val>
                                            <p:strVal val="#ppt_w"/>
                                          </p:val>
                                        </p:tav>
                                      </p:tavLst>
                                    </p:anim>
                                    <p:anim calcmode="lin" valueType="num">
                                      <p:cBhvr>
                                        <p:cTn id="40" dur="180" fill="hold"/>
                                        <p:tgtEl>
                                          <p:spTgt spid="482"/>
                                        </p:tgtEl>
                                        <p:attrNameLst>
                                          <p:attrName>ppt_h</p:attrName>
                                        </p:attrNameLst>
                                      </p:cBhvr>
                                      <p:tavLst>
                                        <p:tav tm="0">
                                          <p:val>
                                            <p:fltVal val="0"/>
                                          </p:val>
                                        </p:tav>
                                        <p:tav tm="100000">
                                          <p:val>
                                            <p:strVal val="#ppt_h"/>
                                          </p:val>
                                        </p:tav>
                                      </p:tavLst>
                                    </p:anim>
                                  </p:childTnLst>
                                </p:cTn>
                              </p:par>
                            </p:childTnLst>
                          </p:cTn>
                        </p:par>
                        <p:par>
                          <p:cTn id="41" fill="hold">
                            <p:stCondLst>
                              <p:cond delay="1620"/>
                            </p:stCondLst>
                            <p:childTnLst>
                              <p:par>
                                <p:cTn id="42" presetID="23" presetClass="entr" presetSubtype="32" fill="hold" grpId="10" nodeType="afterEffect">
                                  <p:stCondLst>
                                    <p:cond delay="0"/>
                                  </p:stCondLst>
                                  <p:iterate>
                                    <p:tmAbs val="0"/>
                                  </p:iterate>
                                  <p:childTnLst>
                                    <p:set>
                                      <p:cBhvr>
                                        <p:cTn id="43" fill="hold"/>
                                        <p:tgtEl>
                                          <p:spTgt spid="481"/>
                                        </p:tgtEl>
                                        <p:attrNameLst>
                                          <p:attrName>style.visibility</p:attrName>
                                        </p:attrNameLst>
                                      </p:cBhvr>
                                      <p:to>
                                        <p:strVal val="visible"/>
                                      </p:to>
                                    </p:set>
                                    <p:anim calcmode="lin" valueType="num">
                                      <p:cBhvr>
                                        <p:cTn id="44" dur="180" fill="hold"/>
                                        <p:tgtEl>
                                          <p:spTgt spid="481"/>
                                        </p:tgtEl>
                                        <p:attrNameLst>
                                          <p:attrName>ppt_w</p:attrName>
                                        </p:attrNameLst>
                                      </p:cBhvr>
                                      <p:tavLst>
                                        <p:tav tm="0">
                                          <p:val>
                                            <p:fltVal val="0"/>
                                          </p:val>
                                        </p:tav>
                                        <p:tav tm="100000">
                                          <p:val>
                                            <p:strVal val="#ppt_w"/>
                                          </p:val>
                                        </p:tav>
                                      </p:tavLst>
                                    </p:anim>
                                    <p:anim calcmode="lin" valueType="num">
                                      <p:cBhvr>
                                        <p:cTn id="45" dur="180" fill="hold"/>
                                        <p:tgtEl>
                                          <p:spTgt spid="481"/>
                                        </p:tgtEl>
                                        <p:attrNameLst>
                                          <p:attrName>ppt_h</p:attrName>
                                        </p:attrNameLst>
                                      </p:cBhvr>
                                      <p:tavLst>
                                        <p:tav tm="0">
                                          <p:val>
                                            <p:fltVal val="0"/>
                                          </p:val>
                                        </p:tav>
                                        <p:tav tm="100000">
                                          <p:val>
                                            <p:strVal val="#ppt_h"/>
                                          </p:val>
                                        </p:tav>
                                      </p:tavLst>
                                    </p:anim>
                                  </p:childTnLst>
                                </p:cTn>
                              </p:par>
                            </p:childTnLst>
                          </p:cTn>
                        </p:par>
                        <p:par>
                          <p:cTn id="46" fill="hold">
                            <p:stCondLst>
                              <p:cond delay="1800"/>
                            </p:stCondLst>
                            <p:childTnLst>
                              <p:par>
                                <p:cTn id="47" presetID="23" presetClass="entr" presetSubtype="32" fill="hold" grpId="11" nodeType="afterEffect">
                                  <p:stCondLst>
                                    <p:cond delay="0"/>
                                  </p:stCondLst>
                                  <p:iterate>
                                    <p:tmAbs val="0"/>
                                  </p:iterate>
                                  <p:childTnLst>
                                    <p:set>
                                      <p:cBhvr>
                                        <p:cTn id="48" fill="hold"/>
                                        <p:tgtEl>
                                          <p:spTgt spid="483"/>
                                        </p:tgtEl>
                                        <p:attrNameLst>
                                          <p:attrName>style.visibility</p:attrName>
                                        </p:attrNameLst>
                                      </p:cBhvr>
                                      <p:to>
                                        <p:strVal val="visible"/>
                                      </p:to>
                                    </p:set>
                                    <p:anim calcmode="lin" valueType="num">
                                      <p:cBhvr>
                                        <p:cTn id="49" dur="180" fill="hold"/>
                                        <p:tgtEl>
                                          <p:spTgt spid="483"/>
                                        </p:tgtEl>
                                        <p:attrNameLst>
                                          <p:attrName>ppt_w</p:attrName>
                                        </p:attrNameLst>
                                      </p:cBhvr>
                                      <p:tavLst>
                                        <p:tav tm="0">
                                          <p:val>
                                            <p:fltVal val="0"/>
                                          </p:val>
                                        </p:tav>
                                        <p:tav tm="100000">
                                          <p:val>
                                            <p:strVal val="#ppt_w"/>
                                          </p:val>
                                        </p:tav>
                                      </p:tavLst>
                                    </p:anim>
                                    <p:anim calcmode="lin" valueType="num">
                                      <p:cBhvr>
                                        <p:cTn id="50" dur="180" fill="hold"/>
                                        <p:tgtEl>
                                          <p:spTgt spid="483"/>
                                        </p:tgtEl>
                                        <p:attrNameLst>
                                          <p:attrName>ppt_h</p:attrName>
                                        </p:attrNameLst>
                                      </p:cBhvr>
                                      <p:tavLst>
                                        <p:tav tm="0">
                                          <p:val>
                                            <p:fltVal val="0"/>
                                          </p:val>
                                        </p:tav>
                                        <p:tav tm="100000">
                                          <p:val>
                                            <p:strVal val="#ppt_h"/>
                                          </p:val>
                                        </p:tav>
                                      </p:tavLst>
                                    </p:anim>
                                  </p:childTnLst>
                                </p:cTn>
                              </p:par>
                            </p:childTnLst>
                          </p:cTn>
                        </p:par>
                        <p:par>
                          <p:cTn id="51" fill="hold">
                            <p:stCondLst>
                              <p:cond delay="1980"/>
                            </p:stCondLst>
                            <p:childTnLst>
                              <p:par>
                                <p:cTn id="52" presetID="23" presetClass="entr" presetSubtype="32" fill="hold" grpId="12" nodeType="afterEffect">
                                  <p:stCondLst>
                                    <p:cond delay="0"/>
                                  </p:stCondLst>
                                  <p:iterate>
                                    <p:tmAbs val="0"/>
                                  </p:iterate>
                                  <p:childTnLst>
                                    <p:set>
                                      <p:cBhvr>
                                        <p:cTn id="53" fill="hold"/>
                                        <p:tgtEl>
                                          <p:spTgt spid="484"/>
                                        </p:tgtEl>
                                        <p:attrNameLst>
                                          <p:attrName>style.visibility</p:attrName>
                                        </p:attrNameLst>
                                      </p:cBhvr>
                                      <p:to>
                                        <p:strVal val="visible"/>
                                      </p:to>
                                    </p:set>
                                    <p:anim calcmode="lin" valueType="num">
                                      <p:cBhvr>
                                        <p:cTn id="54" dur="180" fill="hold"/>
                                        <p:tgtEl>
                                          <p:spTgt spid="484"/>
                                        </p:tgtEl>
                                        <p:attrNameLst>
                                          <p:attrName>ppt_w</p:attrName>
                                        </p:attrNameLst>
                                      </p:cBhvr>
                                      <p:tavLst>
                                        <p:tav tm="0">
                                          <p:val>
                                            <p:fltVal val="0"/>
                                          </p:val>
                                        </p:tav>
                                        <p:tav tm="100000">
                                          <p:val>
                                            <p:strVal val="#ppt_w"/>
                                          </p:val>
                                        </p:tav>
                                      </p:tavLst>
                                    </p:anim>
                                    <p:anim calcmode="lin" valueType="num">
                                      <p:cBhvr>
                                        <p:cTn id="55" dur="180" fill="hold"/>
                                        <p:tgtEl>
                                          <p:spTgt spid="484"/>
                                        </p:tgtEl>
                                        <p:attrNameLst>
                                          <p:attrName>ppt_h</p:attrName>
                                        </p:attrNameLst>
                                      </p:cBhvr>
                                      <p:tavLst>
                                        <p:tav tm="0">
                                          <p:val>
                                            <p:fltVal val="0"/>
                                          </p:val>
                                        </p:tav>
                                        <p:tav tm="100000">
                                          <p:val>
                                            <p:strVal val="#ppt_h"/>
                                          </p:val>
                                        </p:tav>
                                      </p:tavLst>
                                    </p:anim>
                                  </p:childTnLst>
                                </p:cTn>
                              </p:par>
                            </p:childTnLst>
                          </p:cTn>
                        </p:par>
                        <p:par>
                          <p:cTn id="56" fill="hold">
                            <p:stCondLst>
                              <p:cond delay="2160"/>
                            </p:stCondLst>
                            <p:childTnLst>
                              <p:par>
                                <p:cTn id="57" presetID="23" presetClass="entr" presetSubtype="32" fill="hold" grpId="13" nodeType="afterEffect">
                                  <p:stCondLst>
                                    <p:cond delay="0"/>
                                  </p:stCondLst>
                                  <p:iterate>
                                    <p:tmAbs val="0"/>
                                  </p:iterate>
                                  <p:childTnLst>
                                    <p:set>
                                      <p:cBhvr>
                                        <p:cTn id="58" fill="hold"/>
                                        <p:tgtEl>
                                          <p:spTgt spid="485"/>
                                        </p:tgtEl>
                                        <p:attrNameLst>
                                          <p:attrName>style.visibility</p:attrName>
                                        </p:attrNameLst>
                                      </p:cBhvr>
                                      <p:to>
                                        <p:strVal val="visible"/>
                                      </p:to>
                                    </p:set>
                                    <p:anim calcmode="lin" valueType="num">
                                      <p:cBhvr>
                                        <p:cTn id="59" dur="180" fill="hold"/>
                                        <p:tgtEl>
                                          <p:spTgt spid="485"/>
                                        </p:tgtEl>
                                        <p:attrNameLst>
                                          <p:attrName>ppt_w</p:attrName>
                                        </p:attrNameLst>
                                      </p:cBhvr>
                                      <p:tavLst>
                                        <p:tav tm="0">
                                          <p:val>
                                            <p:fltVal val="0"/>
                                          </p:val>
                                        </p:tav>
                                        <p:tav tm="100000">
                                          <p:val>
                                            <p:strVal val="#ppt_w"/>
                                          </p:val>
                                        </p:tav>
                                      </p:tavLst>
                                    </p:anim>
                                    <p:anim calcmode="lin" valueType="num">
                                      <p:cBhvr>
                                        <p:cTn id="60" dur="180" fill="hold"/>
                                        <p:tgtEl>
                                          <p:spTgt spid="485"/>
                                        </p:tgtEl>
                                        <p:attrNameLst>
                                          <p:attrName>ppt_h</p:attrName>
                                        </p:attrNameLst>
                                      </p:cBhvr>
                                      <p:tavLst>
                                        <p:tav tm="0">
                                          <p:val>
                                            <p:fltVal val="0"/>
                                          </p:val>
                                        </p:tav>
                                        <p:tav tm="100000">
                                          <p:val>
                                            <p:strVal val="#ppt_h"/>
                                          </p:val>
                                        </p:tav>
                                      </p:tavLst>
                                    </p:anim>
                                  </p:childTnLst>
                                </p:cTn>
                              </p:par>
                            </p:childTnLst>
                          </p:cTn>
                        </p:par>
                        <p:par>
                          <p:cTn id="61" fill="hold">
                            <p:stCondLst>
                              <p:cond delay="2340"/>
                            </p:stCondLst>
                            <p:childTnLst>
                              <p:par>
                                <p:cTn id="62" presetID="23" presetClass="entr" presetSubtype="32" fill="hold" grpId="14" nodeType="afterEffect">
                                  <p:stCondLst>
                                    <p:cond delay="0"/>
                                  </p:stCondLst>
                                  <p:iterate>
                                    <p:tmAbs val="0"/>
                                  </p:iterate>
                                  <p:childTnLst>
                                    <p:set>
                                      <p:cBhvr>
                                        <p:cTn id="63" fill="hold"/>
                                        <p:tgtEl>
                                          <p:spTgt spid="486"/>
                                        </p:tgtEl>
                                        <p:attrNameLst>
                                          <p:attrName>style.visibility</p:attrName>
                                        </p:attrNameLst>
                                      </p:cBhvr>
                                      <p:to>
                                        <p:strVal val="visible"/>
                                      </p:to>
                                    </p:set>
                                    <p:anim calcmode="lin" valueType="num">
                                      <p:cBhvr>
                                        <p:cTn id="64" dur="180" fill="hold"/>
                                        <p:tgtEl>
                                          <p:spTgt spid="486"/>
                                        </p:tgtEl>
                                        <p:attrNameLst>
                                          <p:attrName>ppt_w</p:attrName>
                                        </p:attrNameLst>
                                      </p:cBhvr>
                                      <p:tavLst>
                                        <p:tav tm="0">
                                          <p:val>
                                            <p:fltVal val="0"/>
                                          </p:val>
                                        </p:tav>
                                        <p:tav tm="100000">
                                          <p:val>
                                            <p:strVal val="#ppt_w"/>
                                          </p:val>
                                        </p:tav>
                                      </p:tavLst>
                                    </p:anim>
                                    <p:anim calcmode="lin" valueType="num">
                                      <p:cBhvr>
                                        <p:cTn id="65" dur="180" fill="hold"/>
                                        <p:tgtEl>
                                          <p:spTgt spid="486"/>
                                        </p:tgtEl>
                                        <p:attrNameLst>
                                          <p:attrName>ppt_h</p:attrName>
                                        </p:attrNameLst>
                                      </p:cBhvr>
                                      <p:tavLst>
                                        <p:tav tm="0">
                                          <p:val>
                                            <p:fltVal val="0"/>
                                          </p:val>
                                        </p:tav>
                                        <p:tav tm="100000">
                                          <p:val>
                                            <p:strVal val="#ppt_h"/>
                                          </p:val>
                                        </p:tav>
                                      </p:tavLst>
                                    </p:anim>
                                  </p:childTnLst>
                                </p:cTn>
                              </p:par>
                            </p:childTnLst>
                          </p:cTn>
                        </p:par>
                        <p:par>
                          <p:cTn id="66" fill="hold">
                            <p:stCondLst>
                              <p:cond delay="2520"/>
                            </p:stCondLst>
                            <p:childTnLst>
                              <p:par>
                                <p:cTn id="67" presetID="23" presetClass="entr" presetSubtype="32" fill="hold" grpId="15" nodeType="afterEffect">
                                  <p:stCondLst>
                                    <p:cond delay="0"/>
                                  </p:stCondLst>
                                  <p:iterate>
                                    <p:tmAbs val="0"/>
                                  </p:iterate>
                                  <p:childTnLst>
                                    <p:set>
                                      <p:cBhvr>
                                        <p:cTn id="68" fill="hold"/>
                                        <p:tgtEl>
                                          <p:spTgt spid="487"/>
                                        </p:tgtEl>
                                        <p:attrNameLst>
                                          <p:attrName>style.visibility</p:attrName>
                                        </p:attrNameLst>
                                      </p:cBhvr>
                                      <p:to>
                                        <p:strVal val="visible"/>
                                      </p:to>
                                    </p:set>
                                    <p:anim calcmode="lin" valueType="num">
                                      <p:cBhvr>
                                        <p:cTn id="69" dur="180" fill="hold"/>
                                        <p:tgtEl>
                                          <p:spTgt spid="487"/>
                                        </p:tgtEl>
                                        <p:attrNameLst>
                                          <p:attrName>ppt_w</p:attrName>
                                        </p:attrNameLst>
                                      </p:cBhvr>
                                      <p:tavLst>
                                        <p:tav tm="0">
                                          <p:val>
                                            <p:fltVal val="0"/>
                                          </p:val>
                                        </p:tav>
                                        <p:tav tm="100000">
                                          <p:val>
                                            <p:strVal val="#ppt_w"/>
                                          </p:val>
                                        </p:tav>
                                      </p:tavLst>
                                    </p:anim>
                                    <p:anim calcmode="lin" valueType="num">
                                      <p:cBhvr>
                                        <p:cTn id="70" dur="180" fill="hold"/>
                                        <p:tgtEl>
                                          <p:spTgt spid="487"/>
                                        </p:tgtEl>
                                        <p:attrNameLst>
                                          <p:attrName>ppt_h</p:attrName>
                                        </p:attrNameLst>
                                      </p:cBhvr>
                                      <p:tavLst>
                                        <p:tav tm="0">
                                          <p:val>
                                            <p:fltVal val="0"/>
                                          </p:val>
                                        </p:tav>
                                        <p:tav tm="100000">
                                          <p:val>
                                            <p:strVal val="#ppt_h"/>
                                          </p:val>
                                        </p:tav>
                                      </p:tavLst>
                                    </p:anim>
                                  </p:childTnLst>
                                </p:cTn>
                              </p:par>
                            </p:childTnLst>
                          </p:cTn>
                        </p:par>
                        <p:par>
                          <p:cTn id="71" fill="hold">
                            <p:stCondLst>
                              <p:cond delay="2700"/>
                            </p:stCondLst>
                            <p:childTnLst>
                              <p:par>
                                <p:cTn id="72" presetID="2" presetClass="entr" presetSubtype="2" fill="hold" grpId="16" nodeType="afterEffect">
                                  <p:stCondLst>
                                    <p:cond delay="0"/>
                                  </p:stCondLst>
                                  <p:iterate>
                                    <p:tmAbs val="0"/>
                                  </p:iterate>
                                  <p:childTnLst>
                                    <p:set>
                                      <p:cBhvr>
                                        <p:cTn id="73" fill="hold"/>
                                        <p:tgtEl>
                                          <p:spTgt spid="496"/>
                                        </p:tgtEl>
                                        <p:attrNameLst>
                                          <p:attrName>style.visibility</p:attrName>
                                        </p:attrNameLst>
                                      </p:cBhvr>
                                      <p:to>
                                        <p:strVal val="visible"/>
                                      </p:to>
                                    </p:set>
                                    <p:anim calcmode="lin" valueType="num">
                                      <p:cBhvr>
                                        <p:cTn id="74" dur="250" fill="hold"/>
                                        <p:tgtEl>
                                          <p:spTgt spid="496"/>
                                        </p:tgtEl>
                                        <p:attrNameLst>
                                          <p:attrName>ppt_x</p:attrName>
                                        </p:attrNameLst>
                                      </p:cBhvr>
                                      <p:tavLst>
                                        <p:tav tm="0">
                                          <p:val>
                                            <p:strVal val="1+#ppt_w/2"/>
                                          </p:val>
                                        </p:tav>
                                        <p:tav tm="100000">
                                          <p:val>
                                            <p:strVal val="#ppt_x"/>
                                          </p:val>
                                        </p:tav>
                                      </p:tavLst>
                                    </p:anim>
                                    <p:anim calcmode="lin" valueType="num">
                                      <p:cBhvr>
                                        <p:cTn id="75" dur="250" fill="hold"/>
                                        <p:tgtEl>
                                          <p:spTgt spid="496"/>
                                        </p:tgtEl>
                                        <p:attrNameLst>
                                          <p:attrName>ppt_y</p:attrName>
                                        </p:attrNameLst>
                                      </p:cBhvr>
                                      <p:tavLst>
                                        <p:tav tm="0">
                                          <p:val>
                                            <p:strVal val="#ppt_y"/>
                                          </p:val>
                                        </p:tav>
                                        <p:tav tm="100000">
                                          <p:val>
                                            <p:strVal val="#ppt_y"/>
                                          </p:val>
                                        </p:tav>
                                      </p:tavLst>
                                    </p:anim>
                                  </p:childTnLst>
                                </p:cTn>
                              </p:par>
                            </p:childTnLst>
                          </p:cTn>
                        </p:par>
                        <p:par>
                          <p:cTn id="76" fill="hold">
                            <p:stCondLst>
                              <p:cond delay="2950"/>
                            </p:stCondLst>
                            <p:childTnLst>
                              <p:par>
                                <p:cTn id="77" presetID="2" presetClass="entr" presetSubtype="4" fill="hold" grpId="17" nodeType="afterEffect">
                                  <p:stCondLst>
                                    <p:cond delay="0"/>
                                  </p:stCondLst>
                                  <p:iterate>
                                    <p:tmAbs val="0"/>
                                  </p:iterate>
                                  <p:childTnLst>
                                    <p:set>
                                      <p:cBhvr>
                                        <p:cTn id="78" fill="hold"/>
                                        <p:tgtEl>
                                          <p:spTgt spid="497"/>
                                        </p:tgtEl>
                                        <p:attrNameLst>
                                          <p:attrName>style.visibility</p:attrName>
                                        </p:attrNameLst>
                                      </p:cBhvr>
                                      <p:to>
                                        <p:strVal val="visible"/>
                                      </p:to>
                                    </p:set>
                                    <p:anim calcmode="lin" valueType="num">
                                      <p:cBhvr>
                                        <p:cTn id="79" dur="250" fill="hold"/>
                                        <p:tgtEl>
                                          <p:spTgt spid="497"/>
                                        </p:tgtEl>
                                        <p:attrNameLst>
                                          <p:attrName>ppt_x</p:attrName>
                                        </p:attrNameLst>
                                      </p:cBhvr>
                                      <p:tavLst>
                                        <p:tav tm="0">
                                          <p:val>
                                            <p:strVal val="#ppt_x"/>
                                          </p:val>
                                        </p:tav>
                                        <p:tav tm="100000">
                                          <p:val>
                                            <p:strVal val="#ppt_x"/>
                                          </p:val>
                                        </p:tav>
                                      </p:tavLst>
                                    </p:anim>
                                    <p:anim calcmode="lin" valueType="num">
                                      <p:cBhvr>
                                        <p:cTn id="80" dur="250" fill="hold"/>
                                        <p:tgtEl>
                                          <p:spTgt spid="497"/>
                                        </p:tgtEl>
                                        <p:attrNameLst>
                                          <p:attrName>ppt_y</p:attrName>
                                        </p:attrNameLst>
                                      </p:cBhvr>
                                      <p:tavLst>
                                        <p:tav tm="0">
                                          <p:val>
                                            <p:strVal val="1+#ppt_h/2"/>
                                          </p:val>
                                        </p:tav>
                                        <p:tav tm="100000">
                                          <p:val>
                                            <p:strVal val="#ppt_y"/>
                                          </p:val>
                                        </p:tav>
                                      </p:tavLst>
                                    </p:anim>
                                  </p:childTnLst>
                                </p:cTn>
                              </p:par>
                            </p:childTnLst>
                          </p:cTn>
                        </p:par>
                        <p:par>
                          <p:cTn id="81" fill="hold">
                            <p:stCondLst>
                              <p:cond delay="3200"/>
                            </p:stCondLst>
                            <p:childTnLst>
                              <p:par>
                                <p:cTn id="82" presetID="2" presetClass="entr" presetSubtype="2" fill="hold" grpId="18" nodeType="afterEffect">
                                  <p:stCondLst>
                                    <p:cond delay="0"/>
                                  </p:stCondLst>
                                  <p:iterate>
                                    <p:tmAbs val="0"/>
                                  </p:iterate>
                                  <p:childTnLst>
                                    <p:set>
                                      <p:cBhvr>
                                        <p:cTn id="83" fill="hold"/>
                                        <p:tgtEl>
                                          <p:spTgt spid="498"/>
                                        </p:tgtEl>
                                        <p:attrNameLst>
                                          <p:attrName>style.visibility</p:attrName>
                                        </p:attrNameLst>
                                      </p:cBhvr>
                                      <p:to>
                                        <p:strVal val="visible"/>
                                      </p:to>
                                    </p:set>
                                    <p:anim calcmode="lin" valueType="num">
                                      <p:cBhvr>
                                        <p:cTn id="84" dur="250" fill="hold"/>
                                        <p:tgtEl>
                                          <p:spTgt spid="498"/>
                                        </p:tgtEl>
                                        <p:attrNameLst>
                                          <p:attrName>ppt_x</p:attrName>
                                        </p:attrNameLst>
                                      </p:cBhvr>
                                      <p:tavLst>
                                        <p:tav tm="0">
                                          <p:val>
                                            <p:strVal val="1+#ppt_w/2"/>
                                          </p:val>
                                        </p:tav>
                                        <p:tav tm="100000">
                                          <p:val>
                                            <p:strVal val="#ppt_x"/>
                                          </p:val>
                                        </p:tav>
                                      </p:tavLst>
                                    </p:anim>
                                    <p:anim calcmode="lin" valueType="num">
                                      <p:cBhvr>
                                        <p:cTn id="85" dur="250" fill="hold"/>
                                        <p:tgtEl>
                                          <p:spTgt spid="498"/>
                                        </p:tgtEl>
                                        <p:attrNameLst>
                                          <p:attrName>ppt_y</p:attrName>
                                        </p:attrNameLst>
                                      </p:cBhvr>
                                      <p:tavLst>
                                        <p:tav tm="0">
                                          <p:val>
                                            <p:strVal val="#ppt_y"/>
                                          </p:val>
                                        </p:tav>
                                        <p:tav tm="100000">
                                          <p:val>
                                            <p:strVal val="#ppt_y"/>
                                          </p:val>
                                        </p:tav>
                                      </p:tavLst>
                                    </p:anim>
                                  </p:childTnLst>
                                </p:cTn>
                              </p:par>
                            </p:childTnLst>
                          </p:cTn>
                        </p:par>
                        <p:par>
                          <p:cTn id="86" fill="hold">
                            <p:stCondLst>
                              <p:cond delay="3450"/>
                            </p:stCondLst>
                            <p:childTnLst>
                              <p:par>
                                <p:cTn id="87" presetID="2" presetClass="entr" presetSubtype="4" fill="hold" grpId="19" nodeType="afterEffect">
                                  <p:stCondLst>
                                    <p:cond delay="0"/>
                                  </p:stCondLst>
                                  <p:iterate>
                                    <p:tmAbs val="0"/>
                                  </p:iterate>
                                  <p:childTnLst>
                                    <p:set>
                                      <p:cBhvr>
                                        <p:cTn id="88" fill="hold"/>
                                        <p:tgtEl>
                                          <p:spTgt spid="499"/>
                                        </p:tgtEl>
                                        <p:attrNameLst>
                                          <p:attrName>style.visibility</p:attrName>
                                        </p:attrNameLst>
                                      </p:cBhvr>
                                      <p:to>
                                        <p:strVal val="visible"/>
                                      </p:to>
                                    </p:set>
                                    <p:anim calcmode="lin" valueType="num">
                                      <p:cBhvr>
                                        <p:cTn id="89" dur="250" fill="hold"/>
                                        <p:tgtEl>
                                          <p:spTgt spid="499"/>
                                        </p:tgtEl>
                                        <p:attrNameLst>
                                          <p:attrName>ppt_x</p:attrName>
                                        </p:attrNameLst>
                                      </p:cBhvr>
                                      <p:tavLst>
                                        <p:tav tm="0">
                                          <p:val>
                                            <p:strVal val="#ppt_x"/>
                                          </p:val>
                                        </p:tav>
                                        <p:tav tm="100000">
                                          <p:val>
                                            <p:strVal val="#ppt_x"/>
                                          </p:val>
                                        </p:tav>
                                      </p:tavLst>
                                    </p:anim>
                                    <p:anim calcmode="lin" valueType="num">
                                      <p:cBhvr>
                                        <p:cTn id="90" dur="250" fill="hold"/>
                                        <p:tgtEl>
                                          <p:spTgt spid="499"/>
                                        </p:tgtEl>
                                        <p:attrNameLst>
                                          <p:attrName>ppt_y</p:attrName>
                                        </p:attrNameLst>
                                      </p:cBhvr>
                                      <p:tavLst>
                                        <p:tav tm="0">
                                          <p:val>
                                            <p:strVal val="1+#ppt_h/2"/>
                                          </p:val>
                                        </p:tav>
                                        <p:tav tm="100000">
                                          <p:val>
                                            <p:strVal val="#ppt_y"/>
                                          </p:val>
                                        </p:tav>
                                      </p:tavLst>
                                    </p:anim>
                                  </p:childTnLst>
                                </p:cTn>
                              </p:par>
                            </p:childTnLst>
                          </p:cTn>
                        </p:par>
                        <p:par>
                          <p:cTn id="91" fill="hold">
                            <p:stCondLst>
                              <p:cond delay="3700"/>
                            </p:stCondLst>
                            <p:childTnLst>
                              <p:par>
                                <p:cTn id="92" presetID="2" presetClass="entr" presetSubtype="2" fill="hold" grpId="20" nodeType="afterEffect">
                                  <p:stCondLst>
                                    <p:cond delay="0"/>
                                  </p:stCondLst>
                                  <p:iterate>
                                    <p:tmAbs val="0"/>
                                  </p:iterate>
                                  <p:childTnLst>
                                    <p:set>
                                      <p:cBhvr>
                                        <p:cTn id="93" fill="hold"/>
                                        <p:tgtEl>
                                          <p:spTgt spid="500"/>
                                        </p:tgtEl>
                                        <p:attrNameLst>
                                          <p:attrName>style.visibility</p:attrName>
                                        </p:attrNameLst>
                                      </p:cBhvr>
                                      <p:to>
                                        <p:strVal val="visible"/>
                                      </p:to>
                                    </p:set>
                                    <p:anim calcmode="lin" valueType="num">
                                      <p:cBhvr>
                                        <p:cTn id="94" dur="250" fill="hold"/>
                                        <p:tgtEl>
                                          <p:spTgt spid="500"/>
                                        </p:tgtEl>
                                        <p:attrNameLst>
                                          <p:attrName>ppt_x</p:attrName>
                                        </p:attrNameLst>
                                      </p:cBhvr>
                                      <p:tavLst>
                                        <p:tav tm="0">
                                          <p:val>
                                            <p:strVal val="1+#ppt_w/2"/>
                                          </p:val>
                                        </p:tav>
                                        <p:tav tm="100000">
                                          <p:val>
                                            <p:strVal val="#ppt_x"/>
                                          </p:val>
                                        </p:tav>
                                      </p:tavLst>
                                    </p:anim>
                                    <p:anim calcmode="lin" valueType="num">
                                      <p:cBhvr>
                                        <p:cTn id="95" dur="250" fill="hold"/>
                                        <p:tgtEl>
                                          <p:spTgt spid="500"/>
                                        </p:tgtEl>
                                        <p:attrNameLst>
                                          <p:attrName>ppt_y</p:attrName>
                                        </p:attrNameLst>
                                      </p:cBhvr>
                                      <p:tavLst>
                                        <p:tav tm="0">
                                          <p:val>
                                            <p:strVal val="#ppt_y"/>
                                          </p:val>
                                        </p:tav>
                                        <p:tav tm="100000">
                                          <p:val>
                                            <p:strVal val="#ppt_y"/>
                                          </p:val>
                                        </p:tav>
                                      </p:tavLst>
                                    </p:anim>
                                  </p:childTnLst>
                                </p:cTn>
                              </p:par>
                            </p:childTnLst>
                          </p:cTn>
                        </p:par>
                        <p:par>
                          <p:cTn id="96" fill="hold">
                            <p:stCondLst>
                              <p:cond delay="3950"/>
                            </p:stCondLst>
                            <p:childTnLst>
                              <p:par>
                                <p:cTn id="97" presetID="2" presetClass="entr" presetSubtype="4" fill="hold" grpId="21" nodeType="afterEffect">
                                  <p:stCondLst>
                                    <p:cond delay="0"/>
                                  </p:stCondLst>
                                  <p:iterate>
                                    <p:tmAbs val="0"/>
                                  </p:iterate>
                                  <p:childTnLst>
                                    <p:set>
                                      <p:cBhvr>
                                        <p:cTn id="98" fill="hold"/>
                                        <p:tgtEl>
                                          <p:spTgt spid="501"/>
                                        </p:tgtEl>
                                        <p:attrNameLst>
                                          <p:attrName>style.visibility</p:attrName>
                                        </p:attrNameLst>
                                      </p:cBhvr>
                                      <p:to>
                                        <p:strVal val="visible"/>
                                      </p:to>
                                    </p:set>
                                    <p:anim calcmode="lin" valueType="num">
                                      <p:cBhvr>
                                        <p:cTn id="99" dur="250" fill="hold"/>
                                        <p:tgtEl>
                                          <p:spTgt spid="501"/>
                                        </p:tgtEl>
                                        <p:attrNameLst>
                                          <p:attrName>ppt_x</p:attrName>
                                        </p:attrNameLst>
                                      </p:cBhvr>
                                      <p:tavLst>
                                        <p:tav tm="0">
                                          <p:val>
                                            <p:strVal val="#ppt_x"/>
                                          </p:val>
                                        </p:tav>
                                        <p:tav tm="100000">
                                          <p:val>
                                            <p:strVal val="#ppt_x"/>
                                          </p:val>
                                        </p:tav>
                                      </p:tavLst>
                                    </p:anim>
                                    <p:anim calcmode="lin" valueType="num">
                                      <p:cBhvr>
                                        <p:cTn id="100" dur="250" fill="hold"/>
                                        <p:tgtEl>
                                          <p:spTgt spid="501"/>
                                        </p:tgtEl>
                                        <p:attrNameLst>
                                          <p:attrName>ppt_y</p:attrName>
                                        </p:attrNameLst>
                                      </p:cBhvr>
                                      <p:tavLst>
                                        <p:tav tm="0">
                                          <p:val>
                                            <p:strVal val="1+#ppt_h/2"/>
                                          </p:val>
                                        </p:tav>
                                        <p:tav tm="100000">
                                          <p:val>
                                            <p:strVal val="#ppt_y"/>
                                          </p:val>
                                        </p:tav>
                                      </p:tavLst>
                                    </p:anim>
                                  </p:childTnLst>
                                </p:cTn>
                              </p:par>
                            </p:childTnLst>
                          </p:cTn>
                        </p:par>
                        <p:par>
                          <p:cTn id="101" fill="hold">
                            <p:stCondLst>
                              <p:cond delay="4200"/>
                            </p:stCondLst>
                            <p:childTnLst>
                              <p:par>
                                <p:cTn id="102" presetID="2" presetClass="entr" presetSubtype="2" fill="hold" grpId="22" nodeType="afterEffect">
                                  <p:stCondLst>
                                    <p:cond delay="0"/>
                                  </p:stCondLst>
                                  <p:iterate>
                                    <p:tmAbs val="0"/>
                                  </p:iterate>
                                  <p:childTnLst>
                                    <p:set>
                                      <p:cBhvr>
                                        <p:cTn id="103" fill="hold"/>
                                        <p:tgtEl>
                                          <p:spTgt spid="502"/>
                                        </p:tgtEl>
                                        <p:attrNameLst>
                                          <p:attrName>style.visibility</p:attrName>
                                        </p:attrNameLst>
                                      </p:cBhvr>
                                      <p:to>
                                        <p:strVal val="visible"/>
                                      </p:to>
                                    </p:set>
                                    <p:anim calcmode="lin" valueType="num">
                                      <p:cBhvr>
                                        <p:cTn id="104" dur="250" fill="hold"/>
                                        <p:tgtEl>
                                          <p:spTgt spid="502"/>
                                        </p:tgtEl>
                                        <p:attrNameLst>
                                          <p:attrName>ppt_x</p:attrName>
                                        </p:attrNameLst>
                                      </p:cBhvr>
                                      <p:tavLst>
                                        <p:tav tm="0">
                                          <p:val>
                                            <p:strVal val="1+#ppt_w/2"/>
                                          </p:val>
                                        </p:tav>
                                        <p:tav tm="100000">
                                          <p:val>
                                            <p:strVal val="#ppt_x"/>
                                          </p:val>
                                        </p:tav>
                                      </p:tavLst>
                                    </p:anim>
                                    <p:anim calcmode="lin" valueType="num">
                                      <p:cBhvr>
                                        <p:cTn id="105" dur="250" fill="hold"/>
                                        <p:tgtEl>
                                          <p:spTgt spid="502"/>
                                        </p:tgtEl>
                                        <p:attrNameLst>
                                          <p:attrName>ppt_y</p:attrName>
                                        </p:attrNameLst>
                                      </p:cBhvr>
                                      <p:tavLst>
                                        <p:tav tm="0">
                                          <p:val>
                                            <p:strVal val="#ppt_y"/>
                                          </p:val>
                                        </p:tav>
                                        <p:tav tm="100000">
                                          <p:val>
                                            <p:strVal val="#ppt_y"/>
                                          </p:val>
                                        </p:tav>
                                      </p:tavLst>
                                    </p:anim>
                                  </p:childTnLst>
                                </p:cTn>
                              </p:par>
                            </p:childTnLst>
                          </p:cTn>
                        </p:par>
                        <p:par>
                          <p:cTn id="106" fill="hold">
                            <p:stCondLst>
                              <p:cond delay="4450"/>
                            </p:stCondLst>
                            <p:childTnLst>
                              <p:par>
                                <p:cTn id="107" presetID="2" presetClass="entr" presetSubtype="4" fill="hold" grpId="23" nodeType="afterEffect">
                                  <p:stCondLst>
                                    <p:cond delay="0"/>
                                  </p:stCondLst>
                                  <p:iterate>
                                    <p:tmAbs val="0"/>
                                  </p:iterate>
                                  <p:childTnLst>
                                    <p:set>
                                      <p:cBhvr>
                                        <p:cTn id="108" fill="hold"/>
                                        <p:tgtEl>
                                          <p:spTgt spid="503"/>
                                        </p:tgtEl>
                                        <p:attrNameLst>
                                          <p:attrName>style.visibility</p:attrName>
                                        </p:attrNameLst>
                                      </p:cBhvr>
                                      <p:to>
                                        <p:strVal val="visible"/>
                                      </p:to>
                                    </p:set>
                                    <p:anim calcmode="lin" valueType="num">
                                      <p:cBhvr>
                                        <p:cTn id="109" dur="250" fill="hold"/>
                                        <p:tgtEl>
                                          <p:spTgt spid="503"/>
                                        </p:tgtEl>
                                        <p:attrNameLst>
                                          <p:attrName>ppt_x</p:attrName>
                                        </p:attrNameLst>
                                      </p:cBhvr>
                                      <p:tavLst>
                                        <p:tav tm="0">
                                          <p:val>
                                            <p:strVal val="#ppt_x"/>
                                          </p:val>
                                        </p:tav>
                                        <p:tav tm="100000">
                                          <p:val>
                                            <p:strVal val="#ppt_x"/>
                                          </p:val>
                                        </p:tav>
                                      </p:tavLst>
                                    </p:anim>
                                    <p:anim calcmode="lin" valueType="num">
                                      <p:cBhvr>
                                        <p:cTn id="110" dur="250" fill="hold"/>
                                        <p:tgtEl>
                                          <p:spTgt spid="503"/>
                                        </p:tgtEl>
                                        <p:attrNameLst>
                                          <p:attrName>ppt_y</p:attrName>
                                        </p:attrNameLst>
                                      </p:cBhvr>
                                      <p:tavLst>
                                        <p:tav tm="0">
                                          <p:val>
                                            <p:strVal val="1+#ppt_h/2"/>
                                          </p:val>
                                        </p:tav>
                                        <p:tav tm="100000">
                                          <p:val>
                                            <p:strVal val="#ppt_y"/>
                                          </p:val>
                                        </p:tav>
                                      </p:tavLst>
                                    </p:anim>
                                  </p:childTnLst>
                                </p:cTn>
                              </p:par>
                            </p:childTnLst>
                          </p:cTn>
                        </p:par>
                        <p:par>
                          <p:cTn id="111" fill="hold">
                            <p:stCondLst>
                              <p:cond delay="4700"/>
                            </p:stCondLst>
                            <p:childTnLst>
                              <p:par>
                                <p:cTn id="112" presetID="2" presetClass="entr" presetSubtype="2" fill="hold" grpId="24" nodeType="afterEffect">
                                  <p:stCondLst>
                                    <p:cond delay="0"/>
                                  </p:stCondLst>
                                  <p:iterate>
                                    <p:tmAbs val="0"/>
                                  </p:iterate>
                                  <p:childTnLst>
                                    <p:set>
                                      <p:cBhvr>
                                        <p:cTn id="113" fill="hold"/>
                                        <p:tgtEl>
                                          <p:spTgt spid="504"/>
                                        </p:tgtEl>
                                        <p:attrNameLst>
                                          <p:attrName>style.visibility</p:attrName>
                                        </p:attrNameLst>
                                      </p:cBhvr>
                                      <p:to>
                                        <p:strVal val="visible"/>
                                      </p:to>
                                    </p:set>
                                    <p:anim calcmode="lin" valueType="num">
                                      <p:cBhvr>
                                        <p:cTn id="114" dur="250" fill="hold"/>
                                        <p:tgtEl>
                                          <p:spTgt spid="504"/>
                                        </p:tgtEl>
                                        <p:attrNameLst>
                                          <p:attrName>ppt_x</p:attrName>
                                        </p:attrNameLst>
                                      </p:cBhvr>
                                      <p:tavLst>
                                        <p:tav tm="0">
                                          <p:val>
                                            <p:strVal val="1+#ppt_w/2"/>
                                          </p:val>
                                        </p:tav>
                                        <p:tav tm="100000">
                                          <p:val>
                                            <p:strVal val="#ppt_x"/>
                                          </p:val>
                                        </p:tav>
                                      </p:tavLst>
                                    </p:anim>
                                    <p:anim calcmode="lin" valueType="num">
                                      <p:cBhvr>
                                        <p:cTn id="115" dur="250" fill="hold"/>
                                        <p:tgtEl>
                                          <p:spTgt spid="504"/>
                                        </p:tgtEl>
                                        <p:attrNameLst>
                                          <p:attrName>ppt_y</p:attrName>
                                        </p:attrNameLst>
                                      </p:cBhvr>
                                      <p:tavLst>
                                        <p:tav tm="0">
                                          <p:val>
                                            <p:strVal val="#ppt_y"/>
                                          </p:val>
                                        </p:tav>
                                        <p:tav tm="100000">
                                          <p:val>
                                            <p:strVal val="#ppt_y"/>
                                          </p:val>
                                        </p:tav>
                                      </p:tavLst>
                                    </p:anim>
                                  </p:childTnLst>
                                </p:cTn>
                              </p:par>
                            </p:childTnLst>
                          </p:cTn>
                        </p:par>
                        <p:par>
                          <p:cTn id="116" fill="hold">
                            <p:stCondLst>
                              <p:cond delay="4950"/>
                            </p:stCondLst>
                            <p:childTnLst>
                              <p:par>
                                <p:cTn id="117" presetID="2" presetClass="entr" presetSubtype="4" fill="hold" grpId="25" nodeType="afterEffect">
                                  <p:stCondLst>
                                    <p:cond delay="0"/>
                                  </p:stCondLst>
                                  <p:iterate>
                                    <p:tmAbs val="0"/>
                                  </p:iterate>
                                  <p:childTnLst>
                                    <p:set>
                                      <p:cBhvr>
                                        <p:cTn id="118" fill="hold"/>
                                        <p:tgtEl>
                                          <p:spTgt spid="505"/>
                                        </p:tgtEl>
                                        <p:attrNameLst>
                                          <p:attrName>style.visibility</p:attrName>
                                        </p:attrNameLst>
                                      </p:cBhvr>
                                      <p:to>
                                        <p:strVal val="visible"/>
                                      </p:to>
                                    </p:set>
                                    <p:anim calcmode="lin" valueType="num">
                                      <p:cBhvr>
                                        <p:cTn id="119" dur="250" fill="hold"/>
                                        <p:tgtEl>
                                          <p:spTgt spid="505"/>
                                        </p:tgtEl>
                                        <p:attrNameLst>
                                          <p:attrName>ppt_x</p:attrName>
                                        </p:attrNameLst>
                                      </p:cBhvr>
                                      <p:tavLst>
                                        <p:tav tm="0">
                                          <p:val>
                                            <p:strVal val="#ppt_x"/>
                                          </p:val>
                                        </p:tav>
                                        <p:tav tm="100000">
                                          <p:val>
                                            <p:strVal val="#ppt_x"/>
                                          </p:val>
                                        </p:tav>
                                      </p:tavLst>
                                    </p:anim>
                                    <p:anim calcmode="lin" valueType="num">
                                      <p:cBhvr>
                                        <p:cTn id="120" dur="250" fill="hold"/>
                                        <p:tgtEl>
                                          <p:spTgt spid="505"/>
                                        </p:tgtEl>
                                        <p:attrNameLst>
                                          <p:attrName>ppt_y</p:attrName>
                                        </p:attrNameLst>
                                      </p:cBhvr>
                                      <p:tavLst>
                                        <p:tav tm="0">
                                          <p:val>
                                            <p:strVal val="1+#ppt_h/2"/>
                                          </p:val>
                                        </p:tav>
                                        <p:tav tm="100000">
                                          <p:val>
                                            <p:strVal val="#ppt_y"/>
                                          </p:val>
                                        </p:tav>
                                      </p:tavLst>
                                    </p:anim>
                                  </p:childTnLst>
                                </p:cTn>
                              </p:par>
                            </p:childTnLst>
                          </p:cTn>
                        </p:par>
                        <p:par>
                          <p:cTn id="121" fill="hold">
                            <p:stCondLst>
                              <p:cond delay="5200"/>
                            </p:stCondLst>
                            <p:childTnLst>
                              <p:par>
                                <p:cTn id="122" presetID="2" presetClass="entr" presetSubtype="2" fill="hold" grpId="26" nodeType="afterEffect">
                                  <p:stCondLst>
                                    <p:cond delay="0"/>
                                  </p:stCondLst>
                                  <p:iterate>
                                    <p:tmAbs val="0"/>
                                  </p:iterate>
                                  <p:childTnLst>
                                    <p:set>
                                      <p:cBhvr>
                                        <p:cTn id="123" fill="hold"/>
                                        <p:tgtEl>
                                          <p:spTgt spid="506"/>
                                        </p:tgtEl>
                                        <p:attrNameLst>
                                          <p:attrName>style.visibility</p:attrName>
                                        </p:attrNameLst>
                                      </p:cBhvr>
                                      <p:to>
                                        <p:strVal val="visible"/>
                                      </p:to>
                                    </p:set>
                                    <p:anim calcmode="lin" valueType="num">
                                      <p:cBhvr>
                                        <p:cTn id="124" dur="250" fill="hold"/>
                                        <p:tgtEl>
                                          <p:spTgt spid="506"/>
                                        </p:tgtEl>
                                        <p:attrNameLst>
                                          <p:attrName>ppt_x</p:attrName>
                                        </p:attrNameLst>
                                      </p:cBhvr>
                                      <p:tavLst>
                                        <p:tav tm="0">
                                          <p:val>
                                            <p:strVal val="1+#ppt_w/2"/>
                                          </p:val>
                                        </p:tav>
                                        <p:tav tm="100000">
                                          <p:val>
                                            <p:strVal val="#ppt_x"/>
                                          </p:val>
                                        </p:tav>
                                      </p:tavLst>
                                    </p:anim>
                                    <p:anim calcmode="lin" valueType="num">
                                      <p:cBhvr>
                                        <p:cTn id="125" dur="250" fill="hold"/>
                                        <p:tgtEl>
                                          <p:spTgt spid="506"/>
                                        </p:tgtEl>
                                        <p:attrNameLst>
                                          <p:attrName>ppt_y</p:attrName>
                                        </p:attrNameLst>
                                      </p:cBhvr>
                                      <p:tavLst>
                                        <p:tav tm="0">
                                          <p:val>
                                            <p:strVal val="#ppt_y"/>
                                          </p:val>
                                        </p:tav>
                                        <p:tav tm="100000">
                                          <p:val>
                                            <p:strVal val="#ppt_y"/>
                                          </p:val>
                                        </p:tav>
                                      </p:tavLst>
                                    </p:anim>
                                  </p:childTnLst>
                                </p:cTn>
                              </p:par>
                            </p:childTnLst>
                          </p:cTn>
                        </p:par>
                        <p:par>
                          <p:cTn id="126" fill="hold">
                            <p:stCondLst>
                              <p:cond delay="5450"/>
                            </p:stCondLst>
                            <p:childTnLst>
                              <p:par>
                                <p:cTn id="127" presetID="2" presetClass="entr" presetSubtype="4" fill="hold" grpId="27" nodeType="afterEffect">
                                  <p:stCondLst>
                                    <p:cond delay="0"/>
                                  </p:stCondLst>
                                  <p:iterate>
                                    <p:tmAbs val="0"/>
                                  </p:iterate>
                                  <p:childTnLst>
                                    <p:set>
                                      <p:cBhvr>
                                        <p:cTn id="128" fill="hold"/>
                                        <p:tgtEl>
                                          <p:spTgt spid="507"/>
                                        </p:tgtEl>
                                        <p:attrNameLst>
                                          <p:attrName>style.visibility</p:attrName>
                                        </p:attrNameLst>
                                      </p:cBhvr>
                                      <p:to>
                                        <p:strVal val="visible"/>
                                      </p:to>
                                    </p:set>
                                    <p:anim calcmode="lin" valueType="num">
                                      <p:cBhvr>
                                        <p:cTn id="129" dur="250" fill="hold"/>
                                        <p:tgtEl>
                                          <p:spTgt spid="507"/>
                                        </p:tgtEl>
                                        <p:attrNameLst>
                                          <p:attrName>ppt_x</p:attrName>
                                        </p:attrNameLst>
                                      </p:cBhvr>
                                      <p:tavLst>
                                        <p:tav tm="0">
                                          <p:val>
                                            <p:strVal val="#ppt_x"/>
                                          </p:val>
                                        </p:tav>
                                        <p:tav tm="100000">
                                          <p:val>
                                            <p:strVal val="#ppt_x"/>
                                          </p:val>
                                        </p:tav>
                                      </p:tavLst>
                                    </p:anim>
                                    <p:anim calcmode="lin" valueType="num">
                                      <p:cBhvr>
                                        <p:cTn id="130" dur="250" fill="hold"/>
                                        <p:tgtEl>
                                          <p:spTgt spid="507"/>
                                        </p:tgtEl>
                                        <p:attrNameLst>
                                          <p:attrName>ppt_y</p:attrName>
                                        </p:attrNameLst>
                                      </p:cBhvr>
                                      <p:tavLst>
                                        <p:tav tm="0">
                                          <p:val>
                                            <p:strVal val="1+#ppt_h/2"/>
                                          </p:val>
                                        </p:tav>
                                        <p:tav tm="100000">
                                          <p:val>
                                            <p:strVal val="#ppt_y"/>
                                          </p:val>
                                        </p:tav>
                                      </p:tavLst>
                                    </p:anim>
                                  </p:childTnLst>
                                </p:cTn>
                              </p:par>
                            </p:childTnLst>
                          </p:cTn>
                        </p:par>
                        <p:par>
                          <p:cTn id="131" fill="hold">
                            <p:stCondLst>
                              <p:cond delay="5700"/>
                            </p:stCondLst>
                            <p:childTnLst>
                              <p:par>
                                <p:cTn id="132" presetID="2" presetClass="entr" presetSubtype="2" fill="hold" grpId="28" nodeType="afterEffect">
                                  <p:stCondLst>
                                    <p:cond delay="0"/>
                                  </p:stCondLst>
                                  <p:iterate>
                                    <p:tmAbs val="0"/>
                                  </p:iterate>
                                  <p:childTnLst>
                                    <p:set>
                                      <p:cBhvr>
                                        <p:cTn id="133" fill="hold"/>
                                        <p:tgtEl>
                                          <p:spTgt spid="508"/>
                                        </p:tgtEl>
                                        <p:attrNameLst>
                                          <p:attrName>style.visibility</p:attrName>
                                        </p:attrNameLst>
                                      </p:cBhvr>
                                      <p:to>
                                        <p:strVal val="visible"/>
                                      </p:to>
                                    </p:set>
                                    <p:anim calcmode="lin" valueType="num">
                                      <p:cBhvr>
                                        <p:cTn id="134" dur="250" fill="hold"/>
                                        <p:tgtEl>
                                          <p:spTgt spid="508"/>
                                        </p:tgtEl>
                                        <p:attrNameLst>
                                          <p:attrName>ppt_x</p:attrName>
                                        </p:attrNameLst>
                                      </p:cBhvr>
                                      <p:tavLst>
                                        <p:tav tm="0">
                                          <p:val>
                                            <p:strVal val="1+#ppt_w/2"/>
                                          </p:val>
                                        </p:tav>
                                        <p:tav tm="100000">
                                          <p:val>
                                            <p:strVal val="#ppt_x"/>
                                          </p:val>
                                        </p:tav>
                                      </p:tavLst>
                                    </p:anim>
                                    <p:anim calcmode="lin" valueType="num">
                                      <p:cBhvr>
                                        <p:cTn id="135" dur="250" fill="hold"/>
                                        <p:tgtEl>
                                          <p:spTgt spid="508"/>
                                        </p:tgtEl>
                                        <p:attrNameLst>
                                          <p:attrName>ppt_y</p:attrName>
                                        </p:attrNameLst>
                                      </p:cBhvr>
                                      <p:tavLst>
                                        <p:tav tm="0">
                                          <p:val>
                                            <p:strVal val="#ppt_y"/>
                                          </p:val>
                                        </p:tav>
                                        <p:tav tm="100000">
                                          <p:val>
                                            <p:strVal val="#ppt_y"/>
                                          </p:val>
                                        </p:tav>
                                      </p:tavLst>
                                    </p:anim>
                                  </p:childTnLst>
                                </p:cTn>
                              </p:par>
                            </p:childTnLst>
                          </p:cTn>
                        </p:par>
                        <p:par>
                          <p:cTn id="136" fill="hold">
                            <p:stCondLst>
                              <p:cond delay="5950"/>
                            </p:stCondLst>
                            <p:childTnLst>
                              <p:par>
                                <p:cTn id="137" presetID="2" presetClass="entr" presetSubtype="4" fill="hold" grpId="29" nodeType="afterEffect">
                                  <p:stCondLst>
                                    <p:cond delay="0"/>
                                  </p:stCondLst>
                                  <p:iterate>
                                    <p:tmAbs val="0"/>
                                  </p:iterate>
                                  <p:childTnLst>
                                    <p:set>
                                      <p:cBhvr>
                                        <p:cTn id="138" fill="hold"/>
                                        <p:tgtEl>
                                          <p:spTgt spid="509"/>
                                        </p:tgtEl>
                                        <p:attrNameLst>
                                          <p:attrName>style.visibility</p:attrName>
                                        </p:attrNameLst>
                                      </p:cBhvr>
                                      <p:to>
                                        <p:strVal val="visible"/>
                                      </p:to>
                                    </p:set>
                                    <p:anim calcmode="lin" valueType="num">
                                      <p:cBhvr>
                                        <p:cTn id="139" dur="250" fill="hold"/>
                                        <p:tgtEl>
                                          <p:spTgt spid="509"/>
                                        </p:tgtEl>
                                        <p:attrNameLst>
                                          <p:attrName>ppt_x</p:attrName>
                                        </p:attrNameLst>
                                      </p:cBhvr>
                                      <p:tavLst>
                                        <p:tav tm="0">
                                          <p:val>
                                            <p:strVal val="#ppt_x"/>
                                          </p:val>
                                        </p:tav>
                                        <p:tav tm="100000">
                                          <p:val>
                                            <p:strVal val="#ppt_x"/>
                                          </p:val>
                                        </p:tav>
                                      </p:tavLst>
                                    </p:anim>
                                    <p:anim calcmode="lin" valueType="num">
                                      <p:cBhvr>
                                        <p:cTn id="140" dur="250" fill="hold"/>
                                        <p:tgtEl>
                                          <p:spTgt spid="509"/>
                                        </p:tgtEl>
                                        <p:attrNameLst>
                                          <p:attrName>ppt_y</p:attrName>
                                        </p:attrNameLst>
                                      </p:cBhvr>
                                      <p:tavLst>
                                        <p:tav tm="0">
                                          <p:val>
                                            <p:strVal val="1+#ppt_h/2"/>
                                          </p:val>
                                        </p:tav>
                                        <p:tav tm="100000">
                                          <p:val>
                                            <p:strVal val="#ppt_y"/>
                                          </p:val>
                                        </p:tav>
                                      </p:tavLst>
                                    </p:anim>
                                  </p:childTnLst>
                                </p:cTn>
                              </p:par>
                            </p:childTnLst>
                          </p:cTn>
                        </p:par>
                        <p:par>
                          <p:cTn id="141" fill="hold">
                            <p:stCondLst>
                              <p:cond delay="6200"/>
                            </p:stCondLst>
                            <p:childTnLst>
                              <p:par>
                                <p:cTn id="142" presetID="2" presetClass="entr" presetSubtype="2" fill="hold" grpId="30" nodeType="afterEffect">
                                  <p:stCondLst>
                                    <p:cond delay="0"/>
                                  </p:stCondLst>
                                  <p:iterate>
                                    <p:tmAbs val="0"/>
                                  </p:iterate>
                                  <p:childTnLst>
                                    <p:set>
                                      <p:cBhvr>
                                        <p:cTn id="143" fill="hold"/>
                                        <p:tgtEl>
                                          <p:spTgt spid="510"/>
                                        </p:tgtEl>
                                        <p:attrNameLst>
                                          <p:attrName>style.visibility</p:attrName>
                                        </p:attrNameLst>
                                      </p:cBhvr>
                                      <p:to>
                                        <p:strVal val="visible"/>
                                      </p:to>
                                    </p:set>
                                    <p:anim calcmode="lin" valueType="num">
                                      <p:cBhvr>
                                        <p:cTn id="144" dur="250" fill="hold"/>
                                        <p:tgtEl>
                                          <p:spTgt spid="510"/>
                                        </p:tgtEl>
                                        <p:attrNameLst>
                                          <p:attrName>ppt_x</p:attrName>
                                        </p:attrNameLst>
                                      </p:cBhvr>
                                      <p:tavLst>
                                        <p:tav tm="0">
                                          <p:val>
                                            <p:strVal val="1+#ppt_w/2"/>
                                          </p:val>
                                        </p:tav>
                                        <p:tav tm="100000">
                                          <p:val>
                                            <p:strVal val="#ppt_x"/>
                                          </p:val>
                                        </p:tav>
                                      </p:tavLst>
                                    </p:anim>
                                    <p:anim calcmode="lin" valueType="num">
                                      <p:cBhvr>
                                        <p:cTn id="145" dur="250" fill="hold"/>
                                        <p:tgtEl>
                                          <p:spTgt spid="510"/>
                                        </p:tgtEl>
                                        <p:attrNameLst>
                                          <p:attrName>ppt_y</p:attrName>
                                        </p:attrNameLst>
                                      </p:cBhvr>
                                      <p:tavLst>
                                        <p:tav tm="0">
                                          <p:val>
                                            <p:strVal val="#ppt_y"/>
                                          </p:val>
                                        </p:tav>
                                        <p:tav tm="100000">
                                          <p:val>
                                            <p:strVal val="#ppt_y"/>
                                          </p:val>
                                        </p:tav>
                                      </p:tavLst>
                                    </p:anim>
                                  </p:childTnLst>
                                </p:cTn>
                              </p:par>
                            </p:childTnLst>
                          </p:cTn>
                        </p:par>
                        <p:par>
                          <p:cTn id="146" fill="hold">
                            <p:stCondLst>
                              <p:cond delay="6450"/>
                            </p:stCondLst>
                            <p:childTnLst>
                              <p:par>
                                <p:cTn id="147" presetID="2" presetClass="entr" presetSubtype="4" fill="hold" grpId="31" nodeType="afterEffect">
                                  <p:stCondLst>
                                    <p:cond delay="0"/>
                                  </p:stCondLst>
                                  <p:iterate>
                                    <p:tmAbs val="0"/>
                                  </p:iterate>
                                  <p:childTnLst>
                                    <p:set>
                                      <p:cBhvr>
                                        <p:cTn id="148" fill="hold"/>
                                        <p:tgtEl>
                                          <p:spTgt spid="511"/>
                                        </p:tgtEl>
                                        <p:attrNameLst>
                                          <p:attrName>style.visibility</p:attrName>
                                        </p:attrNameLst>
                                      </p:cBhvr>
                                      <p:to>
                                        <p:strVal val="visible"/>
                                      </p:to>
                                    </p:set>
                                    <p:anim calcmode="lin" valueType="num">
                                      <p:cBhvr>
                                        <p:cTn id="149" dur="250" fill="hold"/>
                                        <p:tgtEl>
                                          <p:spTgt spid="511"/>
                                        </p:tgtEl>
                                        <p:attrNameLst>
                                          <p:attrName>ppt_x</p:attrName>
                                        </p:attrNameLst>
                                      </p:cBhvr>
                                      <p:tavLst>
                                        <p:tav tm="0">
                                          <p:val>
                                            <p:strVal val="#ppt_x"/>
                                          </p:val>
                                        </p:tav>
                                        <p:tav tm="100000">
                                          <p:val>
                                            <p:strVal val="#ppt_x"/>
                                          </p:val>
                                        </p:tav>
                                      </p:tavLst>
                                    </p:anim>
                                    <p:anim calcmode="lin" valueType="num">
                                      <p:cBhvr>
                                        <p:cTn id="150" dur="250" fill="hold"/>
                                        <p:tgtEl>
                                          <p:spTgt spid="5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 grpId="10" animBg="1" advAuto="0"/>
      <p:bldP spid="482" grpId="9" animBg="1" advAuto="0"/>
      <p:bldP spid="483" grpId="11" animBg="1" advAuto="0"/>
      <p:bldP spid="484" grpId="12" animBg="1" advAuto="0"/>
      <p:bldP spid="485" grpId="13" animBg="1" advAuto="0"/>
      <p:bldP spid="486" grpId="14" animBg="1" advAuto="0"/>
      <p:bldP spid="487" grpId="15" animBg="1" advAuto="0"/>
      <p:bldP spid="488" grpId="1" animBg="1" advAuto="0"/>
      <p:bldP spid="489" grpId="4" animBg="1" advAuto="0"/>
      <p:bldP spid="490" grpId="6" animBg="1" advAuto="0"/>
      <p:bldP spid="491" grpId="3" animBg="1" advAuto="0"/>
      <p:bldP spid="492" grpId="7" animBg="1" advAuto="0"/>
      <p:bldP spid="493" grpId="2" animBg="1" advAuto="0"/>
      <p:bldP spid="494" grpId="5" animBg="1" advAuto="0"/>
      <p:bldP spid="495" grpId="8" animBg="1" advAuto="0"/>
      <p:bldP spid="496" grpId="16" animBg="1" advAuto="0"/>
      <p:bldP spid="497" grpId="17" animBg="1" advAuto="0"/>
      <p:bldP spid="498" grpId="18" animBg="1" advAuto="0"/>
      <p:bldP spid="499" grpId="19" animBg="1" advAuto="0"/>
      <p:bldP spid="500" grpId="20" animBg="1" advAuto="0"/>
      <p:bldP spid="501" grpId="21" animBg="1" advAuto="0"/>
      <p:bldP spid="502" grpId="22" animBg="1" advAuto="0"/>
      <p:bldP spid="503" grpId="23" animBg="1" advAuto="0"/>
      <p:bldP spid="504" grpId="24" animBg="1" advAuto="0"/>
      <p:bldP spid="505" grpId="25" animBg="1" advAuto="0"/>
      <p:bldP spid="506" grpId="26" animBg="1" advAuto="0"/>
      <p:bldP spid="507" grpId="27" animBg="1" advAuto="0"/>
      <p:bldP spid="508" grpId="28" animBg="1" advAuto="0"/>
      <p:bldP spid="509" grpId="29" animBg="1" advAuto="0"/>
      <p:bldP spid="510" grpId="30" animBg="1" advAuto="0"/>
      <p:bldP spid="511" grpId="31" animBg="1" advAuto="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 name="组合 1"/>
          <p:cNvGrpSpPr/>
          <p:nvPr/>
        </p:nvGrpSpPr>
        <p:grpSpPr>
          <a:xfrm>
            <a:off x="5852648" y="2460280"/>
            <a:ext cx="2520089" cy="2904071"/>
            <a:chOff x="8362480" y="3523424"/>
            <a:chExt cx="3600797" cy="4158988"/>
          </a:xfrm>
        </p:grpSpPr>
        <p:sp>
          <p:nvSpPr>
            <p:cNvPr id="42" name="Freeform 1"/>
            <p:cNvSpPr>
              <a:spLocks noChangeArrowheads="1"/>
            </p:cNvSpPr>
            <p:nvPr/>
          </p:nvSpPr>
          <p:spPr bwMode="auto">
            <a:xfrm>
              <a:off x="8362480" y="3523424"/>
              <a:ext cx="3600797" cy="4158988"/>
            </a:xfrm>
            <a:custGeom>
              <a:avLst/>
              <a:gdLst>
                <a:gd name="T0" fmla="*/ 13311 w 13312"/>
                <a:gd name="T1" fmla="*/ 11531 h 15376"/>
                <a:gd name="T2" fmla="*/ 6656 w 13312"/>
                <a:gd name="T3" fmla="*/ 15375 h 15376"/>
                <a:gd name="T4" fmla="*/ 0 w 13312"/>
                <a:gd name="T5" fmla="*/ 11531 h 15376"/>
                <a:gd name="T6" fmla="*/ 0 w 13312"/>
                <a:gd name="T7" fmla="*/ 3844 h 15376"/>
                <a:gd name="T8" fmla="*/ 6656 w 13312"/>
                <a:gd name="T9" fmla="*/ 0 h 15376"/>
                <a:gd name="T10" fmla="*/ 13311 w 13312"/>
                <a:gd name="T11" fmla="*/ 3844 h 15376"/>
                <a:gd name="T12" fmla="*/ 13311 w 13312"/>
                <a:gd name="T13" fmla="*/ 11531 h 15376"/>
              </a:gdLst>
              <a:ahLst/>
              <a:cxnLst>
                <a:cxn ang="0">
                  <a:pos x="T0" y="T1"/>
                </a:cxn>
                <a:cxn ang="0">
                  <a:pos x="T2" y="T3"/>
                </a:cxn>
                <a:cxn ang="0">
                  <a:pos x="T4" y="T5"/>
                </a:cxn>
                <a:cxn ang="0">
                  <a:pos x="T6" y="T7"/>
                </a:cxn>
                <a:cxn ang="0">
                  <a:pos x="T8" y="T9"/>
                </a:cxn>
                <a:cxn ang="0">
                  <a:pos x="T10" y="T11"/>
                </a:cxn>
                <a:cxn ang="0">
                  <a:pos x="T12" y="T13"/>
                </a:cxn>
              </a:cxnLst>
              <a:rect l="0" t="0" r="r" b="b"/>
              <a:pathLst>
                <a:path w="13312" h="15376">
                  <a:moveTo>
                    <a:pt x="13311" y="11531"/>
                  </a:moveTo>
                  <a:lnTo>
                    <a:pt x="6656" y="15375"/>
                  </a:lnTo>
                  <a:lnTo>
                    <a:pt x="0" y="11531"/>
                  </a:lnTo>
                  <a:lnTo>
                    <a:pt x="0" y="3844"/>
                  </a:lnTo>
                  <a:lnTo>
                    <a:pt x="6656" y="0"/>
                  </a:lnTo>
                  <a:lnTo>
                    <a:pt x="13311" y="3844"/>
                  </a:lnTo>
                  <a:lnTo>
                    <a:pt x="13311" y="11531"/>
                  </a:lnTo>
                </a:path>
              </a:pathLst>
            </a:custGeom>
            <a:solidFill>
              <a:schemeClr val="accent1"/>
            </a:solidFill>
            <a:ln>
              <a:noFill/>
            </a:ln>
            <a:effectLst/>
          </p:spPr>
          <p:txBody>
            <a:bodyPr wrap="none" anchor="ctr"/>
            <a:lstStyle/>
            <a:p>
              <a:endParaRPr lang="en-US">
                <a:latin typeface="微软雅黑" pitchFamily="34" charset="-122"/>
                <a:ea typeface="微软雅黑" pitchFamily="34" charset="-122"/>
              </a:endParaRPr>
            </a:p>
          </p:txBody>
        </p:sp>
        <p:sp>
          <p:nvSpPr>
            <p:cNvPr id="74" name="TextBox 73"/>
            <p:cNvSpPr txBox="1"/>
            <p:nvPr/>
          </p:nvSpPr>
          <p:spPr>
            <a:xfrm>
              <a:off x="9193330" y="4074844"/>
              <a:ext cx="1904313" cy="2688721"/>
            </a:xfrm>
            <a:prstGeom prst="rect">
              <a:avLst/>
            </a:prstGeom>
            <a:noFill/>
          </p:spPr>
          <p:txBody>
            <a:bodyPr wrap="square" rtlCol="0">
              <a:spAutoFit/>
            </a:bodyPr>
            <a:lstStyle/>
            <a:p>
              <a:pPr algn="ctr"/>
              <a:r>
                <a:rPr lang="en-US" sz="11600" b="1" dirty="0">
                  <a:solidFill>
                    <a:srgbClr val="FFFFFF"/>
                  </a:solidFill>
                  <a:latin typeface="微软雅黑" pitchFamily="34" charset="-122"/>
                  <a:ea typeface="微软雅黑" pitchFamily="34" charset="-122"/>
                  <a:cs typeface="Lato Regular"/>
                </a:rPr>
                <a:t>S</a:t>
              </a:r>
            </a:p>
          </p:txBody>
        </p:sp>
      </p:grpSp>
      <p:grpSp>
        <p:nvGrpSpPr>
          <p:cNvPr id="3" name="组合 2"/>
          <p:cNvGrpSpPr/>
          <p:nvPr/>
        </p:nvGrpSpPr>
        <p:grpSpPr>
          <a:xfrm>
            <a:off x="8475577" y="2460280"/>
            <a:ext cx="2520089" cy="2904071"/>
            <a:chOff x="12110219" y="3523424"/>
            <a:chExt cx="3600797" cy="4158988"/>
          </a:xfrm>
        </p:grpSpPr>
        <p:sp>
          <p:nvSpPr>
            <p:cNvPr id="43" name="Freeform 1"/>
            <p:cNvSpPr>
              <a:spLocks noChangeArrowheads="1"/>
            </p:cNvSpPr>
            <p:nvPr/>
          </p:nvSpPr>
          <p:spPr bwMode="auto">
            <a:xfrm>
              <a:off x="12110219" y="3523424"/>
              <a:ext cx="3600797" cy="4158988"/>
            </a:xfrm>
            <a:custGeom>
              <a:avLst/>
              <a:gdLst>
                <a:gd name="T0" fmla="*/ 13311 w 13312"/>
                <a:gd name="T1" fmla="*/ 11531 h 15376"/>
                <a:gd name="T2" fmla="*/ 6656 w 13312"/>
                <a:gd name="T3" fmla="*/ 15375 h 15376"/>
                <a:gd name="T4" fmla="*/ 0 w 13312"/>
                <a:gd name="T5" fmla="*/ 11531 h 15376"/>
                <a:gd name="T6" fmla="*/ 0 w 13312"/>
                <a:gd name="T7" fmla="*/ 3844 h 15376"/>
                <a:gd name="T8" fmla="*/ 6656 w 13312"/>
                <a:gd name="T9" fmla="*/ 0 h 15376"/>
                <a:gd name="T10" fmla="*/ 13311 w 13312"/>
                <a:gd name="T11" fmla="*/ 3844 h 15376"/>
                <a:gd name="T12" fmla="*/ 13311 w 13312"/>
                <a:gd name="T13" fmla="*/ 11531 h 15376"/>
              </a:gdLst>
              <a:ahLst/>
              <a:cxnLst>
                <a:cxn ang="0">
                  <a:pos x="T0" y="T1"/>
                </a:cxn>
                <a:cxn ang="0">
                  <a:pos x="T2" y="T3"/>
                </a:cxn>
                <a:cxn ang="0">
                  <a:pos x="T4" y="T5"/>
                </a:cxn>
                <a:cxn ang="0">
                  <a:pos x="T6" y="T7"/>
                </a:cxn>
                <a:cxn ang="0">
                  <a:pos x="T8" y="T9"/>
                </a:cxn>
                <a:cxn ang="0">
                  <a:pos x="T10" y="T11"/>
                </a:cxn>
                <a:cxn ang="0">
                  <a:pos x="T12" y="T13"/>
                </a:cxn>
              </a:cxnLst>
              <a:rect l="0" t="0" r="r" b="b"/>
              <a:pathLst>
                <a:path w="13312" h="15376">
                  <a:moveTo>
                    <a:pt x="13311" y="11531"/>
                  </a:moveTo>
                  <a:lnTo>
                    <a:pt x="6656" y="15375"/>
                  </a:lnTo>
                  <a:lnTo>
                    <a:pt x="0" y="11531"/>
                  </a:lnTo>
                  <a:lnTo>
                    <a:pt x="0" y="3844"/>
                  </a:lnTo>
                  <a:lnTo>
                    <a:pt x="6656" y="0"/>
                  </a:lnTo>
                  <a:lnTo>
                    <a:pt x="13311" y="3844"/>
                  </a:lnTo>
                  <a:lnTo>
                    <a:pt x="13311" y="11531"/>
                  </a:lnTo>
                </a:path>
              </a:pathLst>
            </a:custGeom>
            <a:solidFill>
              <a:schemeClr val="accent2"/>
            </a:solidFill>
            <a:ln>
              <a:noFill/>
            </a:ln>
            <a:effectLst/>
          </p:spPr>
          <p:txBody>
            <a:bodyPr wrap="none" anchor="ctr"/>
            <a:lstStyle/>
            <a:p>
              <a:endParaRPr lang="en-US">
                <a:latin typeface="微软雅黑" pitchFamily="34" charset="-122"/>
                <a:ea typeface="微软雅黑" pitchFamily="34" charset="-122"/>
              </a:endParaRPr>
            </a:p>
          </p:txBody>
        </p:sp>
        <p:sp>
          <p:nvSpPr>
            <p:cNvPr id="75" name="TextBox 74"/>
            <p:cNvSpPr txBox="1"/>
            <p:nvPr/>
          </p:nvSpPr>
          <p:spPr>
            <a:xfrm>
              <a:off x="12597884" y="4148110"/>
              <a:ext cx="2569742" cy="2688721"/>
            </a:xfrm>
            <a:prstGeom prst="rect">
              <a:avLst/>
            </a:prstGeom>
            <a:noFill/>
          </p:spPr>
          <p:txBody>
            <a:bodyPr wrap="square" rtlCol="0">
              <a:spAutoFit/>
            </a:bodyPr>
            <a:lstStyle/>
            <a:p>
              <a:pPr algn="ctr"/>
              <a:r>
                <a:rPr lang="en-US" sz="11600" b="1" dirty="0">
                  <a:solidFill>
                    <a:srgbClr val="FFFFFF"/>
                  </a:solidFill>
                  <a:latin typeface="微软雅黑" pitchFamily="34" charset="-122"/>
                  <a:ea typeface="微软雅黑" pitchFamily="34" charset="-122"/>
                  <a:cs typeface="Lato Regular"/>
                </a:rPr>
                <a:t>W</a:t>
              </a:r>
            </a:p>
          </p:txBody>
        </p:sp>
      </p:grpSp>
      <p:grpSp>
        <p:nvGrpSpPr>
          <p:cNvPr id="4" name="组合 3"/>
          <p:cNvGrpSpPr/>
          <p:nvPr/>
        </p:nvGrpSpPr>
        <p:grpSpPr>
          <a:xfrm>
            <a:off x="5852648" y="5364351"/>
            <a:ext cx="2520089" cy="2904071"/>
            <a:chOff x="8362480" y="7682412"/>
            <a:chExt cx="3600797" cy="4158988"/>
          </a:xfrm>
        </p:grpSpPr>
        <p:sp>
          <p:nvSpPr>
            <p:cNvPr id="44" name="Freeform 1"/>
            <p:cNvSpPr>
              <a:spLocks noChangeArrowheads="1"/>
            </p:cNvSpPr>
            <p:nvPr/>
          </p:nvSpPr>
          <p:spPr bwMode="auto">
            <a:xfrm>
              <a:off x="8362480" y="7682412"/>
              <a:ext cx="3600797" cy="4158988"/>
            </a:xfrm>
            <a:custGeom>
              <a:avLst/>
              <a:gdLst>
                <a:gd name="T0" fmla="*/ 13311 w 13312"/>
                <a:gd name="T1" fmla="*/ 11531 h 15376"/>
                <a:gd name="T2" fmla="*/ 6656 w 13312"/>
                <a:gd name="T3" fmla="*/ 15375 h 15376"/>
                <a:gd name="T4" fmla="*/ 0 w 13312"/>
                <a:gd name="T5" fmla="*/ 11531 h 15376"/>
                <a:gd name="T6" fmla="*/ 0 w 13312"/>
                <a:gd name="T7" fmla="*/ 3844 h 15376"/>
                <a:gd name="T8" fmla="*/ 6656 w 13312"/>
                <a:gd name="T9" fmla="*/ 0 h 15376"/>
                <a:gd name="T10" fmla="*/ 13311 w 13312"/>
                <a:gd name="T11" fmla="*/ 3844 h 15376"/>
                <a:gd name="T12" fmla="*/ 13311 w 13312"/>
                <a:gd name="T13" fmla="*/ 11531 h 15376"/>
              </a:gdLst>
              <a:ahLst/>
              <a:cxnLst>
                <a:cxn ang="0">
                  <a:pos x="T0" y="T1"/>
                </a:cxn>
                <a:cxn ang="0">
                  <a:pos x="T2" y="T3"/>
                </a:cxn>
                <a:cxn ang="0">
                  <a:pos x="T4" y="T5"/>
                </a:cxn>
                <a:cxn ang="0">
                  <a:pos x="T6" y="T7"/>
                </a:cxn>
                <a:cxn ang="0">
                  <a:pos x="T8" y="T9"/>
                </a:cxn>
                <a:cxn ang="0">
                  <a:pos x="T10" y="T11"/>
                </a:cxn>
                <a:cxn ang="0">
                  <a:pos x="T12" y="T13"/>
                </a:cxn>
              </a:cxnLst>
              <a:rect l="0" t="0" r="r" b="b"/>
              <a:pathLst>
                <a:path w="13312" h="15376">
                  <a:moveTo>
                    <a:pt x="13311" y="11531"/>
                  </a:moveTo>
                  <a:lnTo>
                    <a:pt x="6656" y="15375"/>
                  </a:lnTo>
                  <a:lnTo>
                    <a:pt x="0" y="11531"/>
                  </a:lnTo>
                  <a:lnTo>
                    <a:pt x="0" y="3844"/>
                  </a:lnTo>
                  <a:lnTo>
                    <a:pt x="6656" y="0"/>
                  </a:lnTo>
                  <a:lnTo>
                    <a:pt x="13311" y="3844"/>
                  </a:lnTo>
                  <a:lnTo>
                    <a:pt x="13311" y="11531"/>
                  </a:lnTo>
                </a:path>
              </a:pathLst>
            </a:custGeom>
            <a:solidFill>
              <a:schemeClr val="accent5"/>
            </a:solidFill>
            <a:ln>
              <a:noFill/>
            </a:ln>
            <a:effectLst/>
          </p:spPr>
          <p:txBody>
            <a:bodyPr wrap="none" anchor="ctr"/>
            <a:lstStyle/>
            <a:p>
              <a:endParaRPr lang="en-US">
                <a:latin typeface="微软雅黑" pitchFamily="34" charset="-122"/>
                <a:ea typeface="微软雅黑" pitchFamily="34" charset="-122"/>
              </a:endParaRPr>
            </a:p>
          </p:txBody>
        </p:sp>
        <p:sp>
          <p:nvSpPr>
            <p:cNvPr id="76" name="TextBox 75"/>
            <p:cNvSpPr txBox="1"/>
            <p:nvPr/>
          </p:nvSpPr>
          <p:spPr>
            <a:xfrm>
              <a:off x="9219880" y="8284144"/>
              <a:ext cx="1904313" cy="2688721"/>
            </a:xfrm>
            <a:prstGeom prst="rect">
              <a:avLst/>
            </a:prstGeom>
            <a:noFill/>
          </p:spPr>
          <p:txBody>
            <a:bodyPr wrap="square" rtlCol="0">
              <a:spAutoFit/>
            </a:bodyPr>
            <a:lstStyle/>
            <a:p>
              <a:pPr algn="ctr"/>
              <a:r>
                <a:rPr lang="en-US" sz="11600" b="1" dirty="0">
                  <a:solidFill>
                    <a:srgbClr val="FFFFFF"/>
                  </a:solidFill>
                  <a:latin typeface="微软雅黑" pitchFamily="34" charset="-122"/>
                  <a:ea typeface="微软雅黑" pitchFamily="34" charset="-122"/>
                  <a:cs typeface="Lato Regular"/>
                </a:rPr>
                <a:t>O</a:t>
              </a:r>
            </a:p>
          </p:txBody>
        </p:sp>
      </p:grpSp>
      <p:grpSp>
        <p:nvGrpSpPr>
          <p:cNvPr id="5" name="组合 4"/>
          <p:cNvGrpSpPr/>
          <p:nvPr/>
        </p:nvGrpSpPr>
        <p:grpSpPr>
          <a:xfrm>
            <a:off x="8475577" y="5364351"/>
            <a:ext cx="2520089" cy="2904071"/>
            <a:chOff x="12110219" y="7682412"/>
            <a:chExt cx="3600797" cy="4158988"/>
          </a:xfrm>
        </p:grpSpPr>
        <p:sp>
          <p:nvSpPr>
            <p:cNvPr id="45" name="Freeform 1"/>
            <p:cNvSpPr>
              <a:spLocks noChangeArrowheads="1"/>
            </p:cNvSpPr>
            <p:nvPr/>
          </p:nvSpPr>
          <p:spPr bwMode="auto">
            <a:xfrm>
              <a:off x="12110219" y="7682412"/>
              <a:ext cx="3600797" cy="4158988"/>
            </a:xfrm>
            <a:custGeom>
              <a:avLst/>
              <a:gdLst>
                <a:gd name="T0" fmla="*/ 13311 w 13312"/>
                <a:gd name="T1" fmla="*/ 11531 h 15376"/>
                <a:gd name="T2" fmla="*/ 6656 w 13312"/>
                <a:gd name="T3" fmla="*/ 15375 h 15376"/>
                <a:gd name="T4" fmla="*/ 0 w 13312"/>
                <a:gd name="T5" fmla="*/ 11531 h 15376"/>
                <a:gd name="T6" fmla="*/ 0 w 13312"/>
                <a:gd name="T7" fmla="*/ 3844 h 15376"/>
                <a:gd name="T8" fmla="*/ 6656 w 13312"/>
                <a:gd name="T9" fmla="*/ 0 h 15376"/>
                <a:gd name="T10" fmla="*/ 13311 w 13312"/>
                <a:gd name="T11" fmla="*/ 3844 h 15376"/>
                <a:gd name="T12" fmla="*/ 13311 w 13312"/>
                <a:gd name="T13" fmla="*/ 11531 h 15376"/>
              </a:gdLst>
              <a:ahLst/>
              <a:cxnLst>
                <a:cxn ang="0">
                  <a:pos x="T0" y="T1"/>
                </a:cxn>
                <a:cxn ang="0">
                  <a:pos x="T2" y="T3"/>
                </a:cxn>
                <a:cxn ang="0">
                  <a:pos x="T4" y="T5"/>
                </a:cxn>
                <a:cxn ang="0">
                  <a:pos x="T6" y="T7"/>
                </a:cxn>
                <a:cxn ang="0">
                  <a:pos x="T8" y="T9"/>
                </a:cxn>
                <a:cxn ang="0">
                  <a:pos x="T10" y="T11"/>
                </a:cxn>
                <a:cxn ang="0">
                  <a:pos x="T12" y="T13"/>
                </a:cxn>
              </a:cxnLst>
              <a:rect l="0" t="0" r="r" b="b"/>
              <a:pathLst>
                <a:path w="13312" h="15376">
                  <a:moveTo>
                    <a:pt x="13311" y="11531"/>
                  </a:moveTo>
                  <a:lnTo>
                    <a:pt x="6656" y="15375"/>
                  </a:lnTo>
                  <a:lnTo>
                    <a:pt x="0" y="11531"/>
                  </a:lnTo>
                  <a:lnTo>
                    <a:pt x="0" y="3844"/>
                  </a:lnTo>
                  <a:lnTo>
                    <a:pt x="6656" y="0"/>
                  </a:lnTo>
                  <a:lnTo>
                    <a:pt x="13311" y="3844"/>
                  </a:lnTo>
                  <a:lnTo>
                    <a:pt x="13311" y="11531"/>
                  </a:lnTo>
                </a:path>
              </a:pathLst>
            </a:custGeom>
            <a:solidFill>
              <a:schemeClr val="accent4"/>
            </a:solidFill>
            <a:ln>
              <a:noFill/>
            </a:ln>
            <a:effectLst/>
          </p:spPr>
          <p:txBody>
            <a:bodyPr wrap="none" anchor="ctr"/>
            <a:lstStyle/>
            <a:p>
              <a:endParaRPr lang="en-US">
                <a:latin typeface="微软雅黑" pitchFamily="34" charset="-122"/>
                <a:ea typeface="微软雅黑" pitchFamily="34" charset="-122"/>
              </a:endParaRPr>
            </a:p>
          </p:txBody>
        </p:sp>
        <p:sp>
          <p:nvSpPr>
            <p:cNvPr id="77" name="TextBox 76"/>
            <p:cNvSpPr txBox="1"/>
            <p:nvPr/>
          </p:nvSpPr>
          <p:spPr>
            <a:xfrm>
              <a:off x="12907670" y="8282003"/>
              <a:ext cx="1904313" cy="2688721"/>
            </a:xfrm>
            <a:prstGeom prst="rect">
              <a:avLst/>
            </a:prstGeom>
            <a:noFill/>
          </p:spPr>
          <p:txBody>
            <a:bodyPr wrap="square" rtlCol="0">
              <a:spAutoFit/>
            </a:bodyPr>
            <a:lstStyle/>
            <a:p>
              <a:pPr algn="ctr"/>
              <a:r>
                <a:rPr lang="en-US" sz="11600" b="1" dirty="0">
                  <a:solidFill>
                    <a:srgbClr val="FFFFFF"/>
                  </a:solidFill>
                  <a:latin typeface="微软雅黑" pitchFamily="34" charset="-122"/>
                  <a:ea typeface="微软雅黑" pitchFamily="34" charset="-122"/>
                  <a:cs typeface="Lato Regular"/>
                </a:rPr>
                <a:t>T</a:t>
              </a:r>
            </a:p>
          </p:txBody>
        </p:sp>
      </p:grpSp>
      <p:grpSp>
        <p:nvGrpSpPr>
          <p:cNvPr id="7" name="组合 6"/>
          <p:cNvGrpSpPr/>
          <p:nvPr/>
        </p:nvGrpSpPr>
        <p:grpSpPr>
          <a:xfrm>
            <a:off x="1443519" y="6076013"/>
            <a:ext cx="5672594" cy="2673509"/>
            <a:chOff x="2062553" y="8701599"/>
            <a:chExt cx="8105213" cy="3828794"/>
          </a:xfrm>
        </p:grpSpPr>
        <p:sp>
          <p:nvSpPr>
            <p:cNvPr id="47" name="Freeform 1"/>
            <p:cNvSpPr>
              <a:spLocks noChangeArrowheads="1"/>
            </p:cNvSpPr>
            <p:nvPr/>
          </p:nvSpPr>
          <p:spPr bwMode="auto">
            <a:xfrm>
              <a:off x="2062553" y="9127136"/>
              <a:ext cx="1388263" cy="1603470"/>
            </a:xfrm>
            <a:custGeom>
              <a:avLst/>
              <a:gdLst>
                <a:gd name="T0" fmla="*/ 13311 w 13312"/>
                <a:gd name="T1" fmla="*/ 11531 h 15376"/>
                <a:gd name="T2" fmla="*/ 6656 w 13312"/>
                <a:gd name="T3" fmla="*/ 15375 h 15376"/>
                <a:gd name="T4" fmla="*/ 0 w 13312"/>
                <a:gd name="T5" fmla="*/ 11531 h 15376"/>
                <a:gd name="T6" fmla="*/ 0 w 13312"/>
                <a:gd name="T7" fmla="*/ 3844 h 15376"/>
                <a:gd name="T8" fmla="*/ 6656 w 13312"/>
                <a:gd name="T9" fmla="*/ 0 h 15376"/>
                <a:gd name="T10" fmla="*/ 13311 w 13312"/>
                <a:gd name="T11" fmla="*/ 3844 h 15376"/>
                <a:gd name="T12" fmla="*/ 13311 w 13312"/>
                <a:gd name="T13" fmla="*/ 11531 h 15376"/>
              </a:gdLst>
              <a:ahLst/>
              <a:cxnLst>
                <a:cxn ang="0">
                  <a:pos x="T0" y="T1"/>
                </a:cxn>
                <a:cxn ang="0">
                  <a:pos x="T2" y="T3"/>
                </a:cxn>
                <a:cxn ang="0">
                  <a:pos x="T4" y="T5"/>
                </a:cxn>
                <a:cxn ang="0">
                  <a:pos x="T6" y="T7"/>
                </a:cxn>
                <a:cxn ang="0">
                  <a:pos x="T8" y="T9"/>
                </a:cxn>
                <a:cxn ang="0">
                  <a:pos x="T10" y="T11"/>
                </a:cxn>
                <a:cxn ang="0">
                  <a:pos x="T12" y="T13"/>
                </a:cxn>
              </a:cxnLst>
              <a:rect l="0" t="0" r="r" b="b"/>
              <a:pathLst>
                <a:path w="13312" h="15376">
                  <a:moveTo>
                    <a:pt x="13311" y="11531"/>
                  </a:moveTo>
                  <a:lnTo>
                    <a:pt x="6656" y="15375"/>
                  </a:lnTo>
                  <a:lnTo>
                    <a:pt x="0" y="11531"/>
                  </a:lnTo>
                  <a:lnTo>
                    <a:pt x="0" y="3844"/>
                  </a:lnTo>
                  <a:lnTo>
                    <a:pt x="6656" y="0"/>
                  </a:lnTo>
                  <a:lnTo>
                    <a:pt x="13311" y="3844"/>
                  </a:lnTo>
                  <a:lnTo>
                    <a:pt x="13311" y="11531"/>
                  </a:lnTo>
                </a:path>
              </a:pathLst>
            </a:custGeom>
            <a:solidFill>
              <a:schemeClr val="accent5">
                <a:lumMod val="75000"/>
              </a:schemeClr>
            </a:solidFill>
            <a:ln>
              <a:noFill/>
            </a:ln>
            <a:effectLst/>
          </p:spPr>
          <p:txBody>
            <a:bodyPr wrap="none" anchor="ctr"/>
            <a:lstStyle/>
            <a:p>
              <a:endParaRPr lang="en-US">
                <a:latin typeface="微软雅黑" pitchFamily="34" charset="-122"/>
                <a:ea typeface="微软雅黑" pitchFamily="34" charset="-122"/>
              </a:endParaRPr>
            </a:p>
          </p:txBody>
        </p:sp>
        <p:sp>
          <p:nvSpPr>
            <p:cNvPr id="52" name="TextBox 51"/>
            <p:cNvSpPr txBox="1"/>
            <p:nvPr/>
          </p:nvSpPr>
          <p:spPr>
            <a:xfrm>
              <a:off x="3407049" y="8701599"/>
              <a:ext cx="4533219" cy="903587"/>
            </a:xfrm>
            <a:prstGeom prst="rect">
              <a:avLst/>
            </a:prstGeom>
            <a:noFill/>
          </p:spPr>
          <p:txBody>
            <a:bodyPr wrap="none" rtlCol="0">
              <a:spAutoFit/>
            </a:bodyPr>
            <a:lstStyle/>
            <a:p>
              <a:r>
                <a:rPr lang="en-US" dirty="0" smtClean="0">
                  <a:solidFill>
                    <a:schemeClr val="accent5">
                      <a:lumMod val="75000"/>
                    </a:schemeClr>
                  </a:solidFill>
                  <a:latin typeface="微软雅黑" pitchFamily="34" charset="-122"/>
                  <a:ea typeface="微软雅黑" pitchFamily="34" charset="-122"/>
                  <a:cs typeface="Lato Regular"/>
                </a:rPr>
                <a:t>Opportunities</a:t>
              </a:r>
            </a:p>
          </p:txBody>
        </p:sp>
        <p:sp>
          <p:nvSpPr>
            <p:cNvPr id="53" name="TextBox 52"/>
            <p:cNvSpPr txBox="1"/>
            <p:nvPr/>
          </p:nvSpPr>
          <p:spPr>
            <a:xfrm>
              <a:off x="3552650" y="9605105"/>
              <a:ext cx="3929648" cy="2005521"/>
            </a:xfrm>
            <a:prstGeom prst="rect">
              <a:avLst/>
            </a:prstGeom>
            <a:noFill/>
          </p:spPr>
          <p:txBody>
            <a:bodyPr wrap="square" rtlCol="0">
              <a:spAutoFit/>
            </a:bodyPr>
            <a:lstStyle/>
            <a:p>
              <a:r>
                <a:rPr lang="zh-CN" altLang="en-US" sz="1700" dirty="0">
                  <a:solidFill>
                    <a:schemeClr val="tx1">
                      <a:lumMod val="50000"/>
                      <a:lumOff val="50000"/>
                    </a:schemeClr>
                  </a:solidFill>
                  <a:latin typeface="微软雅黑" pitchFamily="34" charset="-122"/>
                  <a:ea typeface="微软雅黑" pitchFamily="34" charset="-122"/>
                  <a:cs typeface="Lato Light"/>
                </a:rPr>
                <a:t>输入您的内容输入您的内容输入您的内容输入您的内容输入您的内容输入您的内容输入您的内容输入您的内容</a:t>
              </a:r>
              <a:endParaRPr lang="en-US" sz="1700" dirty="0">
                <a:solidFill>
                  <a:schemeClr val="tx1">
                    <a:lumMod val="50000"/>
                    <a:lumOff val="50000"/>
                  </a:schemeClr>
                </a:solidFill>
                <a:latin typeface="微软雅黑" pitchFamily="34" charset="-122"/>
                <a:ea typeface="微软雅黑" pitchFamily="34" charset="-122"/>
                <a:cs typeface="Lato Light"/>
              </a:endParaRPr>
            </a:p>
          </p:txBody>
        </p:sp>
        <p:grpSp>
          <p:nvGrpSpPr>
            <p:cNvPr id="66" name="Group 45"/>
            <p:cNvGrpSpPr/>
            <p:nvPr/>
          </p:nvGrpSpPr>
          <p:grpSpPr>
            <a:xfrm flipV="1">
              <a:off x="2595320" y="10730503"/>
              <a:ext cx="7572446" cy="1799890"/>
              <a:chOff x="2751796" y="2924341"/>
              <a:chExt cx="7572446" cy="1550438"/>
            </a:xfrm>
          </p:grpSpPr>
          <p:cxnSp>
            <p:nvCxnSpPr>
              <p:cNvPr id="67" name="Straight Connector 46"/>
              <p:cNvCxnSpPr/>
              <p:nvPr/>
            </p:nvCxnSpPr>
            <p:spPr>
              <a:xfrm flipH="1">
                <a:off x="2918048" y="2924341"/>
                <a:ext cx="7406194" cy="0"/>
              </a:xfrm>
              <a:prstGeom prst="line">
                <a:avLst/>
              </a:prstGeom>
              <a:ln>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68" name="Straight Connector 47"/>
              <p:cNvCxnSpPr>
                <a:stCxn id="47" idx="1"/>
              </p:cNvCxnSpPr>
              <p:nvPr/>
            </p:nvCxnSpPr>
            <p:spPr>
              <a:xfrm flipV="1">
                <a:off x="2751796" y="2924341"/>
                <a:ext cx="4888" cy="1550438"/>
              </a:xfrm>
              <a:prstGeom prst="line">
                <a:avLst/>
              </a:prstGeom>
              <a:ln>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69" name="Straight Connector 48"/>
              <p:cNvCxnSpPr/>
              <p:nvPr/>
            </p:nvCxnSpPr>
            <p:spPr>
              <a:xfrm flipV="1">
                <a:off x="10324242" y="2924341"/>
                <a:ext cx="0" cy="599083"/>
              </a:xfrm>
              <a:prstGeom prst="line">
                <a:avLst/>
              </a:prstGeom>
              <a:ln>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grpSp>
        <p:sp>
          <p:nvSpPr>
            <p:cNvPr id="78" name="Freeform 204"/>
            <p:cNvSpPr>
              <a:spLocks noEditPoints="1"/>
            </p:cNvSpPr>
            <p:nvPr/>
          </p:nvSpPr>
          <p:spPr bwMode="auto">
            <a:xfrm>
              <a:off x="2293420" y="9572812"/>
              <a:ext cx="936302" cy="622785"/>
            </a:xfrm>
            <a:custGeom>
              <a:avLst/>
              <a:gdLst/>
              <a:ahLst/>
              <a:cxnLst>
                <a:cxn ang="0">
                  <a:pos x="86" y="15"/>
                </a:cxn>
                <a:cxn ang="0">
                  <a:pos x="44" y="29"/>
                </a:cxn>
                <a:cxn ang="0">
                  <a:pos x="43" y="29"/>
                </a:cxn>
                <a:cxn ang="0">
                  <a:pos x="43" y="29"/>
                </a:cxn>
                <a:cxn ang="0">
                  <a:pos x="18" y="21"/>
                </a:cxn>
                <a:cxn ang="0">
                  <a:pos x="14" y="32"/>
                </a:cxn>
                <a:cxn ang="0">
                  <a:pos x="17" y="36"/>
                </a:cxn>
                <a:cxn ang="0">
                  <a:pos x="15" y="40"/>
                </a:cxn>
                <a:cxn ang="0">
                  <a:pos x="17" y="56"/>
                </a:cxn>
                <a:cxn ang="0">
                  <a:pos x="16" y="57"/>
                </a:cxn>
                <a:cxn ang="0">
                  <a:pos x="16" y="58"/>
                </a:cxn>
                <a:cxn ang="0">
                  <a:pos x="8" y="58"/>
                </a:cxn>
                <a:cxn ang="0">
                  <a:pos x="7" y="57"/>
                </a:cxn>
                <a:cxn ang="0">
                  <a:pos x="7" y="56"/>
                </a:cxn>
                <a:cxn ang="0">
                  <a:pos x="9" y="40"/>
                </a:cxn>
                <a:cxn ang="0">
                  <a:pos x="7" y="36"/>
                </a:cxn>
                <a:cxn ang="0">
                  <a:pos x="10" y="32"/>
                </a:cxn>
                <a:cxn ang="0">
                  <a:pos x="13" y="19"/>
                </a:cxn>
                <a:cxn ang="0">
                  <a:pos x="1" y="15"/>
                </a:cxn>
                <a:cxn ang="0">
                  <a:pos x="0" y="14"/>
                </a:cxn>
                <a:cxn ang="0">
                  <a:pos x="1" y="13"/>
                </a:cxn>
                <a:cxn ang="0">
                  <a:pos x="43" y="0"/>
                </a:cxn>
                <a:cxn ang="0">
                  <a:pos x="43" y="0"/>
                </a:cxn>
                <a:cxn ang="0">
                  <a:pos x="44" y="0"/>
                </a:cxn>
                <a:cxn ang="0">
                  <a:pos x="86" y="13"/>
                </a:cxn>
                <a:cxn ang="0">
                  <a:pos x="87" y="14"/>
                </a:cxn>
                <a:cxn ang="0">
                  <a:pos x="86" y="15"/>
                </a:cxn>
                <a:cxn ang="0">
                  <a:pos x="68" y="38"/>
                </a:cxn>
                <a:cxn ang="0">
                  <a:pos x="43" y="48"/>
                </a:cxn>
                <a:cxn ang="0">
                  <a:pos x="19" y="38"/>
                </a:cxn>
                <a:cxn ang="0">
                  <a:pos x="20" y="26"/>
                </a:cxn>
                <a:cxn ang="0">
                  <a:pos x="42" y="33"/>
                </a:cxn>
                <a:cxn ang="0">
                  <a:pos x="43" y="34"/>
                </a:cxn>
                <a:cxn ang="0">
                  <a:pos x="45" y="33"/>
                </a:cxn>
                <a:cxn ang="0">
                  <a:pos x="67" y="26"/>
                </a:cxn>
                <a:cxn ang="0">
                  <a:pos x="68" y="38"/>
                </a:cxn>
              </a:cxnLst>
              <a:rect l="0" t="0" r="r" b="b"/>
              <a:pathLst>
                <a:path w="87" h="58">
                  <a:moveTo>
                    <a:pt x="86" y="15"/>
                  </a:moveTo>
                  <a:cubicBezTo>
                    <a:pt x="44" y="29"/>
                    <a:pt x="44" y="29"/>
                    <a:pt x="44" y="29"/>
                  </a:cubicBezTo>
                  <a:cubicBezTo>
                    <a:pt x="44" y="29"/>
                    <a:pt x="44" y="29"/>
                    <a:pt x="43" y="29"/>
                  </a:cubicBezTo>
                  <a:cubicBezTo>
                    <a:pt x="43" y="29"/>
                    <a:pt x="43" y="29"/>
                    <a:pt x="43" y="29"/>
                  </a:cubicBezTo>
                  <a:cubicBezTo>
                    <a:pt x="18" y="21"/>
                    <a:pt x="18" y="21"/>
                    <a:pt x="18" y="21"/>
                  </a:cubicBezTo>
                  <a:cubicBezTo>
                    <a:pt x="16" y="23"/>
                    <a:pt x="15" y="27"/>
                    <a:pt x="14" y="32"/>
                  </a:cubicBezTo>
                  <a:cubicBezTo>
                    <a:pt x="16" y="33"/>
                    <a:pt x="17" y="34"/>
                    <a:pt x="17" y="36"/>
                  </a:cubicBezTo>
                  <a:cubicBezTo>
                    <a:pt x="17" y="38"/>
                    <a:pt x="16" y="39"/>
                    <a:pt x="15" y="40"/>
                  </a:cubicBezTo>
                  <a:cubicBezTo>
                    <a:pt x="17" y="56"/>
                    <a:pt x="17" y="56"/>
                    <a:pt x="17" y="56"/>
                  </a:cubicBezTo>
                  <a:cubicBezTo>
                    <a:pt x="17" y="57"/>
                    <a:pt x="17" y="57"/>
                    <a:pt x="16" y="57"/>
                  </a:cubicBezTo>
                  <a:cubicBezTo>
                    <a:pt x="16" y="58"/>
                    <a:pt x="16" y="58"/>
                    <a:pt x="16" y="58"/>
                  </a:cubicBezTo>
                  <a:cubicBezTo>
                    <a:pt x="8" y="58"/>
                    <a:pt x="8" y="58"/>
                    <a:pt x="8" y="58"/>
                  </a:cubicBezTo>
                  <a:cubicBezTo>
                    <a:pt x="8" y="58"/>
                    <a:pt x="8" y="58"/>
                    <a:pt x="7" y="57"/>
                  </a:cubicBezTo>
                  <a:cubicBezTo>
                    <a:pt x="7" y="57"/>
                    <a:pt x="7" y="57"/>
                    <a:pt x="7" y="56"/>
                  </a:cubicBezTo>
                  <a:cubicBezTo>
                    <a:pt x="9" y="40"/>
                    <a:pt x="9" y="40"/>
                    <a:pt x="9" y="40"/>
                  </a:cubicBezTo>
                  <a:cubicBezTo>
                    <a:pt x="8" y="39"/>
                    <a:pt x="7" y="38"/>
                    <a:pt x="7" y="36"/>
                  </a:cubicBezTo>
                  <a:cubicBezTo>
                    <a:pt x="7" y="34"/>
                    <a:pt x="8" y="33"/>
                    <a:pt x="10" y="32"/>
                  </a:cubicBezTo>
                  <a:cubicBezTo>
                    <a:pt x="10" y="27"/>
                    <a:pt x="11" y="23"/>
                    <a:pt x="13" y="19"/>
                  </a:cubicBezTo>
                  <a:cubicBezTo>
                    <a:pt x="1" y="15"/>
                    <a:pt x="1" y="15"/>
                    <a:pt x="1" y="15"/>
                  </a:cubicBezTo>
                  <a:cubicBezTo>
                    <a:pt x="0" y="15"/>
                    <a:pt x="0" y="15"/>
                    <a:pt x="0" y="14"/>
                  </a:cubicBezTo>
                  <a:cubicBezTo>
                    <a:pt x="0" y="14"/>
                    <a:pt x="0" y="13"/>
                    <a:pt x="1" y="13"/>
                  </a:cubicBezTo>
                  <a:cubicBezTo>
                    <a:pt x="43" y="0"/>
                    <a:pt x="43" y="0"/>
                    <a:pt x="43" y="0"/>
                  </a:cubicBezTo>
                  <a:cubicBezTo>
                    <a:pt x="43" y="0"/>
                    <a:pt x="43" y="0"/>
                    <a:pt x="43" y="0"/>
                  </a:cubicBezTo>
                  <a:cubicBezTo>
                    <a:pt x="44" y="0"/>
                    <a:pt x="44" y="0"/>
                    <a:pt x="44" y="0"/>
                  </a:cubicBezTo>
                  <a:cubicBezTo>
                    <a:pt x="86" y="13"/>
                    <a:pt x="86" y="13"/>
                    <a:pt x="86" y="13"/>
                  </a:cubicBezTo>
                  <a:cubicBezTo>
                    <a:pt x="87" y="13"/>
                    <a:pt x="87" y="14"/>
                    <a:pt x="87" y="14"/>
                  </a:cubicBezTo>
                  <a:cubicBezTo>
                    <a:pt x="87" y="15"/>
                    <a:pt x="87" y="15"/>
                    <a:pt x="86" y="15"/>
                  </a:cubicBezTo>
                  <a:close/>
                  <a:moveTo>
                    <a:pt x="68" y="38"/>
                  </a:moveTo>
                  <a:cubicBezTo>
                    <a:pt x="68" y="44"/>
                    <a:pt x="57" y="48"/>
                    <a:pt x="43" y="48"/>
                  </a:cubicBezTo>
                  <a:cubicBezTo>
                    <a:pt x="30" y="48"/>
                    <a:pt x="19" y="44"/>
                    <a:pt x="19" y="38"/>
                  </a:cubicBezTo>
                  <a:cubicBezTo>
                    <a:pt x="20" y="26"/>
                    <a:pt x="20" y="26"/>
                    <a:pt x="20" y="26"/>
                  </a:cubicBezTo>
                  <a:cubicBezTo>
                    <a:pt x="42" y="33"/>
                    <a:pt x="42" y="33"/>
                    <a:pt x="42" y="33"/>
                  </a:cubicBezTo>
                  <a:cubicBezTo>
                    <a:pt x="42" y="33"/>
                    <a:pt x="43" y="34"/>
                    <a:pt x="43" y="34"/>
                  </a:cubicBezTo>
                  <a:cubicBezTo>
                    <a:pt x="44" y="34"/>
                    <a:pt x="45" y="33"/>
                    <a:pt x="45" y="33"/>
                  </a:cubicBezTo>
                  <a:cubicBezTo>
                    <a:pt x="67" y="26"/>
                    <a:pt x="67" y="26"/>
                    <a:pt x="67" y="26"/>
                  </a:cubicBezTo>
                  <a:lnTo>
                    <a:pt x="68" y="38"/>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latin typeface="微软雅黑" pitchFamily="34" charset="-122"/>
                <a:ea typeface="微软雅黑" pitchFamily="34" charset="-122"/>
              </a:endParaRPr>
            </a:p>
          </p:txBody>
        </p:sp>
      </p:grpSp>
      <p:grpSp>
        <p:nvGrpSpPr>
          <p:cNvPr id="8" name="组合 7"/>
          <p:cNvGrpSpPr/>
          <p:nvPr/>
        </p:nvGrpSpPr>
        <p:grpSpPr>
          <a:xfrm>
            <a:off x="9714173" y="6155824"/>
            <a:ext cx="5865234" cy="2593697"/>
            <a:chOff x="13879972" y="8815899"/>
            <a:chExt cx="8380464" cy="3714494"/>
          </a:xfrm>
        </p:grpSpPr>
        <p:sp>
          <p:nvSpPr>
            <p:cNvPr id="49" name="Freeform 1"/>
            <p:cNvSpPr>
              <a:spLocks noChangeArrowheads="1"/>
            </p:cNvSpPr>
            <p:nvPr/>
          </p:nvSpPr>
          <p:spPr bwMode="auto">
            <a:xfrm>
              <a:off x="20872173" y="9127136"/>
              <a:ext cx="1388263" cy="1603470"/>
            </a:xfrm>
            <a:custGeom>
              <a:avLst/>
              <a:gdLst>
                <a:gd name="T0" fmla="*/ 13311 w 13312"/>
                <a:gd name="T1" fmla="*/ 11531 h 15376"/>
                <a:gd name="T2" fmla="*/ 6656 w 13312"/>
                <a:gd name="T3" fmla="*/ 15375 h 15376"/>
                <a:gd name="T4" fmla="*/ 0 w 13312"/>
                <a:gd name="T5" fmla="*/ 11531 h 15376"/>
                <a:gd name="T6" fmla="*/ 0 w 13312"/>
                <a:gd name="T7" fmla="*/ 3844 h 15376"/>
                <a:gd name="T8" fmla="*/ 6656 w 13312"/>
                <a:gd name="T9" fmla="*/ 0 h 15376"/>
                <a:gd name="T10" fmla="*/ 13311 w 13312"/>
                <a:gd name="T11" fmla="*/ 3844 h 15376"/>
                <a:gd name="T12" fmla="*/ 13311 w 13312"/>
                <a:gd name="T13" fmla="*/ 11531 h 15376"/>
              </a:gdLst>
              <a:ahLst/>
              <a:cxnLst>
                <a:cxn ang="0">
                  <a:pos x="T0" y="T1"/>
                </a:cxn>
                <a:cxn ang="0">
                  <a:pos x="T2" y="T3"/>
                </a:cxn>
                <a:cxn ang="0">
                  <a:pos x="T4" y="T5"/>
                </a:cxn>
                <a:cxn ang="0">
                  <a:pos x="T6" y="T7"/>
                </a:cxn>
                <a:cxn ang="0">
                  <a:pos x="T8" y="T9"/>
                </a:cxn>
                <a:cxn ang="0">
                  <a:pos x="T10" y="T11"/>
                </a:cxn>
                <a:cxn ang="0">
                  <a:pos x="T12" y="T13"/>
                </a:cxn>
              </a:cxnLst>
              <a:rect l="0" t="0" r="r" b="b"/>
              <a:pathLst>
                <a:path w="13312" h="15376">
                  <a:moveTo>
                    <a:pt x="13311" y="11531"/>
                  </a:moveTo>
                  <a:lnTo>
                    <a:pt x="6656" y="15375"/>
                  </a:lnTo>
                  <a:lnTo>
                    <a:pt x="0" y="11531"/>
                  </a:lnTo>
                  <a:lnTo>
                    <a:pt x="0" y="3844"/>
                  </a:lnTo>
                  <a:lnTo>
                    <a:pt x="6656" y="0"/>
                  </a:lnTo>
                  <a:lnTo>
                    <a:pt x="13311" y="3844"/>
                  </a:lnTo>
                  <a:lnTo>
                    <a:pt x="13311" y="11531"/>
                  </a:lnTo>
                </a:path>
              </a:pathLst>
            </a:custGeom>
            <a:solidFill>
              <a:schemeClr val="accent4">
                <a:lumMod val="75000"/>
              </a:schemeClr>
            </a:solidFill>
            <a:ln>
              <a:noFill/>
            </a:ln>
            <a:effectLst/>
          </p:spPr>
          <p:txBody>
            <a:bodyPr wrap="none" anchor="ctr"/>
            <a:lstStyle/>
            <a:p>
              <a:endParaRPr lang="en-US">
                <a:latin typeface="微软雅黑" pitchFamily="34" charset="-122"/>
                <a:ea typeface="微软雅黑" pitchFamily="34" charset="-122"/>
              </a:endParaRPr>
            </a:p>
          </p:txBody>
        </p:sp>
        <p:sp>
          <p:nvSpPr>
            <p:cNvPr id="56" name="TextBox 55"/>
            <p:cNvSpPr txBox="1"/>
            <p:nvPr/>
          </p:nvSpPr>
          <p:spPr>
            <a:xfrm>
              <a:off x="18156270" y="8815899"/>
              <a:ext cx="2526803" cy="903587"/>
            </a:xfrm>
            <a:prstGeom prst="rect">
              <a:avLst/>
            </a:prstGeom>
            <a:noFill/>
          </p:spPr>
          <p:txBody>
            <a:bodyPr wrap="none" rtlCol="0">
              <a:spAutoFit/>
            </a:bodyPr>
            <a:lstStyle/>
            <a:p>
              <a:pPr algn="r"/>
              <a:r>
                <a:rPr lang="en-US" dirty="0" smtClean="0">
                  <a:solidFill>
                    <a:schemeClr val="accent4">
                      <a:lumMod val="75000"/>
                    </a:schemeClr>
                  </a:solidFill>
                  <a:latin typeface="微软雅黑" pitchFamily="34" charset="-122"/>
                  <a:ea typeface="微软雅黑" pitchFamily="34" charset="-122"/>
                  <a:cs typeface="Lato Regular"/>
                </a:rPr>
                <a:t>Threats</a:t>
              </a:r>
            </a:p>
          </p:txBody>
        </p:sp>
        <p:sp>
          <p:nvSpPr>
            <p:cNvPr id="57" name="TextBox 56"/>
            <p:cNvSpPr txBox="1"/>
            <p:nvPr/>
          </p:nvSpPr>
          <p:spPr>
            <a:xfrm>
              <a:off x="16754379" y="9662257"/>
              <a:ext cx="3928693" cy="2005521"/>
            </a:xfrm>
            <a:prstGeom prst="rect">
              <a:avLst/>
            </a:prstGeom>
            <a:noFill/>
          </p:spPr>
          <p:txBody>
            <a:bodyPr wrap="square" rtlCol="0">
              <a:spAutoFit/>
            </a:bodyPr>
            <a:lstStyle/>
            <a:p>
              <a:pPr algn="r"/>
              <a:r>
                <a:rPr lang="zh-CN" altLang="en-US" sz="1700" dirty="0">
                  <a:solidFill>
                    <a:schemeClr val="tx1">
                      <a:lumMod val="50000"/>
                      <a:lumOff val="50000"/>
                    </a:schemeClr>
                  </a:solidFill>
                  <a:latin typeface="微软雅黑" pitchFamily="34" charset="-122"/>
                  <a:ea typeface="微软雅黑" pitchFamily="34" charset="-122"/>
                  <a:cs typeface="Lato Light"/>
                </a:rPr>
                <a:t>输入您的内容输入您的内容输入您的内容输入您的内容输入您的内容输入您的内容输入您的内容输入您的内容</a:t>
              </a:r>
              <a:endParaRPr lang="en-US" sz="1700" dirty="0">
                <a:solidFill>
                  <a:schemeClr val="tx1">
                    <a:lumMod val="50000"/>
                    <a:lumOff val="50000"/>
                  </a:schemeClr>
                </a:solidFill>
                <a:latin typeface="微软雅黑" pitchFamily="34" charset="-122"/>
                <a:ea typeface="微软雅黑" pitchFamily="34" charset="-122"/>
                <a:cs typeface="Lato Light"/>
              </a:endParaRPr>
            </a:p>
          </p:txBody>
        </p:sp>
        <p:grpSp>
          <p:nvGrpSpPr>
            <p:cNvPr id="70" name="Group 51"/>
            <p:cNvGrpSpPr/>
            <p:nvPr/>
          </p:nvGrpSpPr>
          <p:grpSpPr>
            <a:xfrm flipH="1" flipV="1">
              <a:off x="13879972" y="10730503"/>
              <a:ext cx="7715545" cy="1799890"/>
              <a:chOff x="2913160" y="2924341"/>
              <a:chExt cx="7411082" cy="1550438"/>
            </a:xfrm>
          </p:grpSpPr>
          <p:cxnSp>
            <p:nvCxnSpPr>
              <p:cNvPr id="71" name="Straight Connector 52"/>
              <p:cNvCxnSpPr/>
              <p:nvPr/>
            </p:nvCxnSpPr>
            <p:spPr>
              <a:xfrm flipH="1">
                <a:off x="2918048" y="2924341"/>
                <a:ext cx="7406194" cy="0"/>
              </a:xfrm>
              <a:prstGeom prst="line">
                <a:avLst/>
              </a:prstGeom>
              <a:ln>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72" name="Straight Connector 54"/>
              <p:cNvCxnSpPr/>
              <p:nvPr/>
            </p:nvCxnSpPr>
            <p:spPr>
              <a:xfrm flipV="1">
                <a:off x="2913160" y="2924341"/>
                <a:ext cx="4888" cy="1550438"/>
              </a:xfrm>
              <a:prstGeom prst="line">
                <a:avLst/>
              </a:prstGeom>
              <a:ln>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73" name="Straight Connector 57"/>
              <p:cNvCxnSpPr/>
              <p:nvPr/>
            </p:nvCxnSpPr>
            <p:spPr>
              <a:xfrm flipV="1">
                <a:off x="10324242" y="2924341"/>
                <a:ext cx="0" cy="599083"/>
              </a:xfrm>
              <a:prstGeom prst="line">
                <a:avLst/>
              </a:prstGeom>
              <a:ln>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grpSp>
        <p:sp>
          <p:nvSpPr>
            <p:cNvPr id="79" name="Freeform 154"/>
            <p:cNvSpPr>
              <a:spLocks noEditPoints="1"/>
            </p:cNvSpPr>
            <p:nvPr/>
          </p:nvSpPr>
          <p:spPr bwMode="auto">
            <a:xfrm>
              <a:off x="21183613" y="9507419"/>
              <a:ext cx="677322" cy="732395"/>
            </a:xfrm>
            <a:custGeom>
              <a:avLst/>
              <a:gdLst/>
              <a:ahLst/>
              <a:cxnLst>
                <a:cxn ang="0">
                  <a:pos x="58" y="58"/>
                </a:cxn>
                <a:cxn ang="0">
                  <a:pos x="41" y="58"/>
                </a:cxn>
                <a:cxn ang="0">
                  <a:pos x="31" y="68"/>
                </a:cxn>
                <a:cxn ang="0">
                  <a:pos x="22" y="58"/>
                </a:cxn>
                <a:cxn ang="0">
                  <a:pos x="5" y="58"/>
                </a:cxn>
                <a:cxn ang="0">
                  <a:pos x="0" y="53"/>
                </a:cxn>
                <a:cxn ang="0">
                  <a:pos x="12" y="22"/>
                </a:cxn>
                <a:cxn ang="0">
                  <a:pos x="28" y="5"/>
                </a:cxn>
                <a:cxn ang="0">
                  <a:pos x="28" y="3"/>
                </a:cxn>
                <a:cxn ang="0">
                  <a:pos x="31" y="0"/>
                </a:cxn>
                <a:cxn ang="0">
                  <a:pos x="35" y="3"/>
                </a:cxn>
                <a:cxn ang="0">
                  <a:pos x="35" y="5"/>
                </a:cxn>
                <a:cxn ang="0">
                  <a:pos x="51" y="22"/>
                </a:cxn>
                <a:cxn ang="0">
                  <a:pos x="63" y="53"/>
                </a:cxn>
                <a:cxn ang="0">
                  <a:pos x="58" y="58"/>
                </a:cxn>
                <a:cxn ang="0">
                  <a:pos x="31" y="63"/>
                </a:cxn>
                <a:cxn ang="0">
                  <a:pos x="26" y="58"/>
                </a:cxn>
                <a:cxn ang="0">
                  <a:pos x="25" y="57"/>
                </a:cxn>
                <a:cxn ang="0">
                  <a:pos x="25" y="58"/>
                </a:cxn>
                <a:cxn ang="0">
                  <a:pos x="31" y="65"/>
                </a:cxn>
                <a:cxn ang="0">
                  <a:pos x="32" y="64"/>
                </a:cxn>
                <a:cxn ang="0">
                  <a:pos x="31" y="63"/>
                </a:cxn>
              </a:cxnLst>
              <a:rect l="0" t="0" r="r" b="b"/>
              <a:pathLst>
                <a:path w="63" h="68">
                  <a:moveTo>
                    <a:pt x="58" y="58"/>
                  </a:moveTo>
                  <a:cubicBezTo>
                    <a:pt x="41" y="58"/>
                    <a:pt x="41" y="58"/>
                    <a:pt x="41" y="58"/>
                  </a:cubicBezTo>
                  <a:cubicBezTo>
                    <a:pt x="41" y="63"/>
                    <a:pt x="37" y="68"/>
                    <a:pt x="31" y="68"/>
                  </a:cubicBezTo>
                  <a:cubicBezTo>
                    <a:pt x="26" y="68"/>
                    <a:pt x="22" y="63"/>
                    <a:pt x="22" y="58"/>
                  </a:cubicBezTo>
                  <a:cubicBezTo>
                    <a:pt x="5" y="58"/>
                    <a:pt x="5" y="58"/>
                    <a:pt x="5" y="58"/>
                  </a:cubicBezTo>
                  <a:cubicBezTo>
                    <a:pt x="2" y="58"/>
                    <a:pt x="0" y="56"/>
                    <a:pt x="0" y="53"/>
                  </a:cubicBezTo>
                  <a:cubicBezTo>
                    <a:pt x="5" y="48"/>
                    <a:pt x="12" y="40"/>
                    <a:pt x="12" y="22"/>
                  </a:cubicBezTo>
                  <a:cubicBezTo>
                    <a:pt x="12" y="14"/>
                    <a:pt x="18" y="6"/>
                    <a:pt x="28" y="5"/>
                  </a:cubicBezTo>
                  <a:cubicBezTo>
                    <a:pt x="28" y="4"/>
                    <a:pt x="28" y="4"/>
                    <a:pt x="28" y="3"/>
                  </a:cubicBezTo>
                  <a:cubicBezTo>
                    <a:pt x="28" y="1"/>
                    <a:pt x="29" y="0"/>
                    <a:pt x="31" y="0"/>
                  </a:cubicBezTo>
                  <a:cubicBezTo>
                    <a:pt x="33" y="0"/>
                    <a:pt x="35" y="1"/>
                    <a:pt x="35" y="3"/>
                  </a:cubicBezTo>
                  <a:cubicBezTo>
                    <a:pt x="35" y="4"/>
                    <a:pt x="35" y="4"/>
                    <a:pt x="35" y="5"/>
                  </a:cubicBezTo>
                  <a:cubicBezTo>
                    <a:pt x="45" y="6"/>
                    <a:pt x="51" y="14"/>
                    <a:pt x="51" y="22"/>
                  </a:cubicBezTo>
                  <a:cubicBezTo>
                    <a:pt x="51" y="40"/>
                    <a:pt x="57" y="48"/>
                    <a:pt x="63" y="53"/>
                  </a:cubicBezTo>
                  <a:cubicBezTo>
                    <a:pt x="63" y="56"/>
                    <a:pt x="61" y="58"/>
                    <a:pt x="58" y="58"/>
                  </a:cubicBezTo>
                  <a:close/>
                  <a:moveTo>
                    <a:pt x="31" y="63"/>
                  </a:moveTo>
                  <a:cubicBezTo>
                    <a:pt x="28" y="63"/>
                    <a:pt x="26" y="61"/>
                    <a:pt x="26" y="58"/>
                  </a:cubicBezTo>
                  <a:cubicBezTo>
                    <a:pt x="26" y="58"/>
                    <a:pt x="26" y="57"/>
                    <a:pt x="25" y="57"/>
                  </a:cubicBezTo>
                  <a:cubicBezTo>
                    <a:pt x="25" y="57"/>
                    <a:pt x="25" y="58"/>
                    <a:pt x="25" y="58"/>
                  </a:cubicBezTo>
                  <a:cubicBezTo>
                    <a:pt x="25" y="62"/>
                    <a:pt x="28" y="65"/>
                    <a:pt x="31" y="65"/>
                  </a:cubicBezTo>
                  <a:cubicBezTo>
                    <a:pt x="32" y="65"/>
                    <a:pt x="32" y="64"/>
                    <a:pt x="32" y="64"/>
                  </a:cubicBezTo>
                  <a:cubicBezTo>
                    <a:pt x="32" y="64"/>
                    <a:pt x="32" y="63"/>
                    <a:pt x="31" y="63"/>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latin typeface="微软雅黑" pitchFamily="34" charset="-122"/>
                <a:ea typeface="微软雅黑" pitchFamily="34" charset="-122"/>
              </a:endParaRPr>
            </a:p>
          </p:txBody>
        </p:sp>
      </p:grpSp>
      <p:grpSp>
        <p:nvGrpSpPr>
          <p:cNvPr id="9" name="组合 8"/>
          <p:cNvGrpSpPr/>
          <p:nvPr/>
        </p:nvGrpSpPr>
        <p:grpSpPr>
          <a:xfrm>
            <a:off x="9714173" y="2041963"/>
            <a:ext cx="5865234" cy="2967731"/>
            <a:chOff x="13879972" y="2924342"/>
            <a:chExt cx="8380464" cy="4250157"/>
          </a:xfrm>
        </p:grpSpPr>
        <p:sp>
          <p:nvSpPr>
            <p:cNvPr id="48" name="Freeform 1"/>
            <p:cNvSpPr>
              <a:spLocks noChangeArrowheads="1"/>
            </p:cNvSpPr>
            <p:nvPr/>
          </p:nvSpPr>
          <p:spPr bwMode="auto">
            <a:xfrm>
              <a:off x="20872173" y="4681518"/>
              <a:ext cx="1388263" cy="1603470"/>
            </a:xfrm>
            <a:custGeom>
              <a:avLst/>
              <a:gdLst>
                <a:gd name="T0" fmla="*/ 13311 w 13312"/>
                <a:gd name="T1" fmla="*/ 11531 h 15376"/>
                <a:gd name="T2" fmla="*/ 6656 w 13312"/>
                <a:gd name="T3" fmla="*/ 15375 h 15376"/>
                <a:gd name="T4" fmla="*/ 0 w 13312"/>
                <a:gd name="T5" fmla="*/ 11531 h 15376"/>
                <a:gd name="T6" fmla="*/ 0 w 13312"/>
                <a:gd name="T7" fmla="*/ 3844 h 15376"/>
                <a:gd name="T8" fmla="*/ 6656 w 13312"/>
                <a:gd name="T9" fmla="*/ 0 h 15376"/>
                <a:gd name="T10" fmla="*/ 13311 w 13312"/>
                <a:gd name="T11" fmla="*/ 3844 h 15376"/>
                <a:gd name="T12" fmla="*/ 13311 w 13312"/>
                <a:gd name="T13" fmla="*/ 11531 h 15376"/>
              </a:gdLst>
              <a:ahLst/>
              <a:cxnLst>
                <a:cxn ang="0">
                  <a:pos x="T0" y="T1"/>
                </a:cxn>
                <a:cxn ang="0">
                  <a:pos x="T2" y="T3"/>
                </a:cxn>
                <a:cxn ang="0">
                  <a:pos x="T4" y="T5"/>
                </a:cxn>
                <a:cxn ang="0">
                  <a:pos x="T6" y="T7"/>
                </a:cxn>
                <a:cxn ang="0">
                  <a:pos x="T8" y="T9"/>
                </a:cxn>
                <a:cxn ang="0">
                  <a:pos x="T10" y="T11"/>
                </a:cxn>
                <a:cxn ang="0">
                  <a:pos x="T12" y="T13"/>
                </a:cxn>
              </a:cxnLst>
              <a:rect l="0" t="0" r="r" b="b"/>
              <a:pathLst>
                <a:path w="13312" h="15376">
                  <a:moveTo>
                    <a:pt x="13311" y="11531"/>
                  </a:moveTo>
                  <a:lnTo>
                    <a:pt x="6656" y="15375"/>
                  </a:lnTo>
                  <a:lnTo>
                    <a:pt x="0" y="11531"/>
                  </a:lnTo>
                  <a:lnTo>
                    <a:pt x="0" y="3844"/>
                  </a:lnTo>
                  <a:lnTo>
                    <a:pt x="6656" y="0"/>
                  </a:lnTo>
                  <a:lnTo>
                    <a:pt x="13311" y="3844"/>
                  </a:lnTo>
                  <a:lnTo>
                    <a:pt x="13311" y="11531"/>
                  </a:lnTo>
                </a:path>
              </a:pathLst>
            </a:custGeom>
            <a:solidFill>
              <a:schemeClr val="tx2">
                <a:lumMod val="75000"/>
                <a:lumOff val="25000"/>
              </a:schemeClr>
            </a:solidFill>
            <a:ln>
              <a:noFill/>
            </a:ln>
            <a:effectLst/>
          </p:spPr>
          <p:txBody>
            <a:bodyPr wrap="none" anchor="ctr"/>
            <a:lstStyle/>
            <a:p>
              <a:endParaRPr lang="en-US">
                <a:latin typeface="微软雅黑" pitchFamily="34" charset="-122"/>
                <a:ea typeface="微软雅黑" pitchFamily="34" charset="-122"/>
              </a:endParaRPr>
            </a:p>
          </p:txBody>
        </p:sp>
        <p:sp>
          <p:nvSpPr>
            <p:cNvPr id="54" name="TextBox 53"/>
            <p:cNvSpPr txBox="1"/>
            <p:nvPr/>
          </p:nvSpPr>
          <p:spPr>
            <a:xfrm>
              <a:off x="17344122" y="4265471"/>
              <a:ext cx="3339905" cy="903587"/>
            </a:xfrm>
            <a:prstGeom prst="rect">
              <a:avLst/>
            </a:prstGeom>
            <a:noFill/>
          </p:spPr>
          <p:txBody>
            <a:bodyPr wrap="none" rtlCol="0">
              <a:spAutoFit/>
            </a:bodyPr>
            <a:lstStyle/>
            <a:p>
              <a:pPr algn="r"/>
              <a:r>
                <a:rPr lang="en-US" dirty="0" smtClean="0">
                  <a:solidFill>
                    <a:schemeClr val="tx2">
                      <a:lumMod val="75000"/>
                      <a:lumOff val="25000"/>
                    </a:schemeClr>
                  </a:solidFill>
                  <a:latin typeface="微软雅黑" pitchFamily="34" charset="-122"/>
                  <a:ea typeface="微软雅黑" pitchFamily="34" charset="-122"/>
                  <a:cs typeface="Lato Regular"/>
                </a:rPr>
                <a:t>Weakness</a:t>
              </a:r>
            </a:p>
          </p:txBody>
        </p:sp>
        <p:sp>
          <p:nvSpPr>
            <p:cNvPr id="55" name="TextBox 54"/>
            <p:cNvSpPr txBox="1"/>
            <p:nvPr/>
          </p:nvSpPr>
          <p:spPr>
            <a:xfrm>
              <a:off x="16754379" y="5168978"/>
              <a:ext cx="3929648" cy="2005521"/>
            </a:xfrm>
            <a:prstGeom prst="rect">
              <a:avLst/>
            </a:prstGeom>
            <a:noFill/>
          </p:spPr>
          <p:txBody>
            <a:bodyPr wrap="square" rtlCol="0">
              <a:spAutoFit/>
            </a:bodyPr>
            <a:lstStyle/>
            <a:p>
              <a:pPr algn="r"/>
              <a:r>
                <a:rPr lang="zh-CN" altLang="en-US" sz="1700" dirty="0">
                  <a:solidFill>
                    <a:schemeClr val="tx1">
                      <a:lumMod val="50000"/>
                      <a:lumOff val="50000"/>
                    </a:schemeClr>
                  </a:solidFill>
                  <a:latin typeface="微软雅黑" pitchFamily="34" charset="-122"/>
                  <a:ea typeface="微软雅黑" pitchFamily="34" charset="-122"/>
                  <a:cs typeface="Lato Light"/>
                </a:rPr>
                <a:t>输入您的内容输入您的内容输入您的内容输入您的内容输入您的内容输入您的内容输入您的内容输入您的内容</a:t>
              </a:r>
              <a:endParaRPr lang="en-US" sz="1700" dirty="0">
                <a:solidFill>
                  <a:schemeClr val="tx1">
                    <a:lumMod val="50000"/>
                    <a:lumOff val="50000"/>
                  </a:schemeClr>
                </a:solidFill>
                <a:latin typeface="微软雅黑" pitchFamily="34" charset="-122"/>
                <a:ea typeface="微软雅黑" pitchFamily="34" charset="-122"/>
                <a:cs typeface="Lato Light"/>
              </a:endParaRPr>
            </a:p>
          </p:txBody>
        </p:sp>
        <p:grpSp>
          <p:nvGrpSpPr>
            <p:cNvPr id="62" name="Group 64"/>
            <p:cNvGrpSpPr/>
            <p:nvPr/>
          </p:nvGrpSpPr>
          <p:grpSpPr>
            <a:xfrm flipH="1">
              <a:off x="13879972" y="2924342"/>
              <a:ext cx="7715545" cy="1757177"/>
              <a:chOff x="2918048" y="2924341"/>
              <a:chExt cx="7406194" cy="1757177"/>
            </a:xfrm>
          </p:grpSpPr>
          <p:cxnSp>
            <p:nvCxnSpPr>
              <p:cNvPr id="63" name="Straight Connector 65"/>
              <p:cNvCxnSpPr/>
              <p:nvPr/>
            </p:nvCxnSpPr>
            <p:spPr>
              <a:xfrm flipH="1">
                <a:off x="2918048" y="2924341"/>
                <a:ext cx="7406194" cy="0"/>
              </a:xfrm>
              <a:prstGeom prst="line">
                <a:avLst/>
              </a:prstGeom>
              <a:ln>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64" name="Straight Connector 66"/>
              <p:cNvCxnSpPr/>
              <p:nvPr/>
            </p:nvCxnSpPr>
            <p:spPr>
              <a:xfrm flipV="1">
                <a:off x="2918048" y="2924341"/>
                <a:ext cx="0" cy="1757177"/>
              </a:xfrm>
              <a:prstGeom prst="line">
                <a:avLst/>
              </a:prstGeom>
              <a:ln>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65" name="Straight Connector 67"/>
              <p:cNvCxnSpPr/>
              <p:nvPr/>
            </p:nvCxnSpPr>
            <p:spPr>
              <a:xfrm flipV="1">
                <a:off x="10324242" y="2924341"/>
                <a:ext cx="0" cy="599083"/>
              </a:xfrm>
              <a:prstGeom prst="line">
                <a:avLst/>
              </a:prstGeom>
              <a:ln>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grpSp>
        <p:sp>
          <p:nvSpPr>
            <p:cNvPr id="80" name="Freeform 166"/>
            <p:cNvSpPr>
              <a:spLocks noEditPoints="1"/>
            </p:cNvSpPr>
            <p:nvPr/>
          </p:nvSpPr>
          <p:spPr bwMode="auto">
            <a:xfrm>
              <a:off x="21167196" y="5080751"/>
              <a:ext cx="730459" cy="736118"/>
            </a:xfrm>
            <a:custGeom>
              <a:avLst/>
              <a:gdLst/>
              <a:ahLst/>
              <a:cxnLst>
                <a:cxn ang="0">
                  <a:pos x="1" y="42"/>
                </a:cxn>
                <a:cxn ang="0">
                  <a:pos x="1" y="40"/>
                </a:cxn>
                <a:cxn ang="0">
                  <a:pos x="14" y="41"/>
                </a:cxn>
                <a:cxn ang="0">
                  <a:pos x="30" y="19"/>
                </a:cxn>
                <a:cxn ang="0">
                  <a:pos x="17" y="8"/>
                </a:cxn>
                <a:cxn ang="0">
                  <a:pos x="9" y="14"/>
                </a:cxn>
                <a:cxn ang="0">
                  <a:pos x="9" y="19"/>
                </a:cxn>
                <a:cxn ang="0">
                  <a:pos x="18" y="39"/>
                </a:cxn>
                <a:cxn ang="0">
                  <a:pos x="4" y="24"/>
                </a:cxn>
                <a:cxn ang="0">
                  <a:pos x="4" y="9"/>
                </a:cxn>
                <a:cxn ang="0">
                  <a:pos x="17" y="0"/>
                </a:cxn>
                <a:cxn ang="0">
                  <a:pos x="37" y="16"/>
                </a:cxn>
                <a:cxn ang="0">
                  <a:pos x="30" y="19"/>
                </a:cxn>
                <a:cxn ang="0">
                  <a:pos x="6" y="58"/>
                </a:cxn>
                <a:cxn ang="0">
                  <a:pos x="5" y="56"/>
                </a:cxn>
                <a:cxn ang="0">
                  <a:pos x="16" y="46"/>
                </a:cxn>
                <a:cxn ang="0">
                  <a:pos x="7" y="58"/>
                </a:cxn>
                <a:cxn ang="0">
                  <a:pos x="22" y="63"/>
                </a:cxn>
                <a:cxn ang="0">
                  <a:pos x="20" y="49"/>
                </a:cxn>
                <a:cxn ang="0">
                  <a:pos x="23" y="49"/>
                </a:cxn>
                <a:cxn ang="0">
                  <a:pos x="59" y="54"/>
                </a:cxn>
                <a:cxn ang="0">
                  <a:pos x="46" y="62"/>
                </a:cxn>
                <a:cxn ang="0">
                  <a:pos x="25" y="46"/>
                </a:cxn>
                <a:cxn ang="0">
                  <a:pos x="33" y="43"/>
                </a:cxn>
                <a:cxn ang="0">
                  <a:pos x="48" y="54"/>
                </a:cxn>
                <a:cxn ang="0">
                  <a:pos x="55" y="46"/>
                </a:cxn>
                <a:cxn ang="0">
                  <a:pos x="44" y="33"/>
                </a:cxn>
                <a:cxn ang="0">
                  <a:pos x="46" y="25"/>
                </a:cxn>
                <a:cxn ang="0">
                  <a:pos x="62" y="46"/>
                </a:cxn>
                <a:cxn ang="0">
                  <a:pos x="42" y="13"/>
                </a:cxn>
                <a:cxn ang="0">
                  <a:pos x="40" y="13"/>
                </a:cxn>
                <a:cxn ang="0">
                  <a:pos x="41" y="0"/>
                </a:cxn>
                <a:cxn ang="0">
                  <a:pos x="42" y="13"/>
                </a:cxn>
                <a:cxn ang="0">
                  <a:pos x="47" y="17"/>
                </a:cxn>
                <a:cxn ang="0">
                  <a:pos x="46" y="15"/>
                </a:cxn>
                <a:cxn ang="0">
                  <a:pos x="58" y="5"/>
                </a:cxn>
                <a:cxn ang="0">
                  <a:pos x="48" y="16"/>
                </a:cxn>
                <a:cxn ang="0">
                  <a:pos x="50" y="23"/>
                </a:cxn>
                <a:cxn ang="0">
                  <a:pos x="50" y="20"/>
                </a:cxn>
                <a:cxn ang="0">
                  <a:pos x="63" y="22"/>
                </a:cxn>
              </a:cxnLst>
              <a:rect l="0" t="0" r="r" b="b"/>
              <a:pathLst>
                <a:path w="63" h="63">
                  <a:moveTo>
                    <a:pt x="13" y="42"/>
                  </a:moveTo>
                  <a:cubicBezTo>
                    <a:pt x="1" y="42"/>
                    <a:pt x="1" y="42"/>
                    <a:pt x="1" y="42"/>
                  </a:cubicBezTo>
                  <a:cubicBezTo>
                    <a:pt x="0" y="42"/>
                    <a:pt x="0" y="42"/>
                    <a:pt x="0" y="41"/>
                  </a:cubicBezTo>
                  <a:cubicBezTo>
                    <a:pt x="0" y="40"/>
                    <a:pt x="0" y="40"/>
                    <a:pt x="1" y="40"/>
                  </a:cubicBezTo>
                  <a:cubicBezTo>
                    <a:pt x="13" y="40"/>
                    <a:pt x="13" y="40"/>
                    <a:pt x="13" y="40"/>
                  </a:cubicBezTo>
                  <a:cubicBezTo>
                    <a:pt x="14" y="40"/>
                    <a:pt x="14" y="40"/>
                    <a:pt x="14" y="41"/>
                  </a:cubicBezTo>
                  <a:cubicBezTo>
                    <a:pt x="14" y="42"/>
                    <a:pt x="14" y="42"/>
                    <a:pt x="13" y="42"/>
                  </a:cubicBezTo>
                  <a:close/>
                  <a:moveTo>
                    <a:pt x="30" y="19"/>
                  </a:moveTo>
                  <a:cubicBezTo>
                    <a:pt x="19" y="9"/>
                    <a:pt x="19" y="9"/>
                    <a:pt x="19" y="9"/>
                  </a:cubicBezTo>
                  <a:cubicBezTo>
                    <a:pt x="19" y="8"/>
                    <a:pt x="18" y="8"/>
                    <a:pt x="17" y="8"/>
                  </a:cubicBezTo>
                  <a:cubicBezTo>
                    <a:pt x="16" y="8"/>
                    <a:pt x="15" y="8"/>
                    <a:pt x="14" y="9"/>
                  </a:cubicBezTo>
                  <a:cubicBezTo>
                    <a:pt x="9" y="14"/>
                    <a:pt x="9" y="14"/>
                    <a:pt x="9" y="14"/>
                  </a:cubicBezTo>
                  <a:cubicBezTo>
                    <a:pt x="8" y="15"/>
                    <a:pt x="8" y="16"/>
                    <a:pt x="8" y="17"/>
                  </a:cubicBezTo>
                  <a:cubicBezTo>
                    <a:pt x="8" y="18"/>
                    <a:pt x="8" y="19"/>
                    <a:pt x="9" y="19"/>
                  </a:cubicBezTo>
                  <a:cubicBezTo>
                    <a:pt x="19" y="30"/>
                    <a:pt x="19" y="30"/>
                    <a:pt x="19" y="30"/>
                  </a:cubicBezTo>
                  <a:cubicBezTo>
                    <a:pt x="18" y="39"/>
                    <a:pt x="18" y="39"/>
                    <a:pt x="18" y="39"/>
                  </a:cubicBezTo>
                  <a:cubicBezTo>
                    <a:pt x="18" y="38"/>
                    <a:pt x="17" y="38"/>
                    <a:pt x="16" y="37"/>
                  </a:cubicBezTo>
                  <a:cubicBezTo>
                    <a:pt x="4" y="24"/>
                    <a:pt x="4" y="24"/>
                    <a:pt x="4" y="24"/>
                  </a:cubicBezTo>
                  <a:cubicBezTo>
                    <a:pt x="2" y="22"/>
                    <a:pt x="0" y="20"/>
                    <a:pt x="0" y="17"/>
                  </a:cubicBezTo>
                  <a:cubicBezTo>
                    <a:pt x="0" y="14"/>
                    <a:pt x="2" y="11"/>
                    <a:pt x="4" y="9"/>
                  </a:cubicBezTo>
                  <a:cubicBezTo>
                    <a:pt x="9" y="3"/>
                    <a:pt x="9" y="3"/>
                    <a:pt x="9" y="3"/>
                  </a:cubicBezTo>
                  <a:cubicBezTo>
                    <a:pt x="11" y="1"/>
                    <a:pt x="14" y="0"/>
                    <a:pt x="17" y="0"/>
                  </a:cubicBezTo>
                  <a:cubicBezTo>
                    <a:pt x="20" y="0"/>
                    <a:pt x="23" y="1"/>
                    <a:pt x="25" y="4"/>
                  </a:cubicBezTo>
                  <a:cubicBezTo>
                    <a:pt x="37" y="16"/>
                    <a:pt x="37" y="16"/>
                    <a:pt x="37" y="16"/>
                  </a:cubicBezTo>
                  <a:cubicBezTo>
                    <a:pt x="38" y="17"/>
                    <a:pt x="38" y="18"/>
                    <a:pt x="39" y="18"/>
                  </a:cubicBezTo>
                  <a:lnTo>
                    <a:pt x="30" y="19"/>
                  </a:lnTo>
                  <a:close/>
                  <a:moveTo>
                    <a:pt x="7" y="58"/>
                  </a:moveTo>
                  <a:cubicBezTo>
                    <a:pt x="6" y="58"/>
                    <a:pt x="6" y="58"/>
                    <a:pt x="6" y="58"/>
                  </a:cubicBezTo>
                  <a:cubicBezTo>
                    <a:pt x="6" y="58"/>
                    <a:pt x="5" y="58"/>
                    <a:pt x="5" y="58"/>
                  </a:cubicBezTo>
                  <a:cubicBezTo>
                    <a:pt x="5" y="57"/>
                    <a:pt x="5" y="56"/>
                    <a:pt x="5" y="56"/>
                  </a:cubicBezTo>
                  <a:cubicBezTo>
                    <a:pt x="15" y="46"/>
                    <a:pt x="15" y="46"/>
                    <a:pt x="15" y="46"/>
                  </a:cubicBezTo>
                  <a:cubicBezTo>
                    <a:pt x="15" y="46"/>
                    <a:pt x="16" y="46"/>
                    <a:pt x="16" y="46"/>
                  </a:cubicBezTo>
                  <a:cubicBezTo>
                    <a:pt x="17" y="47"/>
                    <a:pt x="17" y="47"/>
                    <a:pt x="16" y="48"/>
                  </a:cubicBezTo>
                  <a:lnTo>
                    <a:pt x="7" y="58"/>
                  </a:lnTo>
                  <a:close/>
                  <a:moveTo>
                    <a:pt x="23" y="62"/>
                  </a:moveTo>
                  <a:cubicBezTo>
                    <a:pt x="23" y="62"/>
                    <a:pt x="22" y="63"/>
                    <a:pt x="22" y="63"/>
                  </a:cubicBezTo>
                  <a:cubicBezTo>
                    <a:pt x="21" y="63"/>
                    <a:pt x="20" y="62"/>
                    <a:pt x="20" y="62"/>
                  </a:cubicBezTo>
                  <a:cubicBezTo>
                    <a:pt x="20" y="49"/>
                    <a:pt x="20" y="49"/>
                    <a:pt x="20" y="49"/>
                  </a:cubicBezTo>
                  <a:cubicBezTo>
                    <a:pt x="20" y="49"/>
                    <a:pt x="21" y="48"/>
                    <a:pt x="22" y="48"/>
                  </a:cubicBezTo>
                  <a:cubicBezTo>
                    <a:pt x="22" y="48"/>
                    <a:pt x="23" y="49"/>
                    <a:pt x="23" y="49"/>
                  </a:cubicBezTo>
                  <a:lnTo>
                    <a:pt x="23" y="62"/>
                  </a:lnTo>
                  <a:close/>
                  <a:moveTo>
                    <a:pt x="59" y="54"/>
                  </a:moveTo>
                  <a:cubicBezTo>
                    <a:pt x="54" y="59"/>
                    <a:pt x="54" y="59"/>
                    <a:pt x="54" y="59"/>
                  </a:cubicBezTo>
                  <a:cubicBezTo>
                    <a:pt x="51" y="61"/>
                    <a:pt x="49" y="62"/>
                    <a:pt x="46" y="62"/>
                  </a:cubicBezTo>
                  <a:cubicBezTo>
                    <a:pt x="43" y="62"/>
                    <a:pt x="40" y="61"/>
                    <a:pt x="38" y="59"/>
                  </a:cubicBezTo>
                  <a:cubicBezTo>
                    <a:pt x="25" y="46"/>
                    <a:pt x="25" y="46"/>
                    <a:pt x="25" y="46"/>
                  </a:cubicBezTo>
                  <a:cubicBezTo>
                    <a:pt x="25" y="46"/>
                    <a:pt x="24" y="45"/>
                    <a:pt x="24" y="44"/>
                  </a:cubicBezTo>
                  <a:cubicBezTo>
                    <a:pt x="33" y="43"/>
                    <a:pt x="33" y="43"/>
                    <a:pt x="33" y="43"/>
                  </a:cubicBezTo>
                  <a:cubicBezTo>
                    <a:pt x="43" y="54"/>
                    <a:pt x="43" y="54"/>
                    <a:pt x="43" y="54"/>
                  </a:cubicBezTo>
                  <a:cubicBezTo>
                    <a:pt x="45" y="55"/>
                    <a:pt x="47" y="55"/>
                    <a:pt x="48" y="54"/>
                  </a:cubicBezTo>
                  <a:cubicBezTo>
                    <a:pt x="54" y="48"/>
                    <a:pt x="54" y="48"/>
                    <a:pt x="54" y="48"/>
                  </a:cubicBezTo>
                  <a:cubicBezTo>
                    <a:pt x="55" y="48"/>
                    <a:pt x="55" y="47"/>
                    <a:pt x="55" y="46"/>
                  </a:cubicBezTo>
                  <a:cubicBezTo>
                    <a:pt x="55" y="45"/>
                    <a:pt x="55" y="44"/>
                    <a:pt x="54" y="43"/>
                  </a:cubicBezTo>
                  <a:cubicBezTo>
                    <a:pt x="44" y="33"/>
                    <a:pt x="44" y="33"/>
                    <a:pt x="44" y="33"/>
                  </a:cubicBezTo>
                  <a:cubicBezTo>
                    <a:pt x="44" y="24"/>
                    <a:pt x="44" y="24"/>
                    <a:pt x="44" y="24"/>
                  </a:cubicBezTo>
                  <a:cubicBezTo>
                    <a:pt x="45" y="24"/>
                    <a:pt x="46" y="25"/>
                    <a:pt x="46" y="25"/>
                  </a:cubicBezTo>
                  <a:cubicBezTo>
                    <a:pt x="59" y="38"/>
                    <a:pt x="59" y="38"/>
                    <a:pt x="59" y="38"/>
                  </a:cubicBezTo>
                  <a:cubicBezTo>
                    <a:pt x="61" y="40"/>
                    <a:pt x="62" y="43"/>
                    <a:pt x="62" y="46"/>
                  </a:cubicBezTo>
                  <a:cubicBezTo>
                    <a:pt x="62" y="49"/>
                    <a:pt x="61" y="52"/>
                    <a:pt x="59" y="54"/>
                  </a:cubicBezTo>
                  <a:close/>
                  <a:moveTo>
                    <a:pt x="42" y="13"/>
                  </a:moveTo>
                  <a:cubicBezTo>
                    <a:pt x="42" y="14"/>
                    <a:pt x="42" y="14"/>
                    <a:pt x="41" y="14"/>
                  </a:cubicBezTo>
                  <a:cubicBezTo>
                    <a:pt x="40" y="14"/>
                    <a:pt x="40" y="14"/>
                    <a:pt x="40" y="13"/>
                  </a:cubicBezTo>
                  <a:cubicBezTo>
                    <a:pt x="40" y="1"/>
                    <a:pt x="40" y="1"/>
                    <a:pt x="40" y="1"/>
                  </a:cubicBezTo>
                  <a:cubicBezTo>
                    <a:pt x="40" y="0"/>
                    <a:pt x="40" y="0"/>
                    <a:pt x="41" y="0"/>
                  </a:cubicBezTo>
                  <a:cubicBezTo>
                    <a:pt x="42" y="0"/>
                    <a:pt x="42" y="0"/>
                    <a:pt x="42" y="1"/>
                  </a:cubicBezTo>
                  <a:lnTo>
                    <a:pt x="42" y="13"/>
                  </a:lnTo>
                  <a:close/>
                  <a:moveTo>
                    <a:pt x="48" y="16"/>
                  </a:moveTo>
                  <a:cubicBezTo>
                    <a:pt x="48" y="17"/>
                    <a:pt x="47" y="17"/>
                    <a:pt x="47" y="17"/>
                  </a:cubicBezTo>
                  <a:cubicBezTo>
                    <a:pt x="47" y="17"/>
                    <a:pt x="47" y="17"/>
                    <a:pt x="46" y="16"/>
                  </a:cubicBezTo>
                  <a:cubicBezTo>
                    <a:pt x="46" y="16"/>
                    <a:pt x="46" y="15"/>
                    <a:pt x="46" y="15"/>
                  </a:cubicBezTo>
                  <a:cubicBezTo>
                    <a:pt x="56" y="5"/>
                    <a:pt x="56" y="5"/>
                    <a:pt x="56" y="5"/>
                  </a:cubicBezTo>
                  <a:cubicBezTo>
                    <a:pt x="56" y="4"/>
                    <a:pt x="57" y="4"/>
                    <a:pt x="58" y="5"/>
                  </a:cubicBezTo>
                  <a:cubicBezTo>
                    <a:pt x="58" y="5"/>
                    <a:pt x="58" y="6"/>
                    <a:pt x="58" y="7"/>
                  </a:cubicBezTo>
                  <a:lnTo>
                    <a:pt x="48" y="16"/>
                  </a:lnTo>
                  <a:close/>
                  <a:moveTo>
                    <a:pt x="62" y="23"/>
                  </a:moveTo>
                  <a:cubicBezTo>
                    <a:pt x="50" y="23"/>
                    <a:pt x="50" y="23"/>
                    <a:pt x="50" y="23"/>
                  </a:cubicBezTo>
                  <a:cubicBezTo>
                    <a:pt x="49" y="23"/>
                    <a:pt x="48" y="22"/>
                    <a:pt x="48" y="22"/>
                  </a:cubicBezTo>
                  <a:cubicBezTo>
                    <a:pt x="48" y="21"/>
                    <a:pt x="49" y="20"/>
                    <a:pt x="50" y="20"/>
                  </a:cubicBezTo>
                  <a:cubicBezTo>
                    <a:pt x="62" y="20"/>
                    <a:pt x="62" y="20"/>
                    <a:pt x="62" y="20"/>
                  </a:cubicBezTo>
                  <a:cubicBezTo>
                    <a:pt x="62" y="20"/>
                    <a:pt x="63" y="21"/>
                    <a:pt x="63" y="22"/>
                  </a:cubicBezTo>
                  <a:cubicBezTo>
                    <a:pt x="63" y="22"/>
                    <a:pt x="62" y="23"/>
                    <a:pt x="62" y="23"/>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latin typeface="微软雅黑" pitchFamily="34" charset="-122"/>
                <a:ea typeface="微软雅黑" pitchFamily="34" charset="-122"/>
              </a:endParaRPr>
            </a:p>
          </p:txBody>
        </p:sp>
      </p:grpSp>
      <p:grpSp>
        <p:nvGrpSpPr>
          <p:cNvPr id="6" name="组合 5"/>
          <p:cNvGrpSpPr/>
          <p:nvPr/>
        </p:nvGrpSpPr>
        <p:grpSpPr>
          <a:xfrm>
            <a:off x="1443519" y="2041963"/>
            <a:ext cx="5556239" cy="2967731"/>
            <a:chOff x="2062553" y="2924342"/>
            <a:chExt cx="7938961" cy="4250157"/>
          </a:xfrm>
        </p:grpSpPr>
        <p:sp>
          <p:nvSpPr>
            <p:cNvPr id="46" name="Freeform 1"/>
            <p:cNvSpPr>
              <a:spLocks noChangeArrowheads="1"/>
            </p:cNvSpPr>
            <p:nvPr/>
          </p:nvSpPr>
          <p:spPr bwMode="auto">
            <a:xfrm>
              <a:off x="2062553" y="4681518"/>
              <a:ext cx="1388263" cy="1603470"/>
            </a:xfrm>
            <a:custGeom>
              <a:avLst/>
              <a:gdLst>
                <a:gd name="T0" fmla="*/ 13311 w 13312"/>
                <a:gd name="T1" fmla="*/ 11531 h 15376"/>
                <a:gd name="T2" fmla="*/ 6656 w 13312"/>
                <a:gd name="T3" fmla="*/ 15375 h 15376"/>
                <a:gd name="T4" fmla="*/ 0 w 13312"/>
                <a:gd name="T5" fmla="*/ 11531 h 15376"/>
                <a:gd name="T6" fmla="*/ 0 w 13312"/>
                <a:gd name="T7" fmla="*/ 3844 h 15376"/>
                <a:gd name="T8" fmla="*/ 6656 w 13312"/>
                <a:gd name="T9" fmla="*/ 0 h 15376"/>
                <a:gd name="T10" fmla="*/ 13311 w 13312"/>
                <a:gd name="T11" fmla="*/ 3844 h 15376"/>
                <a:gd name="T12" fmla="*/ 13311 w 13312"/>
                <a:gd name="T13" fmla="*/ 11531 h 15376"/>
              </a:gdLst>
              <a:ahLst/>
              <a:cxnLst>
                <a:cxn ang="0">
                  <a:pos x="T0" y="T1"/>
                </a:cxn>
                <a:cxn ang="0">
                  <a:pos x="T2" y="T3"/>
                </a:cxn>
                <a:cxn ang="0">
                  <a:pos x="T4" y="T5"/>
                </a:cxn>
                <a:cxn ang="0">
                  <a:pos x="T6" y="T7"/>
                </a:cxn>
                <a:cxn ang="0">
                  <a:pos x="T8" y="T9"/>
                </a:cxn>
                <a:cxn ang="0">
                  <a:pos x="T10" y="T11"/>
                </a:cxn>
                <a:cxn ang="0">
                  <a:pos x="T12" y="T13"/>
                </a:cxn>
              </a:cxnLst>
              <a:rect l="0" t="0" r="r" b="b"/>
              <a:pathLst>
                <a:path w="13312" h="15376">
                  <a:moveTo>
                    <a:pt x="13311" y="11531"/>
                  </a:moveTo>
                  <a:lnTo>
                    <a:pt x="6656" y="15375"/>
                  </a:lnTo>
                  <a:lnTo>
                    <a:pt x="0" y="11531"/>
                  </a:lnTo>
                  <a:lnTo>
                    <a:pt x="0" y="3844"/>
                  </a:lnTo>
                  <a:lnTo>
                    <a:pt x="6656" y="0"/>
                  </a:lnTo>
                  <a:lnTo>
                    <a:pt x="13311" y="3844"/>
                  </a:lnTo>
                  <a:lnTo>
                    <a:pt x="13311" y="11531"/>
                  </a:lnTo>
                </a:path>
              </a:pathLst>
            </a:custGeom>
            <a:solidFill>
              <a:schemeClr val="accent1">
                <a:lumMod val="75000"/>
              </a:schemeClr>
            </a:solidFill>
            <a:ln>
              <a:noFill/>
            </a:ln>
            <a:effectLst/>
          </p:spPr>
          <p:txBody>
            <a:bodyPr wrap="none" anchor="ctr"/>
            <a:lstStyle/>
            <a:p>
              <a:endParaRPr lang="en-US">
                <a:latin typeface="微软雅黑" pitchFamily="34" charset="-122"/>
                <a:ea typeface="微软雅黑" pitchFamily="34" charset="-122"/>
              </a:endParaRPr>
            </a:p>
          </p:txBody>
        </p:sp>
        <p:sp>
          <p:nvSpPr>
            <p:cNvPr id="50" name="TextBox 49"/>
            <p:cNvSpPr txBox="1"/>
            <p:nvPr/>
          </p:nvSpPr>
          <p:spPr>
            <a:xfrm>
              <a:off x="3467809" y="4294046"/>
              <a:ext cx="2920758" cy="903587"/>
            </a:xfrm>
            <a:prstGeom prst="rect">
              <a:avLst/>
            </a:prstGeom>
            <a:noFill/>
          </p:spPr>
          <p:txBody>
            <a:bodyPr wrap="none" rtlCol="0">
              <a:spAutoFit/>
            </a:bodyPr>
            <a:lstStyle/>
            <a:p>
              <a:r>
                <a:rPr lang="en-US" dirty="0" smtClean="0">
                  <a:solidFill>
                    <a:schemeClr val="accent1">
                      <a:lumMod val="75000"/>
                    </a:schemeClr>
                  </a:solidFill>
                  <a:latin typeface="微软雅黑" pitchFamily="34" charset="-122"/>
                  <a:ea typeface="微软雅黑" pitchFamily="34" charset="-122"/>
                  <a:cs typeface="Lato Regular"/>
                </a:rPr>
                <a:t>Strength</a:t>
              </a:r>
            </a:p>
          </p:txBody>
        </p:sp>
        <p:sp>
          <p:nvSpPr>
            <p:cNvPr id="51" name="TextBox 50"/>
            <p:cNvSpPr txBox="1"/>
            <p:nvPr/>
          </p:nvSpPr>
          <p:spPr>
            <a:xfrm>
              <a:off x="3552650" y="5168978"/>
              <a:ext cx="3929648" cy="2005521"/>
            </a:xfrm>
            <a:prstGeom prst="rect">
              <a:avLst/>
            </a:prstGeom>
            <a:noFill/>
          </p:spPr>
          <p:txBody>
            <a:bodyPr wrap="square" rtlCol="0">
              <a:spAutoFit/>
            </a:bodyPr>
            <a:lstStyle/>
            <a:p>
              <a:r>
                <a:rPr lang="zh-CN" altLang="en-US" sz="1700" dirty="0">
                  <a:solidFill>
                    <a:schemeClr val="tx1">
                      <a:lumMod val="50000"/>
                      <a:lumOff val="50000"/>
                    </a:schemeClr>
                  </a:solidFill>
                  <a:latin typeface="微软雅黑" pitchFamily="34" charset="-122"/>
                  <a:ea typeface="微软雅黑" pitchFamily="34" charset="-122"/>
                  <a:cs typeface="Lato Light"/>
                </a:rPr>
                <a:t>输入您的内容输入您的内容输入您的内容输入您的内容输入您的内容输入您的内容输入您的内容输入您的内容</a:t>
              </a:r>
              <a:endParaRPr lang="en-US" sz="1700" dirty="0">
                <a:solidFill>
                  <a:schemeClr val="tx1">
                    <a:lumMod val="50000"/>
                    <a:lumOff val="50000"/>
                  </a:schemeClr>
                </a:solidFill>
                <a:latin typeface="微软雅黑" pitchFamily="34" charset="-122"/>
                <a:ea typeface="微软雅黑" pitchFamily="34" charset="-122"/>
                <a:cs typeface="Lato Light"/>
              </a:endParaRPr>
            </a:p>
          </p:txBody>
        </p:sp>
        <p:grpSp>
          <p:nvGrpSpPr>
            <p:cNvPr id="58" name="Group 55"/>
            <p:cNvGrpSpPr/>
            <p:nvPr/>
          </p:nvGrpSpPr>
          <p:grpSpPr>
            <a:xfrm>
              <a:off x="2570060" y="2924342"/>
              <a:ext cx="7431454" cy="1757177"/>
              <a:chOff x="2731424" y="2924341"/>
              <a:chExt cx="7431454" cy="1757177"/>
            </a:xfrm>
          </p:grpSpPr>
          <p:cxnSp>
            <p:nvCxnSpPr>
              <p:cNvPr id="59" name="Straight Connector 7"/>
              <p:cNvCxnSpPr/>
              <p:nvPr/>
            </p:nvCxnSpPr>
            <p:spPr>
              <a:xfrm flipH="1">
                <a:off x="2731424" y="2924341"/>
                <a:ext cx="7406194" cy="0"/>
              </a:xfrm>
              <a:prstGeom prst="line">
                <a:avLst/>
              </a:prstGeom>
              <a:ln>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60" name="Straight Connector 44"/>
              <p:cNvCxnSpPr>
                <a:stCxn id="46" idx="4"/>
              </p:cNvCxnSpPr>
              <p:nvPr/>
            </p:nvCxnSpPr>
            <p:spPr>
              <a:xfrm flipV="1">
                <a:off x="2756684" y="2924341"/>
                <a:ext cx="0" cy="1757177"/>
              </a:xfrm>
              <a:prstGeom prst="line">
                <a:avLst/>
              </a:prstGeom>
              <a:ln>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61" name="Straight Connector 56"/>
              <p:cNvCxnSpPr>
                <a:stCxn id="42" idx="4"/>
              </p:cNvCxnSpPr>
              <p:nvPr/>
            </p:nvCxnSpPr>
            <p:spPr>
              <a:xfrm flipV="1">
                <a:off x="10162878" y="2924341"/>
                <a:ext cx="0" cy="599083"/>
              </a:xfrm>
              <a:prstGeom prst="line">
                <a:avLst/>
              </a:prstGeom>
              <a:ln>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grpSp>
        <p:sp>
          <p:nvSpPr>
            <p:cNvPr id="81" name="Freeform 81"/>
            <p:cNvSpPr>
              <a:spLocks noEditPoints="1"/>
            </p:cNvSpPr>
            <p:nvPr/>
          </p:nvSpPr>
          <p:spPr bwMode="auto">
            <a:xfrm>
              <a:off x="2381378" y="5053205"/>
              <a:ext cx="760387" cy="763664"/>
            </a:xfrm>
            <a:custGeom>
              <a:avLst/>
              <a:gdLst/>
              <a:ahLst/>
              <a:cxnLst>
                <a:cxn ang="0">
                  <a:pos x="231" y="86"/>
                </a:cxn>
                <a:cxn ang="0">
                  <a:pos x="198" y="119"/>
                </a:cxn>
                <a:cxn ang="0">
                  <a:pos x="152" y="131"/>
                </a:cxn>
                <a:cxn ang="0">
                  <a:pos x="180" y="103"/>
                </a:cxn>
                <a:cxn ang="0">
                  <a:pos x="181" y="102"/>
                </a:cxn>
                <a:cxn ang="0">
                  <a:pos x="214" y="69"/>
                </a:cxn>
                <a:cxn ang="0">
                  <a:pos x="214" y="35"/>
                </a:cxn>
                <a:cxn ang="0">
                  <a:pos x="181" y="35"/>
                </a:cxn>
                <a:cxn ang="0">
                  <a:pos x="147" y="69"/>
                </a:cxn>
                <a:cxn ang="0">
                  <a:pos x="147" y="69"/>
                </a:cxn>
                <a:cxn ang="0">
                  <a:pos x="147" y="69"/>
                </a:cxn>
                <a:cxn ang="0">
                  <a:pos x="119" y="98"/>
                </a:cxn>
                <a:cxn ang="0">
                  <a:pos x="131" y="52"/>
                </a:cxn>
                <a:cxn ang="0">
                  <a:pos x="164" y="19"/>
                </a:cxn>
                <a:cxn ang="0">
                  <a:pos x="231" y="19"/>
                </a:cxn>
                <a:cxn ang="0">
                  <a:pos x="231" y="86"/>
                </a:cxn>
                <a:cxn ang="0">
                  <a:pos x="94" y="173"/>
                </a:cxn>
                <a:cxn ang="0">
                  <a:pos x="94" y="173"/>
                </a:cxn>
                <a:cxn ang="0">
                  <a:pos x="85" y="177"/>
                </a:cxn>
                <a:cxn ang="0">
                  <a:pos x="73" y="165"/>
                </a:cxn>
                <a:cxn ang="0">
                  <a:pos x="77" y="156"/>
                </a:cxn>
                <a:cxn ang="0">
                  <a:pos x="156" y="77"/>
                </a:cxn>
                <a:cxn ang="0">
                  <a:pos x="165" y="73"/>
                </a:cxn>
                <a:cxn ang="0">
                  <a:pos x="177" y="85"/>
                </a:cxn>
                <a:cxn ang="0">
                  <a:pos x="174" y="93"/>
                </a:cxn>
                <a:cxn ang="0">
                  <a:pos x="174" y="93"/>
                </a:cxn>
                <a:cxn ang="0">
                  <a:pos x="94" y="173"/>
                </a:cxn>
                <a:cxn ang="0">
                  <a:pos x="69" y="147"/>
                </a:cxn>
                <a:cxn ang="0">
                  <a:pos x="35" y="181"/>
                </a:cxn>
                <a:cxn ang="0">
                  <a:pos x="35" y="214"/>
                </a:cxn>
                <a:cxn ang="0">
                  <a:pos x="69" y="214"/>
                </a:cxn>
                <a:cxn ang="0">
                  <a:pos x="102" y="181"/>
                </a:cxn>
                <a:cxn ang="0">
                  <a:pos x="103" y="180"/>
                </a:cxn>
                <a:cxn ang="0">
                  <a:pos x="131" y="152"/>
                </a:cxn>
                <a:cxn ang="0">
                  <a:pos x="119" y="198"/>
                </a:cxn>
                <a:cxn ang="0">
                  <a:pos x="86" y="231"/>
                </a:cxn>
                <a:cxn ang="0">
                  <a:pos x="19" y="231"/>
                </a:cxn>
                <a:cxn ang="0">
                  <a:pos x="19" y="164"/>
                </a:cxn>
                <a:cxn ang="0">
                  <a:pos x="52" y="131"/>
                </a:cxn>
                <a:cxn ang="0">
                  <a:pos x="98" y="118"/>
                </a:cxn>
                <a:cxn ang="0">
                  <a:pos x="69" y="147"/>
                </a:cxn>
                <a:cxn ang="0">
                  <a:pos x="69" y="147"/>
                </a:cxn>
              </a:cxnLst>
              <a:rect l="0" t="0" r="r" b="b"/>
              <a:pathLst>
                <a:path w="249" h="250">
                  <a:moveTo>
                    <a:pt x="231" y="86"/>
                  </a:moveTo>
                  <a:cubicBezTo>
                    <a:pt x="198" y="119"/>
                    <a:pt x="198" y="119"/>
                    <a:pt x="198" y="119"/>
                  </a:cubicBezTo>
                  <a:cubicBezTo>
                    <a:pt x="185" y="131"/>
                    <a:pt x="168" y="136"/>
                    <a:pt x="152" y="131"/>
                  </a:cubicBezTo>
                  <a:cubicBezTo>
                    <a:pt x="180" y="103"/>
                    <a:pt x="180" y="103"/>
                    <a:pt x="180" y="103"/>
                  </a:cubicBezTo>
                  <a:cubicBezTo>
                    <a:pt x="180" y="103"/>
                    <a:pt x="180" y="103"/>
                    <a:pt x="181" y="102"/>
                  </a:cubicBezTo>
                  <a:cubicBezTo>
                    <a:pt x="214" y="69"/>
                    <a:pt x="214" y="69"/>
                    <a:pt x="214" y="69"/>
                  </a:cubicBezTo>
                  <a:cubicBezTo>
                    <a:pt x="223" y="60"/>
                    <a:pt x="223" y="45"/>
                    <a:pt x="214" y="35"/>
                  </a:cubicBezTo>
                  <a:cubicBezTo>
                    <a:pt x="205" y="26"/>
                    <a:pt x="190" y="26"/>
                    <a:pt x="181" y="35"/>
                  </a:cubicBezTo>
                  <a:cubicBezTo>
                    <a:pt x="147" y="69"/>
                    <a:pt x="147" y="69"/>
                    <a:pt x="147" y="69"/>
                  </a:cubicBezTo>
                  <a:cubicBezTo>
                    <a:pt x="147" y="69"/>
                    <a:pt x="147" y="69"/>
                    <a:pt x="147" y="69"/>
                  </a:cubicBezTo>
                  <a:cubicBezTo>
                    <a:pt x="147" y="69"/>
                    <a:pt x="147" y="69"/>
                    <a:pt x="147" y="69"/>
                  </a:cubicBezTo>
                  <a:cubicBezTo>
                    <a:pt x="119" y="98"/>
                    <a:pt x="119" y="98"/>
                    <a:pt x="119" y="98"/>
                  </a:cubicBezTo>
                  <a:cubicBezTo>
                    <a:pt x="114" y="82"/>
                    <a:pt x="118" y="64"/>
                    <a:pt x="131" y="52"/>
                  </a:cubicBezTo>
                  <a:cubicBezTo>
                    <a:pt x="164" y="19"/>
                    <a:pt x="164" y="19"/>
                    <a:pt x="164" y="19"/>
                  </a:cubicBezTo>
                  <a:cubicBezTo>
                    <a:pt x="183" y="0"/>
                    <a:pt x="212" y="0"/>
                    <a:pt x="231" y="19"/>
                  </a:cubicBezTo>
                  <a:cubicBezTo>
                    <a:pt x="249" y="37"/>
                    <a:pt x="249" y="67"/>
                    <a:pt x="231" y="86"/>
                  </a:cubicBezTo>
                  <a:moveTo>
                    <a:pt x="94" y="173"/>
                  </a:moveTo>
                  <a:cubicBezTo>
                    <a:pt x="94" y="173"/>
                    <a:pt x="94" y="173"/>
                    <a:pt x="94" y="173"/>
                  </a:cubicBezTo>
                  <a:cubicBezTo>
                    <a:pt x="91" y="176"/>
                    <a:pt x="88" y="177"/>
                    <a:pt x="85" y="177"/>
                  </a:cubicBezTo>
                  <a:cubicBezTo>
                    <a:pt x="78" y="177"/>
                    <a:pt x="73" y="172"/>
                    <a:pt x="73" y="165"/>
                  </a:cubicBezTo>
                  <a:cubicBezTo>
                    <a:pt x="73" y="162"/>
                    <a:pt x="75" y="158"/>
                    <a:pt x="77" y="156"/>
                  </a:cubicBezTo>
                  <a:cubicBezTo>
                    <a:pt x="156" y="77"/>
                    <a:pt x="156" y="77"/>
                    <a:pt x="156" y="77"/>
                  </a:cubicBezTo>
                  <a:cubicBezTo>
                    <a:pt x="158" y="75"/>
                    <a:pt x="162" y="73"/>
                    <a:pt x="165" y="73"/>
                  </a:cubicBezTo>
                  <a:cubicBezTo>
                    <a:pt x="172" y="73"/>
                    <a:pt x="177" y="78"/>
                    <a:pt x="177" y="85"/>
                  </a:cubicBezTo>
                  <a:cubicBezTo>
                    <a:pt x="177" y="88"/>
                    <a:pt x="176" y="91"/>
                    <a:pt x="174" y="93"/>
                  </a:cubicBezTo>
                  <a:cubicBezTo>
                    <a:pt x="174" y="93"/>
                    <a:pt x="174" y="93"/>
                    <a:pt x="174" y="93"/>
                  </a:cubicBezTo>
                  <a:lnTo>
                    <a:pt x="94" y="173"/>
                  </a:lnTo>
                  <a:close/>
                  <a:moveTo>
                    <a:pt x="69" y="147"/>
                  </a:moveTo>
                  <a:cubicBezTo>
                    <a:pt x="35" y="181"/>
                    <a:pt x="35" y="181"/>
                    <a:pt x="35" y="181"/>
                  </a:cubicBezTo>
                  <a:cubicBezTo>
                    <a:pt x="26" y="190"/>
                    <a:pt x="26" y="205"/>
                    <a:pt x="35" y="214"/>
                  </a:cubicBezTo>
                  <a:cubicBezTo>
                    <a:pt x="45" y="224"/>
                    <a:pt x="60" y="224"/>
                    <a:pt x="69" y="214"/>
                  </a:cubicBezTo>
                  <a:cubicBezTo>
                    <a:pt x="102" y="181"/>
                    <a:pt x="102" y="181"/>
                    <a:pt x="102" y="181"/>
                  </a:cubicBezTo>
                  <a:cubicBezTo>
                    <a:pt x="102" y="181"/>
                    <a:pt x="103" y="180"/>
                    <a:pt x="103" y="180"/>
                  </a:cubicBezTo>
                  <a:cubicBezTo>
                    <a:pt x="131" y="152"/>
                    <a:pt x="131" y="152"/>
                    <a:pt x="131" y="152"/>
                  </a:cubicBezTo>
                  <a:cubicBezTo>
                    <a:pt x="135" y="168"/>
                    <a:pt x="131" y="185"/>
                    <a:pt x="119" y="198"/>
                  </a:cubicBezTo>
                  <a:cubicBezTo>
                    <a:pt x="86" y="231"/>
                    <a:pt x="86" y="231"/>
                    <a:pt x="86" y="231"/>
                  </a:cubicBezTo>
                  <a:cubicBezTo>
                    <a:pt x="67" y="250"/>
                    <a:pt x="37" y="250"/>
                    <a:pt x="19" y="231"/>
                  </a:cubicBezTo>
                  <a:cubicBezTo>
                    <a:pt x="0" y="213"/>
                    <a:pt x="0" y="183"/>
                    <a:pt x="19" y="164"/>
                  </a:cubicBezTo>
                  <a:cubicBezTo>
                    <a:pt x="52" y="131"/>
                    <a:pt x="52" y="131"/>
                    <a:pt x="52" y="131"/>
                  </a:cubicBezTo>
                  <a:cubicBezTo>
                    <a:pt x="65" y="118"/>
                    <a:pt x="82" y="114"/>
                    <a:pt x="98" y="118"/>
                  </a:cubicBezTo>
                  <a:cubicBezTo>
                    <a:pt x="69" y="147"/>
                    <a:pt x="69" y="147"/>
                    <a:pt x="69" y="147"/>
                  </a:cubicBezTo>
                  <a:cubicBezTo>
                    <a:pt x="69" y="147"/>
                    <a:pt x="69" y="147"/>
                    <a:pt x="69" y="147"/>
                  </a:cubicBezTo>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dirty="0">
                <a:latin typeface="微软雅黑" pitchFamily="34" charset="-122"/>
                <a:ea typeface="微软雅黑" pitchFamily="34" charset="-122"/>
              </a:endParaRPr>
            </a:p>
          </p:txBody>
        </p:sp>
      </p:grpSp>
      <p:sp>
        <p:nvSpPr>
          <p:cNvPr id="82" name="Shape 1435"/>
          <p:cNvSpPr txBox="1">
            <a:spLocks/>
          </p:cNvSpPr>
          <p:nvPr/>
        </p:nvSpPr>
        <p:spPr>
          <a:xfrm>
            <a:off x="16006046" y="8963674"/>
            <a:ext cx="546633" cy="533902"/>
          </a:xfrm>
          <a:prstGeom prst="rect">
            <a:avLst/>
          </a:prstGeom>
          <a:extLst>
            <a:ext uri="{C572A759-6A51-4108-AA02-DFA0A04FC94B}">
              <ma14:wrappingTextBoxFlag xmlns:ma14="http://schemas.microsoft.com/office/mac/drawingml/2011/main" xmlns="" val="1"/>
            </a:ext>
          </a:extLst>
        </p:spPr>
        <p:txBody>
          <a:bodyPr lIns="63935" tIns="31967" rIns="63935" bIns="31967"/>
          <a:lstStyle>
            <a:lvl1pPr algn="ctr" defTabSz="408473">
              <a:defRPr sz="3500">
                <a:latin typeface="+mn-lt"/>
                <a:ea typeface="+mn-ea"/>
                <a:cs typeface="+mn-cs"/>
                <a:sym typeface="Helvetica Light"/>
              </a:defRPr>
            </a:lvl1pPr>
            <a:lvl2pPr indent="159837" algn="ctr" defTabSz="408473">
              <a:defRPr sz="3500">
                <a:latin typeface="+mn-lt"/>
                <a:ea typeface="+mn-ea"/>
                <a:cs typeface="+mn-cs"/>
                <a:sym typeface="Helvetica Light"/>
              </a:defRPr>
            </a:lvl2pPr>
            <a:lvl3pPr indent="319674" algn="ctr" defTabSz="408473">
              <a:defRPr sz="3500">
                <a:latin typeface="+mn-lt"/>
                <a:ea typeface="+mn-ea"/>
                <a:cs typeface="+mn-cs"/>
                <a:sym typeface="Helvetica Light"/>
              </a:defRPr>
            </a:lvl3pPr>
            <a:lvl4pPr indent="479511" algn="ctr" defTabSz="408473">
              <a:defRPr sz="3500">
                <a:latin typeface="+mn-lt"/>
                <a:ea typeface="+mn-ea"/>
                <a:cs typeface="+mn-cs"/>
                <a:sym typeface="Helvetica Light"/>
              </a:defRPr>
            </a:lvl4pPr>
            <a:lvl5pPr indent="639348" algn="ctr" defTabSz="408473">
              <a:defRPr sz="3500">
                <a:latin typeface="+mn-lt"/>
                <a:ea typeface="+mn-ea"/>
                <a:cs typeface="+mn-cs"/>
                <a:sym typeface="Helvetica Light"/>
              </a:defRPr>
            </a:lvl5pPr>
            <a:lvl6pPr indent="799186" algn="ctr" defTabSz="408473">
              <a:defRPr sz="3500">
                <a:latin typeface="+mn-lt"/>
                <a:ea typeface="+mn-ea"/>
                <a:cs typeface="+mn-cs"/>
                <a:sym typeface="Helvetica Light"/>
              </a:defRPr>
            </a:lvl6pPr>
            <a:lvl7pPr indent="959023" algn="ctr" defTabSz="408473">
              <a:defRPr sz="3500">
                <a:latin typeface="+mn-lt"/>
                <a:ea typeface="+mn-ea"/>
                <a:cs typeface="+mn-cs"/>
                <a:sym typeface="Helvetica Light"/>
              </a:defRPr>
            </a:lvl7pPr>
            <a:lvl8pPr indent="1118860" algn="ctr" defTabSz="408473">
              <a:defRPr sz="3500">
                <a:latin typeface="+mn-lt"/>
                <a:ea typeface="+mn-ea"/>
                <a:cs typeface="+mn-cs"/>
                <a:sym typeface="Helvetica Light"/>
              </a:defRPr>
            </a:lvl8pPr>
            <a:lvl9pPr indent="1278697" algn="ctr" defTabSz="408473">
              <a:defRPr sz="3500">
                <a:latin typeface="+mn-lt"/>
                <a:ea typeface="+mn-ea"/>
                <a:cs typeface="+mn-cs"/>
                <a:sym typeface="Helvetica Light"/>
              </a:defRPr>
            </a:lvl9pPr>
          </a:lstStyle>
          <a:p>
            <a:pPr>
              <a:defRPr sz="1800">
                <a:solidFill>
                  <a:srgbClr val="000000"/>
                </a:solidFill>
              </a:defRPr>
            </a:pPr>
            <a:fld id="{86CB4B4D-7CA3-9044-876B-883B54F8677D}" type="slidenum">
              <a:rPr lang="en-US" altLang="zh-CN" sz="2000" smtClean="0">
                <a:solidFill>
                  <a:schemeClr val="bg1">
                    <a:lumMod val="75000"/>
                  </a:schemeClr>
                </a:solidFill>
                <a:latin typeface="微软雅黑" pitchFamily="34" charset="-122"/>
                <a:ea typeface="微软雅黑" pitchFamily="34" charset="-122"/>
              </a:rPr>
              <a:pPr>
                <a:defRPr sz="1800">
                  <a:solidFill>
                    <a:srgbClr val="000000"/>
                  </a:solidFill>
                </a:defRPr>
              </a:pPr>
              <a:t>17</a:t>
            </a:fld>
            <a:endParaRPr lang="en-US" altLang="zh-CN" sz="2000">
              <a:solidFill>
                <a:schemeClr val="bg1">
                  <a:lumMod val="75000"/>
                </a:schemeClr>
              </a:solidFill>
              <a:latin typeface="微软雅黑" pitchFamily="34" charset="-122"/>
              <a:ea typeface="微软雅黑"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
                                        </p:tgtEl>
                                        <p:attrNameLst>
                                          <p:attrName>ppt_y</p:attrName>
                                        </p:attrNameLst>
                                      </p:cBhvr>
                                      <p:tavLst>
                                        <p:tav tm="0" fmla="#ppt_y+(sin(-2*pi*(1-$))*-#ppt_x+cos(-2*pi*(1-$))*(1-#ppt_y))*(1-$)">
                                          <p:val>
                                            <p:fltVal val="0"/>
                                          </p:val>
                                        </p:tav>
                                        <p:tav tm="100000">
                                          <p:val>
                                            <p:fltVal val="1"/>
                                          </p:val>
                                        </p:tav>
                                      </p:tavLst>
                                    </p:anim>
                                  </p:childTnLst>
                                </p:cTn>
                              </p:par>
                              <p:par>
                                <p:cTn id="11" presetID="15" presetClass="entr" presetSubtype="0" fill="hold" nodeType="withEffect">
                                  <p:stCondLst>
                                    <p:cond delay="250"/>
                                  </p:stCondLst>
                                  <p:childTnLst>
                                    <p:set>
                                      <p:cBhvr>
                                        <p:cTn id="12" dur="1" fill="hold">
                                          <p:stCondLst>
                                            <p:cond delay="0"/>
                                          </p:stCondLst>
                                        </p:cTn>
                                        <p:tgtEl>
                                          <p:spTgt spid="3"/>
                                        </p:tgtEl>
                                        <p:attrNameLst>
                                          <p:attrName>style.visibility</p:attrName>
                                        </p:attrNameLst>
                                      </p:cBhvr>
                                      <p:to>
                                        <p:strVal val="visible"/>
                                      </p:to>
                                    </p:set>
                                    <p:anim calcmode="lin" valueType="num">
                                      <p:cBhvr>
                                        <p:cTn id="13" dur="1000" fill="hold"/>
                                        <p:tgtEl>
                                          <p:spTgt spid="3"/>
                                        </p:tgtEl>
                                        <p:attrNameLst>
                                          <p:attrName>ppt_w</p:attrName>
                                        </p:attrNameLst>
                                      </p:cBhvr>
                                      <p:tavLst>
                                        <p:tav tm="0">
                                          <p:val>
                                            <p:fltVal val="0"/>
                                          </p:val>
                                        </p:tav>
                                        <p:tav tm="100000">
                                          <p:val>
                                            <p:strVal val="#ppt_w"/>
                                          </p:val>
                                        </p:tav>
                                      </p:tavLst>
                                    </p:anim>
                                    <p:anim calcmode="lin" valueType="num">
                                      <p:cBhvr>
                                        <p:cTn id="14" dur="1000" fill="hold"/>
                                        <p:tgtEl>
                                          <p:spTgt spid="3"/>
                                        </p:tgtEl>
                                        <p:attrNameLst>
                                          <p:attrName>ppt_h</p:attrName>
                                        </p:attrNameLst>
                                      </p:cBhvr>
                                      <p:tavLst>
                                        <p:tav tm="0">
                                          <p:val>
                                            <p:fltVal val="0"/>
                                          </p:val>
                                        </p:tav>
                                        <p:tav tm="100000">
                                          <p:val>
                                            <p:strVal val="#ppt_h"/>
                                          </p:val>
                                        </p:tav>
                                      </p:tavLst>
                                    </p:anim>
                                    <p:anim calcmode="lin" valueType="num">
                                      <p:cBhvr>
                                        <p:cTn id="15" dur="1000" fill="hold"/>
                                        <p:tgtEl>
                                          <p:spTgt spid="3"/>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3"/>
                                        </p:tgtEl>
                                        <p:attrNameLst>
                                          <p:attrName>ppt_y</p:attrName>
                                        </p:attrNameLst>
                                      </p:cBhvr>
                                      <p:tavLst>
                                        <p:tav tm="0" fmla="#ppt_y+(sin(-2*pi*(1-$))*-#ppt_x+cos(-2*pi*(1-$))*(1-#ppt_y))*(1-$)">
                                          <p:val>
                                            <p:fltVal val="0"/>
                                          </p:val>
                                        </p:tav>
                                        <p:tav tm="100000">
                                          <p:val>
                                            <p:fltVal val="1"/>
                                          </p:val>
                                        </p:tav>
                                      </p:tavLst>
                                    </p:anim>
                                  </p:childTnLst>
                                </p:cTn>
                              </p:par>
                              <p:par>
                                <p:cTn id="17" presetID="15" presetClass="entr" presetSubtype="0" fill="hold" nodeType="withEffect">
                                  <p:stCondLst>
                                    <p:cond delay="500"/>
                                  </p:stCondLst>
                                  <p:childTnLst>
                                    <p:set>
                                      <p:cBhvr>
                                        <p:cTn id="18" dur="1" fill="hold">
                                          <p:stCondLst>
                                            <p:cond delay="0"/>
                                          </p:stCondLst>
                                        </p:cTn>
                                        <p:tgtEl>
                                          <p:spTgt spid="4"/>
                                        </p:tgtEl>
                                        <p:attrNameLst>
                                          <p:attrName>style.visibility</p:attrName>
                                        </p:attrNameLst>
                                      </p:cBhvr>
                                      <p:to>
                                        <p:strVal val="visible"/>
                                      </p:to>
                                    </p:set>
                                    <p:anim calcmode="lin" valueType="num">
                                      <p:cBhvr>
                                        <p:cTn id="19" dur="1000" fill="hold"/>
                                        <p:tgtEl>
                                          <p:spTgt spid="4"/>
                                        </p:tgtEl>
                                        <p:attrNameLst>
                                          <p:attrName>ppt_w</p:attrName>
                                        </p:attrNameLst>
                                      </p:cBhvr>
                                      <p:tavLst>
                                        <p:tav tm="0">
                                          <p:val>
                                            <p:fltVal val="0"/>
                                          </p:val>
                                        </p:tav>
                                        <p:tav tm="100000">
                                          <p:val>
                                            <p:strVal val="#ppt_w"/>
                                          </p:val>
                                        </p:tav>
                                      </p:tavLst>
                                    </p:anim>
                                    <p:anim calcmode="lin" valueType="num">
                                      <p:cBhvr>
                                        <p:cTn id="20" dur="1000" fill="hold"/>
                                        <p:tgtEl>
                                          <p:spTgt spid="4"/>
                                        </p:tgtEl>
                                        <p:attrNameLst>
                                          <p:attrName>ppt_h</p:attrName>
                                        </p:attrNameLst>
                                      </p:cBhvr>
                                      <p:tavLst>
                                        <p:tav tm="0">
                                          <p:val>
                                            <p:fltVal val="0"/>
                                          </p:val>
                                        </p:tav>
                                        <p:tav tm="100000">
                                          <p:val>
                                            <p:strVal val="#ppt_h"/>
                                          </p:val>
                                        </p:tav>
                                      </p:tavLst>
                                    </p:anim>
                                    <p:anim calcmode="lin" valueType="num">
                                      <p:cBhvr>
                                        <p:cTn id="21"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22" dur="1000" fill="hold"/>
                                        <p:tgtEl>
                                          <p:spTgt spid="4"/>
                                        </p:tgtEl>
                                        <p:attrNameLst>
                                          <p:attrName>ppt_y</p:attrName>
                                        </p:attrNameLst>
                                      </p:cBhvr>
                                      <p:tavLst>
                                        <p:tav tm="0" fmla="#ppt_y+(sin(-2*pi*(1-$))*-#ppt_x+cos(-2*pi*(1-$))*(1-#ppt_y))*(1-$)">
                                          <p:val>
                                            <p:fltVal val="0"/>
                                          </p:val>
                                        </p:tav>
                                        <p:tav tm="100000">
                                          <p:val>
                                            <p:fltVal val="1"/>
                                          </p:val>
                                        </p:tav>
                                      </p:tavLst>
                                    </p:anim>
                                  </p:childTnLst>
                                </p:cTn>
                              </p:par>
                              <p:par>
                                <p:cTn id="23" presetID="15" presetClass="entr" presetSubtype="0" fill="hold" nodeType="withEffect">
                                  <p:stCondLst>
                                    <p:cond delay="750"/>
                                  </p:stCondLst>
                                  <p:childTnLst>
                                    <p:set>
                                      <p:cBhvr>
                                        <p:cTn id="24" dur="1" fill="hold">
                                          <p:stCondLst>
                                            <p:cond delay="0"/>
                                          </p:stCondLst>
                                        </p:cTn>
                                        <p:tgtEl>
                                          <p:spTgt spid="5"/>
                                        </p:tgtEl>
                                        <p:attrNameLst>
                                          <p:attrName>style.visibility</p:attrName>
                                        </p:attrNameLst>
                                      </p:cBhvr>
                                      <p:to>
                                        <p:strVal val="visible"/>
                                      </p:to>
                                    </p:set>
                                    <p:anim calcmode="lin" valueType="num">
                                      <p:cBhvr>
                                        <p:cTn id="25" dur="1000" fill="hold"/>
                                        <p:tgtEl>
                                          <p:spTgt spid="5"/>
                                        </p:tgtEl>
                                        <p:attrNameLst>
                                          <p:attrName>ppt_w</p:attrName>
                                        </p:attrNameLst>
                                      </p:cBhvr>
                                      <p:tavLst>
                                        <p:tav tm="0">
                                          <p:val>
                                            <p:fltVal val="0"/>
                                          </p:val>
                                        </p:tav>
                                        <p:tav tm="100000">
                                          <p:val>
                                            <p:strVal val="#ppt_w"/>
                                          </p:val>
                                        </p:tav>
                                      </p:tavLst>
                                    </p:anim>
                                    <p:anim calcmode="lin" valueType="num">
                                      <p:cBhvr>
                                        <p:cTn id="26" dur="1000" fill="hold"/>
                                        <p:tgtEl>
                                          <p:spTgt spid="5"/>
                                        </p:tgtEl>
                                        <p:attrNameLst>
                                          <p:attrName>ppt_h</p:attrName>
                                        </p:attrNameLst>
                                      </p:cBhvr>
                                      <p:tavLst>
                                        <p:tav tm="0">
                                          <p:val>
                                            <p:fltVal val="0"/>
                                          </p:val>
                                        </p:tav>
                                        <p:tav tm="100000">
                                          <p:val>
                                            <p:strVal val="#ppt_h"/>
                                          </p:val>
                                        </p:tav>
                                      </p:tavLst>
                                    </p:anim>
                                    <p:anim calcmode="lin" valueType="num">
                                      <p:cBhvr>
                                        <p:cTn id="27"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28" dur="1000" fill="hold"/>
                                        <p:tgtEl>
                                          <p:spTgt spid="5"/>
                                        </p:tgtEl>
                                        <p:attrNameLst>
                                          <p:attrName>ppt_y</p:attrName>
                                        </p:attrNameLst>
                                      </p:cBhvr>
                                      <p:tavLst>
                                        <p:tav tm="0" fmla="#ppt_y+(sin(-2*pi*(1-$))*-#ppt_x+cos(-2*pi*(1-$))*(1-#ppt_y))*(1-$)">
                                          <p:val>
                                            <p:fltVal val="0"/>
                                          </p:val>
                                        </p:tav>
                                        <p:tav tm="100000">
                                          <p:val>
                                            <p:fltVal val="1"/>
                                          </p:val>
                                        </p:tav>
                                      </p:tavLst>
                                    </p:anim>
                                  </p:childTnLst>
                                </p:cTn>
                              </p:par>
                              <p:par>
                                <p:cTn id="29" presetID="2" presetClass="entr" presetSubtype="4" fill="hold" nodeType="withEffect">
                                  <p:stCondLst>
                                    <p:cond delay="1250"/>
                                  </p:stCondLst>
                                  <p:childTnLst>
                                    <p:set>
                                      <p:cBhvr>
                                        <p:cTn id="30" dur="1" fill="hold">
                                          <p:stCondLst>
                                            <p:cond delay="0"/>
                                          </p:stCondLst>
                                        </p:cTn>
                                        <p:tgtEl>
                                          <p:spTgt spid="6"/>
                                        </p:tgtEl>
                                        <p:attrNameLst>
                                          <p:attrName>style.visibility</p:attrName>
                                        </p:attrNameLst>
                                      </p:cBhvr>
                                      <p:to>
                                        <p:strVal val="visible"/>
                                      </p:to>
                                    </p:set>
                                    <p:anim calcmode="lin" valueType="num">
                                      <p:cBhvr additive="base">
                                        <p:cTn id="31" dur="500" fill="hold"/>
                                        <p:tgtEl>
                                          <p:spTgt spid="6"/>
                                        </p:tgtEl>
                                        <p:attrNameLst>
                                          <p:attrName>ppt_x</p:attrName>
                                        </p:attrNameLst>
                                      </p:cBhvr>
                                      <p:tavLst>
                                        <p:tav tm="0">
                                          <p:val>
                                            <p:strVal val="#ppt_x"/>
                                          </p:val>
                                        </p:tav>
                                        <p:tav tm="100000">
                                          <p:val>
                                            <p:strVal val="#ppt_x"/>
                                          </p:val>
                                        </p:tav>
                                      </p:tavLst>
                                    </p:anim>
                                    <p:anim calcmode="lin" valueType="num">
                                      <p:cBhvr additive="base">
                                        <p:cTn id="32" dur="500" fill="hold"/>
                                        <p:tgtEl>
                                          <p:spTgt spid="6"/>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150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500" fill="hold"/>
                                        <p:tgtEl>
                                          <p:spTgt spid="9"/>
                                        </p:tgtEl>
                                        <p:attrNameLst>
                                          <p:attrName>ppt_x</p:attrName>
                                        </p:attrNameLst>
                                      </p:cBhvr>
                                      <p:tavLst>
                                        <p:tav tm="0">
                                          <p:val>
                                            <p:strVal val="#ppt_x"/>
                                          </p:val>
                                        </p:tav>
                                        <p:tav tm="100000">
                                          <p:val>
                                            <p:strVal val="#ppt_x"/>
                                          </p:val>
                                        </p:tav>
                                      </p:tavLst>
                                    </p:anim>
                                    <p:anim calcmode="lin" valueType="num">
                                      <p:cBhvr additive="base">
                                        <p:cTn id="36" dur="500" fill="hold"/>
                                        <p:tgtEl>
                                          <p:spTgt spid="9"/>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1800"/>
                                  </p:stCondLst>
                                  <p:childTnLst>
                                    <p:set>
                                      <p:cBhvr>
                                        <p:cTn id="38" dur="1" fill="hold">
                                          <p:stCondLst>
                                            <p:cond delay="0"/>
                                          </p:stCondLst>
                                        </p:cTn>
                                        <p:tgtEl>
                                          <p:spTgt spid="7"/>
                                        </p:tgtEl>
                                        <p:attrNameLst>
                                          <p:attrName>style.visibility</p:attrName>
                                        </p:attrNameLst>
                                      </p:cBhvr>
                                      <p:to>
                                        <p:strVal val="visible"/>
                                      </p:to>
                                    </p:set>
                                    <p:anim calcmode="lin" valueType="num">
                                      <p:cBhvr additive="base">
                                        <p:cTn id="39" dur="500" fill="hold"/>
                                        <p:tgtEl>
                                          <p:spTgt spid="7"/>
                                        </p:tgtEl>
                                        <p:attrNameLst>
                                          <p:attrName>ppt_x</p:attrName>
                                        </p:attrNameLst>
                                      </p:cBhvr>
                                      <p:tavLst>
                                        <p:tav tm="0">
                                          <p:val>
                                            <p:strVal val="#ppt_x"/>
                                          </p:val>
                                        </p:tav>
                                        <p:tav tm="100000">
                                          <p:val>
                                            <p:strVal val="#ppt_x"/>
                                          </p:val>
                                        </p:tav>
                                      </p:tavLst>
                                    </p:anim>
                                    <p:anim calcmode="lin" valueType="num">
                                      <p:cBhvr additive="base">
                                        <p:cTn id="40" dur="500" fill="hold"/>
                                        <p:tgtEl>
                                          <p:spTgt spid="7"/>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2200"/>
                                  </p:stCondLst>
                                  <p:childTnLst>
                                    <p:set>
                                      <p:cBhvr>
                                        <p:cTn id="42" dur="1" fill="hold">
                                          <p:stCondLst>
                                            <p:cond delay="0"/>
                                          </p:stCondLst>
                                        </p:cTn>
                                        <p:tgtEl>
                                          <p:spTgt spid="8"/>
                                        </p:tgtEl>
                                        <p:attrNameLst>
                                          <p:attrName>style.visibility</p:attrName>
                                        </p:attrNameLst>
                                      </p:cBhvr>
                                      <p:to>
                                        <p:strVal val="visible"/>
                                      </p:to>
                                    </p:set>
                                    <p:anim calcmode="lin" valueType="num">
                                      <p:cBhvr additive="base">
                                        <p:cTn id="43" dur="500" fill="hold"/>
                                        <p:tgtEl>
                                          <p:spTgt spid="8"/>
                                        </p:tgtEl>
                                        <p:attrNameLst>
                                          <p:attrName>ppt_x</p:attrName>
                                        </p:attrNameLst>
                                      </p:cBhvr>
                                      <p:tavLst>
                                        <p:tav tm="0">
                                          <p:val>
                                            <p:strVal val="#ppt_x"/>
                                          </p:val>
                                        </p:tav>
                                        <p:tav tm="100000">
                                          <p:val>
                                            <p:strVal val="#ppt_x"/>
                                          </p:val>
                                        </p:tav>
                                      </p:tavLst>
                                    </p:anim>
                                    <p:anim calcmode="lin" valueType="num">
                                      <p:cBhvr additive="base">
                                        <p:cTn id="4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8" name="组合 7"/>
          <p:cNvGrpSpPr/>
          <p:nvPr/>
        </p:nvGrpSpPr>
        <p:grpSpPr>
          <a:xfrm>
            <a:off x="11486171" y="2298110"/>
            <a:ext cx="4308926" cy="1233429"/>
            <a:chOff x="16411869" y="3291177"/>
            <a:chExt cx="6156754" cy="1766423"/>
          </a:xfrm>
        </p:grpSpPr>
        <p:sp>
          <p:nvSpPr>
            <p:cNvPr id="425" name="Shape 425"/>
            <p:cNvSpPr/>
            <p:nvPr/>
          </p:nvSpPr>
          <p:spPr>
            <a:xfrm>
              <a:off x="17030309" y="3291177"/>
              <a:ext cx="5538314" cy="492443"/>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gn="l" defTabSz="647700">
                <a:lnSpc>
                  <a:spcPct val="120000"/>
                </a:lnSpc>
                <a:spcBef>
                  <a:spcPts val="1700"/>
                </a:spcBef>
                <a:defRPr sz="2500" b="1">
                  <a:solidFill>
                    <a:srgbClr val="002641"/>
                  </a:solidFill>
                  <a:latin typeface="Lato"/>
                  <a:ea typeface="Lato"/>
                  <a:cs typeface="Lato"/>
                  <a:sym typeface="Lato"/>
                </a:defRPr>
              </a:lvl1pPr>
            </a:lstStyle>
            <a:p>
              <a:pPr lvl="0">
                <a:lnSpc>
                  <a:spcPct val="100000"/>
                </a:lnSpc>
                <a:defRPr sz="1800" b="0">
                  <a:solidFill>
                    <a:srgbClr val="000000"/>
                  </a:solidFill>
                </a:defRPr>
              </a:pPr>
              <a:r>
                <a:rPr sz="2200">
                  <a:solidFill>
                    <a:schemeClr val="accent3"/>
                  </a:solidFill>
                  <a:latin typeface="微软雅黑" pitchFamily="34" charset="-122"/>
                  <a:ea typeface="微软雅黑" pitchFamily="34" charset="-122"/>
                </a:rPr>
                <a:t>Title Example Here</a:t>
              </a:r>
            </a:p>
          </p:txBody>
        </p:sp>
        <p:sp>
          <p:nvSpPr>
            <p:cNvPr id="426" name="Shape 426"/>
            <p:cNvSpPr/>
            <p:nvPr/>
          </p:nvSpPr>
          <p:spPr>
            <a:xfrm>
              <a:off x="17044950" y="3933627"/>
              <a:ext cx="5509032" cy="1123973"/>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p>
              <a:pPr algn="l" defTabSz="452872">
                <a:spcBef>
                  <a:spcPts val="1189"/>
                </a:spcBef>
                <a:defRPr sz="1800"/>
              </a:pPr>
              <a:r>
                <a:rPr lang="zh-CN" altLang="en-US" sz="1700" dirty="0">
                  <a:solidFill>
                    <a:schemeClr val="accent3"/>
                  </a:solidFill>
                  <a:latin typeface="微软雅黑" pitchFamily="34" charset="-122"/>
                  <a:ea typeface="微软雅黑" pitchFamily="34" charset="-122"/>
                  <a:cs typeface="Lato"/>
                  <a:sym typeface="Lato"/>
                </a:rPr>
                <a:t>输入您的内容输入您的内容输入您的输入您的内容输入您的内容输入您的内容输入您的内容内容输入</a:t>
              </a:r>
              <a:endParaRPr sz="1700" dirty="0">
                <a:solidFill>
                  <a:schemeClr val="accent3"/>
                </a:solidFill>
                <a:latin typeface="微软雅黑" pitchFamily="34" charset="-122"/>
                <a:ea typeface="微软雅黑" pitchFamily="34" charset="-122"/>
                <a:cs typeface="Lato"/>
                <a:sym typeface="Lato"/>
              </a:endParaRPr>
            </a:p>
          </p:txBody>
        </p:sp>
        <p:sp>
          <p:nvSpPr>
            <p:cNvPr id="427" name="Shape 427"/>
            <p:cNvSpPr/>
            <p:nvPr/>
          </p:nvSpPr>
          <p:spPr>
            <a:xfrm>
              <a:off x="16411869" y="3307191"/>
              <a:ext cx="381001" cy="381001"/>
            </a:xfrm>
            <a:prstGeom prst="roundRect">
              <a:avLst>
                <a:gd name="adj" fmla="val 50000"/>
              </a:avLst>
            </a:prstGeom>
            <a:solidFill>
              <a:schemeClr val="accent4"/>
            </a:solidFill>
            <a:ln w="12700">
              <a:miter lim="400000"/>
            </a:ln>
          </p:spPr>
          <p:txBody>
            <a:bodyPr lIns="0" tIns="0" rIns="0" bIns="0" anchor="ctr"/>
            <a:lstStyle/>
            <a:p>
              <a:pPr lvl="0">
                <a:defRPr sz="3200">
                  <a:solidFill>
                    <a:srgbClr val="FFFFFF"/>
                  </a:solidFill>
                </a:defRPr>
              </a:pPr>
              <a:endParaRPr>
                <a:solidFill>
                  <a:schemeClr val="accent3"/>
                </a:solidFill>
                <a:latin typeface="微软雅黑" pitchFamily="34" charset="-122"/>
                <a:ea typeface="微软雅黑" pitchFamily="34" charset="-122"/>
              </a:endParaRPr>
            </a:p>
          </p:txBody>
        </p:sp>
      </p:grpSp>
      <p:grpSp>
        <p:nvGrpSpPr>
          <p:cNvPr id="9" name="组合 8"/>
          <p:cNvGrpSpPr/>
          <p:nvPr/>
        </p:nvGrpSpPr>
        <p:grpSpPr>
          <a:xfrm>
            <a:off x="11486171" y="3927273"/>
            <a:ext cx="4308926" cy="1233431"/>
            <a:chOff x="16411869" y="5624341"/>
            <a:chExt cx="6156754" cy="1766425"/>
          </a:xfrm>
        </p:grpSpPr>
        <p:sp>
          <p:nvSpPr>
            <p:cNvPr id="428" name="Shape 428"/>
            <p:cNvSpPr/>
            <p:nvPr/>
          </p:nvSpPr>
          <p:spPr>
            <a:xfrm>
              <a:off x="17030309" y="5624341"/>
              <a:ext cx="5538314" cy="492443"/>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gn="l" defTabSz="647700">
                <a:lnSpc>
                  <a:spcPct val="120000"/>
                </a:lnSpc>
                <a:spcBef>
                  <a:spcPts val="1700"/>
                </a:spcBef>
                <a:defRPr sz="2500" b="1">
                  <a:solidFill>
                    <a:srgbClr val="002641"/>
                  </a:solidFill>
                  <a:latin typeface="Lato"/>
                  <a:ea typeface="Lato"/>
                  <a:cs typeface="Lato"/>
                  <a:sym typeface="Lato"/>
                </a:defRPr>
              </a:lvl1pPr>
            </a:lstStyle>
            <a:p>
              <a:pPr lvl="0">
                <a:lnSpc>
                  <a:spcPct val="100000"/>
                </a:lnSpc>
                <a:defRPr sz="1800" b="0">
                  <a:solidFill>
                    <a:srgbClr val="000000"/>
                  </a:solidFill>
                </a:defRPr>
              </a:pPr>
              <a:r>
                <a:rPr sz="2200">
                  <a:solidFill>
                    <a:schemeClr val="accent3"/>
                  </a:solidFill>
                  <a:latin typeface="微软雅黑" pitchFamily="34" charset="-122"/>
                  <a:ea typeface="微软雅黑" pitchFamily="34" charset="-122"/>
                </a:rPr>
                <a:t>Title Example Here</a:t>
              </a:r>
            </a:p>
          </p:txBody>
        </p:sp>
        <p:sp>
          <p:nvSpPr>
            <p:cNvPr id="429" name="Shape 429"/>
            <p:cNvSpPr/>
            <p:nvPr/>
          </p:nvSpPr>
          <p:spPr>
            <a:xfrm>
              <a:off x="17044950" y="6266793"/>
              <a:ext cx="5509032" cy="1123973"/>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p>
              <a:pPr algn="l" defTabSz="452872">
                <a:spcBef>
                  <a:spcPts val="1189"/>
                </a:spcBef>
                <a:defRPr sz="1800"/>
              </a:pPr>
              <a:r>
                <a:rPr lang="zh-CN" altLang="en-US" sz="1700" dirty="0">
                  <a:solidFill>
                    <a:schemeClr val="accent3"/>
                  </a:solidFill>
                  <a:latin typeface="微软雅黑" pitchFamily="34" charset="-122"/>
                  <a:ea typeface="微软雅黑" pitchFamily="34" charset="-122"/>
                  <a:cs typeface="Lato"/>
                  <a:sym typeface="Lato"/>
                </a:rPr>
                <a:t>输入您的内容输入您的内容输入您的输入您的内容输入您的内容输入您的内容输入您的内容内容输入您</a:t>
              </a:r>
              <a:endParaRPr sz="1700" dirty="0">
                <a:solidFill>
                  <a:schemeClr val="accent3"/>
                </a:solidFill>
                <a:latin typeface="微软雅黑" pitchFamily="34" charset="-122"/>
                <a:ea typeface="微软雅黑" pitchFamily="34" charset="-122"/>
                <a:cs typeface="Lato"/>
                <a:sym typeface="Lato"/>
              </a:endParaRPr>
            </a:p>
          </p:txBody>
        </p:sp>
        <p:sp>
          <p:nvSpPr>
            <p:cNvPr id="430" name="Shape 430"/>
            <p:cNvSpPr/>
            <p:nvPr/>
          </p:nvSpPr>
          <p:spPr>
            <a:xfrm>
              <a:off x="16411869" y="5640356"/>
              <a:ext cx="381001" cy="381001"/>
            </a:xfrm>
            <a:prstGeom prst="roundRect">
              <a:avLst>
                <a:gd name="adj" fmla="val 50000"/>
              </a:avLst>
            </a:prstGeom>
            <a:solidFill>
              <a:schemeClr val="accent1"/>
            </a:solidFill>
            <a:ln w="12700">
              <a:miter lim="400000"/>
            </a:ln>
          </p:spPr>
          <p:txBody>
            <a:bodyPr lIns="0" tIns="0" rIns="0" bIns="0" anchor="ctr"/>
            <a:lstStyle/>
            <a:p>
              <a:pPr lvl="0">
                <a:defRPr sz="3200">
                  <a:solidFill>
                    <a:srgbClr val="FFFFFF"/>
                  </a:solidFill>
                </a:defRPr>
              </a:pPr>
              <a:endParaRPr>
                <a:solidFill>
                  <a:schemeClr val="accent3"/>
                </a:solidFill>
                <a:latin typeface="微软雅黑" pitchFamily="34" charset="-122"/>
                <a:ea typeface="微软雅黑" pitchFamily="34" charset="-122"/>
              </a:endParaRPr>
            </a:p>
          </p:txBody>
        </p:sp>
      </p:grpSp>
      <p:grpSp>
        <p:nvGrpSpPr>
          <p:cNvPr id="11" name="组合 10"/>
          <p:cNvGrpSpPr/>
          <p:nvPr/>
        </p:nvGrpSpPr>
        <p:grpSpPr>
          <a:xfrm>
            <a:off x="11486171" y="5521259"/>
            <a:ext cx="4308926" cy="1233431"/>
            <a:chOff x="16411869" y="7907125"/>
            <a:chExt cx="6156754" cy="1766425"/>
          </a:xfrm>
        </p:grpSpPr>
        <p:sp>
          <p:nvSpPr>
            <p:cNvPr id="431" name="Shape 431"/>
            <p:cNvSpPr/>
            <p:nvPr/>
          </p:nvSpPr>
          <p:spPr>
            <a:xfrm>
              <a:off x="17030309" y="7907125"/>
              <a:ext cx="5538314" cy="492443"/>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gn="l" defTabSz="647700">
                <a:lnSpc>
                  <a:spcPct val="120000"/>
                </a:lnSpc>
                <a:spcBef>
                  <a:spcPts val="1700"/>
                </a:spcBef>
                <a:defRPr sz="2500" b="1">
                  <a:solidFill>
                    <a:srgbClr val="002641"/>
                  </a:solidFill>
                  <a:latin typeface="Lato"/>
                  <a:ea typeface="Lato"/>
                  <a:cs typeface="Lato"/>
                  <a:sym typeface="Lato"/>
                </a:defRPr>
              </a:lvl1pPr>
            </a:lstStyle>
            <a:p>
              <a:pPr lvl="0">
                <a:lnSpc>
                  <a:spcPct val="100000"/>
                </a:lnSpc>
                <a:defRPr sz="1800" b="0">
                  <a:solidFill>
                    <a:srgbClr val="000000"/>
                  </a:solidFill>
                </a:defRPr>
              </a:pPr>
              <a:r>
                <a:rPr sz="2200">
                  <a:solidFill>
                    <a:schemeClr val="accent3"/>
                  </a:solidFill>
                  <a:latin typeface="微软雅黑" pitchFamily="34" charset="-122"/>
                  <a:ea typeface="微软雅黑" pitchFamily="34" charset="-122"/>
                </a:rPr>
                <a:t>Title Example Here</a:t>
              </a:r>
            </a:p>
          </p:txBody>
        </p:sp>
        <p:sp>
          <p:nvSpPr>
            <p:cNvPr id="432" name="Shape 432"/>
            <p:cNvSpPr/>
            <p:nvPr/>
          </p:nvSpPr>
          <p:spPr>
            <a:xfrm>
              <a:off x="17044950" y="8549577"/>
              <a:ext cx="5509032" cy="1123973"/>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p>
              <a:pPr algn="l" defTabSz="452872">
                <a:spcBef>
                  <a:spcPts val="1189"/>
                </a:spcBef>
                <a:defRPr sz="1800"/>
              </a:pPr>
              <a:r>
                <a:rPr lang="zh-CN" altLang="en-US" sz="1700" dirty="0">
                  <a:solidFill>
                    <a:schemeClr val="accent3"/>
                  </a:solidFill>
                  <a:latin typeface="微软雅黑" pitchFamily="34" charset="-122"/>
                  <a:ea typeface="微软雅黑" pitchFamily="34" charset="-122"/>
                  <a:cs typeface="Lato"/>
                  <a:sym typeface="Lato"/>
                </a:rPr>
                <a:t>输入您的内容输入您的内容输入您的输入您的内容输入您的内容输入您的内容输入您的内容内容输入您的</a:t>
              </a:r>
              <a:endParaRPr sz="1700" dirty="0">
                <a:solidFill>
                  <a:schemeClr val="accent3"/>
                </a:solidFill>
                <a:latin typeface="微软雅黑" pitchFamily="34" charset="-122"/>
                <a:ea typeface="微软雅黑" pitchFamily="34" charset="-122"/>
                <a:cs typeface="Lato"/>
                <a:sym typeface="Lato"/>
              </a:endParaRPr>
            </a:p>
          </p:txBody>
        </p:sp>
        <p:sp>
          <p:nvSpPr>
            <p:cNvPr id="433" name="Shape 433"/>
            <p:cNvSpPr/>
            <p:nvPr/>
          </p:nvSpPr>
          <p:spPr>
            <a:xfrm>
              <a:off x="16411869" y="7923140"/>
              <a:ext cx="381001" cy="381001"/>
            </a:xfrm>
            <a:prstGeom prst="roundRect">
              <a:avLst>
                <a:gd name="adj" fmla="val 50000"/>
              </a:avLst>
            </a:prstGeom>
            <a:solidFill>
              <a:schemeClr val="accent2"/>
            </a:solidFill>
            <a:ln w="12700">
              <a:miter lim="400000"/>
            </a:ln>
          </p:spPr>
          <p:txBody>
            <a:bodyPr lIns="0" tIns="0" rIns="0" bIns="0" anchor="ctr"/>
            <a:lstStyle/>
            <a:p>
              <a:pPr lvl="0">
                <a:defRPr sz="3200">
                  <a:solidFill>
                    <a:srgbClr val="FFFFFF"/>
                  </a:solidFill>
                </a:defRPr>
              </a:pPr>
              <a:endParaRPr>
                <a:solidFill>
                  <a:schemeClr val="accent3"/>
                </a:solidFill>
                <a:latin typeface="微软雅黑" pitchFamily="34" charset="-122"/>
                <a:ea typeface="微软雅黑" pitchFamily="34" charset="-122"/>
              </a:endParaRPr>
            </a:p>
          </p:txBody>
        </p:sp>
      </p:grpSp>
      <p:grpSp>
        <p:nvGrpSpPr>
          <p:cNvPr id="12" name="组合 11"/>
          <p:cNvGrpSpPr/>
          <p:nvPr/>
        </p:nvGrpSpPr>
        <p:grpSpPr>
          <a:xfrm>
            <a:off x="11486171" y="7065062"/>
            <a:ext cx="4308926" cy="1233431"/>
            <a:chOff x="16411869" y="10118041"/>
            <a:chExt cx="6156754" cy="1766425"/>
          </a:xfrm>
        </p:grpSpPr>
        <p:sp>
          <p:nvSpPr>
            <p:cNvPr id="434" name="Shape 434"/>
            <p:cNvSpPr/>
            <p:nvPr/>
          </p:nvSpPr>
          <p:spPr>
            <a:xfrm>
              <a:off x="17030309" y="10118041"/>
              <a:ext cx="5538314" cy="492443"/>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gn="l" defTabSz="647700">
                <a:lnSpc>
                  <a:spcPct val="120000"/>
                </a:lnSpc>
                <a:spcBef>
                  <a:spcPts val="1700"/>
                </a:spcBef>
                <a:defRPr sz="2500" b="1">
                  <a:solidFill>
                    <a:srgbClr val="002641"/>
                  </a:solidFill>
                  <a:latin typeface="Lato"/>
                  <a:ea typeface="Lato"/>
                  <a:cs typeface="Lato"/>
                  <a:sym typeface="Lato"/>
                </a:defRPr>
              </a:lvl1pPr>
            </a:lstStyle>
            <a:p>
              <a:pPr lvl="0">
                <a:lnSpc>
                  <a:spcPct val="100000"/>
                </a:lnSpc>
                <a:defRPr sz="1800" b="0">
                  <a:solidFill>
                    <a:srgbClr val="000000"/>
                  </a:solidFill>
                </a:defRPr>
              </a:pPr>
              <a:r>
                <a:rPr sz="2200">
                  <a:solidFill>
                    <a:schemeClr val="accent3"/>
                  </a:solidFill>
                  <a:latin typeface="微软雅黑" pitchFamily="34" charset="-122"/>
                  <a:ea typeface="微软雅黑" pitchFamily="34" charset="-122"/>
                </a:rPr>
                <a:t>Title Example Here</a:t>
              </a:r>
            </a:p>
          </p:txBody>
        </p:sp>
        <p:sp>
          <p:nvSpPr>
            <p:cNvPr id="435" name="Shape 435"/>
            <p:cNvSpPr/>
            <p:nvPr/>
          </p:nvSpPr>
          <p:spPr>
            <a:xfrm>
              <a:off x="17044950" y="10760493"/>
              <a:ext cx="5509032" cy="1123973"/>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p>
              <a:pPr algn="l" defTabSz="452872">
                <a:spcBef>
                  <a:spcPts val="1189"/>
                </a:spcBef>
                <a:defRPr sz="1800"/>
              </a:pPr>
              <a:r>
                <a:rPr lang="zh-CN" altLang="en-US" sz="1700" dirty="0">
                  <a:solidFill>
                    <a:schemeClr val="accent3"/>
                  </a:solidFill>
                  <a:latin typeface="微软雅黑" pitchFamily="34" charset="-122"/>
                  <a:ea typeface="微软雅黑" pitchFamily="34" charset="-122"/>
                  <a:cs typeface="Lato"/>
                  <a:sym typeface="Lato"/>
                </a:rPr>
                <a:t>输入您的内容输入您的内容输入您的输入您的内容输入您的内容输入您的内容输入您的内容内容输入您的内容</a:t>
              </a:r>
              <a:endParaRPr sz="1700" dirty="0">
                <a:solidFill>
                  <a:schemeClr val="accent3"/>
                </a:solidFill>
                <a:latin typeface="微软雅黑" pitchFamily="34" charset="-122"/>
                <a:ea typeface="微软雅黑" pitchFamily="34" charset="-122"/>
                <a:cs typeface="Lato"/>
                <a:sym typeface="Lato"/>
              </a:endParaRPr>
            </a:p>
          </p:txBody>
        </p:sp>
        <p:sp>
          <p:nvSpPr>
            <p:cNvPr id="436" name="Shape 436"/>
            <p:cNvSpPr/>
            <p:nvPr/>
          </p:nvSpPr>
          <p:spPr>
            <a:xfrm>
              <a:off x="16411869" y="10134055"/>
              <a:ext cx="381001" cy="381001"/>
            </a:xfrm>
            <a:prstGeom prst="roundRect">
              <a:avLst>
                <a:gd name="adj" fmla="val 50000"/>
              </a:avLst>
            </a:prstGeom>
            <a:solidFill>
              <a:schemeClr val="accent6"/>
            </a:solidFill>
            <a:ln w="12700">
              <a:miter lim="400000"/>
            </a:ln>
          </p:spPr>
          <p:txBody>
            <a:bodyPr lIns="0" tIns="0" rIns="0" bIns="0" anchor="ctr"/>
            <a:lstStyle/>
            <a:p>
              <a:pPr lvl="0">
                <a:defRPr sz="3200">
                  <a:solidFill>
                    <a:srgbClr val="FFFFFF"/>
                  </a:solidFill>
                </a:defRPr>
              </a:pPr>
              <a:endParaRPr>
                <a:solidFill>
                  <a:schemeClr val="accent3"/>
                </a:solidFill>
                <a:latin typeface="微软雅黑" pitchFamily="34" charset="-122"/>
                <a:ea typeface="微软雅黑" pitchFamily="34" charset="-122"/>
              </a:endParaRPr>
            </a:p>
          </p:txBody>
        </p:sp>
      </p:grpSp>
      <p:grpSp>
        <p:nvGrpSpPr>
          <p:cNvPr id="4" name="组合 3"/>
          <p:cNvGrpSpPr/>
          <p:nvPr/>
        </p:nvGrpSpPr>
        <p:grpSpPr>
          <a:xfrm>
            <a:off x="1079070" y="2241774"/>
            <a:ext cx="4274102" cy="1495040"/>
            <a:chOff x="1541816" y="3210495"/>
            <a:chExt cx="6106996" cy="2141081"/>
          </a:xfrm>
        </p:grpSpPr>
        <p:sp>
          <p:nvSpPr>
            <p:cNvPr id="437" name="Shape 437"/>
            <p:cNvSpPr/>
            <p:nvPr/>
          </p:nvSpPr>
          <p:spPr>
            <a:xfrm>
              <a:off x="7267811" y="3307191"/>
              <a:ext cx="381001" cy="381001"/>
            </a:xfrm>
            <a:prstGeom prst="roundRect">
              <a:avLst>
                <a:gd name="adj" fmla="val 50000"/>
              </a:avLst>
            </a:prstGeom>
            <a:solidFill>
              <a:schemeClr val="accent4"/>
            </a:solidFill>
            <a:ln w="12700">
              <a:miter lim="400000"/>
            </a:ln>
          </p:spPr>
          <p:txBody>
            <a:bodyPr lIns="0" tIns="0" rIns="0" bIns="0" anchor="ctr"/>
            <a:lstStyle/>
            <a:p>
              <a:pPr lvl="0">
                <a:defRPr sz="3200">
                  <a:solidFill>
                    <a:srgbClr val="FFFFFF"/>
                  </a:solidFill>
                </a:defRPr>
              </a:pPr>
              <a:endParaRPr>
                <a:solidFill>
                  <a:schemeClr val="accent3"/>
                </a:solidFill>
                <a:latin typeface="微软雅黑" pitchFamily="34" charset="-122"/>
                <a:ea typeface="微软雅黑" pitchFamily="34" charset="-122"/>
              </a:endParaRPr>
            </a:p>
          </p:txBody>
        </p:sp>
        <p:sp>
          <p:nvSpPr>
            <p:cNvPr id="441" name="Shape 441"/>
            <p:cNvSpPr/>
            <p:nvPr/>
          </p:nvSpPr>
          <p:spPr>
            <a:xfrm>
              <a:off x="1541816" y="3210495"/>
              <a:ext cx="5538314" cy="492443"/>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gn="r" defTabSz="647700">
                <a:lnSpc>
                  <a:spcPct val="120000"/>
                </a:lnSpc>
                <a:spcBef>
                  <a:spcPts val="1700"/>
                </a:spcBef>
                <a:defRPr sz="2500" b="1">
                  <a:solidFill>
                    <a:srgbClr val="002641"/>
                  </a:solidFill>
                  <a:latin typeface="Lato"/>
                  <a:ea typeface="Lato"/>
                  <a:cs typeface="Lato"/>
                  <a:sym typeface="Lato"/>
                </a:defRPr>
              </a:lvl1pPr>
            </a:lstStyle>
            <a:p>
              <a:pPr lvl="0">
                <a:lnSpc>
                  <a:spcPct val="100000"/>
                </a:lnSpc>
                <a:defRPr sz="1800" b="0">
                  <a:solidFill>
                    <a:srgbClr val="000000"/>
                  </a:solidFill>
                </a:defRPr>
              </a:pPr>
              <a:r>
                <a:rPr sz="2200" dirty="0">
                  <a:solidFill>
                    <a:schemeClr val="accent3"/>
                  </a:solidFill>
                  <a:latin typeface="微软雅黑" pitchFamily="34" charset="-122"/>
                  <a:ea typeface="微软雅黑" pitchFamily="34" charset="-122"/>
                </a:rPr>
                <a:t>Title Example Here</a:t>
              </a:r>
            </a:p>
          </p:txBody>
        </p:sp>
        <p:sp>
          <p:nvSpPr>
            <p:cNvPr id="442" name="Shape 442"/>
            <p:cNvSpPr/>
            <p:nvPr/>
          </p:nvSpPr>
          <p:spPr>
            <a:xfrm>
              <a:off x="1583351" y="3852945"/>
              <a:ext cx="5509032" cy="1498631"/>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p>
              <a:pPr algn="r" defTabSz="452872">
                <a:spcBef>
                  <a:spcPts val="1189"/>
                </a:spcBef>
                <a:defRPr sz="1800"/>
              </a:pPr>
              <a:r>
                <a:rPr lang="zh-CN" altLang="en-US" sz="1700" dirty="0">
                  <a:solidFill>
                    <a:schemeClr val="accent3"/>
                  </a:solidFill>
                  <a:latin typeface="微软雅黑" pitchFamily="34" charset="-122"/>
                  <a:ea typeface="微软雅黑" pitchFamily="34" charset="-122"/>
                  <a:cs typeface="Lato"/>
                  <a:sym typeface="Lato"/>
                </a:rPr>
                <a:t>输入您的内容输入您的内容输入您的输入您的内容输入您的内容输入您的内容输入您的内容内容输入您的内容</a:t>
              </a:r>
              <a:r>
                <a:rPr lang="en-US" altLang="zh-CN" sz="1700" dirty="0">
                  <a:solidFill>
                    <a:schemeClr val="accent3"/>
                  </a:solidFill>
                  <a:latin typeface="微软雅黑" pitchFamily="34" charset="-122"/>
                  <a:ea typeface="微软雅黑" pitchFamily="34" charset="-122"/>
                  <a:cs typeface="Lato"/>
                  <a:sym typeface="Lato"/>
                </a:rPr>
                <a:t>.</a:t>
              </a:r>
              <a:r>
                <a:rPr lang="zh-CN" altLang="en-US" sz="1700" dirty="0">
                  <a:solidFill>
                    <a:schemeClr val="accent3"/>
                  </a:solidFill>
                  <a:latin typeface="微软雅黑" pitchFamily="34" charset="-122"/>
                  <a:ea typeface="微软雅黑" pitchFamily="34" charset="-122"/>
                  <a:cs typeface="Lato"/>
                  <a:sym typeface="Lato"/>
                </a:rPr>
                <a:t>输入您的</a:t>
              </a:r>
              <a:endParaRPr sz="1700" dirty="0">
                <a:solidFill>
                  <a:schemeClr val="accent3"/>
                </a:solidFill>
                <a:latin typeface="微软雅黑" pitchFamily="34" charset="-122"/>
                <a:ea typeface="微软雅黑" pitchFamily="34" charset="-122"/>
                <a:cs typeface="Lato"/>
                <a:sym typeface="Lato"/>
              </a:endParaRPr>
            </a:p>
          </p:txBody>
        </p:sp>
      </p:grpSp>
      <p:grpSp>
        <p:nvGrpSpPr>
          <p:cNvPr id="5" name="组合 4"/>
          <p:cNvGrpSpPr/>
          <p:nvPr/>
        </p:nvGrpSpPr>
        <p:grpSpPr>
          <a:xfrm>
            <a:off x="1079070" y="3870936"/>
            <a:ext cx="4274102" cy="1495041"/>
            <a:chOff x="1541816" y="5543659"/>
            <a:chExt cx="6106996" cy="2141083"/>
          </a:xfrm>
        </p:grpSpPr>
        <p:sp>
          <p:nvSpPr>
            <p:cNvPr id="438" name="Shape 438"/>
            <p:cNvSpPr/>
            <p:nvPr/>
          </p:nvSpPr>
          <p:spPr>
            <a:xfrm>
              <a:off x="7267811" y="5640356"/>
              <a:ext cx="381001" cy="381001"/>
            </a:xfrm>
            <a:prstGeom prst="roundRect">
              <a:avLst>
                <a:gd name="adj" fmla="val 50000"/>
              </a:avLst>
            </a:prstGeom>
            <a:solidFill>
              <a:schemeClr val="accent1"/>
            </a:solidFill>
            <a:ln w="12700">
              <a:miter lim="400000"/>
            </a:ln>
          </p:spPr>
          <p:txBody>
            <a:bodyPr lIns="0" tIns="0" rIns="0" bIns="0" anchor="ctr"/>
            <a:lstStyle/>
            <a:p>
              <a:pPr lvl="0">
                <a:defRPr sz="3200">
                  <a:solidFill>
                    <a:srgbClr val="FFFFFF"/>
                  </a:solidFill>
                </a:defRPr>
              </a:pPr>
              <a:endParaRPr>
                <a:solidFill>
                  <a:schemeClr val="accent3"/>
                </a:solidFill>
                <a:latin typeface="微软雅黑" pitchFamily="34" charset="-122"/>
                <a:ea typeface="微软雅黑" pitchFamily="34" charset="-122"/>
              </a:endParaRPr>
            </a:p>
          </p:txBody>
        </p:sp>
        <p:sp>
          <p:nvSpPr>
            <p:cNvPr id="443" name="Shape 443"/>
            <p:cNvSpPr/>
            <p:nvPr/>
          </p:nvSpPr>
          <p:spPr>
            <a:xfrm>
              <a:off x="1541816" y="5543659"/>
              <a:ext cx="5538314" cy="492443"/>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gn="r" defTabSz="647700">
                <a:lnSpc>
                  <a:spcPct val="120000"/>
                </a:lnSpc>
                <a:spcBef>
                  <a:spcPts val="1700"/>
                </a:spcBef>
                <a:defRPr sz="2500" b="1">
                  <a:solidFill>
                    <a:srgbClr val="002641"/>
                  </a:solidFill>
                  <a:latin typeface="Lato"/>
                  <a:ea typeface="Lato"/>
                  <a:cs typeface="Lato"/>
                  <a:sym typeface="Lato"/>
                </a:defRPr>
              </a:lvl1pPr>
            </a:lstStyle>
            <a:p>
              <a:pPr lvl="0">
                <a:lnSpc>
                  <a:spcPct val="100000"/>
                </a:lnSpc>
                <a:defRPr sz="1800" b="0">
                  <a:solidFill>
                    <a:srgbClr val="000000"/>
                  </a:solidFill>
                </a:defRPr>
              </a:pPr>
              <a:r>
                <a:rPr sz="2200">
                  <a:solidFill>
                    <a:schemeClr val="accent3"/>
                  </a:solidFill>
                  <a:latin typeface="微软雅黑" pitchFamily="34" charset="-122"/>
                  <a:ea typeface="微软雅黑" pitchFamily="34" charset="-122"/>
                </a:rPr>
                <a:t>Title Example Here</a:t>
              </a:r>
            </a:p>
          </p:txBody>
        </p:sp>
        <p:sp>
          <p:nvSpPr>
            <p:cNvPr id="444" name="Shape 444"/>
            <p:cNvSpPr/>
            <p:nvPr/>
          </p:nvSpPr>
          <p:spPr>
            <a:xfrm>
              <a:off x="1583351" y="6186111"/>
              <a:ext cx="5509032" cy="1498631"/>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p>
              <a:pPr algn="r" defTabSz="452872">
                <a:spcBef>
                  <a:spcPts val="1189"/>
                </a:spcBef>
                <a:defRPr sz="1800"/>
              </a:pPr>
              <a:r>
                <a:rPr lang="zh-CN" altLang="en-US" sz="1700" dirty="0">
                  <a:solidFill>
                    <a:schemeClr val="accent3"/>
                  </a:solidFill>
                  <a:latin typeface="微软雅黑" pitchFamily="34" charset="-122"/>
                  <a:ea typeface="微软雅黑" pitchFamily="34" charset="-122"/>
                  <a:cs typeface="Lato"/>
                  <a:sym typeface="Lato"/>
                </a:rPr>
                <a:t>输入您的内容输入您的内容输入您的输入您的内容输入您的内容输入您的内容输入您的内容内容输入您的内容</a:t>
              </a:r>
              <a:r>
                <a:rPr lang="en-US" altLang="zh-CN" sz="1700" dirty="0">
                  <a:solidFill>
                    <a:schemeClr val="accent3"/>
                  </a:solidFill>
                  <a:latin typeface="微软雅黑" pitchFamily="34" charset="-122"/>
                  <a:ea typeface="微软雅黑" pitchFamily="34" charset="-122"/>
                  <a:cs typeface="Lato"/>
                  <a:sym typeface="Lato"/>
                </a:rPr>
                <a:t>.</a:t>
              </a:r>
              <a:r>
                <a:rPr lang="zh-CN" altLang="en-US" sz="1700" dirty="0">
                  <a:solidFill>
                    <a:schemeClr val="accent3"/>
                  </a:solidFill>
                  <a:latin typeface="微软雅黑" pitchFamily="34" charset="-122"/>
                  <a:ea typeface="微软雅黑" pitchFamily="34" charset="-122"/>
                  <a:cs typeface="Lato"/>
                  <a:sym typeface="Lato"/>
                </a:rPr>
                <a:t>输入您的</a:t>
              </a:r>
              <a:endParaRPr sz="1700" dirty="0">
                <a:solidFill>
                  <a:schemeClr val="accent3"/>
                </a:solidFill>
                <a:latin typeface="微软雅黑" pitchFamily="34" charset="-122"/>
                <a:ea typeface="微软雅黑" pitchFamily="34" charset="-122"/>
                <a:cs typeface="Lato"/>
                <a:sym typeface="Lato"/>
              </a:endParaRPr>
            </a:p>
          </p:txBody>
        </p:sp>
      </p:grpSp>
      <p:grpSp>
        <p:nvGrpSpPr>
          <p:cNvPr id="6" name="组合 5"/>
          <p:cNvGrpSpPr/>
          <p:nvPr/>
        </p:nvGrpSpPr>
        <p:grpSpPr>
          <a:xfrm>
            <a:off x="1079070" y="5464922"/>
            <a:ext cx="4274102" cy="1495041"/>
            <a:chOff x="1541816" y="7826443"/>
            <a:chExt cx="6106996" cy="2141083"/>
          </a:xfrm>
        </p:grpSpPr>
        <p:sp>
          <p:nvSpPr>
            <p:cNvPr id="439" name="Shape 439"/>
            <p:cNvSpPr/>
            <p:nvPr/>
          </p:nvSpPr>
          <p:spPr>
            <a:xfrm>
              <a:off x="7267811" y="7923140"/>
              <a:ext cx="381001" cy="381001"/>
            </a:xfrm>
            <a:prstGeom prst="roundRect">
              <a:avLst>
                <a:gd name="adj" fmla="val 50000"/>
              </a:avLst>
            </a:prstGeom>
            <a:solidFill>
              <a:schemeClr val="accent2"/>
            </a:solidFill>
            <a:ln w="12700">
              <a:miter lim="400000"/>
            </a:ln>
          </p:spPr>
          <p:txBody>
            <a:bodyPr lIns="0" tIns="0" rIns="0" bIns="0" anchor="ctr"/>
            <a:lstStyle/>
            <a:p>
              <a:pPr lvl="0">
                <a:defRPr sz="3200">
                  <a:solidFill>
                    <a:srgbClr val="FFFFFF"/>
                  </a:solidFill>
                </a:defRPr>
              </a:pPr>
              <a:endParaRPr>
                <a:solidFill>
                  <a:schemeClr val="accent3"/>
                </a:solidFill>
                <a:latin typeface="微软雅黑" pitchFamily="34" charset="-122"/>
                <a:ea typeface="微软雅黑" pitchFamily="34" charset="-122"/>
              </a:endParaRPr>
            </a:p>
          </p:txBody>
        </p:sp>
        <p:sp>
          <p:nvSpPr>
            <p:cNvPr id="445" name="Shape 445"/>
            <p:cNvSpPr/>
            <p:nvPr/>
          </p:nvSpPr>
          <p:spPr>
            <a:xfrm>
              <a:off x="1541816" y="7826443"/>
              <a:ext cx="5538314" cy="492443"/>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gn="r" defTabSz="647700">
                <a:lnSpc>
                  <a:spcPct val="120000"/>
                </a:lnSpc>
                <a:spcBef>
                  <a:spcPts val="1700"/>
                </a:spcBef>
                <a:defRPr sz="2500" b="1">
                  <a:solidFill>
                    <a:srgbClr val="002641"/>
                  </a:solidFill>
                  <a:latin typeface="Lato"/>
                  <a:ea typeface="Lato"/>
                  <a:cs typeface="Lato"/>
                  <a:sym typeface="Lato"/>
                </a:defRPr>
              </a:lvl1pPr>
            </a:lstStyle>
            <a:p>
              <a:pPr lvl="0">
                <a:lnSpc>
                  <a:spcPct val="100000"/>
                </a:lnSpc>
                <a:defRPr sz="1800" b="0">
                  <a:solidFill>
                    <a:srgbClr val="000000"/>
                  </a:solidFill>
                </a:defRPr>
              </a:pPr>
              <a:r>
                <a:rPr sz="2200">
                  <a:solidFill>
                    <a:schemeClr val="accent3"/>
                  </a:solidFill>
                  <a:latin typeface="微软雅黑" pitchFamily="34" charset="-122"/>
                  <a:ea typeface="微软雅黑" pitchFamily="34" charset="-122"/>
                </a:rPr>
                <a:t>Title Example Here</a:t>
              </a:r>
            </a:p>
          </p:txBody>
        </p:sp>
        <p:sp>
          <p:nvSpPr>
            <p:cNvPr id="446" name="Shape 446"/>
            <p:cNvSpPr/>
            <p:nvPr/>
          </p:nvSpPr>
          <p:spPr>
            <a:xfrm>
              <a:off x="1583351" y="8468895"/>
              <a:ext cx="5509032" cy="1498631"/>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p>
              <a:pPr algn="r" defTabSz="452872">
                <a:spcBef>
                  <a:spcPts val="1189"/>
                </a:spcBef>
                <a:defRPr sz="1800"/>
              </a:pPr>
              <a:r>
                <a:rPr lang="zh-CN" altLang="en-US" sz="1700" dirty="0">
                  <a:solidFill>
                    <a:schemeClr val="accent3"/>
                  </a:solidFill>
                  <a:latin typeface="微软雅黑" pitchFamily="34" charset="-122"/>
                  <a:ea typeface="微软雅黑" pitchFamily="34" charset="-122"/>
                  <a:cs typeface="Lato"/>
                  <a:sym typeface="Lato"/>
                </a:rPr>
                <a:t>输入您的内容输入您的内容输入您的输入您的内容输入您的内容输入您的内容输入您的内容内容输入您的内容</a:t>
              </a:r>
              <a:r>
                <a:rPr lang="en-US" altLang="zh-CN" sz="1700" dirty="0">
                  <a:solidFill>
                    <a:schemeClr val="accent3"/>
                  </a:solidFill>
                  <a:latin typeface="微软雅黑" pitchFamily="34" charset="-122"/>
                  <a:ea typeface="微软雅黑" pitchFamily="34" charset="-122"/>
                  <a:cs typeface="Lato"/>
                  <a:sym typeface="Lato"/>
                </a:rPr>
                <a:t>.</a:t>
              </a:r>
              <a:r>
                <a:rPr lang="zh-CN" altLang="en-US" sz="1700" dirty="0">
                  <a:solidFill>
                    <a:schemeClr val="accent3"/>
                  </a:solidFill>
                  <a:latin typeface="微软雅黑" pitchFamily="34" charset="-122"/>
                  <a:ea typeface="微软雅黑" pitchFamily="34" charset="-122"/>
                  <a:cs typeface="Lato"/>
                  <a:sym typeface="Lato"/>
                </a:rPr>
                <a:t>输入您的</a:t>
              </a:r>
              <a:endParaRPr sz="1700" dirty="0">
                <a:solidFill>
                  <a:schemeClr val="accent3"/>
                </a:solidFill>
                <a:latin typeface="微软雅黑" pitchFamily="34" charset="-122"/>
                <a:ea typeface="微软雅黑" pitchFamily="34" charset="-122"/>
                <a:cs typeface="Lato"/>
                <a:sym typeface="Lato"/>
              </a:endParaRPr>
            </a:p>
          </p:txBody>
        </p:sp>
      </p:grpSp>
      <p:grpSp>
        <p:nvGrpSpPr>
          <p:cNvPr id="7" name="组合 6"/>
          <p:cNvGrpSpPr/>
          <p:nvPr/>
        </p:nvGrpSpPr>
        <p:grpSpPr>
          <a:xfrm>
            <a:off x="1079070" y="7008724"/>
            <a:ext cx="4274102" cy="1495041"/>
            <a:chOff x="1541816" y="10037359"/>
            <a:chExt cx="6106996" cy="2141083"/>
          </a:xfrm>
        </p:grpSpPr>
        <p:sp>
          <p:nvSpPr>
            <p:cNvPr id="440" name="Shape 440"/>
            <p:cNvSpPr/>
            <p:nvPr/>
          </p:nvSpPr>
          <p:spPr>
            <a:xfrm>
              <a:off x="7267811" y="10134055"/>
              <a:ext cx="381001" cy="381001"/>
            </a:xfrm>
            <a:prstGeom prst="roundRect">
              <a:avLst>
                <a:gd name="adj" fmla="val 50000"/>
              </a:avLst>
            </a:prstGeom>
            <a:solidFill>
              <a:schemeClr val="accent6"/>
            </a:solidFill>
            <a:ln w="12700">
              <a:miter lim="400000"/>
            </a:ln>
          </p:spPr>
          <p:txBody>
            <a:bodyPr lIns="0" tIns="0" rIns="0" bIns="0" anchor="ctr"/>
            <a:lstStyle/>
            <a:p>
              <a:pPr lvl="0">
                <a:defRPr sz="3200">
                  <a:solidFill>
                    <a:srgbClr val="FFFFFF"/>
                  </a:solidFill>
                </a:defRPr>
              </a:pPr>
              <a:endParaRPr>
                <a:solidFill>
                  <a:schemeClr val="accent3"/>
                </a:solidFill>
                <a:latin typeface="微软雅黑" pitchFamily="34" charset="-122"/>
                <a:ea typeface="微软雅黑" pitchFamily="34" charset="-122"/>
              </a:endParaRPr>
            </a:p>
          </p:txBody>
        </p:sp>
        <p:sp>
          <p:nvSpPr>
            <p:cNvPr id="447" name="Shape 447"/>
            <p:cNvSpPr/>
            <p:nvPr/>
          </p:nvSpPr>
          <p:spPr>
            <a:xfrm>
              <a:off x="1541816" y="10037359"/>
              <a:ext cx="5538314" cy="492443"/>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gn="r" defTabSz="647700">
                <a:lnSpc>
                  <a:spcPct val="120000"/>
                </a:lnSpc>
                <a:spcBef>
                  <a:spcPts val="1700"/>
                </a:spcBef>
                <a:defRPr sz="2500" b="1">
                  <a:solidFill>
                    <a:srgbClr val="002641"/>
                  </a:solidFill>
                  <a:latin typeface="Lato"/>
                  <a:ea typeface="Lato"/>
                  <a:cs typeface="Lato"/>
                  <a:sym typeface="Lato"/>
                </a:defRPr>
              </a:lvl1pPr>
            </a:lstStyle>
            <a:p>
              <a:pPr lvl="0">
                <a:lnSpc>
                  <a:spcPct val="100000"/>
                </a:lnSpc>
                <a:defRPr sz="1800" b="0">
                  <a:solidFill>
                    <a:srgbClr val="000000"/>
                  </a:solidFill>
                </a:defRPr>
              </a:pPr>
              <a:r>
                <a:rPr sz="2200">
                  <a:solidFill>
                    <a:schemeClr val="accent3"/>
                  </a:solidFill>
                  <a:latin typeface="微软雅黑" pitchFamily="34" charset="-122"/>
                  <a:ea typeface="微软雅黑" pitchFamily="34" charset="-122"/>
                </a:rPr>
                <a:t>Title Example Here</a:t>
              </a:r>
            </a:p>
          </p:txBody>
        </p:sp>
        <p:sp>
          <p:nvSpPr>
            <p:cNvPr id="448" name="Shape 448"/>
            <p:cNvSpPr/>
            <p:nvPr/>
          </p:nvSpPr>
          <p:spPr>
            <a:xfrm>
              <a:off x="1583351" y="10679811"/>
              <a:ext cx="5509032" cy="1498631"/>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p>
              <a:pPr algn="r" defTabSz="452872">
                <a:spcBef>
                  <a:spcPts val="1189"/>
                </a:spcBef>
                <a:defRPr sz="1800"/>
              </a:pPr>
              <a:r>
                <a:rPr lang="zh-CN" altLang="en-US" sz="1700" dirty="0">
                  <a:solidFill>
                    <a:schemeClr val="accent3"/>
                  </a:solidFill>
                  <a:latin typeface="微软雅黑" pitchFamily="34" charset="-122"/>
                  <a:ea typeface="微软雅黑" pitchFamily="34" charset="-122"/>
                  <a:cs typeface="Lato"/>
                  <a:sym typeface="Lato"/>
                </a:rPr>
                <a:t>输入您的内容输入您的内容输入您的输入您的内容输入您的内容输入您的内容输入您的内容内容输入您的内容</a:t>
              </a:r>
              <a:r>
                <a:rPr lang="en-US" altLang="zh-CN" sz="1700" dirty="0">
                  <a:solidFill>
                    <a:schemeClr val="accent3"/>
                  </a:solidFill>
                  <a:latin typeface="微软雅黑" pitchFamily="34" charset="-122"/>
                  <a:ea typeface="微软雅黑" pitchFamily="34" charset="-122"/>
                  <a:cs typeface="Lato"/>
                  <a:sym typeface="Lato"/>
                </a:rPr>
                <a:t>.</a:t>
              </a:r>
              <a:r>
                <a:rPr lang="zh-CN" altLang="en-US" sz="1700" dirty="0">
                  <a:solidFill>
                    <a:schemeClr val="accent3"/>
                  </a:solidFill>
                  <a:latin typeface="微软雅黑" pitchFamily="34" charset="-122"/>
                  <a:ea typeface="微软雅黑" pitchFamily="34" charset="-122"/>
                  <a:cs typeface="Lato"/>
                  <a:sym typeface="Lato"/>
                </a:rPr>
                <a:t>输入您的</a:t>
              </a:r>
              <a:endParaRPr sz="1700" dirty="0">
                <a:solidFill>
                  <a:schemeClr val="accent3"/>
                </a:solidFill>
                <a:latin typeface="微软雅黑" pitchFamily="34" charset="-122"/>
                <a:ea typeface="微软雅黑" pitchFamily="34" charset="-122"/>
                <a:cs typeface="Lato"/>
                <a:sym typeface="Lato"/>
              </a:endParaRPr>
            </a:p>
          </p:txBody>
        </p:sp>
      </p:grpSp>
      <p:sp>
        <p:nvSpPr>
          <p:cNvPr id="56" name="Shape 1435"/>
          <p:cNvSpPr txBox="1">
            <a:spLocks/>
          </p:cNvSpPr>
          <p:nvPr/>
        </p:nvSpPr>
        <p:spPr>
          <a:xfrm>
            <a:off x="16006046" y="8963674"/>
            <a:ext cx="546633" cy="533902"/>
          </a:xfrm>
          <a:prstGeom prst="rect">
            <a:avLst/>
          </a:prstGeom>
          <a:extLst>
            <a:ext uri="{C572A759-6A51-4108-AA02-DFA0A04FC94B}">
              <ma14:wrappingTextBoxFlag xmlns:ma14="http://schemas.microsoft.com/office/mac/drawingml/2011/main" xmlns="" val="1"/>
            </a:ext>
          </a:extLst>
        </p:spPr>
        <p:txBody>
          <a:bodyPr lIns="63935" tIns="31967" rIns="63935" bIns="31967"/>
          <a:lstStyle>
            <a:lvl1pPr algn="ctr" defTabSz="408473">
              <a:defRPr sz="3500">
                <a:latin typeface="+mn-lt"/>
                <a:ea typeface="+mn-ea"/>
                <a:cs typeface="+mn-cs"/>
                <a:sym typeface="Helvetica Light"/>
              </a:defRPr>
            </a:lvl1pPr>
            <a:lvl2pPr indent="159837" algn="ctr" defTabSz="408473">
              <a:defRPr sz="3500">
                <a:latin typeface="+mn-lt"/>
                <a:ea typeface="+mn-ea"/>
                <a:cs typeface="+mn-cs"/>
                <a:sym typeface="Helvetica Light"/>
              </a:defRPr>
            </a:lvl2pPr>
            <a:lvl3pPr indent="319674" algn="ctr" defTabSz="408473">
              <a:defRPr sz="3500">
                <a:latin typeface="+mn-lt"/>
                <a:ea typeface="+mn-ea"/>
                <a:cs typeface="+mn-cs"/>
                <a:sym typeface="Helvetica Light"/>
              </a:defRPr>
            </a:lvl3pPr>
            <a:lvl4pPr indent="479511" algn="ctr" defTabSz="408473">
              <a:defRPr sz="3500">
                <a:latin typeface="+mn-lt"/>
                <a:ea typeface="+mn-ea"/>
                <a:cs typeface="+mn-cs"/>
                <a:sym typeface="Helvetica Light"/>
              </a:defRPr>
            </a:lvl4pPr>
            <a:lvl5pPr indent="639348" algn="ctr" defTabSz="408473">
              <a:defRPr sz="3500">
                <a:latin typeface="+mn-lt"/>
                <a:ea typeface="+mn-ea"/>
                <a:cs typeface="+mn-cs"/>
                <a:sym typeface="Helvetica Light"/>
              </a:defRPr>
            </a:lvl5pPr>
            <a:lvl6pPr indent="799186" algn="ctr" defTabSz="408473">
              <a:defRPr sz="3500">
                <a:latin typeface="+mn-lt"/>
                <a:ea typeface="+mn-ea"/>
                <a:cs typeface="+mn-cs"/>
                <a:sym typeface="Helvetica Light"/>
              </a:defRPr>
            </a:lvl6pPr>
            <a:lvl7pPr indent="959023" algn="ctr" defTabSz="408473">
              <a:defRPr sz="3500">
                <a:latin typeface="+mn-lt"/>
                <a:ea typeface="+mn-ea"/>
                <a:cs typeface="+mn-cs"/>
                <a:sym typeface="Helvetica Light"/>
              </a:defRPr>
            </a:lvl7pPr>
            <a:lvl8pPr indent="1118860" algn="ctr" defTabSz="408473">
              <a:defRPr sz="3500">
                <a:latin typeface="+mn-lt"/>
                <a:ea typeface="+mn-ea"/>
                <a:cs typeface="+mn-cs"/>
                <a:sym typeface="Helvetica Light"/>
              </a:defRPr>
            </a:lvl8pPr>
            <a:lvl9pPr indent="1278697" algn="ctr" defTabSz="408473">
              <a:defRPr sz="3500">
                <a:latin typeface="+mn-lt"/>
                <a:ea typeface="+mn-ea"/>
                <a:cs typeface="+mn-cs"/>
                <a:sym typeface="Helvetica Light"/>
              </a:defRPr>
            </a:lvl9pPr>
          </a:lstStyle>
          <a:p>
            <a:pPr>
              <a:defRPr sz="1800">
                <a:solidFill>
                  <a:srgbClr val="000000"/>
                </a:solidFill>
              </a:defRPr>
            </a:pPr>
            <a:fld id="{86CB4B4D-7CA3-9044-876B-883B54F8677D}" type="slidenum">
              <a:rPr lang="en-US" altLang="zh-CN" sz="2000" smtClean="0">
                <a:solidFill>
                  <a:schemeClr val="accent3"/>
                </a:solidFill>
                <a:latin typeface="微软雅黑" pitchFamily="34" charset="-122"/>
                <a:ea typeface="微软雅黑" pitchFamily="34" charset="-122"/>
              </a:rPr>
              <a:pPr>
                <a:defRPr sz="1800">
                  <a:solidFill>
                    <a:srgbClr val="000000"/>
                  </a:solidFill>
                </a:defRPr>
              </a:pPr>
              <a:t>18</a:t>
            </a:fld>
            <a:endParaRPr lang="en-US" altLang="zh-CN" sz="2000">
              <a:solidFill>
                <a:schemeClr val="accent3"/>
              </a:solidFill>
              <a:latin typeface="微软雅黑" pitchFamily="34" charset="-122"/>
              <a:ea typeface="微软雅黑" pitchFamily="34" charset="-122"/>
            </a:endParaRPr>
          </a:p>
        </p:txBody>
      </p:sp>
      <p:grpSp>
        <p:nvGrpSpPr>
          <p:cNvPr id="38" name="组合 37"/>
          <p:cNvGrpSpPr/>
          <p:nvPr/>
        </p:nvGrpSpPr>
        <p:grpSpPr>
          <a:xfrm>
            <a:off x="5673261" y="2386298"/>
            <a:ext cx="5565968" cy="5415423"/>
            <a:chOff x="8106167" y="3417472"/>
            <a:chExt cx="7952862" cy="7755553"/>
          </a:xfrm>
        </p:grpSpPr>
        <p:sp>
          <p:nvSpPr>
            <p:cNvPr id="39" name="Shape 405"/>
            <p:cNvSpPr/>
            <p:nvPr/>
          </p:nvSpPr>
          <p:spPr>
            <a:xfrm>
              <a:off x="8478901" y="3439397"/>
              <a:ext cx="3617487" cy="3234387"/>
            </a:xfrm>
            <a:custGeom>
              <a:avLst/>
              <a:gdLst/>
              <a:ahLst/>
              <a:cxnLst>
                <a:cxn ang="0">
                  <a:pos x="wd2" y="hd2"/>
                </a:cxn>
                <a:cxn ang="5400000">
                  <a:pos x="wd2" y="hd2"/>
                </a:cxn>
                <a:cxn ang="10800000">
                  <a:pos x="wd2" y="hd2"/>
                </a:cxn>
                <a:cxn ang="16200000">
                  <a:pos x="wd2" y="hd2"/>
                </a:cxn>
              </a:cxnLst>
              <a:rect l="0" t="0" r="r" b="b"/>
              <a:pathLst>
                <a:path w="21006" h="20951" extrusionOk="0">
                  <a:moveTo>
                    <a:pt x="28" y="15669"/>
                  </a:moveTo>
                  <a:cubicBezTo>
                    <a:pt x="-241" y="18269"/>
                    <a:pt x="1430" y="20620"/>
                    <a:pt x="3761" y="20920"/>
                  </a:cubicBezTo>
                  <a:cubicBezTo>
                    <a:pt x="5982" y="21206"/>
                    <a:pt x="7998" y="19526"/>
                    <a:pt x="8417" y="17118"/>
                  </a:cubicBezTo>
                  <a:lnTo>
                    <a:pt x="8417" y="17119"/>
                  </a:lnTo>
                  <a:cubicBezTo>
                    <a:pt x="8879" y="14483"/>
                    <a:pt x="10094" y="13046"/>
                    <a:pt x="13567" y="13801"/>
                  </a:cubicBezTo>
                  <a:lnTo>
                    <a:pt x="13566" y="13799"/>
                  </a:lnTo>
                  <a:cubicBezTo>
                    <a:pt x="13724" y="13833"/>
                    <a:pt x="13883" y="13863"/>
                    <a:pt x="14046" y="13884"/>
                  </a:cubicBezTo>
                  <a:cubicBezTo>
                    <a:pt x="17471" y="14325"/>
                    <a:pt x="20568" y="11585"/>
                    <a:pt x="20964" y="7764"/>
                  </a:cubicBezTo>
                  <a:cubicBezTo>
                    <a:pt x="21359" y="3943"/>
                    <a:pt x="18903" y="488"/>
                    <a:pt x="15478" y="47"/>
                  </a:cubicBezTo>
                  <a:cubicBezTo>
                    <a:pt x="12052" y="-394"/>
                    <a:pt x="8955" y="2346"/>
                    <a:pt x="8560" y="6167"/>
                  </a:cubicBezTo>
                  <a:cubicBezTo>
                    <a:pt x="8542" y="6335"/>
                    <a:pt x="8532" y="6502"/>
                    <a:pt x="8526" y="6668"/>
                  </a:cubicBezTo>
                  <a:lnTo>
                    <a:pt x="8524" y="6666"/>
                  </a:lnTo>
                  <a:cubicBezTo>
                    <a:pt x="8372" y="10610"/>
                    <a:pt x="6836" y="11593"/>
                    <a:pt x="4431" y="11478"/>
                  </a:cubicBezTo>
                  <a:lnTo>
                    <a:pt x="4431" y="11479"/>
                  </a:lnTo>
                  <a:cubicBezTo>
                    <a:pt x="2224" y="11371"/>
                    <a:pt x="285" y="13183"/>
                    <a:pt x="28" y="15669"/>
                  </a:cubicBezTo>
                  <a:close/>
                </a:path>
              </a:pathLst>
            </a:custGeom>
            <a:solidFill>
              <a:schemeClr val="accent6"/>
            </a:solidFill>
            <a:ln w="12700">
              <a:miter lim="400000"/>
            </a:ln>
          </p:spPr>
          <p:txBody>
            <a:bodyPr lIns="38100" tIns="38100" rIns="38100" bIns="38100" anchor="ctr"/>
            <a:lstStyle/>
            <a:p>
              <a:pPr defTabSz="31967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latin typeface="微软雅黑" pitchFamily="34" charset="-122"/>
                <a:ea typeface="微软雅黑" pitchFamily="34" charset="-122"/>
              </a:endParaRPr>
            </a:p>
          </p:txBody>
        </p:sp>
        <p:sp>
          <p:nvSpPr>
            <p:cNvPr id="40" name="Shape 406"/>
            <p:cNvSpPr/>
            <p:nvPr/>
          </p:nvSpPr>
          <p:spPr>
            <a:xfrm>
              <a:off x="10342569" y="3417472"/>
              <a:ext cx="4112389" cy="2150323"/>
            </a:xfrm>
            <a:custGeom>
              <a:avLst/>
              <a:gdLst/>
              <a:ahLst/>
              <a:cxnLst>
                <a:cxn ang="0">
                  <a:pos x="wd2" y="hd2"/>
                </a:cxn>
                <a:cxn ang="5400000">
                  <a:pos x="wd2" y="hd2"/>
                </a:cxn>
                <a:cxn ang="10800000">
                  <a:pos x="wd2" y="hd2"/>
                </a:cxn>
                <a:cxn ang="16200000">
                  <a:pos x="wd2" y="hd2"/>
                </a:cxn>
              </a:cxnLst>
              <a:rect l="0" t="0" r="r" b="b"/>
              <a:pathLst>
                <a:path w="20705" h="19665" extrusionOk="0">
                  <a:moveTo>
                    <a:pt x="1073" y="5102"/>
                  </a:moveTo>
                  <a:cubicBezTo>
                    <a:pt x="-362" y="7721"/>
                    <a:pt x="-357" y="11957"/>
                    <a:pt x="1085" y="14564"/>
                  </a:cubicBezTo>
                  <a:cubicBezTo>
                    <a:pt x="2459" y="17048"/>
                    <a:pt x="4640" y="17154"/>
                    <a:pt x="6085" y="14893"/>
                  </a:cubicBezTo>
                  <a:lnTo>
                    <a:pt x="6084" y="14895"/>
                  </a:lnTo>
                  <a:cubicBezTo>
                    <a:pt x="7668" y="12423"/>
                    <a:pt x="9187" y="12017"/>
                    <a:pt x="11187" y="16243"/>
                  </a:cubicBezTo>
                  <a:lnTo>
                    <a:pt x="11188" y="16239"/>
                  </a:lnTo>
                  <a:cubicBezTo>
                    <a:pt x="11279" y="16431"/>
                    <a:pt x="11373" y="16620"/>
                    <a:pt x="11473" y="16801"/>
                  </a:cubicBezTo>
                  <a:cubicBezTo>
                    <a:pt x="13592" y="20633"/>
                    <a:pt x="17020" y="20618"/>
                    <a:pt x="19129" y="16769"/>
                  </a:cubicBezTo>
                  <a:cubicBezTo>
                    <a:pt x="21238" y="12920"/>
                    <a:pt x="21230" y="6695"/>
                    <a:pt x="19111" y="2864"/>
                  </a:cubicBezTo>
                  <a:cubicBezTo>
                    <a:pt x="16992" y="-967"/>
                    <a:pt x="13565" y="-953"/>
                    <a:pt x="11456" y="2896"/>
                  </a:cubicBezTo>
                  <a:cubicBezTo>
                    <a:pt x="11363" y="3066"/>
                    <a:pt x="11275" y="3241"/>
                    <a:pt x="11191" y="3419"/>
                  </a:cubicBezTo>
                  <a:lnTo>
                    <a:pt x="11191" y="3415"/>
                  </a:lnTo>
                  <a:cubicBezTo>
                    <a:pt x="9188" y="7638"/>
                    <a:pt x="7669" y="7229"/>
                    <a:pt x="6088" y="4754"/>
                  </a:cubicBezTo>
                  <a:lnTo>
                    <a:pt x="6088" y="4756"/>
                  </a:lnTo>
                  <a:cubicBezTo>
                    <a:pt x="4638" y="2482"/>
                    <a:pt x="2445" y="2598"/>
                    <a:pt x="1073" y="5102"/>
                  </a:cubicBezTo>
                  <a:close/>
                </a:path>
              </a:pathLst>
            </a:custGeom>
            <a:solidFill>
              <a:schemeClr val="accent3"/>
            </a:solidFill>
            <a:ln w="12700">
              <a:miter lim="400000"/>
            </a:ln>
          </p:spPr>
          <p:txBody>
            <a:bodyPr lIns="38100" tIns="38100" rIns="38100" bIns="38100" anchor="ctr"/>
            <a:lstStyle/>
            <a:p>
              <a:pPr defTabSz="31967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latin typeface="微软雅黑" pitchFamily="34" charset="-122"/>
                <a:ea typeface="微软雅黑" pitchFamily="34" charset="-122"/>
              </a:endParaRPr>
            </a:p>
          </p:txBody>
        </p:sp>
        <p:sp>
          <p:nvSpPr>
            <p:cNvPr id="41" name="Shape 407"/>
            <p:cNvSpPr/>
            <p:nvPr/>
          </p:nvSpPr>
          <p:spPr>
            <a:xfrm>
              <a:off x="12622821" y="3790205"/>
              <a:ext cx="3436208" cy="3437878"/>
            </a:xfrm>
            <a:custGeom>
              <a:avLst/>
              <a:gdLst/>
              <a:ahLst/>
              <a:cxnLst>
                <a:cxn ang="0">
                  <a:pos x="wd2" y="hd2"/>
                </a:cxn>
                <a:cxn ang="5400000">
                  <a:pos x="wd2" y="hd2"/>
                </a:cxn>
                <a:cxn ang="10800000">
                  <a:pos x="wd2" y="hd2"/>
                </a:cxn>
                <a:cxn ang="16200000">
                  <a:pos x="wd2" y="hd2"/>
                </a:cxn>
              </a:cxnLst>
              <a:rect l="0" t="0" r="r" b="b"/>
              <a:pathLst>
                <a:path w="21586" h="21586" extrusionOk="0">
                  <a:moveTo>
                    <a:pt x="4585" y="1"/>
                  </a:moveTo>
                  <a:cubicBezTo>
                    <a:pt x="2047" y="6"/>
                    <a:pt x="-6" y="2068"/>
                    <a:pt x="0" y="4605"/>
                  </a:cubicBezTo>
                  <a:cubicBezTo>
                    <a:pt x="5" y="7022"/>
                    <a:pt x="1878" y="8997"/>
                    <a:pt x="4251" y="9173"/>
                  </a:cubicBezTo>
                  <a:lnTo>
                    <a:pt x="4249" y="9174"/>
                  </a:lnTo>
                  <a:cubicBezTo>
                    <a:pt x="6847" y="9370"/>
                    <a:pt x="8385" y="10512"/>
                    <a:pt x="8097" y="14328"/>
                  </a:cubicBezTo>
                  <a:lnTo>
                    <a:pt x="8099" y="14326"/>
                  </a:lnTo>
                  <a:cubicBezTo>
                    <a:pt x="8086" y="14500"/>
                    <a:pt x="8077" y="14674"/>
                    <a:pt x="8078" y="14851"/>
                  </a:cubicBezTo>
                  <a:cubicBezTo>
                    <a:pt x="8086" y="18580"/>
                    <a:pt x="11117" y="21595"/>
                    <a:pt x="14847" y="21586"/>
                  </a:cubicBezTo>
                  <a:cubicBezTo>
                    <a:pt x="18577" y="21578"/>
                    <a:pt x="21594" y="18549"/>
                    <a:pt x="21585" y="14820"/>
                  </a:cubicBezTo>
                  <a:cubicBezTo>
                    <a:pt x="21577" y="11092"/>
                    <a:pt x="18546" y="8076"/>
                    <a:pt x="14816" y="8085"/>
                  </a:cubicBezTo>
                  <a:cubicBezTo>
                    <a:pt x="14651" y="8085"/>
                    <a:pt x="14490" y="8094"/>
                    <a:pt x="14328" y="8106"/>
                  </a:cubicBezTo>
                  <a:lnTo>
                    <a:pt x="14330" y="8104"/>
                  </a:lnTo>
                  <a:cubicBezTo>
                    <a:pt x="10512" y="8387"/>
                    <a:pt x="9371" y="6849"/>
                    <a:pt x="9178" y="4253"/>
                  </a:cubicBezTo>
                  <a:lnTo>
                    <a:pt x="9177" y="4254"/>
                  </a:lnTo>
                  <a:cubicBezTo>
                    <a:pt x="9002" y="1872"/>
                    <a:pt x="7012" y="-5"/>
                    <a:pt x="4585" y="1"/>
                  </a:cubicBezTo>
                  <a:close/>
                </a:path>
              </a:pathLst>
            </a:custGeom>
            <a:solidFill>
              <a:schemeClr val="accent6"/>
            </a:solidFill>
            <a:ln w="12700">
              <a:miter lim="400000"/>
            </a:ln>
          </p:spPr>
          <p:txBody>
            <a:bodyPr lIns="38100" tIns="38100" rIns="38100" bIns="38100" anchor="ctr"/>
            <a:lstStyle/>
            <a:p>
              <a:pPr defTabSz="31967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latin typeface="微软雅黑" pitchFamily="34" charset="-122"/>
                <a:ea typeface="微软雅黑" pitchFamily="34" charset="-122"/>
              </a:endParaRPr>
            </a:p>
          </p:txBody>
        </p:sp>
        <p:sp>
          <p:nvSpPr>
            <p:cNvPr id="42" name="Shape 408"/>
            <p:cNvSpPr/>
            <p:nvPr/>
          </p:nvSpPr>
          <p:spPr>
            <a:xfrm>
              <a:off x="13872576" y="5434618"/>
              <a:ext cx="2150323" cy="4112378"/>
            </a:xfrm>
            <a:custGeom>
              <a:avLst/>
              <a:gdLst/>
              <a:ahLst/>
              <a:cxnLst>
                <a:cxn ang="0">
                  <a:pos x="wd2" y="hd2"/>
                </a:cxn>
                <a:cxn ang="5400000">
                  <a:pos x="wd2" y="hd2"/>
                </a:cxn>
                <a:cxn ang="10800000">
                  <a:pos x="wd2" y="hd2"/>
                </a:cxn>
                <a:cxn ang="16200000">
                  <a:pos x="wd2" y="hd2"/>
                </a:cxn>
              </a:cxnLst>
              <a:rect l="0" t="0" r="r" b="b"/>
              <a:pathLst>
                <a:path w="19665" h="20705" extrusionOk="0">
                  <a:moveTo>
                    <a:pt x="14563" y="1073"/>
                  </a:moveTo>
                  <a:cubicBezTo>
                    <a:pt x="11944" y="-362"/>
                    <a:pt x="7708" y="-357"/>
                    <a:pt x="5101" y="1085"/>
                  </a:cubicBezTo>
                  <a:cubicBezTo>
                    <a:pt x="2617" y="2459"/>
                    <a:pt x="2511" y="4640"/>
                    <a:pt x="4772" y="6085"/>
                  </a:cubicBezTo>
                  <a:lnTo>
                    <a:pt x="4770" y="6084"/>
                  </a:lnTo>
                  <a:cubicBezTo>
                    <a:pt x="7242" y="7668"/>
                    <a:pt x="7648" y="9187"/>
                    <a:pt x="3422" y="11187"/>
                  </a:cubicBezTo>
                  <a:lnTo>
                    <a:pt x="3426" y="11187"/>
                  </a:lnTo>
                  <a:cubicBezTo>
                    <a:pt x="3234" y="11279"/>
                    <a:pt x="3045" y="11373"/>
                    <a:pt x="2864" y="11473"/>
                  </a:cubicBezTo>
                  <a:cubicBezTo>
                    <a:pt x="-968" y="13592"/>
                    <a:pt x="-953" y="17020"/>
                    <a:pt x="2896" y="19129"/>
                  </a:cubicBezTo>
                  <a:cubicBezTo>
                    <a:pt x="6745" y="21238"/>
                    <a:pt x="12970" y="21230"/>
                    <a:pt x="16801" y="19111"/>
                  </a:cubicBezTo>
                  <a:cubicBezTo>
                    <a:pt x="20632" y="16992"/>
                    <a:pt x="20618" y="13565"/>
                    <a:pt x="16769" y="11456"/>
                  </a:cubicBezTo>
                  <a:cubicBezTo>
                    <a:pt x="16599" y="11363"/>
                    <a:pt x="16424" y="11275"/>
                    <a:pt x="16246" y="11191"/>
                  </a:cubicBezTo>
                  <a:lnTo>
                    <a:pt x="16250" y="11191"/>
                  </a:lnTo>
                  <a:cubicBezTo>
                    <a:pt x="12027" y="9188"/>
                    <a:pt x="12436" y="7669"/>
                    <a:pt x="14911" y="6088"/>
                  </a:cubicBezTo>
                  <a:lnTo>
                    <a:pt x="14909" y="6088"/>
                  </a:lnTo>
                  <a:cubicBezTo>
                    <a:pt x="17183" y="4638"/>
                    <a:pt x="17067" y="2445"/>
                    <a:pt x="14563" y="1073"/>
                  </a:cubicBezTo>
                  <a:close/>
                </a:path>
              </a:pathLst>
            </a:custGeom>
            <a:solidFill>
              <a:schemeClr val="accent1"/>
            </a:solidFill>
            <a:ln w="12700">
              <a:miter lim="400000"/>
            </a:ln>
          </p:spPr>
          <p:txBody>
            <a:bodyPr lIns="38100" tIns="38100" rIns="38100" bIns="38100" anchor="ctr"/>
            <a:lstStyle/>
            <a:p>
              <a:pPr defTabSz="31967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latin typeface="微软雅黑" pitchFamily="34" charset="-122"/>
                <a:ea typeface="微软雅黑" pitchFamily="34" charset="-122"/>
              </a:endParaRPr>
            </a:p>
          </p:txBody>
        </p:sp>
        <p:sp>
          <p:nvSpPr>
            <p:cNvPr id="43" name="Shape 409"/>
            <p:cNvSpPr/>
            <p:nvPr/>
          </p:nvSpPr>
          <p:spPr>
            <a:xfrm>
              <a:off x="12228162" y="7736796"/>
              <a:ext cx="3437899" cy="3436229"/>
            </a:xfrm>
            <a:custGeom>
              <a:avLst/>
              <a:gdLst/>
              <a:ahLst/>
              <a:cxnLst>
                <a:cxn ang="0">
                  <a:pos x="wd2" y="hd2"/>
                </a:cxn>
                <a:cxn ang="5400000">
                  <a:pos x="wd2" y="hd2"/>
                </a:cxn>
                <a:cxn ang="10800000">
                  <a:pos x="wd2" y="hd2"/>
                </a:cxn>
                <a:cxn ang="16200000">
                  <a:pos x="wd2" y="hd2"/>
                </a:cxn>
              </a:cxnLst>
              <a:rect l="0" t="0" r="r" b="b"/>
              <a:pathLst>
                <a:path w="21586" h="21586" extrusionOk="0">
                  <a:moveTo>
                    <a:pt x="21586" y="4584"/>
                  </a:moveTo>
                  <a:cubicBezTo>
                    <a:pt x="21581" y="2047"/>
                    <a:pt x="19519" y="-6"/>
                    <a:pt x="16982" y="0"/>
                  </a:cubicBezTo>
                  <a:cubicBezTo>
                    <a:pt x="14565" y="5"/>
                    <a:pt x="12590" y="1878"/>
                    <a:pt x="12414" y="4251"/>
                  </a:cubicBezTo>
                  <a:lnTo>
                    <a:pt x="12413" y="4249"/>
                  </a:lnTo>
                  <a:cubicBezTo>
                    <a:pt x="12217" y="6847"/>
                    <a:pt x="11075" y="8385"/>
                    <a:pt x="7259" y="8097"/>
                  </a:cubicBezTo>
                  <a:lnTo>
                    <a:pt x="7261" y="8099"/>
                  </a:lnTo>
                  <a:cubicBezTo>
                    <a:pt x="7087" y="8086"/>
                    <a:pt x="6912" y="8077"/>
                    <a:pt x="6736" y="8078"/>
                  </a:cubicBezTo>
                  <a:cubicBezTo>
                    <a:pt x="3007" y="8086"/>
                    <a:pt x="-8" y="11117"/>
                    <a:pt x="0" y="14847"/>
                  </a:cubicBezTo>
                  <a:cubicBezTo>
                    <a:pt x="9" y="18577"/>
                    <a:pt x="3038" y="21594"/>
                    <a:pt x="6767" y="21585"/>
                  </a:cubicBezTo>
                  <a:cubicBezTo>
                    <a:pt x="10495" y="21577"/>
                    <a:pt x="13510" y="18546"/>
                    <a:pt x="13502" y="14816"/>
                  </a:cubicBezTo>
                  <a:cubicBezTo>
                    <a:pt x="13502" y="14651"/>
                    <a:pt x="13493" y="14490"/>
                    <a:pt x="13482" y="14328"/>
                  </a:cubicBezTo>
                  <a:lnTo>
                    <a:pt x="13483" y="14330"/>
                  </a:lnTo>
                  <a:cubicBezTo>
                    <a:pt x="13199" y="10512"/>
                    <a:pt x="14738" y="9371"/>
                    <a:pt x="17334" y="9178"/>
                  </a:cubicBezTo>
                  <a:lnTo>
                    <a:pt x="17333" y="9177"/>
                  </a:lnTo>
                  <a:cubicBezTo>
                    <a:pt x="19715" y="9002"/>
                    <a:pt x="21592" y="7012"/>
                    <a:pt x="21586" y="4584"/>
                  </a:cubicBezTo>
                  <a:close/>
                </a:path>
              </a:pathLst>
            </a:custGeom>
            <a:solidFill>
              <a:schemeClr val="accent2"/>
            </a:solidFill>
            <a:ln w="12700">
              <a:miter lim="400000"/>
            </a:ln>
          </p:spPr>
          <p:txBody>
            <a:bodyPr lIns="38100" tIns="38100" rIns="38100" bIns="38100" anchor="ctr"/>
            <a:lstStyle/>
            <a:p>
              <a:pPr defTabSz="31967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latin typeface="微软雅黑" pitchFamily="34" charset="-122"/>
                <a:ea typeface="微软雅黑" pitchFamily="34" charset="-122"/>
              </a:endParaRPr>
            </a:p>
          </p:txBody>
        </p:sp>
        <p:sp>
          <p:nvSpPr>
            <p:cNvPr id="44" name="Shape 410"/>
            <p:cNvSpPr/>
            <p:nvPr/>
          </p:nvSpPr>
          <p:spPr>
            <a:xfrm>
              <a:off x="9882134" y="9008475"/>
              <a:ext cx="4112389" cy="2150332"/>
            </a:xfrm>
            <a:custGeom>
              <a:avLst/>
              <a:gdLst/>
              <a:ahLst/>
              <a:cxnLst>
                <a:cxn ang="0">
                  <a:pos x="wd2" y="hd2"/>
                </a:cxn>
                <a:cxn ang="5400000">
                  <a:pos x="wd2" y="hd2"/>
                </a:cxn>
                <a:cxn ang="10800000">
                  <a:pos x="wd2" y="hd2"/>
                </a:cxn>
                <a:cxn ang="16200000">
                  <a:pos x="wd2" y="hd2"/>
                </a:cxn>
              </a:cxnLst>
              <a:rect l="0" t="0" r="r" b="b"/>
              <a:pathLst>
                <a:path w="20705" h="19665" extrusionOk="0">
                  <a:moveTo>
                    <a:pt x="19633" y="14563"/>
                  </a:moveTo>
                  <a:cubicBezTo>
                    <a:pt x="21068" y="11944"/>
                    <a:pt x="21063" y="7708"/>
                    <a:pt x="19621" y="5101"/>
                  </a:cubicBezTo>
                  <a:cubicBezTo>
                    <a:pt x="18247" y="2617"/>
                    <a:pt x="16066" y="2511"/>
                    <a:pt x="14621" y="4772"/>
                  </a:cubicBezTo>
                  <a:lnTo>
                    <a:pt x="14622" y="4770"/>
                  </a:lnTo>
                  <a:cubicBezTo>
                    <a:pt x="13038" y="7242"/>
                    <a:pt x="11519" y="7648"/>
                    <a:pt x="9519" y="3422"/>
                  </a:cubicBezTo>
                  <a:lnTo>
                    <a:pt x="9518" y="3426"/>
                  </a:lnTo>
                  <a:cubicBezTo>
                    <a:pt x="9427" y="3234"/>
                    <a:pt x="9333" y="3045"/>
                    <a:pt x="9233" y="2863"/>
                  </a:cubicBezTo>
                  <a:cubicBezTo>
                    <a:pt x="7114" y="-968"/>
                    <a:pt x="3686" y="-953"/>
                    <a:pt x="1577" y="2896"/>
                  </a:cubicBezTo>
                  <a:cubicBezTo>
                    <a:pt x="-532" y="6745"/>
                    <a:pt x="-524" y="12970"/>
                    <a:pt x="1595" y="16801"/>
                  </a:cubicBezTo>
                  <a:cubicBezTo>
                    <a:pt x="3714" y="20632"/>
                    <a:pt x="7141" y="20617"/>
                    <a:pt x="9250" y="16769"/>
                  </a:cubicBezTo>
                  <a:cubicBezTo>
                    <a:pt x="9343" y="16599"/>
                    <a:pt x="9431" y="16424"/>
                    <a:pt x="9515" y="16246"/>
                  </a:cubicBezTo>
                  <a:lnTo>
                    <a:pt x="9515" y="16250"/>
                  </a:lnTo>
                  <a:cubicBezTo>
                    <a:pt x="11518" y="12027"/>
                    <a:pt x="13037" y="12436"/>
                    <a:pt x="14618" y="14911"/>
                  </a:cubicBezTo>
                  <a:lnTo>
                    <a:pt x="14618" y="14909"/>
                  </a:lnTo>
                  <a:cubicBezTo>
                    <a:pt x="16068" y="17183"/>
                    <a:pt x="18261" y="17067"/>
                    <a:pt x="19633" y="14563"/>
                  </a:cubicBezTo>
                  <a:close/>
                </a:path>
              </a:pathLst>
            </a:custGeom>
            <a:solidFill>
              <a:schemeClr val="accent3"/>
            </a:solidFill>
            <a:ln w="12700">
              <a:miter lim="400000"/>
            </a:ln>
          </p:spPr>
          <p:txBody>
            <a:bodyPr lIns="38100" tIns="38100" rIns="38100" bIns="38100" anchor="ctr"/>
            <a:lstStyle/>
            <a:p>
              <a:pPr defTabSz="31967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latin typeface="微软雅黑" pitchFamily="34" charset="-122"/>
                <a:ea typeface="微软雅黑" pitchFamily="34" charset="-122"/>
              </a:endParaRPr>
            </a:p>
          </p:txBody>
        </p:sp>
        <p:sp>
          <p:nvSpPr>
            <p:cNvPr id="45" name="Shape 411"/>
            <p:cNvSpPr/>
            <p:nvPr/>
          </p:nvSpPr>
          <p:spPr>
            <a:xfrm>
              <a:off x="8259646" y="7298286"/>
              <a:ext cx="3436208" cy="3437898"/>
            </a:xfrm>
            <a:custGeom>
              <a:avLst/>
              <a:gdLst/>
              <a:ahLst/>
              <a:cxnLst>
                <a:cxn ang="0">
                  <a:pos x="wd2" y="hd2"/>
                </a:cxn>
                <a:cxn ang="5400000">
                  <a:pos x="wd2" y="hd2"/>
                </a:cxn>
                <a:cxn ang="10800000">
                  <a:pos x="wd2" y="hd2"/>
                </a:cxn>
                <a:cxn ang="16200000">
                  <a:pos x="wd2" y="hd2"/>
                </a:cxn>
              </a:cxnLst>
              <a:rect l="0" t="0" r="r" b="b"/>
              <a:pathLst>
                <a:path w="21586" h="21586" extrusionOk="0">
                  <a:moveTo>
                    <a:pt x="17001" y="21585"/>
                  </a:moveTo>
                  <a:cubicBezTo>
                    <a:pt x="19538" y="21579"/>
                    <a:pt x="21591" y="19518"/>
                    <a:pt x="21585" y="16981"/>
                  </a:cubicBezTo>
                  <a:cubicBezTo>
                    <a:pt x="21580" y="14564"/>
                    <a:pt x="19707" y="12589"/>
                    <a:pt x="17334" y="12413"/>
                  </a:cubicBezTo>
                  <a:lnTo>
                    <a:pt x="17336" y="12412"/>
                  </a:lnTo>
                  <a:cubicBezTo>
                    <a:pt x="14738" y="12216"/>
                    <a:pt x="13200" y="11074"/>
                    <a:pt x="13488" y="7258"/>
                  </a:cubicBezTo>
                  <a:lnTo>
                    <a:pt x="13486" y="7260"/>
                  </a:lnTo>
                  <a:cubicBezTo>
                    <a:pt x="13499" y="7086"/>
                    <a:pt x="13508" y="6912"/>
                    <a:pt x="13507" y="6735"/>
                  </a:cubicBezTo>
                  <a:cubicBezTo>
                    <a:pt x="13499" y="3006"/>
                    <a:pt x="10468" y="-9"/>
                    <a:pt x="6738" y="0"/>
                  </a:cubicBezTo>
                  <a:cubicBezTo>
                    <a:pt x="3008" y="8"/>
                    <a:pt x="-9" y="3037"/>
                    <a:pt x="0" y="6766"/>
                  </a:cubicBezTo>
                  <a:cubicBezTo>
                    <a:pt x="8" y="10494"/>
                    <a:pt x="3039" y="13509"/>
                    <a:pt x="6769" y="13501"/>
                  </a:cubicBezTo>
                  <a:cubicBezTo>
                    <a:pt x="6934" y="13500"/>
                    <a:pt x="7095" y="13492"/>
                    <a:pt x="7257" y="13480"/>
                  </a:cubicBezTo>
                  <a:lnTo>
                    <a:pt x="7255" y="13482"/>
                  </a:lnTo>
                  <a:cubicBezTo>
                    <a:pt x="11073" y="13198"/>
                    <a:pt x="12214" y="14736"/>
                    <a:pt x="12407" y="17333"/>
                  </a:cubicBezTo>
                  <a:lnTo>
                    <a:pt x="12408" y="17332"/>
                  </a:lnTo>
                  <a:cubicBezTo>
                    <a:pt x="12583" y="19714"/>
                    <a:pt x="14573" y="21591"/>
                    <a:pt x="17001" y="21585"/>
                  </a:cubicBezTo>
                  <a:close/>
                </a:path>
              </a:pathLst>
            </a:custGeom>
            <a:solidFill>
              <a:schemeClr val="accent4"/>
            </a:solidFill>
            <a:ln w="12700">
              <a:miter lim="400000"/>
            </a:ln>
          </p:spPr>
          <p:txBody>
            <a:bodyPr lIns="38100" tIns="38100" rIns="38100" bIns="38100" anchor="ctr"/>
            <a:lstStyle/>
            <a:p>
              <a:pPr defTabSz="31967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latin typeface="微软雅黑" pitchFamily="34" charset="-122"/>
                <a:ea typeface="微软雅黑" pitchFamily="34" charset="-122"/>
              </a:endParaRPr>
            </a:p>
          </p:txBody>
        </p:sp>
        <p:sp>
          <p:nvSpPr>
            <p:cNvPr id="46" name="Shape 412"/>
            <p:cNvSpPr/>
            <p:nvPr/>
          </p:nvSpPr>
          <p:spPr>
            <a:xfrm>
              <a:off x="8106167" y="4930332"/>
              <a:ext cx="2150363" cy="4107288"/>
            </a:xfrm>
            <a:custGeom>
              <a:avLst/>
              <a:gdLst/>
              <a:ahLst/>
              <a:cxnLst>
                <a:cxn ang="0">
                  <a:pos x="wd2" y="hd2"/>
                </a:cxn>
                <a:cxn ang="5400000">
                  <a:pos x="wd2" y="hd2"/>
                </a:cxn>
                <a:cxn ang="10800000">
                  <a:pos x="wd2" y="hd2"/>
                </a:cxn>
                <a:cxn ang="16200000">
                  <a:pos x="wd2" y="hd2"/>
                </a:cxn>
              </a:cxnLst>
              <a:rect l="0" t="0" r="r" b="b"/>
              <a:pathLst>
                <a:path w="19338" h="20543" extrusionOk="0">
                  <a:moveTo>
                    <a:pt x="6733" y="19645"/>
                  </a:moveTo>
                  <a:cubicBezTo>
                    <a:pt x="9474" y="20971"/>
                    <a:pt x="13630" y="20810"/>
                    <a:pt x="16014" y="19285"/>
                  </a:cubicBezTo>
                  <a:cubicBezTo>
                    <a:pt x="18287" y="17832"/>
                    <a:pt x="18129" y="15666"/>
                    <a:pt x="15738" y="14318"/>
                  </a:cubicBezTo>
                  <a:lnTo>
                    <a:pt x="15740" y="14318"/>
                  </a:lnTo>
                  <a:cubicBezTo>
                    <a:pt x="13125" y="12839"/>
                    <a:pt x="12544" y="11349"/>
                    <a:pt x="16450" y="9211"/>
                  </a:cubicBezTo>
                  <a:lnTo>
                    <a:pt x="16446" y="9211"/>
                  </a:lnTo>
                  <a:cubicBezTo>
                    <a:pt x="16624" y="9113"/>
                    <a:pt x="16798" y="9013"/>
                    <a:pt x="16964" y="8907"/>
                  </a:cubicBezTo>
                  <a:cubicBezTo>
                    <a:pt x="20469" y="6666"/>
                    <a:pt x="20043" y="3269"/>
                    <a:pt x="16014" y="1320"/>
                  </a:cubicBezTo>
                  <a:cubicBezTo>
                    <a:pt x="11985" y="-629"/>
                    <a:pt x="5878" y="-393"/>
                    <a:pt x="2373" y="1848"/>
                  </a:cubicBezTo>
                  <a:cubicBezTo>
                    <a:pt x="-1131" y="4090"/>
                    <a:pt x="-706" y="7486"/>
                    <a:pt x="3323" y="9435"/>
                  </a:cubicBezTo>
                  <a:cubicBezTo>
                    <a:pt x="3501" y="9521"/>
                    <a:pt x="3683" y="9601"/>
                    <a:pt x="3868" y="9678"/>
                  </a:cubicBezTo>
                  <a:lnTo>
                    <a:pt x="3864" y="9678"/>
                  </a:lnTo>
                  <a:cubicBezTo>
                    <a:pt x="8247" y="11508"/>
                    <a:pt x="8028" y="13029"/>
                    <a:pt x="5789" y="14687"/>
                  </a:cubicBezTo>
                  <a:lnTo>
                    <a:pt x="5792" y="14687"/>
                  </a:lnTo>
                  <a:cubicBezTo>
                    <a:pt x="3734" y="16208"/>
                    <a:pt x="4111" y="18377"/>
                    <a:pt x="6733" y="19645"/>
                  </a:cubicBezTo>
                  <a:close/>
                </a:path>
              </a:pathLst>
            </a:custGeom>
            <a:solidFill>
              <a:schemeClr val="accent5"/>
            </a:solidFill>
            <a:ln w="12700">
              <a:miter lim="400000"/>
            </a:ln>
          </p:spPr>
          <p:txBody>
            <a:bodyPr lIns="38100" tIns="38100" rIns="38100" bIns="38100" anchor="ctr"/>
            <a:lstStyle/>
            <a:p>
              <a:pPr defTabSz="31967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latin typeface="微软雅黑" pitchFamily="34" charset="-122"/>
                <a:ea typeface="微软雅黑" pitchFamily="34" charset="-122"/>
              </a:endParaRPr>
            </a:p>
          </p:txBody>
        </p:sp>
        <p:sp>
          <p:nvSpPr>
            <p:cNvPr id="47" name="Shape 413"/>
            <p:cNvSpPr/>
            <p:nvPr/>
          </p:nvSpPr>
          <p:spPr>
            <a:xfrm>
              <a:off x="13009481" y="4127348"/>
              <a:ext cx="733668" cy="721882"/>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lstStyle>
              <a:lvl1pPr>
                <a:lnSpc>
                  <a:spcPct val="150000"/>
                </a:lnSpc>
                <a:defRPr sz="4000">
                  <a:solidFill>
                    <a:srgbClr val="FFFFFF"/>
                  </a:solidFill>
                  <a:latin typeface="FontAwesome"/>
                  <a:ea typeface="FontAwesome"/>
                  <a:cs typeface="FontAwesome"/>
                  <a:sym typeface="FontAwesome"/>
                </a:defRPr>
              </a:lvl1pPr>
            </a:lstStyle>
            <a:p>
              <a:pPr lvl="0">
                <a:lnSpc>
                  <a:spcPct val="100000"/>
                </a:lnSpc>
                <a:defRPr sz="1800">
                  <a:solidFill>
                    <a:srgbClr val="000000"/>
                  </a:solidFill>
                </a:defRPr>
              </a:pPr>
              <a:r>
                <a:rPr lang="en-US" sz="2800" dirty="0">
                  <a:latin typeface="微软雅黑" pitchFamily="34" charset="-122"/>
                  <a:ea typeface="微软雅黑" pitchFamily="34" charset="-122"/>
                </a:rPr>
                <a:t>C</a:t>
              </a:r>
              <a:endParaRPr sz="2800" dirty="0">
                <a:latin typeface="微软雅黑" pitchFamily="34" charset="-122"/>
                <a:ea typeface="微软雅黑" pitchFamily="34" charset="-122"/>
              </a:endParaRPr>
            </a:p>
          </p:txBody>
        </p:sp>
        <p:sp>
          <p:nvSpPr>
            <p:cNvPr id="48" name="Shape 414"/>
            <p:cNvSpPr/>
            <p:nvPr/>
          </p:nvSpPr>
          <p:spPr>
            <a:xfrm>
              <a:off x="12848479" y="9722701"/>
              <a:ext cx="775759" cy="721881"/>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lstStyle>
              <a:lvl1pPr>
                <a:lnSpc>
                  <a:spcPct val="150000"/>
                </a:lnSpc>
                <a:defRPr sz="4000">
                  <a:solidFill>
                    <a:srgbClr val="FFFFFF"/>
                  </a:solidFill>
                  <a:latin typeface="FontAwesome"/>
                  <a:ea typeface="FontAwesome"/>
                  <a:cs typeface="FontAwesome"/>
                  <a:sym typeface="FontAwesome"/>
                </a:defRPr>
              </a:lvl1pPr>
            </a:lstStyle>
            <a:p>
              <a:pPr lvl="0">
                <a:lnSpc>
                  <a:spcPct val="100000"/>
                </a:lnSpc>
                <a:defRPr sz="1800">
                  <a:solidFill>
                    <a:srgbClr val="000000"/>
                  </a:solidFill>
                </a:defRPr>
              </a:pPr>
              <a:r>
                <a:rPr lang="en-US" sz="2800" dirty="0">
                  <a:latin typeface="微软雅黑" pitchFamily="34" charset="-122"/>
                  <a:ea typeface="微软雅黑" pitchFamily="34" charset="-122"/>
                </a:rPr>
                <a:t>F</a:t>
              </a:r>
              <a:endParaRPr sz="2800" dirty="0">
                <a:latin typeface="微软雅黑" pitchFamily="34" charset="-122"/>
                <a:ea typeface="微软雅黑" pitchFamily="34" charset="-122"/>
              </a:endParaRPr>
            </a:p>
          </p:txBody>
        </p:sp>
        <p:sp>
          <p:nvSpPr>
            <p:cNvPr id="49" name="Shape 415"/>
            <p:cNvSpPr/>
            <p:nvPr/>
          </p:nvSpPr>
          <p:spPr>
            <a:xfrm>
              <a:off x="14571014" y="8102526"/>
              <a:ext cx="733667" cy="721881"/>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lstStyle>
              <a:lvl1pPr>
                <a:lnSpc>
                  <a:spcPct val="150000"/>
                </a:lnSpc>
                <a:defRPr sz="4000">
                  <a:solidFill>
                    <a:srgbClr val="FFFFFF"/>
                  </a:solidFill>
                  <a:latin typeface="FontAwesome"/>
                  <a:ea typeface="FontAwesome"/>
                  <a:cs typeface="FontAwesome"/>
                  <a:sym typeface="FontAwesome"/>
                </a:defRPr>
              </a:lvl1pPr>
            </a:lstStyle>
            <a:p>
              <a:pPr lvl="0">
                <a:lnSpc>
                  <a:spcPct val="100000"/>
                </a:lnSpc>
                <a:defRPr sz="1800">
                  <a:solidFill>
                    <a:srgbClr val="000000"/>
                  </a:solidFill>
                </a:defRPr>
              </a:pPr>
              <a:r>
                <a:rPr lang="en-US" sz="2800" dirty="0">
                  <a:latin typeface="微软雅黑" pitchFamily="34" charset="-122"/>
                  <a:ea typeface="微软雅黑" pitchFamily="34" charset="-122"/>
                </a:rPr>
                <a:t>E</a:t>
              </a:r>
              <a:endParaRPr sz="2800" dirty="0">
                <a:latin typeface="微软雅黑" pitchFamily="34" charset="-122"/>
                <a:ea typeface="微软雅黑" pitchFamily="34" charset="-122"/>
              </a:endParaRPr>
            </a:p>
          </p:txBody>
        </p:sp>
        <p:sp>
          <p:nvSpPr>
            <p:cNvPr id="50" name="Shape 416"/>
            <p:cNvSpPr/>
            <p:nvPr/>
          </p:nvSpPr>
          <p:spPr>
            <a:xfrm>
              <a:off x="14582799" y="5827866"/>
              <a:ext cx="733668" cy="721882"/>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lstStyle>
              <a:lvl1pPr>
                <a:lnSpc>
                  <a:spcPct val="150000"/>
                </a:lnSpc>
                <a:defRPr sz="4000">
                  <a:solidFill>
                    <a:srgbClr val="FFFFFF"/>
                  </a:solidFill>
                  <a:latin typeface="FontAwesome"/>
                  <a:ea typeface="FontAwesome"/>
                  <a:cs typeface="FontAwesome"/>
                  <a:sym typeface="FontAwesome"/>
                </a:defRPr>
              </a:lvl1pPr>
            </a:lstStyle>
            <a:p>
              <a:pPr lvl="0">
                <a:lnSpc>
                  <a:spcPct val="100000"/>
                </a:lnSpc>
                <a:defRPr sz="1800">
                  <a:solidFill>
                    <a:srgbClr val="000000"/>
                  </a:solidFill>
                </a:defRPr>
              </a:pPr>
              <a:r>
                <a:rPr lang="en-US" sz="2800" dirty="0">
                  <a:latin typeface="微软雅黑" pitchFamily="34" charset="-122"/>
                  <a:ea typeface="微软雅黑" pitchFamily="34" charset="-122"/>
                </a:rPr>
                <a:t>D</a:t>
              </a:r>
              <a:endParaRPr sz="2800" dirty="0">
                <a:latin typeface="微软雅黑" pitchFamily="34" charset="-122"/>
                <a:ea typeface="微软雅黑" pitchFamily="34" charset="-122"/>
              </a:endParaRPr>
            </a:p>
          </p:txBody>
        </p:sp>
        <p:sp>
          <p:nvSpPr>
            <p:cNvPr id="51" name="Shape 417"/>
            <p:cNvSpPr/>
            <p:nvPr/>
          </p:nvSpPr>
          <p:spPr>
            <a:xfrm>
              <a:off x="8795994" y="5603461"/>
              <a:ext cx="817852" cy="721881"/>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lstStyle>
              <a:lvl1pPr>
                <a:lnSpc>
                  <a:spcPct val="150000"/>
                </a:lnSpc>
                <a:defRPr sz="4000">
                  <a:solidFill>
                    <a:srgbClr val="FFFFFF"/>
                  </a:solidFill>
                  <a:latin typeface="FontAwesome"/>
                  <a:ea typeface="FontAwesome"/>
                  <a:cs typeface="FontAwesome"/>
                  <a:sym typeface="FontAwesome"/>
                </a:defRPr>
              </a:lvl1pPr>
            </a:lstStyle>
            <a:p>
              <a:pPr lvl="0">
                <a:lnSpc>
                  <a:spcPct val="100000"/>
                </a:lnSpc>
                <a:defRPr sz="1800">
                  <a:solidFill>
                    <a:srgbClr val="000000"/>
                  </a:solidFill>
                </a:defRPr>
              </a:pPr>
              <a:r>
                <a:rPr lang="en-US" sz="2800" dirty="0">
                  <a:latin typeface="微软雅黑" pitchFamily="34" charset="-122"/>
                  <a:ea typeface="微软雅黑" pitchFamily="34" charset="-122"/>
                </a:rPr>
                <a:t>A</a:t>
              </a:r>
              <a:endParaRPr sz="2800" dirty="0">
                <a:latin typeface="微软雅黑" pitchFamily="34" charset="-122"/>
                <a:ea typeface="微软雅黑" pitchFamily="34" charset="-122"/>
              </a:endParaRPr>
            </a:p>
          </p:txBody>
        </p:sp>
        <p:sp>
          <p:nvSpPr>
            <p:cNvPr id="52" name="Shape 418"/>
            <p:cNvSpPr/>
            <p:nvPr/>
          </p:nvSpPr>
          <p:spPr>
            <a:xfrm>
              <a:off x="8931409" y="7929667"/>
              <a:ext cx="817851" cy="721882"/>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lstStyle>
              <a:lvl1pPr>
                <a:lnSpc>
                  <a:spcPct val="150000"/>
                </a:lnSpc>
                <a:defRPr sz="4000">
                  <a:solidFill>
                    <a:srgbClr val="FFFFFF"/>
                  </a:solidFill>
                  <a:latin typeface="FontAwesome"/>
                  <a:ea typeface="FontAwesome"/>
                  <a:cs typeface="FontAwesome"/>
                  <a:sym typeface="FontAwesome"/>
                </a:defRPr>
              </a:lvl1pPr>
            </a:lstStyle>
            <a:p>
              <a:pPr lvl="0">
                <a:lnSpc>
                  <a:spcPct val="100000"/>
                </a:lnSpc>
                <a:defRPr sz="1800">
                  <a:solidFill>
                    <a:srgbClr val="000000"/>
                  </a:solidFill>
                </a:defRPr>
              </a:pPr>
              <a:r>
                <a:rPr lang="en-US" sz="2800" dirty="0">
                  <a:latin typeface="微软雅黑" pitchFamily="34" charset="-122"/>
                  <a:ea typeface="微软雅黑" pitchFamily="34" charset="-122"/>
                </a:rPr>
                <a:t>H</a:t>
              </a:r>
              <a:endParaRPr sz="2800" dirty="0">
                <a:latin typeface="微软雅黑" pitchFamily="34" charset="-122"/>
                <a:ea typeface="微软雅黑" pitchFamily="34" charset="-122"/>
              </a:endParaRPr>
            </a:p>
          </p:txBody>
        </p:sp>
        <p:sp>
          <p:nvSpPr>
            <p:cNvPr id="53" name="Shape 419"/>
            <p:cNvSpPr/>
            <p:nvPr/>
          </p:nvSpPr>
          <p:spPr>
            <a:xfrm>
              <a:off x="10568300" y="9604842"/>
              <a:ext cx="775760" cy="721881"/>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lstStyle>
              <a:lvl1pPr>
                <a:lnSpc>
                  <a:spcPct val="150000"/>
                </a:lnSpc>
                <a:defRPr sz="4000">
                  <a:solidFill>
                    <a:srgbClr val="FFFFFF"/>
                  </a:solidFill>
                  <a:latin typeface="FontAwesome"/>
                  <a:ea typeface="FontAwesome"/>
                  <a:cs typeface="FontAwesome"/>
                  <a:sym typeface="FontAwesome"/>
                </a:defRPr>
              </a:lvl1pPr>
            </a:lstStyle>
            <a:p>
              <a:pPr lvl="0">
                <a:lnSpc>
                  <a:spcPct val="100000"/>
                </a:lnSpc>
                <a:defRPr sz="1800">
                  <a:solidFill>
                    <a:srgbClr val="000000"/>
                  </a:solidFill>
                </a:defRPr>
              </a:pPr>
              <a:r>
                <a:rPr lang="en-US" sz="2800" dirty="0">
                  <a:latin typeface="微软雅黑" pitchFamily="34" charset="-122"/>
                  <a:ea typeface="微软雅黑" pitchFamily="34" charset="-122"/>
                </a:rPr>
                <a:t>J</a:t>
              </a:r>
              <a:endParaRPr sz="2800" dirty="0">
                <a:latin typeface="微软雅黑" pitchFamily="34" charset="-122"/>
                <a:ea typeface="微软雅黑" pitchFamily="34" charset="-122"/>
              </a:endParaRPr>
            </a:p>
          </p:txBody>
        </p:sp>
        <p:sp>
          <p:nvSpPr>
            <p:cNvPr id="54" name="Shape 420"/>
            <p:cNvSpPr/>
            <p:nvPr/>
          </p:nvSpPr>
          <p:spPr>
            <a:xfrm>
              <a:off x="10841338" y="4083936"/>
              <a:ext cx="481114" cy="721882"/>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lstStyle>
              <a:lvl1pPr>
                <a:lnSpc>
                  <a:spcPct val="150000"/>
                </a:lnSpc>
                <a:defRPr sz="4000">
                  <a:solidFill>
                    <a:srgbClr val="FFFFFF"/>
                  </a:solidFill>
                  <a:latin typeface="FontAwesome"/>
                  <a:ea typeface="FontAwesome"/>
                  <a:cs typeface="FontAwesome"/>
                  <a:sym typeface="FontAwesome"/>
                </a:defRPr>
              </a:lvl1pPr>
            </a:lstStyle>
            <a:p>
              <a:pPr lvl="0">
                <a:lnSpc>
                  <a:spcPct val="100000"/>
                </a:lnSpc>
                <a:defRPr sz="1800">
                  <a:solidFill>
                    <a:srgbClr val="000000"/>
                  </a:solidFill>
                </a:defRPr>
              </a:pPr>
              <a:r>
                <a:rPr lang="en-US" sz="2800" dirty="0">
                  <a:latin typeface="微软雅黑" pitchFamily="34" charset="-122"/>
                  <a:ea typeface="微软雅黑" pitchFamily="34" charset="-122"/>
                </a:rPr>
                <a:t>B</a:t>
              </a:r>
              <a:endParaRPr sz="2800" dirty="0">
                <a:latin typeface="微软雅黑" pitchFamily="34" charset="-122"/>
                <a:ea typeface="微软雅黑" pitchFamily="34" charset="-122"/>
              </a:endParaRPr>
            </a:p>
          </p:txBody>
        </p:sp>
        <p:sp>
          <p:nvSpPr>
            <p:cNvPr id="55" name="Shape 421"/>
            <p:cNvSpPr/>
            <p:nvPr/>
          </p:nvSpPr>
          <p:spPr>
            <a:xfrm>
              <a:off x="10412455" y="6124626"/>
              <a:ext cx="1144108" cy="1051884"/>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lstStyle>
              <a:lvl1pPr>
                <a:lnSpc>
                  <a:spcPct val="150000"/>
                </a:lnSpc>
                <a:defRPr sz="5600">
                  <a:solidFill>
                    <a:srgbClr val="0087B1"/>
                  </a:solidFill>
                  <a:latin typeface="Lato Light"/>
                  <a:ea typeface="Lato Light"/>
                  <a:cs typeface="Lato Light"/>
                  <a:sym typeface="Lato Light"/>
                </a:defRPr>
              </a:lvl1pPr>
            </a:lstStyle>
            <a:p>
              <a:pPr lvl="0">
                <a:lnSpc>
                  <a:spcPct val="100000"/>
                </a:lnSpc>
                <a:defRPr sz="1800">
                  <a:solidFill>
                    <a:srgbClr val="000000"/>
                  </a:solidFill>
                </a:defRPr>
              </a:pPr>
              <a:r>
                <a:rPr sz="3600" dirty="0">
                  <a:latin typeface="微软雅黑" pitchFamily="34" charset="-122"/>
                  <a:ea typeface="微软雅黑" pitchFamily="34" charset="-122"/>
                </a:rPr>
                <a:t>UP</a:t>
              </a:r>
            </a:p>
          </p:txBody>
        </p:sp>
        <p:grpSp>
          <p:nvGrpSpPr>
            <p:cNvPr id="57" name="组合 56"/>
            <p:cNvGrpSpPr/>
            <p:nvPr/>
          </p:nvGrpSpPr>
          <p:grpSpPr>
            <a:xfrm>
              <a:off x="11540577" y="6334541"/>
              <a:ext cx="2446300" cy="819281"/>
              <a:chOff x="11540576" y="7277516"/>
              <a:chExt cx="3684909" cy="819281"/>
            </a:xfrm>
          </p:grpSpPr>
          <p:sp>
            <p:nvSpPr>
              <p:cNvPr id="59" name="Shape 422"/>
              <p:cNvSpPr/>
              <p:nvPr/>
            </p:nvSpPr>
            <p:spPr>
              <a:xfrm>
                <a:off x="11540576" y="7277516"/>
                <a:ext cx="3684909" cy="535135"/>
              </a:xfrm>
              <a:prstGeom prst="rect">
                <a:avLst/>
              </a:prstGeom>
              <a:ln w="12700">
                <a:miter lim="400000"/>
              </a:ln>
              <a:extLst>
                <a:ext uri="{C572A759-6A51-4108-AA02-DFA0A04FC94B}">
                  <ma14:wrappingTextBoxFlag xmlns="" xmlns:ma14="http://schemas.microsoft.com/office/mac/drawingml/2011/main" val="1"/>
                </a:ext>
              </a:extLst>
            </p:spPr>
            <p:txBody>
              <a:bodyPr lIns="0" tIns="0" rIns="0" bIns="0"/>
              <a:lstStyle>
                <a:lvl1pPr algn="l" defTabSz="647700">
                  <a:lnSpc>
                    <a:spcPct val="120000"/>
                  </a:lnSpc>
                  <a:spcBef>
                    <a:spcPts val="1700"/>
                  </a:spcBef>
                  <a:defRPr sz="2500" b="1">
                    <a:solidFill>
                      <a:srgbClr val="0087B1"/>
                    </a:solidFill>
                    <a:latin typeface="Lato"/>
                    <a:ea typeface="Lato"/>
                    <a:cs typeface="Lato"/>
                    <a:sym typeface="Lato"/>
                  </a:defRPr>
                </a:lvl1pPr>
              </a:lstStyle>
              <a:p>
                <a:pPr lvl="0">
                  <a:lnSpc>
                    <a:spcPct val="100000"/>
                  </a:lnSpc>
                  <a:defRPr sz="1800" b="0">
                    <a:solidFill>
                      <a:srgbClr val="000000"/>
                    </a:solidFill>
                  </a:defRPr>
                </a:pPr>
                <a:r>
                  <a:rPr sz="1200" dirty="0">
                    <a:latin typeface="微软雅黑" pitchFamily="34" charset="-122"/>
                    <a:ea typeface="微软雅黑" pitchFamily="34" charset="-122"/>
                  </a:rPr>
                  <a:t>Social Marketing</a:t>
                </a:r>
              </a:p>
            </p:txBody>
          </p:sp>
          <p:sp>
            <p:nvSpPr>
              <p:cNvPr id="60" name="Shape 423"/>
              <p:cNvSpPr/>
              <p:nvPr/>
            </p:nvSpPr>
            <p:spPr>
              <a:xfrm>
                <a:off x="11540576" y="7593543"/>
                <a:ext cx="3512735" cy="503254"/>
              </a:xfrm>
              <a:prstGeom prst="rect">
                <a:avLst/>
              </a:prstGeom>
              <a:ln w="12700">
                <a:miter lim="400000"/>
              </a:ln>
              <a:extLst>
                <a:ext uri="{C572A759-6A51-4108-AA02-DFA0A04FC94B}">
                  <ma14:wrappingTextBoxFlag xmlns="" xmlns:ma14="http://schemas.microsoft.com/office/mac/drawingml/2011/main" val="1"/>
                </a:ext>
              </a:extLst>
            </p:spPr>
            <p:txBody>
              <a:bodyPr lIns="0" tIns="0" rIns="0" bIns="0"/>
              <a:lstStyle>
                <a:lvl1pPr algn="l" defTabSz="647700">
                  <a:lnSpc>
                    <a:spcPct val="120000"/>
                  </a:lnSpc>
                  <a:spcBef>
                    <a:spcPts val="1700"/>
                  </a:spcBef>
                  <a:defRPr sz="1800" b="1">
                    <a:solidFill>
                      <a:srgbClr val="3E4147"/>
                    </a:solidFill>
                    <a:latin typeface="Lato"/>
                    <a:ea typeface="Lato"/>
                    <a:cs typeface="Lato"/>
                    <a:sym typeface="Lato"/>
                  </a:defRPr>
                </a:lvl1pPr>
              </a:lstStyle>
              <a:p>
                <a:pPr lvl="0">
                  <a:lnSpc>
                    <a:spcPct val="100000"/>
                  </a:lnSpc>
                  <a:defRPr b="0">
                    <a:solidFill>
                      <a:srgbClr val="000000"/>
                    </a:solidFill>
                  </a:defRPr>
                </a:pPr>
                <a:r>
                  <a:rPr b="0" dirty="0" smtClean="0">
                    <a:solidFill>
                      <a:srgbClr val="3E4147"/>
                    </a:solidFill>
                    <a:latin typeface="微软雅黑" pitchFamily="34" charset="-122"/>
                    <a:ea typeface="微软雅黑" pitchFamily="34" charset="-122"/>
                  </a:rPr>
                  <a:t>Put your Sub</a:t>
                </a:r>
                <a:endParaRPr b="0" dirty="0">
                  <a:solidFill>
                    <a:srgbClr val="3E4147"/>
                  </a:solidFill>
                  <a:latin typeface="微软雅黑" pitchFamily="34" charset="-122"/>
                  <a:ea typeface="微软雅黑" pitchFamily="34" charset="-122"/>
                </a:endParaRPr>
              </a:p>
            </p:txBody>
          </p:sp>
        </p:grpSp>
        <p:sp>
          <p:nvSpPr>
            <p:cNvPr id="58" name="Shape 424"/>
            <p:cNvSpPr/>
            <p:nvPr/>
          </p:nvSpPr>
          <p:spPr>
            <a:xfrm>
              <a:off x="10568300" y="7153821"/>
              <a:ext cx="3340891" cy="1461036"/>
            </a:xfrm>
            <a:prstGeom prst="rect">
              <a:avLst/>
            </a:prstGeom>
            <a:ln w="12700">
              <a:miter lim="400000"/>
            </a:ln>
            <a:extLst>
              <a:ext uri="{C572A759-6A51-4108-AA02-DFA0A04FC94B}">
                <ma14:wrappingTextBoxFlag xmlns="" xmlns:ma14="http://schemas.microsoft.com/office/mac/drawingml/2011/main" val="1"/>
              </a:ext>
            </a:extLst>
          </p:spPr>
          <p:txBody>
            <a:bodyPr lIns="0" tIns="0" rIns="0" bIns="0"/>
            <a:lstStyle/>
            <a:p>
              <a:pPr algn="l" defTabSz="452872">
                <a:spcBef>
                  <a:spcPts val="1189"/>
                </a:spcBef>
                <a:defRPr sz="1800"/>
              </a:pPr>
              <a:r>
                <a:rPr lang="zh-CN" altLang="en-US" sz="1100" dirty="0">
                  <a:solidFill>
                    <a:srgbClr val="3E4147"/>
                  </a:solidFill>
                  <a:latin typeface="微软雅黑" pitchFamily="34" charset="-122"/>
                  <a:ea typeface="微软雅黑" pitchFamily="34" charset="-122"/>
                  <a:cs typeface="Lato"/>
                  <a:sym typeface="Lato"/>
                </a:rPr>
                <a:t>输入您的内容输入您的内容输入您的内容输入您的内容输入您的内容输入您的内容输入您的内容输入您的内容</a:t>
              </a:r>
              <a:r>
                <a:rPr sz="1100" dirty="0">
                  <a:solidFill>
                    <a:srgbClr val="838383"/>
                  </a:solidFill>
                  <a:latin typeface="微软雅黑" pitchFamily="34" charset="-122"/>
                  <a:ea typeface="微软雅黑" pitchFamily="34" charset="-122"/>
                  <a:cs typeface="Lato"/>
                  <a:sym typeface="Lato"/>
                </a:rPr>
                <a:t>Integer </a:t>
              </a:r>
              <a:r>
                <a:rPr sz="1100" dirty="0" err="1">
                  <a:solidFill>
                    <a:srgbClr val="838383"/>
                  </a:solidFill>
                  <a:latin typeface="微软雅黑" pitchFamily="34" charset="-122"/>
                  <a:ea typeface="微软雅黑" pitchFamily="34" charset="-122"/>
                  <a:cs typeface="Lato"/>
                  <a:sym typeface="Lato"/>
                </a:rPr>
                <a:t>mollis</a:t>
              </a:r>
              <a:r>
                <a:rPr sz="1100" dirty="0">
                  <a:solidFill>
                    <a:srgbClr val="838383"/>
                  </a:solidFill>
                  <a:latin typeface="微软雅黑" pitchFamily="34" charset="-122"/>
                  <a:ea typeface="微软雅黑" pitchFamily="34" charset="-122"/>
                  <a:cs typeface="Lato"/>
                  <a:sym typeface="Lato"/>
                </a:rPr>
                <a:t> </a:t>
              </a:r>
              <a:r>
                <a:rPr sz="1100" dirty="0" err="1">
                  <a:solidFill>
                    <a:srgbClr val="838383"/>
                  </a:solidFill>
                  <a:latin typeface="微软雅黑" pitchFamily="34" charset="-122"/>
                  <a:ea typeface="微软雅黑" pitchFamily="34" charset="-122"/>
                  <a:cs typeface="Lato"/>
                  <a:sym typeface="Lato"/>
                </a:rPr>
                <a:t>vehicula</a:t>
              </a:r>
              <a:r>
                <a:rPr sz="1100" dirty="0">
                  <a:solidFill>
                    <a:srgbClr val="838383"/>
                  </a:solidFill>
                  <a:latin typeface="微软雅黑" pitchFamily="34" charset="-122"/>
                  <a:ea typeface="微软雅黑" pitchFamily="34" charset="-122"/>
                  <a:cs typeface="Lato"/>
                  <a:sym typeface="Lato"/>
                </a:rPr>
                <a:t> ligula </a:t>
              </a:r>
              <a:r>
                <a:rPr sz="1100" dirty="0" err="1">
                  <a:solidFill>
                    <a:srgbClr val="838383"/>
                  </a:solidFill>
                  <a:latin typeface="微软雅黑" pitchFamily="34" charset="-122"/>
                  <a:ea typeface="微软雅黑" pitchFamily="34" charset="-122"/>
                  <a:cs typeface="Lato"/>
                  <a:sym typeface="Lato"/>
                </a:rPr>
                <a:t>ut</a:t>
              </a:r>
              <a:r>
                <a:rPr sz="1100" dirty="0">
                  <a:solidFill>
                    <a:srgbClr val="838383"/>
                  </a:solidFill>
                  <a:latin typeface="微软雅黑" pitchFamily="34" charset="-122"/>
                  <a:ea typeface="微软雅黑" pitchFamily="34" charset="-122"/>
                  <a:cs typeface="Lato"/>
                  <a:sym typeface="Lato"/>
                </a:rPr>
                <a:t> </a:t>
              </a:r>
              <a:r>
                <a:rPr sz="1100" dirty="0" err="1">
                  <a:solidFill>
                    <a:srgbClr val="838383"/>
                  </a:solidFill>
                  <a:latin typeface="微软雅黑" pitchFamily="34" charset="-122"/>
                  <a:ea typeface="微软雅黑" pitchFamily="34" charset="-122"/>
                  <a:cs typeface="Lato"/>
                  <a:sym typeface="Lato"/>
                </a:rPr>
                <a:t>faucibus</a:t>
              </a:r>
              <a:r>
                <a:rPr sz="1100" dirty="0">
                  <a:solidFill>
                    <a:srgbClr val="838383"/>
                  </a:solidFill>
                  <a:latin typeface="微软雅黑" pitchFamily="34" charset="-122"/>
                  <a:ea typeface="微软雅黑" pitchFamily="34" charset="-122"/>
                  <a:cs typeface="Lato"/>
                  <a:sym typeface="Lato"/>
                </a:rPr>
                <a:t>.</a:t>
              </a:r>
            </a:p>
          </p:txBody>
        </p:sp>
      </p:grpSp>
    </p:spTree>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0-#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50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0-#ppt_w/2"/>
                                          </p:val>
                                        </p:tav>
                                        <p:tav tm="100000">
                                          <p:val>
                                            <p:strVal val="#ppt_x"/>
                                          </p:val>
                                        </p:tav>
                                      </p:tavLst>
                                    </p:anim>
                                    <p:anim calcmode="lin" valueType="num">
                                      <p:cBhvr additive="base">
                                        <p:cTn id="16" dur="500" fill="hold"/>
                                        <p:tgtEl>
                                          <p:spTgt spid="6"/>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75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0-#ppt_w/2"/>
                                          </p:val>
                                        </p:tav>
                                        <p:tav tm="100000">
                                          <p:val>
                                            <p:strVal val="#ppt_x"/>
                                          </p:val>
                                        </p:tav>
                                      </p:tavLst>
                                    </p:anim>
                                    <p:anim calcmode="lin" valueType="num">
                                      <p:cBhvr additive="base">
                                        <p:cTn id="20" dur="500" fill="hold"/>
                                        <p:tgtEl>
                                          <p:spTgt spid="7"/>
                                        </p:tgtEl>
                                        <p:attrNameLst>
                                          <p:attrName>ppt_y</p:attrName>
                                        </p:attrNameLst>
                                      </p:cBhvr>
                                      <p:tavLst>
                                        <p:tav tm="0">
                                          <p:val>
                                            <p:strVal val="#ppt_y"/>
                                          </p:val>
                                        </p:tav>
                                        <p:tav tm="100000">
                                          <p:val>
                                            <p:strVal val="#ppt_y"/>
                                          </p:val>
                                        </p:tav>
                                      </p:tavLst>
                                    </p:anim>
                                  </p:childTnLst>
                                </p:cTn>
                              </p:par>
                            </p:childTnLst>
                          </p:cTn>
                        </p:par>
                        <p:par>
                          <p:cTn id="21" fill="hold">
                            <p:stCondLst>
                              <p:cond delay="1250"/>
                            </p:stCondLst>
                            <p:childTnLst>
                              <p:par>
                                <p:cTn id="22" presetID="31" presetClass="entr" presetSubtype="0" fill="hold" nodeType="afterEffect">
                                  <p:stCondLst>
                                    <p:cond delay="0"/>
                                  </p:stCondLst>
                                  <p:childTnLst>
                                    <p:set>
                                      <p:cBhvr>
                                        <p:cTn id="23" dur="1" fill="hold">
                                          <p:stCondLst>
                                            <p:cond delay="0"/>
                                          </p:stCondLst>
                                        </p:cTn>
                                        <p:tgtEl>
                                          <p:spTgt spid="38"/>
                                        </p:tgtEl>
                                        <p:attrNameLst>
                                          <p:attrName>style.visibility</p:attrName>
                                        </p:attrNameLst>
                                      </p:cBhvr>
                                      <p:to>
                                        <p:strVal val="visible"/>
                                      </p:to>
                                    </p:set>
                                    <p:anim calcmode="lin" valueType="num">
                                      <p:cBhvr>
                                        <p:cTn id="24" dur="1000" fill="hold"/>
                                        <p:tgtEl>
                                          <p:spTgt spid="38"/>
                                        </p:tgtEl>
                                        <p:attrNameLst>
                                          <p:attrName>ppt_w</p:attrName>
                                        </p:attrNameLst>
                                      </p:cBhvr>
                                      <p:tavLst>
                                        <p:tav tm="0">
                                          <p:val>
                                            <p:fltVal val="0"/>
                                          </p:val>
                                        </p:tav>
                                        <p:tav tm="100000">
                                          <p:val>
                                            <p:strVal val="#ppt_w"/>
                                          </p:val>
                                        </p:tav>
                                      </p:tavLst>
                                    </p:anim>
                                    <p:anim calcmode="lin" valueType="num">
                                      <p:cBhvr>
                                        <p:cTn id="25" dur="1000" fill="hold"/>
                                        <p:tgtEl>
                                          <p:spTgt spid="38"/>
                                        </p:tgtEl>
                                        <p:attrNameLst>
                                          <p:attrName>ppt_h</p:attrName>
                                        </p:attrNameLst>
                                      </p:cBhvr>
                                      <p:tavLst>
                                        <p:tav tm="0">
                                          <p:val>
                                            <p:fltVal val="0"/>
                                          </p:val>
                                        </p:tav>
                                        <p:tav tm="100000">
                                          <p:val>
                                            <p:strVal val="#ppt_h"/>
                                          </p:val>
                                        </p:tav>
                                      </p:tavLst>
                                    </p:anim>
                                    <p:anim calcmode="lin" valueType="num">
                                      <p:cBhvr>
                                        <p:cTn id="26" dur="1000" fill="hold"/>
                                        <p:tgtEl>
                                          <p:spTgt spid="38"/>
                                        </p:tgtEl>
                                        <p:attrNameLst>
                                          <p:attrName>style.rotation</p:attrName>
                                        </p:attrNameLst>
                                      </p:cBhvr>
                                      <p:tavLst>
                                        <p:tav tm="0">
                                          <p:val>
                                            <p:fltVal val="90"/>
                                          </p:val>
                                        </p:tav>
                                        <p:tav tm="100000">
                                          <p:val>
                                            <p:fltVal val="0"/>
                                          </p:val>
                                        </p:tav>
                                      </p:tavLst>
                                    </p:anim>
                                    <p:animEffect transition="in" filter="fade">
                                      <p:cBhvr>
                                        <p:cTn id="27" dur="1000"/>
                                        <p:tgtEl>
                                          <p:spTgt spid="38"/>
                                        </p:tgtEl>
                                      </p:cBhvr>
                                    </p:animEffect>
                                  </p:childTnLst>
                                </p:cTn>
                              </p:par>
                            </p:childTnLst>
                          </p:cTn>
                        </p:par>
                        <p:par>
                          <p:cTn id="28" fill="hold">
                            <p:stCondLst>
                              <p:cond delay="2250"/>
                            </p:stCondLst>
                            <p:childTnLst>
                              <p:par>
                                <p:cTn id="29" presetID="2" presetClass="entr" presetSubtype="2" fill="hold" nodeType="after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1+#ppt_w/2"/>
                                          </p:val>
                                        </p:tav>
                                        <p:tav tm="100000">
                                          <p:val>
                                            <p:strVal val="#ppt_x"/>
                                          </p:val>
                                        </p:tav>
                                      </p:tavLst>
                                    </p:anim>
                                    <p:anim calcmode="lin" valueType="num">
                                      <p:cBhvr additive="base">
                                        <p:cTn id="32" dur="500" fill="hold"/>
                                        <p:tgtEl>
                                          <p:spTgt spid="8"/>
                                        </p:tgtEl>
                                        <p:attrNameLst>
                                          <p:attrName>ppt_y</p:attrName>
                                        </p:attrNameLst>
                                      </p:cBhvr>
                                      <p:tavLst>
                                        <p:tav tm="0">
                                          <p:val>
                                            <p:strVal val="#ppt_y"/>
                                          </p:val>
                                        </p:tav>
                                        <p:tav tm="100000">
                                          <p:val>
                                            <p:strVal val="#ppt_y"/>
                                          </p:val>
                                        </p:tav>
                                      </p:tavLst>
                                    </p:anim>
                                  </p:childTnLst>
                                </p:cTn>
                              </p:par>
                              <p:par>
                                <p:cTn id="33" presetID="2" presetClass="entr" presetSubtype="2" fill="hold" nodeType="withEffect">
                                  <p:stCondLst>
                                    <p:cond delay="25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500" fill="hold"/>
                                        <p:tgtEl>
                                          <p:spTgt spid="9"/>
                                        </p:tgtEl>
                                        <p:attrNameLst>
                                          <p:attrName>ppt_x</p:attrName>
                                        </p:attrNameLst>
                                      </p:cBhvr>
                                      <p:tavLst>
                                        <p:tav tm="0">
                                          <p:val>
                                            <p:strVal val="1+#ppt_w/2"/>
                                          </p:val>
                                        </p:tav>
                                        <p:tav tm="100000">
                                          <p:val>
                                            <p:strVal val="#ppt_x"/>
                                          </p:val>
                                        </p:tav>
                                      </p:tavLst>
                                    </p:anim>
                                    <p:anim calcmode="lin" valueType="num">
                                      <p:cBhvr additive="base">
                                        <p:cTn id="36" dur="500" fill="hold"/>
                                        <p:tgtEl>
                                          <p:spTgt spid="9"/>
                                        </p:tgtEl>
                                        <p:attrNameLst>
                                          <p:attrName>ppt_y</p:attrName>
                                        </p:attrNameLst>
                                      </p:cBhvr>
                                      <p:tavLst>
                                        <p:tav tm="0">
                                          <p:val>
                                            <p:strVal val="#ppt_y"/>
                                          </p:val>
                                        </p:tav>
                                        <p:tav tm="100000">
                                          <p:val>
                                            <p:strVal val="#ppt_y"/>
                                          </p:val>
                                        </p:tav>
                                      </p:tavLst>
                                    </p:anim>
                                  </p:childTnLst>
                                </p:cTn>
                              </p:par>
                              <p:par>
                                <p:cTn id="37" presetID="2" presetClass="entr" presetSubtype="2" fill="hold" nodeType="withEffect">
                                  <p:stCondLst>
                                    <p:cond delay="500"/>
                                  </p:stCondLst>
                                  <p:childTnLst>
                                    <p:set>
                                      <p:cBhvr>
                                        <p:cTn id="38" dur="1" fill="hold">
                                          <p:stCondLst>
                                            <p:cond delay="0"/>
                                          </p:stCondLst>
                                        </p:cTn>
                                        <p:tgtEl>
                                          <p:spTgt spid="11"/>
                                        </p:tgtEl>
                                        <p:attrNameLst>
                                          <p:attrName>style.visibility</p:attrName>
                                        </p:attrNameLst>
                                      </p:cBhvr>
                                      <p:to>
                                        <p:strVal val="visible"/>
                                      </p:to>
                                    </p:set>
                                    <p:anim calcmode="lin" valueType="num">
                                      <p:cBhvr additive="base">
                                        <p:cTn id="39" dur="500" fill="hold"/>
                                        <p:tgtEl>
                                          <p:spTgt spid="11"/>
                                        </p:tgtEl>
                                        <p:attrNameLst>
                                          <p:attrName>ppt_x</p:attrName>
                                        </p:attrNameLst>
                                      </p:cBhvr>
                                      <p:tavLst>
                                        <p:tav tm="0">
                                          <p:val>
                                            <p:strVal val="1+#ppt_w/2"/>
                                          </p:val>
                                        </p:tav>
                                        <p:tav tm="100000">
                                          <p:val>
                                            <p:strVal val="#ppt_x"/>
                                          </p:val>
                                        </p:tav>
                                      </p:tavLst>
                                    </p:anim>
                                    <p:anim calcmode="lin" valueType="num">
                                      <p:cBhvr additive="base">
                                        <p:cTn id="40" dur="500" fill="hold"/>
                                        <p:tgtEl>
                                          <p:spTgt spid="11"/>
                                        </p:tgtEl>
                                        <p:attrNameLst>
                                          <p:attrName>ppt_y</p:attrName>
                                        </p:attrNameLst>
                                      </p:cBhvr>
                                      <p:tavLst>
                                        <p:tav tm="0">
                                          <p:val>
                                            <p:strVal val="#ppt_y"/>
                                          </p:val>
                                        </p:tav>
                                        <p:tav tm="100000">
                                          <p:val>
                                            <p:strVal val="#ppt_y"/>
                                          </p:val>
                                        </p:tav>
                                      </p:tavLst>
                                    </p:anim>
                                  </p:childTnLst>
                                </p:cTn>
                              </p:par>
                              <p:par>
                                <p:cTn id="41" presetID="2" presetClass="entr" presetSubtype="2" fill="hold" nodeType="withEffect">
                                  <p:stCondLst>
                                    <p:cond delay="750"/>
                                  </p:stCondLst>
                                  <p:childTnLst>
                                    <p:set>
                                      <p:cBhvr>
                                        <p:cTn id="42" dur="1" fill="hold">
                                          <p:stCondLst>
                                            <p:cond delay="0"/>
                                          </p:stCondLst>
                                        </p:cTn>
                                        <p:tgtEl>
                                          <p:spTgt spid="12"/>
                                        </p:tgtEl>
                                        <p:attrNameLst>
                                          <p:attrName>style.visibility</p:attrName>
                                        </p:attrNameLst>
                                      </p:cBhvr>
                                      <p:to>
                                        <p:strVal val="visible"/>
                                      </p:to>
                                    </p:set>
                                    <p:anim calcmode="lin" valueType="num">
                                      <p:cBhvr additive="base">
                                        <p:cTn id="43" dur="500" fill="hold"/>
                                        <p:tgtEl>
                                          <p:spTgt spid="12"/>
                                        </p:tgtEl>
                                        <p:attrNameLst>
                                          <p:attrName>ppt_x</p:attrName>
                                        </p:attrNameLst>
                                      </p:cBhvr>
                                      <p:tavLst>
                                        <p:tav tm="0">
                                          <p:val>
                                            <p:strVal val="1+#ppt_w/2"/>
                                          </p:val>
                                        </p:tav>
                                        <p:tav tm="100000">
                                          <p:val>
                                            <p:strVal val="#ppt_x"/>
                                          </p:val>
                                        </p:tav>
                                      </p:tavLst>
                                    </p:anim>
                                    <p:anim calcmode="lin" valueType="num">
                                      <p:cBhvr additive="base">
                                        <p:cTn id="44"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Oval 98"/>
          <p:cNvSpPr/>
          <p:nvPr/>
        </p:nvSpPr>
        <p:spPr>
          <a:xfrm>
            <a:off x="4977091" y="3608912"/>
            <a:ext cx="911588" cy="88748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69171" tIns="84586" rIns="169171" bIns="84586" anchor="ctr"/>
          <a:lstStyle/>
          <a:p>
            <a:pPr algn="ctr"/>
            <a:r>
              <a:rPr lang="en-US" altLang="zh-CN">
                <a:solidFill>
                  <a:schemeClr val="bg1"/>
                </a:solidFill>
                <a:latin typeface="FontAwesome" pitchFamily="2" charset="0"/>
              </a:rPr>
              <a:t></a:t>
            </a:r>
          </a:p>
        </p:txBody>
      </p:sp>
      <p:sp>
        <p:nvSpPr>
          <p:cNvPr id="7" name="Freeform 29"/>
          <p:cNvSpPr>
            <a:spLocks/>
          </p:cNvSpPr>
          <p:nvPr/>
        </p:nvSpPr>
        <p:spPr bwMode="auto">
          <a:xfrm>
            <a:off x="12647906" y="6029598"/>
            <a:ext cx="199318" cy="2947"/>
          </a:xfrm>
          <a:custGeom>
            <a:avLst/>
            <a:gdLst>
              <a:gd name="T0" fmla="*/ 0 w 68"/>
              <a:gd name="T1" fmla="*/ 0 h 1588"/>
              <a:gd name="T2" fmla="*/ 68 w 68"/>
              <a:gd name="T3" fmla="*/ 0 h 1588"/>
              <a:gd name="T4" fmla="*/ 0 w 68"/>
              <a:gd name="T5" fmla="*/ 0 h 1588"/>
              <a:gd name="T6" fmla="*/ 0 w 68"/>
              <a:gd name="T7" fmla="*/ 0 h 1588"/>
              <a:gd name="T8" fmla="*/ 0 60000 65536"/>
              <a:gd name="T9" fmla="*/ 0 60000 65536"/>
              <a:gd name="T10" fmla="*/ 0 60000 65536"/>
              <a:gd name="T11" fmla="*/ 0 60000 65536"/>
              <a:gd name="T12" fmla="*/ 0 w 68"/>
              <a:gd name="T13" fmla="*/ 0 h 1588"/>
              <a:gd name="T14" fmla="*/ 68 w 68"/>
              <a:gd name="T15" fmla="*/ 1588 h 1588"/>
            </a:gdLst>
            <a:ahLst/>
            <a:cxnLst>
              <a:cxn ang="T8">
                <a:pos x="T0" y="T1"/>
              </a:cxn>
              <a:cxn ang="T9">
                <a:pos x="T2" y="T3"/>
              </a:cxn>
              <a:cxn ang="T10">
                <a:pos x="T4" y="T5"/>
              </a:cxn>
              <a:cxn ang="T11">
                <a:pos x="T6" y="T7"/>
              </a:cxn>
            </a:cxnLst>
            <a:rect l="T12" t="T13" r="T14" b="T15"/>
            <a:pathLst>
              <a:path w="68" h="1588">
                <a:moveTo>
                  <a:pt x="0" y="0"/>
                </a:moveTo>
                <a:lnTo>
                  <a:pt x="68"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169171" tIns="84586" rIns="169171" bIns="84586"/>
          <a:lstStyle/>
          <a:p>
            <a:endParaRPr lang="zh-CN" altLang="en-US"/>
          </a:p>
        </p:txBody>
      </p:sp>
      <p:sp>
        <p:nvSpPr>
          <p:cNvPr id="11" name="Oval 108"/>
          <p:cNvSpPr/>
          <p:nvPr/>
        </p:nvSpPr>
        <p:spPr>
          <a:xfrm>
            <a:off x="4977091" y="4764708"/>
            <a:ext cx="911588" cy="890434"/>
          </a:xfrm>
          <a:prstGeom prst="ellipse">
            <a:avLst/>
          </a:prstGeom>
          <a:solidFill>
            <a:schemeClr val="accent4"/>
          </a:solidFill>
          <a:ln w="12700">
            <a:miter lim="400000"/>
          </a:ln>
        </p:spPr>
        <p:txBody>
          <a:bodyPr lIns="0" tIns="0" rIns="0" bIns="0" anchor="ctr"/>
          <a:lstStyle/>
          <a:p>
            <a:r>
              <a:rPr lang="en-US" altLang="zh-CN" sz="2200">
                <a:solidFill>
                  <a:srgbClr val="FFFFFF"/>
                </a:solidFill>
              </a:rPr>
              <a:t></a:t>
            </a:r>
          </a:p>
        </p:txBody>
      </p:sp>
      <p:sp>
        <p:nvSpPr>
          <p:cNvPr id="15" name="Oval 113"/>
          <p:cNvSpPr/>
          <p:nvPr/>
        </p:nvSpPr>
        <p:spPr>
          <a:xfrm>
            <a:off x="5830056" y="5923453"/>
            <a:ext cx="908656" cy="890434"/>
          </a:xfrm>
          <a:prstGeom prst="ellipse">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69171" tIns="84586" rIns="169171" bIns="84586" anchor="ctr"/>
          <a:lstStyle/>
          <a:p>
            <a:pPr algn="ctr"/>
            <a:r>
              <a:rPr lang="en-US" altLang="zh-CN">
                <a:solidFill>
                  <a:schemeClr val="bg1"/>
                </a:solidFill>
                <a:latin typeface="FontAwesome" pitchFamily="2" charset="0"/>
              </a:rPr>
              <a:t></a:t>
            </a:r>
          </a:p>
        </p:txBody>
      </p:sp>
      <p:sp>
        <p:nvSpPr>
          <p:cNvPr id="19" name="Oval 117"/>
          <p:cNvSpPr/>
          <p:nvPr/>
        </p:nvSpPr>
        <p:spPr>
          <a:xfrm>
            <a:off x="11100260" y="3664934"/>
            <a:ext cx="911586" cy="89043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169171" tIns="84586" rIns="169171" bIns="84586" anchor="ctr"/>
          <a:lstStyle/>
          <a:p>
            <a:pPr algn="ctr"/>
            <a:r>
              <a:rPr lang="en-US" altLang="zh-CN">
                <a:solidFill>
                  <a:schemeClr val="bg1"/>
                </a:solidFill>
                <a:latin typeface="FontAwesome" pitchFamily="2" charset="0"/>
              </a:rPr>
              <a:t></a:t>
            </a:r>
          </a:p>
        </p:txBody>
      </p:sp>
      <p:sp>
        <p:nvSpPr>
          <p:cNvPr id="23" name="Oval 121"/>
          <p:cNvSpPr/>
          <p:nvPr/>
        </p:nvSpPr>
        <p:spPr>
          <a:xfrm>
            <a:off x="11100260" y="4794192"/>
            <a:ext cx="911586" cy="890434"/>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69171" tIns="84586" rIns="169171" bIns="84586" anchor="ctr"/>
          <a:lstStyle/>
          <a:p>
            <a:pPr algn="ctr"/>
            <a:r>
              <a:rPr lang="en-US" altLang="zh-CN">
                <a:solidFill>
                  <a:schemeClr val="bg1"/>
                </a:solidFill>
                <a:latin typeface="FontAwesome" pitchFamily="2" charset="0"/>
              </a:rPr>
              <a:t></a:t>
            </a:r>
          </a:p>
        </p:txBody>
      </p:sp>
      <p:sp>
        <p:nvSpPr>
          <p:cNvPr id="27" name="Oval 131"/>
          <p:cNvSpPr/>
          <p:nvPr/>
        </p:nvSpPr>
        <p:spPr>
          <a:xfrm>
            <a:off x="10355748" y="5923453"/>
            <a:ext cx="911586" cy="890434"/>
          </a:xfrm>
          <a:prstGeom prst="ellipse">
            <a:avLst/>
          </a:prstGeom>
          <a:solidFill>
            <a:schemeClr val="accent6"/>
          </a:solidFill>
          <a:ln w="12700">
            <a:miter lim="400000"/>
          </a:ln>
        </p:spPr>
        <p:txBody>
          <a:bodyPr lIns="0" tIns="0" rIns="0" bIns="0" anchor="ctr"/>
          <a:lstStyle/>
          <a:p>
            <a:r>
              <a:rPr lang="en-US" altLang="zh-CN" sz="2200" dirty="0">
                <a:solidFill>
                  <a:srgbClr val="FFFFFF"/>
                </a:solidFill>
              </a:rPr>
              <a:t></a:t>
            </a:r>
          </a:p>
        </p:txBody>
      </p:sp>
      <p:sp>
        <p:nvSpPr>
          <p:cNvPr id="28" name="Oval 48"/>
          <p:cNvSpPr/>
          <p:nvPr/>
        </p:nvSpPr>
        <p:spPr>
          <a:xfrm>
            <a:off x="5830056" y="2450170"/>
            <a:ext cx="908656" cy="89043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69171" tIns="84586" rIns="169171" bIns="169171" anchor="ctr"/>
          <a:lstStyle/>
          <a:p>
            <a:pPr algn="ctr"/>
            <a:r>
              <a:rPr lang="en-US" altLang="zh-CN">
                <a:solidFill>
                  <a:schemeClr val="bg1"/>
                </a:solidFill>
                <a:latin typeface="FontAwesome" pitchFamily="2" charset="0"/>
              </a:rPr>
              <a:t></a:t>
            </a:r>
          </a:p>
        </p:txBody>
      </p:sp>
      <p:sp>
        <p:nvSpPr>
          <p:cNvPr id="29" name="Oval 50"/>
          <p:cNvSpPr/>
          <p:nvPr/>
        </p:nvSpPr>
        <p:spPr>
          <a:xfrm>
            <a:off x="10355748" y="2532727"/>
            <a:ext cx="911586" cy="89043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69171" tIns="84586" rIns="169171" bIns="84586" anchor="ctr"/>
          <a:lstStyle/>
          <a:p>
            <a:pPr algn="ctr"/>
            <a:r>
              <a:rPr lang="en-US" altLang="zh-CN">
                <a:solidFill>
                  <a:schemeClr val="bg1"/>
                </a:solidFill>
                <a:latin typeface="FontAwesome" pitchFamily="2" charset="0"/>
              </a:rPr>
              <a:t></a:t>
            </a:r>
          </a:p>
        </p:txBody>
      </p:sp>
      <p:grpSp>
        <p:nvGrpSpPr>
          <p:cNvPr id="38" name="Group 62"/>
          <p:cNvGrpSpPr>
            <a:grpSpLocks/>
          </p:cNvGrpSpPr>
          <p:nvPr/>
        </p:nvGrpSpPr>
        <p:grpSpPr bwMode="auto">
          <a:xfrm>
            <a:off x="6079202" y="2957304"/>
            <a:ext cx="4725011" cy="3891963"/>
            <a:chOff x="4719638" y="-687388"/>
            <a:chExt cx="3173413" cy="2597151"/>
          </a:xfrm>
        </p:grpSpPr>
        <p:sp>
          <p:nvSpPr>
            <p:cNvPr id="39" name="Freeform 6"/>
            <p:cNvSpPr>
              <a:spLocks/>
            </p:cNvSpPr>
            <p:nvPr/>
          </p:nvSpPr>
          <p:spPr bwMode="auto">
            <a:xfrm>
              <a:off x="5682293" y="-687388"/>
              <a:ext cx="1631984" cy="812593"/>
            </a:xfrm>
            <a:custGeom>
              <a:avLst/>
              <a:gdLst/>
              <a:ahLst/>
              <a:cxnLst>
                <a:cxn ang="0">
                  <a:pos x="718" y="90"/>
                </a:cxn>
                <a:cxn ang="0">
                  <a:pos x="1531" y="333"/>
                </a:cxn>
                <a:cxn ang="0">
                  <a:pos x="1529" y="421"/>
                </a:cxn>
                <a:cxn ang="0">
                  <a:pos x="1228" y="762"/>
                </a:cxn>
                <a:cxn ang="0">
                  <a:pos x="941" y="750"/>
                </a:cxn>
                <a:cxn ang="0">
                  <a:pos x="715" y="532"/>
                </a:cxn>
                <a:cxn ang="0">
                  <a:pos x="439" y="533"/>
                </a:cxn>
                <a:cxn ang="0">
                  <a:pos x="0" y="164"/>
                </a:cxn>
                <a:cxn ang="0">
                  <a:pos x="166" y="66"/>
                </a:cxn>
                <a:cxn ang="0">
                  <a:pos x="660" y="66"/>
                </a:cxn>
                <a:cxn ang="0">
                  <a:pos x="715" y="89"/>
                </a:cxn>
                <a:cxn ang="0">
                  <a:pos x="718" y="90"/>
                </a:cxn>
              </a:cxnLst>
              <a:rect l="0" t="0" r="r" b="b"/>
              <a:pathLst>
                <a:path w="1531" h="762">
                  <a:moveTo>
                    <a:pt x="718" y="90"/>
                  </a:moveTo>
                  <a:cubicBezTo>
                    <a:pt x="1081" y="5"/>
                    <a:pt x="1352" y="86"/>
                    <a:pt x="1531" y="333"/>
                  </a:cubicBezTo>
                  <a:cubicBezTo>
                    <a:pt x="1531" y="383"/>
                    <a:pt x="1530" y="412"/>
                    <a:pt x="1529" y="421"/>
                  </a:cubicBezTo>
                  <a:cubicBezTo>
                    <a:pt x="1506" y="570"/>
                    <a:pt x="1406" y="684"/>
                    <a:pt x="1228" y="762"/>
                  </a:cubicBezTo>
                  <a:cubicBezTo>
                    <a:pt x="1130" y="733"/>
                    <a:pt x="1035" y="729"/>
                    <a:pt x="941" y="750"/>
                  </a:cubicBezTo>
                  <a:cubicBezTo>
                    <a:pt x="905" y="633"/>
                    <a:pt x="830" y="560"/>
                    <a:pt x="715" y="532"/>
                  </a:cubicBezTo>
                  <a:cubicBezTo>
                    <a:pt x="640" y="513"/>
                    <a:pt x="548" y="514"/>
                    <a:pt x="439" y="533"/>
                  </a:cubicBezTo>
                  <a:cubicBezTo>
                    <a:pt x="368" y="379"/>
                    <a:pt x="222" y="256"/>
                    <a:pt x="0" y="164"/>
                  </a:cubicBezTo>
                  <a:cubicBezTo>
                    <a:pt x="54" y="123"/>
                    <a:pt x="110" y="90"/>
                    <a:pt x="166" y="66"/>
                  </a:cubicBezTo>
                  <a:cubicBezTo>
                    <a:pt x="321" y="0"/>
                    <a:pt x="485" y="0"/>
                    <a:pt x="660" y="66"/>
                  </a:cubicBezTo>
                  <a:cubicBezTo>
                    <a:pt x="678" y="73"/>
                    <a:pt x="697" y="80"/>
                    <a:pt x="715" y="89"/>
                  </a:cubicBezTo>
                  <a:cubicBezTo>
                    <a:pt x="716" y="89"/>
                    <a:pt x="717" y="89"/>
                    <a:pt x="718" y="90"/>
                  </a:cubicBezTo>
                  <a:close/>
                </a:path>
              </a:pathLst>
            </a:custGeom>
            <a:solidFill>
              <a:schemeClr val="accent3"/>
            </a:solidFill>
            <a:ln w="9525">
              <a:noFill/>
              <a:round/>
              <a:headEnd/>
              <a:tailEnd/>
            </a:ln>
          </p:spPr>
          <p:txBody>
            <a:bodyPr/>
            <a:lstStyle/>
            <a:p>
              <a:pPr defTabSz="1908594">
                <a:defRPr/>
              </a:pPr>
              <a:endParaRPr lang="en-US">
                <a:latin typeface="+mn-lt"/>
                <a:cs typeface="+mn-cs"/>
              </a:endParaRPr>
            </a:p>
          </p:txBody>
        </p:sp>
        <p:sp>
          <p:nvSpPr>
            <p:cNvPr id="40" name="Freeform 7"/>
            <p:cNvSpPr>
              <a:spLocks/>
            </p:cNvSpPr>
            <p:nvPr/>
          </p:nvSpPr>
          <p:spPr bwMode="auto">
            <a:xfrm>
              <a:off x="4746625" y="-455613"/>
              <a:ext cx="1841500" cy="1084263"/>
            </a:xfrm>
            <a:custGeom>
              <a:avLst/>
              <a:gdLst>
                <a:gd name="T0" fmla="*/ 1690 w 1727"/>
                <a:gd name="T1" fmla="*/ 555 h 1016"/>
                <a:gd name="T2" fmla="*/ 1690 w 1727"/>
                <a:gd name="T3" fmla="*/ 825 h 1016"/>
                <a:gd name="T4" fmla="*/ 1627 w 1727"/>
                <a:gd name="T5" fmla="*/ 894 h 1016"/>
                <a:gd name="T6" fmla="*/ 1593 w 1727"/>
                <a:gd name="T7" fmla="*/ 918 h 1016"/>
                <a:gd name="T8" fmla="*/ 1400 w 1727"/>
                <a:gd name="T9" fmla="*/ 981 h 1016"/>
                <a:gd name="T10" fmla="*/ 1252 w 1727"/>
                <a:gd name="T11" fmla="*/ 974 h 1016"/>
                <a:gd name="T12" fmla="*/ 1245 w 1727"/>
                <a:gd name="T13" fmla="*/ 973 h 1016"/>
                <a:gd name="T14" fmla="*/ 968 w 1727"/>
                <a:gd name="T15" fmla="*/ 1016 h 1016"/>
                <a:gd name="T16" fmla="*/ 769 w 1727"/>
                <a:gd name="T17" fmla="*/ 874 h 1016"/>
                <a:gd name="T18" fmla="*/ 0 w 1727"/>
                <a:gd name="T19" fmla="*/ 784 h 1016"/>
                <a:gd name="T20" fmla="*/ 223 w 1727"/>
                <a:gd name="T21" fmla="*/ 471 h 1016"/>
                <a:gd name="T22" fmla="*/ 684 w 1727"/>
                <a:gd name="T23" fmla="*/ 6 h 1016"/>
                <a:gd name="T24" fmla="*/ 667 w 1727"/>
                <a:gd name="T25" fmla="*/ 0 h 1016"/>
                <a:gd name="T26" fmla="*/ 684 w 1727"/>
                <a:gd name="T27" fmla="*/ 6 h 1016"/>
                <a:gd name="T28" fmla="*/ 684 w 1727"/>
                <a:gd name="T29" fmla="*/ 6 h 1016"/>
                <a:gd name="T30" fmla="*/ 1218 w 1727"/>
                <a:gd name="T31" fmla="*/ 409 h 1016"/>
                <a:gd name="T32" fmla="*/ 1247 w 1727"/>
                <a:gd name="T33" fmla="*/ 443 h 1016"/>
                <a:gd name="T34" fmla="*/ 1291 w 1727"/>
                <a:gd name="T35" fmla="*/ 449 h 1016"/>
                <a:gd name="T36" fmla="*/ 1593 w 1727"/>
                <a:gd name="T37" fmla="*/ 457 h 1016"/>
                <a:gd name="T38" fmla="*/ 1690 w 1727"/>
                <a:gd name="T39" fmla="*/ 555 h 101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727"/>
                <a:gd name="T61" fmla="*/ 0 h 1016"/>
                <a:gd name="T62" fmla="*/ 1727 w 1727"/>
                <a:gd name="T63" fmla="*/ 1016 h 101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727" h="1016">
                  <a:moveTo>
                    <a:pt x="1690" y="555"/>
                  </a:moveTo>
                  <a:cubicBezTo>
                    <a:pt x="1727" y="647"/>
                    <a:pt x="1727" y="737"/>
                    <a:pt x="1690" y="825"/>
                  </a:cubicBezTo>
                  <a:cubicBezTo>
                    <a:pt x="1674" y="850"/>
                    <a:pt x="1653" y="873"/>
                    <a:pt x="1627" y="894"/>
                  </a:cubicBezTo>
                  <a:cubicBezTo>
                    <a:pt x="1616" y="903"/>
                    <a:pt x="1605" y="911"/>
                    <a:pt x="1593" y="918"/>
                  </a:cubicBezTo>
                  <a:cubicBezTo>
                    <a:pt x="1537" y="954"/>
                    <a:pt x="1473" y="975"/>
                    <a:pt x="1400" y="981"/>
                  </a:cubicBezTo>
                  <a:cubicBezTo>
                    <a:pt x="1354" y="985"/>
                    <a:pt x="1305" y="982"/>
                    <a:pt x="1252" y="974"/>
                  </a:cubicBezTo>
                  <a:cubicBezTo>
                    <a:pt x="1249" y="974"/>
                    <a:pt x="1247" y="974"/>
                    <a:pt x="1245" y="973"/>
                  </a:cubicBezTo>
                  <a:cubicBezTo>
                    <a:pt x="1145" y="970"/>
                    <a:pt x="1053" y="984"/>
                    <a:pt x="968" y="1016"/>
                  </a:cubicBezTo>
                  <a:cubicBezTo>
                    <a:pt x="901" y="960"/>
                    <a:pt x="835" y="913"/>
                    <a:pt x="769" y="874"/>
                  </a:cubicBezTo>
                  <a:cubicBezTo>
                    <a:pt x="507" y="717"/>
                    <a:pt x="250" y="687"/>
                    <a:pt x="0" y="784"/>
                  </a:cubicBezTo>
                  <a:cubicBezTo>
                    <a:pt x="35" y="673"/>
                    <a:pt x="109" y="569"/>
                    <a:pt x="223" y="471"/>
                  </a:cubicBezTo>
                  <a:cubicBezTo>
                    <a:pt x="293" y="238"/>
                    <a:pt x="446" y="83"/>
                    <a:pt x="684" y="6"/>
                  </a:cubicBezTo>
                  <a:cubicBezTo>
                    <a:pt x="679" y="4"/>
                    <a:pt x="673" y="2"/>
                    <a:pt x="667" y="0"/>
                  </a:cubicBezTo>
                  <a:cubicBezTo>
                    <a:pt x="673" y="2"/>
                    <a:pt x="678" y="4"/>
                    <a:pt x="684" y="6"/>
                  </a:cubicBezTo>
                  <a:cubicBezTo>
                    <a:pt x="684" y="6"/>
                    <a:pt x="684" y="6"/>
                    <a:pt x="684" y="6"/>
                  </a:cubicBezTo>
                  <a:cubicBezTo>
                    <a:pt x="983" y="121"/>
                    <a:pt x="1161" y="255"/>
                    <a:pt x="1218" y="409"/>
                  </a:cubicBezTo>
                  <a:cubicBezTo>
                    <a:pt x="1223" y="424"/>
                    <a:pt x="1233" y="435"/>
                    <a:pt x="1247" y="443"/>
                  </a:cubicBezTo>
                  <a:cubicBezTo>
                    <a:pt x="1261" y="450"/>
                    <a:pt x="1276" y="453"/>
                    <a:pt x="1291" y="449"/>
                  </a:cubicBezTo>
                  <a:cubicBezTo>
                    <a:pt x="1422" y="420"/>
                    <a:pt x="1522" y="423"/>
                    <a:pt x="1593" y="457"/>
                  </a:cubicBezTo>
                  <a:cubicBezTo>
                    <a:pt x="1636" y="478"/>
                    <a:pt x="1668" y="511"/>
                    <a:pt x="1690" y="555"/>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1" name="Freeform 8"/>
            <p:cNvSpPr>
              <a:spLocks/>
            </p:cNvSpPr>
            <p:nvPr/>
          </p:nvSpPr>
          <p:spPr bwMode="auto">
            <a:xfrm>
              <a:off x="7138988" y="-185738"/>
              <a:ext cx="754063" cy="960438"/>
            </a:xfrm>
            <a:custGeom>
              <a:avLst/>
              <a:gdLst>
                <a:gd name="T0" fmla="*/ 284 w 707"/>
                <a:gd name="T1" fmla="*/ 0 h 900"/>
                <a:gd name="T2" fmla="*/ 593 w 707"/>
                <a:gd name="T3" fmla="*/ 900 h 900"/>
                <a:gd name="T4" fmla="*/ 292 w 707"/>
                <a:gd name="T5" fmla="*/ 797 h 900"/>
                <a:gd name="T6" fmla="*/ 0 w 707"/>
                <a:gd name="T7" fmla="*/ 364 h 900"/>
                <a:gd name="T8" fmla="*/ 284 w 707"/>
                <a:gd name="T9" fmla="*/ 0 h 900"/>
                <a:gd name="T10" fmla="*/ 0 60000 65536"/>
                <a:gd name="T11" fmla="*/ 0 60000 65536"/>
                <a:gd name="T12" fmla="*/ 0 60000 65536"/>
                <a:gd name="T13" fmla="*/ 0 60000 65536"/>
                <a:gd name="T14" fmla="*/ 0 60000 65536"/>
                <a:gd name="T15" fmla="*/ 0 w 707"/>
                <a:gd name="T16" fmla="*/ 0 h 900"/>
                <a:gd name="T17" fmla="*/ 707 w 707"/>
                <a:gd name="T18" fmla="*/ 900 h 900"/>
              </a:gdLst>
              <a:ahLst/>
              <a:cxnLst>
                <a:cxn ang="T10">
                  <a:pos x="T0" y="T1"/>
                </a:cxn>
                <a:cxn ang="T11">
                  <a:pos x="T2" y="T3"/>
                </a:cxn>
                <a:cxn ang="T12">
                  <a:pos x="T4" y="T5"/>
                </a:cxn>
                <a:cxn ang="T13">
                  <a:pos x="T6" y="T7"/>
                </a:cxn>
                <a:cxn ang="T14">
                  <a:pos x="T8" y="T9"/>
                </a:cxn>
              </a:cxnLst>
              <a:rect l="T15" t="T16" r="T17" b="T18"/>
              <a:pathLst>
                <a:path w="707" h="900">
                  <a:moveTo>
                    <a:pt x="284" y="0"/>
                  </a:moveTo>
                  <a:cubicBezTo>
                    <a:pt x="604" y="216"/>
                    <a:pt x="707" y="517"/>
                    <a:pt x="593" y="900"/>
                  </a:cubicBezTo>
                  <a:cubicBezTo>
                    <a:pt x="496" y="834"/>
                    <a:pt x="396" y="800"/>
                    <a:pt x="292" y="797"/>
                  </a:cubicBezTo>
                  <a:cubicBezTo>
                    <a:pt x="279" y="629"/>
                    <a:pt x="181" y="485"/>
                    <a:pt x="0" y="364"/>
                  </a:cubicBezTo>
                  <a:cubicBezTo>
                    <a:pt x="161" y="274"/>
                    <a:pt x="255" y="153"/>
                    <a:pt x="284" y="0"/>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2" name="Freeform 9"/>
            <p:cNvSpPr>
              <a:spLocks/>
            </p:cNvSpPr>
            <p:nvPr/>
          </p:nvSpPr>
          <p:spPr bwMode="auto">
            <a:xfrm>
              <a:off x="5600700" y="225425"/>
              <a:ext cx="2147888" cy="1684338"/>
            </a:xfrm>
            <a:custGeom>
              <a:avLst/>
              <a:gdLst>
                <a:gd name="T0" fmla="*/ 1678 w 2013"/>
                <a:gd name="T1" fmla="*/ 541 h 1578"/>
                <a:gd name="T2" fmla="*/ 2005 w 2013"/>
                <a:gd name="T3" fmla="*/ 648 h 1578"/>
                <a:gd name="T4" fmla="*/ 2006 w 2013"/>
                <a:gd name="T5" fmla="*/ 648 h 1578"/>
                <a:gd name="T6" fmla="*/ 2009 w 2013"/>
                <a:gd name="T7" fmla="*/ 651 h 1578"/>
                <a:gd name="T8" fmla="*/ 1428 w 2013"/>
                <a:gd name="T9" fmla="*/ 1227 h 1578"/>
                <a:gd name="T10" fmla="*/ 1520 w 2013"/>
                <a:gd name="T11" fmla="*/ 1543 h 1578"/>
                <a:gd name="T12" fmla="*/ 1520 w 2013"/>
                <a:gd name="T13" fmla="*/ 1578 h 1578"/>
                <a:gd name="T14" fmla="*/ 963 w 2013"/>
                <a:gd name="T15" fmla="*/ 1056 h 1578"/>
                <a:gd name="T16" fmla="*/ 634 w 2013"/>
                <a:gd name="T17" fmla="*/ 1030 h 1578"/>
                <a:gd name="T18" fmla="*/ 599 w 2013"/>
                <a:gd name="T19" fmla="*/ 1055 h 1578"/>
                <a:gd name="T20" fmla="*/ 0 w 2013"/>
                <a:gd name="T21" fmla="*/ 898 h 1578"/>
                <a:gd name="T22" fmla="*/ 2 w 2013"/>
                <a:gd name="T23" fmla="*/ 877 h 1578"/>
                <a:gd name="T24" fmla="*/ 5 w 2013"/>
                <a:gd name="T25" fmla="*/ 834 h 1578"/>
                <a:gd name="T26" fmla="*/ 108 w 2013"/>
                <a:gd name="T27" fmla="*/ 548 h 1578"/>
                <a:gd name="T28" fmla="*/ 179 w 2013"/>
                <a:gd name="T29" fmla="*/ 510 h 1578"/>
                <a:gd name="T30" fmla="*/ 181 w 2013"/>
                <a:gd name="T31" fmla="*/ 509 h 1578"/>
                <a:gd name="T32" fmla="*/ 181 w 2013"/>
                <a:gd name="T33" fmla="*/ 509 h 1578"/>
                <a:gd name="T34" fmla="*/ 183 w 2013"/>
                <a:gd name="T35" fmla="*/ 508 h 1578"/>
                <a:gd name="T36" fmla="*/ 435 w 2013"/>
                <a:gd name="T37" fmla="*/ 462 h 1578"/>
                <a:gd name="T38" fmla="*/ 599 w 2013"/>
                <a:gd name="T39" fmla="*/ 471 h 1578"/>
                <a:gd name="T40" fmla="*/ 792 w 2013"/>
                <a:gd name="T41" fmla="*/ 425 h 1578"/>
                <a:gd name="T42" fmla="*/ 906 w 2013"/>
                <a:gd name="T43" fmla="*/ 355 h 1578"/>
                <a:gd name="T44" fmla="*/ 1047 w 2013"/>
                <a:gd name="T45" fmla="*/ 17 h 1578"/>
                <a:gd name="T46" fmla="*/ 1283 w 2013"/>
                <a:gd name="T47" fmla="*/ 32 h 1578"/>
                <a:gd name="T48" fmla="*/ 1609 w 2013"/>
                <a:gd name="T49" fmla="*/ 475 h 1578"/>
                <a:gd name="T50" fmla="*/ 1617 w 2013"/>
                <a:gd name="T51" fmla="*/ 510 h 1578"/>
                <a:gd name="T52" fmla="*/ 1643 w 2013"/>
                <a:gd name="T53" fmla="*/ 534 h 1578"/>
                <a:gd name="T54" fmla="*/ 1678 w 2013"/>
                <a:gd name="T55" fmla="*/ 541 h 1578"/>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2013"/>
                <a:gd name="T85" fmla="*/ 0 h 1578"/>
                <a:gd name="T86" fmla="*/ 2013 w 2013"/>
                <a:gd name="T87" fmla="*/ 1578 h 1578"/>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2013" h="1578">
                  <a:moveTo>
                    <a:pt x="1678" y="541"/>
                  </a:moveTo>
                  <a:cubicBezTo>
                    <a:pt x="1772" y="532"/>
                    <a:pt x="1881" y="568"/>
                    <a:pt x="2005" y="648"/>
                  </a:cubicBezTo>
                  <a:cubicBezTo>
                    <a:pt x="2000" y="645"/>
                    <a:pt x="2000" y="645"/>
                    <a:pt x="2006" y="648"/>
                  </a:cubicBezTo>
                  <a:cubicBezTo>
                    <a:pt x="2012" y="651"/>
                    <a:pt x="2013" y="652"/>
                    <a:pt x="2009" y="651"/>
                  </a:cubicBezTo>
                  <a:cubicBezTo>
                    <a:pt x="1987" y="975"/>
                    <a:pt x="1793" y="1167"/>
                    <a:pt x="1428" y="1227"/>
                  </a:cubicBezTo>
                  <a:cubicBezTo>
                    <a:pt x="1389" y="1326"/>
                    <a:pt x="1420" y="1432"/>
                    <a:pt x="1520" y="1543"/>
                  </a:cubicBezTo>
                  <a:cubicBezTo>
                    <a:pt x="1520" y="1578"/>
                    <a:pt x="1520" y="1578"/>
                    <a:pt x="1520" y="1578"/>
                  </a:cubicBezTo>
                  <a:cubicBezTo>
                    <a:pt x="1203" y="1534"/>
                    <a:pt x="1017" y="1360"/>
                    <a:pt x="963" y="1056"/>
                  </a:cubicBezTo>
                  <a:cubicBezTo>
                    <a:pt x="844" y="1099"/>
                    <a:pt x="734" y="1090"/>
                    <a:pt x="634" y="1030"/>
                  </a:cubicBezTo>
                  <a:cubicBezTo>
                    <a:pt x="623" y="1039"/>
                    <a:pt x="611" y="1047"/>
                    <a:pt x="599" y="1055"/>
                  </a:cubicBezTo>
                  <a:cubicBezTo>
                    <a:pt x="415" y="1175"/>
                    <a:pt x="215" y="1123"/>
                    <a:pt x="0" y="898"/>
                  </a:cubicBezTo>
                  <a:cubicBezTo>
                    <a:pt x="1" y="890"/>
                    <a:pt x="1" y="883"/>
                    <a:pt x="2" y="877"/>
                  </a:cubicBezTo>
                  <a:cubicBezTo>
                    <a:pt x="4" y="850"/>
                    <a:pt x="5" y="835"/>
                    <a:pt x="5" y="834"/>
                  </a:cubicBezTo>
                  <a:cubicBezTo>
                    <a:pt x="8" y="704"/>
                    <a:pt x="42" y="608"/>
                    <a:pt x="108" y="548"/>
                  </a:cubicBezTo>
                  <a:cubicBezTo>
                    <a:pt x="131" y="533"/>
                    <a:pt x="155" y="520"/>
                    <a:pt x="179" y="510"/>
                  </a:cubicBezTo>
                  <a:cubicBezTo>
                    <a:pt x="181" y="509"/>
                    <a:pt x="181" y="509"/>
                    <a:pt x="181" y="509"/>
                  </a:cubicBezTo>
                  <a:cubicBezTo>
                    <a:pt x="181" y="509"/>
                    <a:pt x="181" y="509"/>
                    <a:pt x="181" y="509"/>
                  </a:cubicBezTo>
                  <a:cubicBezTo>
                    <a:pt x="183" y="508"/>
                    <a:pt x="183" y="508"/>
                    <a:pt x="183" y="508"/>
                  </a:cubicBezTo>
                  <a:cubicBezTo>
                    <a:pt x="259" y="474"/>
                    <a:pt x="343" y="459"/>
                    <a:pt x="435" y="462"/>
                  </a:cubicBezTo>
                  <a:cubicBezTo>
                    <a:pt x="493" y="471"/>
                    <a:pt x="548" y="474"/>
                    <a:pt x="599" y="471"/>
                  </a:cubicBezTo>
                  <a:cubicBezTo>
                    <a:pt x="670" y="467"/>
                    <a:pt x="734" y="452"/>
                    <a:pt x="792" y="425"/>
                  </a:cubicBezTo>
                  <a:cubicBezTo>
                    <a:pt x="833" y="407"/>
                    <a:pt x="871" y="384"/>
                    <a:pt x="906" y="355"/>
                  </a:cubicBezTo>
                  <a:cubicBezTo>
                    <a:pt x="1020" y="262"/>
                    <a:pt x="1067" y="149"/>
                    <a:pt x="1047" y="17"/>
                  </a:cubicBezTo>
                  <a:cubicBezTo>
                    <a:pt x="1124" y="0"/>
                    <a:pt x="1203" y="5"/>
                    <a:pt x="1283" y="32"/>
                  </a:cubicBezTo>
                  <a:cubicBezTo>
                    <a:pt x="1503" y="150"/>
                    <a:pt x="1611" y="298"/>
                    <a:pt x="1609" y="475"/>
                  </a:cubicBezTo>
                  <a:cubicBezTo>
                    <a:pt x="1608" y="488"/>
                    <a:pt x="1611" y="499"/>
                    <a:pt x="1617" y="510"/>
                  </a:cubicBezTo>
                  <a:cubicBezTo>
                    <a:pt x="1624" y="520"/>
                    <a:pt x="1632" y="528"/>
                    <a:pt x="1643" y="534"/>
                  </a:cubicBezTo>
                  <a:cubicBezTo>
                    <a:pt x="1654" y="540"/>
                    <a:pt x="1666" y="542"/>
                    <a:pt x="1678" y="541"/>
                  </a:cubicBezTo>
                  <a:close/>
                </a:path>
              </a:pathLst>
            </a:custGeom>
            <a:solidFill>
              <a:schemeClr val="accent6"/>
            </a:solidFill>
            <a:ln w="12700">
              <a:miter lim="400000"/>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p>
              <a:endParaRPr lang="zh-CN" altLang="en-US" sz="2200">
                <a:solidFill>
                  <a:srgbClr val="FFFFFF"/>
                </a:solidFill>
              </a:endParaRPr>
            </a:p>
          </p:txBody>
        </p:sp>
        <p:sp>
          <p:nvSpPr>
            <p:cNvPr id="43" name="Freeform 10"/>
            <p:cNvSpPr>
              <a:spLocks/>
            </p:cNvSpPr>
            <p:nvPr/>
          </p:nvSpPr>
          <p:spPr bwMode="auto">
            <a:xfrm>
              <a:off x="4719638" y="446088"/>
              <a:ext cx="925513" cy="677863"/>
            </a:xfrm>
            <a:custGeom>
              <a:avLst/>
              <a:gdLst>
                <a:gd name="T0" fmla="*/ 861 w 867"/>
                <a:gd name="T1" fmla="*/ 238 h 635"/>
                <a:gd name="T2" fmla="*/ 855 w 867"/>
                <a:gd name="T3" fmla="*/ 242 h 635"/>
                <a:gd name="T4" fmla="*/ 703 w 867"/>
                <a:gd name="T5" fmla="*/ 625 h 635"/>
                <a:gd name="T6" fmla="*/ 703 w 867"/>
                <a:gd name="T7" fmla="*/ 631 h 635"/>
                <a:gd name="T8" fmla="*/ 424 w 867"/>
                <a:gd name="T9" fmla="*/ 604 h 635"/>
                <a:gd name="T10" fmla="*/ 21 w 867"/>
                <a:gd name="T11" fmla="*/ 245 h 635"/>
                <a:gd name="T12" fmla="*/ 0 w 867"/>
                <a:gd name="T13" fmla="*/ 89 h 635"/>
                <a:gd name="T14" fmla="*/ 32 w 867"/>
                <a:gd name="T15" fmla="*/ 74 h 635"/>
                <a:gd name="T16" fmla="*/ 453 w 867"/>
                <a:gd name="T17" fmla="*/ 30 h 635"/>
                <a:gd name="T18" fmla="*/ 867 w 867"/>
                <a:gd name="T19" fmla="*/ 234 h 635"/>
                <a:gd name="T20" fmla="*/ 861 w 867"/>
                <a:gd name="T21" fmla="*/ 238 h 63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867"/>
                <a:gd name="T34" fmla="*/ 0 h 635"/>
                <a:gd name="T35" fmla="*/ 867 w 867"/>
                <a:gd name="T36" fmla="*/ 635 h 63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867" h="635">
                  <a:moveTo>
                    <a:pt x="861" y="238"/>
                  </a:moveTo>
                  <a:cubicBezTo>
                    <a:pt x="859" y="239"/>
                    <a:pt x="857" y="241"/>
                    <a:pt x="855" y="242"/>
                  </a:cubicBezTo>
                  <a:cubicBezTo>
                    <a:pt x="758" y="321"/>
                    <a:pt x="707" y="448"/>
                    <a:pt x="703" y="625"/>
                  </a:cubicBezTo>
                  <a:cubicBezTo>
                    <a:pt x="703" y="627"/>
                    <a:pt x="703" y="629"/>
                    <a:pt x="703" y="631"/>
                  </a:cubicBezTo>
                  <a:cubicBezTo>
                    <a:pt x="600" y="635"/>
                    <a:pt x="507" y="626"/>
                    <a:pt x="424" y="604"/>
                  </a:cubicBezTo>
                  <a:cubicBezTo>
                    <a:pt x="234" y="554"/>
                    <a:pt x="100" y="434"/>
                    <a:pt x="21" y="245"/>
                  </a:cubicBezTo>
                  <a:cubicBezTo>
                    <a:pt x="7" y="192"/>
                    <a:pt x="0" y="139"/>
                    <a:pt x="0" y="89"/>
                  </a:cubicBezTo>
                  <a:cubicBezTo>
                    <a:pt x="17" y="81"/>
                    <a:pt x="28" y="76"/>
                    <a:pt x="32" y="74"/>
                  </a:cubicBezTo>
                  <a:cubicBezTo>
                    <a:pt x="170" y="15"/>
                    <a:pt x="310" y="0"/>
                    <a:pt x="453" y="30"/>
                  </a:cubicBezTo>
                  <a:cubicBezTo>
                    <a:pt x="589" y="58"/>
                    <a:pt x="727" y="126"/>
                    <a:pt x="867" y="234"/>
                  </a:cubicBezTo>
                  <a:cubicBezTo>
                    <a:pt x="865" y="235"/>
                    <a:pt x="863" y="237"/>
                    <a:pt x="861" y="238"/>
                  </a:cubicBezTo>
                  <a:close/>
                </a:path>
              </a:pathLst>
            </a:custGeom>
            <a:solidFill>
              <a:schemeClr val="accent4"/>
            </a:solidFill>
            <a:ln w="12700">
              <a:miter lim="400000"/>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p>
              <a:endParaRPr lang="zh-CN" altLang="en-US" sz="2200">
                <a:solidFill>
                  <a:srgbClr val="FFFFFF"/>
                </a:solidFill>
              </a:endParaRPr>
            </a:p>
          </p:txBody>
        </p:sp>
      </p:grpSp>
      <p:grpSp>
        <p:nvGrpSpPr>
          <p:cNvPr id="44" name="Group 57"/>
          <p:cNvGrpSpPr>
            <a:grpSpLocks/>
          </p:cNvGrpSpPr>
          <p:nvPr/>
        </p:nvGrpSpPr>
        <p:grpSpPr bwMode="auto">
          <a:xfrm>
            <a:off x="319982" y="3460377"/>
            <a:ext cx="4348951" cy="958383"/>
            <a:chOff x="519336" y="1329747"/>
            <a:chExt cx="2355633" cy="517148"/>
          </a:xfrm>
        </p:grpSpPr>
        <p:sp>
          <p:nvSpPr>
            <p:cNvPr id="45" name="TextBox 44"/>
            <p:cNvSpPr txBox="1"/>
            <p:nvPr/>
          </p:nvSpPr>
          <p:spPr>
            <a:xfrm>
              <a:off x="2052171" y="1329747"/>
              <a:ext cx="822798" cy="185546"/>
            </a:xfrm>
            <a:prstGeom prst="rect">
              <a:avLst/>
            </a:prstGeom>
            <a:noFill/>
          </p:spPr>
          <p:txBody>
            <a:bodyPr wrap="none" lIns="0" tIns="0" rIns="0" bIns="0">
              <a:spAutoFit/>
            </a:bodyPr>
            <a:lstStyle/>
            <a:p>
              <a:pPr algn="r" defTabSz="1908594">
                <a:defRPr/>
              </a:pPr>
              <a:r>
                <a:rPr lang="en-US" sz="2200" b="1" dirty="0">
                  <a:solidFill>
                    <a:schemeClr val="tx1">
                      <a:lumMod val="65000"/>
                      <a:lumOff val="35000"/>
                    </a:schemeClr>
                  </a:solidFill>
                  <a:latin typeface="微软雅黑" pitchFamily="34" charset="-122"/>
                  <a:ea typeface="微软雅黑" pitchFamily="34" charset="-122"/>
                </a:rPr>
                <a:t>BE SIMPLE</a:t>
              </a:r>
            </a:p>
          </p:txBody>
        </p:sp>
        <p:sp>
          <p:nvSpPr>
            <p:cNvPr id="46" name="TextBox 45"/>
            <p:cNvSpPr txBox="1"/>
            <p:nvPr/>
          </p:nvSpPr>
          <p:spPr>
            <a:xfrm>
              <a:off x="519336" y="1545383"/>
              <a:ext cx="2355633" cy="301512"/>
            </a:xfrm>
            <a:prstGeom prst="rect">
              <a:avLst/>
            </a:prstGeom>
            <a:noFill/>
          </p:spPr>
          <p:txBody>
            <a:bodyPr wrap="square" lIns="0" tIns="0" rIns="0" bIns="0">
              <a:spAutoFit/>
            </a:bodyPr>
            <a:lstStyle>
              <a:lvl1pPr>
                <a:defRPr sz="2000">
                  <a:solidFill>
                    <a:schemeClr val="tx1"/>
                  </a:solidFill>
                  <a:latin typeface="Calibri" pitchFamily="34" charset="0"/>
                </a:defRPr>
              </a:lvl1pPr>
              <a:lvl2pPr marL="742950" indent="-285750">
                <a:defRPr sz="2000">
                  <a:solidFill>
                    <a:schemeClr val="tx1"/>
                  </a:solidFill>
                  <a:latin typeface="Calibri" pitchFamily="34" charset="0"/>
                </a:defRPr>
              </a:lvl2pPr>
              <a:lvl3pPr marL="1143000" indent="-228600">
                <a:defRPr sz="2000">
                  <a:solidFill>
                    <a:schemeClr val="tx1"/>
                  </a:solidFill>
                  <a:latin typeface="Calibri" pitchFamily="34" charset="0"/>
                </a:defRPr>
              </a:lvl3pPr>
              <a:lvl4pPr marL="1600200" indent="-228600">
                <a:defRPr sz="2000">
                  <a:solidFill>
                    <a:schemeClr val="tx1"/>
                  </a:solidFill>
                  <a:latin typeface="Calibri" pitchFamily="34" charset="0"/>
                </a:defRPr>
              </a:lvl4pPr>
              <a:lvl5pPr marL="2057400" indent="-228600">
                <a:defRPr sz="2000">
                  <a:solidFill>
                    <a:schemeClr val="tx1"/>
                  </a:solidFill>
                  <a:latin typeface="Calibri" pitchFamily="34" charset="0"/>
                </a:defRPr>
              </a:lvl5pPr>
              <a:lvl6pPr marL="2514600" indent="-228600" fontAlgn="base">
                <a:spcBef>
                  <a:spcPct val="0"/>
                </a:spcBef>
                <a:spcAft>
                  <a:spcPct val="0"/>
                </a:spcAft>
                <a:defRPr sz="2000">
                  <a:solidFill>
                    <a:schemeClr val="tx1"/>
                  </a:solidFill>
                  <a:latin typeface="Calibri" pitchFamily="34" charset="0"/>
                </a:defRPr>
              </a:lvl6pPr>
              <a:lvl7pPr marL="2971800" indent="-228600" fontAlgn="base">
                <a:spcBef>
                  <a:spcPct val="0"/>
                </a:spcBef>
                <a:spcAft>
                  <a:spcPct val="0"/>
                </a:spcAft>
                <a:defRPr sz="2000">
                  <a:solidFill>
                    <a:schemeClr val="tx1"/>
                  </a:solidFill>
                  <a:latin typeface="Calibri" pitchFamily="34" charset="0"/>
                </a:defRPr>
              </a:lvl7pPr>
              <a:lvl8pPr marL="3429000" indent="-228600" fontAlgn="base">
                <a:spcBef>
                  <a:spcPct val="0"/>
                </a:spcBef>
                <a:spcAft>
                  <a:spcPct val="0"/>
                </a:spcAft>
                <a:defRPr sz="2000">
                  <a:solidFill>
                    <a:schemeClr val="tx1"/>
                  </a:solidFill>
                  <a:latin typeface="Calibri" pitchFamily="34" charset="0"/>
                </a:defRPr>
              </a:lvl8pPr>
              <a:lvl9pPr marL="3886200" indent="-228600" fontAlgn="base">
                <a:spcBef>
                  <a:spcPct val="0"/>
                </a:spcBef>
                <a:spcAft>
                  <a:spcPct val="0"/>
                </a:spcAft>
                <a:defRPr sz="2000">
                  <a:solidFill>
                    <a:schemeClr val="tx1"/>
                  </a:solidFill>
                  <a:latin typeface="Calibri" pitchFamily="34" charset="0"/>
                </a:defRPr>
              </a:lvl9pPr>
            </a:lstStyle>
            <a:p>
              <a:pPr algn="r" defTabSz="1691716">
                <a:spcBef>
                  <a:spcPct val="20000"/>
                </a:spcBef>
              </a:pPr>
              <a:r>
                <a:rPr lang="zh-CN" altLang="en-US" sz="1800" dirty="0">
                  <a:solidFill>
                    <a:schemeClr val="tx1">
                      <a:lumMod val="50000"/>
                      <a:lumOff val="50000"/>
                    </a:schemeClr>
                  </a:solidFill>
                  <a:latin typeface="微软雅黑" pitchFamily="34" charset="-122"/>
                  <a:ea typeface="微软雅黑" pitchFamily="34" charset="-122"/>
                </a:rPr>
                <a:t>输入您的内容输入您的内容输入您的内容输入您的内容</a:t>
              </a:r>
              <a:endParaRPr lang="en-US" altLang="zh-CN" sz="1800" dirty="0">
                <a:solidFill>
                  <a:schemeClr val="tx1">
                    <a:lumMod val="50000"/>
                    <a:lumOff val="50000"/>
                  </a:schemeClr>
                </a:solidFill>
                <a:latin typeface="微软雅黑" pitchFamily="34" charset="-122"/>
                <a:ea typeface="微软雅黑" pitchFamily="34" charset="-122"/>
              </a:endParaRPr>
            </a:p>
          </p:txBody>
        </p:sp>
      </p:grpSp>
      <p:grpSp>
        <p:nvGrpSpPr>
          <p:cNvPr id="47" name="Group 56"/>
          <p:cNvGrpSpPr>
            <a:grpSpLocks/>
          </p:cNvGrpSpPr>
          <p:nvPr/>
        </p:nvGrpSpPr>
        <p:grpSpPr bwMode="auto">
          <a:xfrm>
            <a:off x="539968" y="4613224"/>
            <a:ext cx="4128964" cy="958383"/>
            <a:chOff x="523279" y="2043891"/>
            <a:chExt cx="2236476" cy="517147"/>
          </a:xfrm>
        </p:grpSpPr>
        <p:sp>
          <p:nvSpPr>
            <p:cNvPr id="48" name="TextBox 47"/>
            <p:cNvSpPr txBox="1"/>
            <p:nvPr/>
          </p:nvSpPr>
          <p:spPr>
            <a:xfrm>
              <a:off x="1936957" y="2043891"/>
              <a:ext cx="822798" cy="185546"/>
            </a:xfrm>
            <a:prstGeom prst="rect">
              <a:avLst/>
            </a:prstGeom>
            <a:noFill/>
          </p:spPr>
          <p:txBody>
            <a:bodyPr wrap="none" lIns="0" tIns="0" rIns="0" bIns="0">
              <a:spAutoFit/>
            </a:bodyPr>
            <a:lstStyle/>
            <a:p>
              <a:pPr algn="r" defTabSz="1908594">
                <a:defRPr/>
              </a:pPr>
              <a:r>
                <a:rPr lang="en-US" sz="2200" b="1" dirty="0">
                  <a:solidFill>
                    <a:schemeClr val="tx1">
                      <a:lumMod val="65000"/>
                      <a:lumOff val="35000"/>
                    </a:schemeClr>
                  </a:solidFill>
                  <a:latin typeface="微软雅黑" pitchFamily="34" charset="-122"/>
                  <a:ea typeface="微软雅黑" pitchFamily="34" charset="-122"/>
                </a:rPr>
                <a:t>BE SIMPLE</a:t>
              </a:r>
            </a:p>
          </p:txBody>
        </p:sp>
        <p:sp>
          <p:nvSpPr>
            <p:cNvPr id="49" name="TextBox 48"/>
            <p:cNvSpPr txBox="1"/>
            <p:nvPr/>
          </p:nvSpPr>
          <p:spPr>
            <a:xfrm>
              <a:off x="523279" y="2259527"/>
              <a:ext cx="2236476" cy="301511"/>
            </a:xfrm>
            <a:prstGeom prst="rect">
              <a:avLst/>
            </a:prstGeom>
            <a:noFill/>
          </p:spPr>
          <p:txBody>
            <a:bodyPr wrap="square" lIns="0" tIns="0" rIns="0" bIns="0">
              <a:spAutoFit/>
            </a:bodyPr>
            <a:lstStyle>
              <a:lvl1pPr>
                <a:defRPr sz="2000">
                  <a:solidFill>
                    <a:schemeClr val="tx1"/>
                  </a:solidFill>
                  <a:latin typeface="Calibri" pitchFamily="34" charset="0"/>
                </a:defRPr>
              </a:lvl1pPr>
              <a:lvl2pPr marL="742950" indent="-285750">
                <a:defRPr sz="2000">
                  <a:solidFill>
                    <a:schemeClr val="tx1"/>
                  </a:solidFill>
                  <a:latin typeface="Calibri" pitchFamily="34" charset="0"/>
                </a:defRPr>
              </a:lvl2pPr>
              <a:lvl3pPr marL="1143000" indent="-228600">
                <a:defRPr sz="2000">
                  <a:solidFill>
                    <a:schemeClr val="tx1"/>
                  </a:solidFill>
                  <a:latin typeface="Calibri" pitchFamily="34" charset="0"/>
                </a:defRPr>
              </a:lvl3pPr>
              <a:lvl4pPr marL="1600200" indent="-228600">
                <a:defRPr sz="2000">
                  <a:solidFill>
                    <a:schemeClr val="tx1"/>
                  </a:solidFill>
                  <a:latin typeface="Calibri" pitchFamily="34" charset="0"/>
                </a:defRPr>
              </a:lvl4pPr>
              <a:lvl5pPr marL="2057400" indent="-228600">
                <a:defRPr sz="2000">
                  <a:solidFill>
                    <a:schemeClr val="tx1"/>
                  </a:solidFill>
                  <a:latin typeface="Calibri" pitchFamily="34" charset="0"/>
                </a:defRPr>
              </a:lvl5pPr>
              <a:lvl6pPr marL="2514600" indent="-228600" fontAlgn="base">
                <a:spcBef>
                  <a:spcPct val="0"/>
                </a:spcBef>
                <a:spcAft>
                  <a:spcPct val="0"/>
                </a:spcAft>
                <a:defRPr sz="2000">
                  <a:solidFill>
                    <a:schemeClr val="tx1"/>
                  </a:solidFill>
                  <a:latin typeface="Calibri" pitchFamily="34" charset="0"/>
                </a:defRPr>
              </a:lvl6pPr>
              <a:lvl7pPr marL="2971800" indent="-228600" fontAlgn="base">
                <a:spcBef>
                  <a:spcPct val="0"/>
                </a:spcBef>
                <a:spcAft>
                  <a:spcPct val="0"/>
                </a:spcAft>
                <a:defRPr sz="2000">
                  <a:solidFill>
                    <a:schemeClr val="tx1"/>
                  </a:solidFill>
                  <a:latin typeface="Calibri" pitchFamily="34" charset="0"/>
                </a:defRPr>
              </a:lvl7pPr>
              <a:lvl8pPr marL="3429000" indent="-228600" fontAlgn="base">
                <a:spcBef>
                  <a:spcPct val="0"/>
                </a:spcBef>
                <a:spcAft>
                  <a:spcPct val="0"/>
                </a:spcAft>
                <a:defRPr sz="2000">
                  <a:solidFill>
                    <a:schemeClr val="tx1"/>
                  </a:solidFill>
                  <a:latin typeface="Calibri" pitchFamily="34" charset="0"/>
                </a:defRPr>
              </a:lvl8pPr>
              <a:lvl9pPr marL="3886200" indent="-228600" fontAlgn="base">
                <a:spcBef>
                  <a:spcPct val="0"/>
                </a:spcBef>
                <a:spcAft>
                  <a:spcPct val="0"/>
                </a:spcAft>
                <a:defRPr sz="2000">
                  <a:solidFill>
                    <a:schemeClr val="tx1"/>
                  </a:solidFill>
                  <a:latin typeface="Calibri" pitchFamily="34" charset="0"/>
                </a:defRPr>
              </a:lvl9pPr>
            </a:lstStyle>
            <a:p>
              <a:pPr algn="r" defTabSz="1691716">
                <a:spcBef>
                  <a:spcPct val="20000"/>
                </a:spcBef>
              </a:pPr>
              <a:r>
                <a:rPr lang="zh-CN" altLang="en-US" sz="1800" dirty="0">
                  <a:solidFill>
                    <a:schemeClr val="tx1">
                      <a:lumMod val="50000"/>
                      <a:lumOff val="50000"/>
                    </a:schemeClr>
                  </a:solidFill>
                  <a:latin typeface="微软雅黑" pitchFamily="34" charset="-122"/>
                  <a:ea typeface="微软雅黑" pitchFamily="34" charset="-122"/>
                </a:rPr>
                <a:t>输入您的内容输入您的内容输入您的内容输入您的内容</a:t>
              </a:r>
              <a:endParaRPr lang="en-US" altLang="zh-CN" sz="1800" dirty="0">
                <a:solidFill>
                  <a:schemeClr val="tx1">
                    <a:lumMod val="50000"/>
                    <a:lumOff val="50000"/>
                  </a:schemeClr>
                </a:solidFill>
                <a:latin typeface="微软雅黑" pitchFamily="34" charset="-122"/>
                <a:ea typeface="微软雅黑" pitchFamily="34" charset="-122"/>
              </a:endParaRPr>
            </a:p>
          </p:txBody>
        </p:sp>
      </p:grpSp>
      <p:grpSp>
        <p:nvGrpSpPr>
          <p:cNvPr id="50" name="Group 53"/>
          <p:cNvGrpSpPr>
            <a:grpSpLocks/>
          </p:cNvGrpSpPr>
          <p:nvPr/>
        </p:nvGrpSpPr>
        <p:grpSpPr bwMode="auto">
          <a:xfrm>
            <a:off x="539966" y="5895801"/>
            <a:ext cx="4553983" cy="921423"/>
            <a:chOff x="461784" y="2777368"/>
            <a:chExt cx="2466688" cy="495724"/>
          </a:xfrm>
        </p:grpSpPr>
        <p:sp>
          <p:nvSpPr>
            <p:cNvPr id="51" name="TextBox 50"/>
            <p:cNvSpPr txBox="1"/>
            <p:nvPr/>
          </p:nvSpPr>
          <p:spPr>
            <a:xfrm>
              <a:off x="2105674" y="2777368"/>
              <a:ext cx="822798" cy="184993"/>
            </a:xfrm>
            <a:prstGeom prst="rect">
              <a:avLst/>
            </a:prstGeom>
            <a:noFill/>
          </p:spPr>
          <p:txBody>
            <a:bodyPr wrap="none" lIns="0" tIns="0" rIns="0" bIns="0">
              <a:spAutoFit/>
            </a:bodyPr>
            <a:lstStyle/>
            <a:p>
              <a:pPr algn="r" defTabSz="1908594">
                <a:defRPr/>
              </a:pPr>
              <a:r>
                <a:rPr lang="en-US" sz="2200" b="1" dirty="0">
                  <a:solidFill>
                    <a:schemeClr val="tx1">
                      <a:lumMod val="65000"/>
                      <a:lumOff val="35000"/>
                    </a:schemeClr>
                  </a:solidFill>
                  <a:latin typeface="微软雅黑" pitchFamily="34" charset="-122"/>
                  <a:ea typeface="微软雅黑" pitchFamily="34" charset="-122"/>
                </a:rPr>
                <a:t>BE SIMPLE</a:t>
              </a:r>
            </a:p>
          </p:txBody>
        </p:sp>
        <p:sp>
          <p:nvSpPr>
            <p:cNvPr id="52" name="TextBox 51"/>
            <p:cNvSpPr txBox="1"/>
            <p:nvPr/>
          </p:nvSpPr>
          <p:spPr>
            <a:xfrm>
              <a:off x="461784" y="2972478"/>
              <a:ext cx="2466687" cy="300614"/>
            </a:xfrm>
            <a:prstGeom prst="rect">
              <a:avLst/>
            </a:prstGeom>
            <a:noFill/>
          </p:spPr>
          <p:txBody>
            <a:bodyPr wrap="square" lIns="0" tIns="0" rIns="0" bIns="0">
              <a:spAutoFit/>
            </a:bodyPr>
            <a:lstStyle>
              <a:lvl1pPr>
                <a:defRPr sz="2000">
                  <a:solidFill>
                    <a:schemeClr val="tx1"/>
                  </a:solidFill>
                  <a:latin typeface="Calibri" pitchFamily="34" charset="0"/>
                </a:defRPr>
              </a:lvl1pPr>
              <a:lvl2pPr marL="742950" indent="-285750">
                <a:defRPr sz="2000">
                  <a:solidFill>
                    <a:schemeClr val="tx1"/>
                  </a:solidFill>
                  <a:latin typeface="Calibri" pitchFamily="34" charset="0"/>
                </a:defRPr>
              </a:lvl2pPr>
              <a:lvl3pPr marL="1143000" indent="-228600">
                <a:defRPr sz="2000">
                  <a:solidFill>
                    <a:schemeClr val="tx1"/>
                  </a:solidFill>
                  <a:latin typeface="Calibri" pitchFamily="34" charset="0"/>
                </a:defRPr>
              </a:lvl3pPr>
              <a:lvl4pPr marL="1600200" indent="-228600">
                <a:defRPr sz="2000">
                  <a:solidFill>
                    <a:schemeClr val="tx1"/>
                  </a:solidFill>
                  <a:latin typeface="Calibri" pitchFamily="34" charset="0"/>
                </a:defRPr>
              </a:lvl4pPr>
              <a:lvl5pPr marL="2057400" indent="-228600">
                <a:defRPr sz="2000">
                  <a:solidFill>
                    <a:schemeClr val="tx1"/>
                  </a:solidFill>
                  <a:latin typeface="Calibri" pitchFamily="34" charset="0"/>
                </a:defRPr>
              </a:lvl5pPr>
              <a:lvl6pPr marL="2514600" indent="-228600" fontAlgn="base">
                <a:spcBef>
                  <a:spcPct val="0"/>
                </a:spcBef>
                <a:spcAft>
                  <a:spcPct val="0"/>
                </a:spcAft>
                <a:defRPr sz="2000">
                  <a:solidFill>
                    <a:schemeClr val="tx1"/>
                  </a:solidFill>
                  <a:latin typeface="Calibri" pitchFamily="34" charset="0"/>
                </a:defRPr>
              </a:lvl6pPr>
              <a:lvl7pPr marL="2971800" indent="-228600" fontAlgn="base">
                <a:spcBef>
                  <a:spcPct val="0"/>
                </a:spcBef>
                <a:spcAft>
                  <a:spcPct val="0"/>
                </a:spcAft>
                <a:defRPr sz="2000">
                  <a:solidFill>
                    <a:schemeClr val="tx1"/>
                  </a:solidFill>
                  <a:latin typeface="Calibri" pitchFamily="34" charset="0"/>
                </a:defRPr>
              </a:lvl7pPr>
              <a:lvl8pPr marL="3429000" indent="-228600" fontAlgn="base">
                <a:spcBef>
                  <a:spcPct val="0"/>
                </a:spcBef>
                <a:spcAft>
                  <a:spcPct val="0"/>
                </a:spcAft>
                <a:defRPr sz="2000">
                  <a:solidFill>
                    <a:schemeClr val="tx1"/>
                  </a:solidFill>
                  <a:latin typeface="Calibri" pitchFamily="34" charset="0"/>
                </a:defRPr>
              </a:lvl8pPr>
              <a:lvl9pPr marL="3886200" indent="-228600" fontAlgn="base">
                <a:spcBef>
                  <a:spcPct val="0"/>
                </a:spcBef>
                <a:spcAft>
                  <a:spcPct val="0"/>
                </a:spcAft>
                <a:defRPr sz="2000">
                  <a:solidFill>
                    <a:schemeClr val="tx1"/>
                  </a:solidFill>
                  <a:latin typeface="Calibri" pitchFamily="34" charset="0"/>
                </a:defRPr>
              </a:lvl9pPr>
            </a:lstStyle>
            <a:p>
              <a:pPr algn="r" defTabSz="1691716">
                <a:spcBef>
                  <a:spcPct val="20000"/>
                </a:spcBef>
              </a:pPr>
              <a:r>
                <a:rPr lang="zh-CN" altLang="en-US" sz="1800" dirty="0">
                  <a:solidFill>
                    <a:schemeClr val="tx1">
                      <a:lumMod val="50000"/>
                      <a:lumOff val="50000"/>
                    </a:schemeClr>
                  </a:solidFill>
                  <a:latin typeface="微软雅黑" pitchFamily="34" charset="-122"/>
                  <a:ea typeface="微软雅黑" pitchFamily="34" charset="-122"/>
                </a:rPr>
                <a:t>输入您的内容输入您的内容输入您的内容输入您的内容</a:t>
              </a:r>
              <a:endParaRPr lang="en-US" altLang="zh-CN" sz="1800" dirty="0">
                <a:solidFill>
                  <a:schemeClr val="tx1">
                    <a:lumMod val="50000"/>
                    <a:lumOff val="50000"/>
                  </a:schemeClr>
                </a:solidFill>
                <a:latin typeface="微软雅黑" pitchFamily="34" charset="-122"/>
                <a:ea typeface="微软雅黑" pitchFamily="34" charset="-122"/>
              </a:endParaRPr>
            </a:p>
          </p:txBody>
        </p:sp>
      </p:grpSp>
      <p:grpSp>
        <p:nvGrpSpPr>
          <p:cNvPr id="53" name="Group 58"/>
          <p:cNvGrpSpPr>
            <a:grpSpLocks/>
          </p:cNvGrpSpPr>
          <p:nvPr/>
        </p:nvGrpSpPr>
        <p:grpSpPr bwMode="auto">
          <a:xfrm>
            <a:off x="12289487" y="3455720"/>
            <a:ext cx="4249506" cy="918476"/>
            <a:chOff x="5396563" y="1329747"/>
            <a:chExt cx="2299323" cy="495614"/>
          </a:xfrm>
        </p:grpSpPr>
        <p:sp>
          <p:nvSpPr>
            <p:cNvPr id="54" name="TextBox 53"/>
            <p:cNvSpPr txBox="1"/>
            <p:nvPr/>
          </p:nvSpPr>
          <p:spPr>
            <a:xfrm>
              <a:off x="5396563" y="1329747"/>
              <a:ext cx="821925" cy="185546"/>
            </a:xfrm>
            <a:prstGeom prst="rect">
              <a:avLst/>
            </a:prstGeom>
            <a:noFill/>
          </p:spPr>
          <p:txBody>
            <a:bodyPr wrap="none" lIns="0" tIns="0" rIns="0" bIns="0">
              <a:spAutoFit/>
            </a:bodyPr>
            <a:lstStyle/>
            <a:p>
              <a:pPr algn="l" defTabSz="1908594">
                <a:defRPr/>
              </a:pPr>
              <a:r>
                <a:rPr lang="en-US" sz="2200" b="1" dirty="0">
                  <a:solidFill>
                    <a:schemeClr val="tx1">
                      <a:lumMod val="65000"/>
                      <a:lumOff val="35000"/>
                    </a:schemeClr>
                  </a:solidFill>
                  <a:latin typeface="微软雅黑" pitchFamily="34" charset="-122"/>
                  <a:ea typeface="微软雅黑" pitchFamily="34" charset="-122"/>
                </a:rPr>
                <a:t>BE SIMPLE</a:t>
              </a:r>
            </a:p>
          </p:txBody>
        </p:sp>
        <p:sp>
          <p:nvSpPr>
            <p:cNvPr id="55" name="TextBox 54"/>
            <p:cNvSpPr txBox="1"/>
            <p:nvPr/>
          </p:nvSpPr>
          <p:spPr>
            <a:xfrm>
              <a:off x="5426456" y="1523849"/>
              <a:ext cx="2269430" cy="301512"/>
            </a:xfrm>
            <a:prstGeom prst="rect">
              <a:avLst/>
            </a:prstGeom>
            <a:noFill/>
          </p:spPr>
          <p:txBody>
            <a:bodyPr wrap="square" lIns="0" tIns="0" rIns="0" bIns="0">
              <a:spAutoFit/>
            </a:bodyPr>
            <a:lstStyle>
              <a:lvl1pPr>
                <a:defRPr sz="2000">
                  <a:solidFill>
                    <a:schemeClr val="tx1"/>
                  </a:solidFill>
                  <a:latin typeface="Calibri" pitchFamily="34" charset="0"/>
                </a:defRPr>
              </a:lvl1pPr>
              <a:lvl2pPr marL="742950" indent="-285750">
                <a:defRPr sz="2000">
                  <a:solidFill>
                    <a:schemeClr val="tx1"/>
                  </a:solidFill>
                  <a:latin typeface="Calibri" pitchFamily="34" charset="0"/>
                </a:defRPr>
              </a:lvl2pPr>
              <a:lvl3pPr marL="1143000" indent="-228600">
                <a:defRPr sz="2000">
                  <a:solidFill>
                    <a:schemeClr val="tx1"/>
                  </a:solidFill>
                  <a:latin typeface="Calibri" pitchFamily="34" charset="0"/>
                </a:defRPr>
              </a:lvl3pPr>
              <a:lvl4pPr marL="1600200" indent="-228600">
                <a:defRPr sz="2000">
                  <a:solidFill>
                    <a:schemeClr val="tx1"/>
                  </a:solidFill>
                  <a:latin typeface="Calibri" pitchFamily="34" charset="0"/>
                </a:defRPr>
              </a:lvl4pPr>
              <a:lvl5pPr marL="2057400" indent="-228600">
                <a:defRPr sz="2000">
                  <a:solidFill>
                    <a:schemeClr val="tx1"/>
                  </a:solidFill>
                  <a:latin typeface="Calibri" pitchFamily="34" charset="0"/>
                </a:defRPr>
              </a:lvl5pPr>
              <a:lvl6pPr marL="2514600" indent="-228600" fontAlgn="base">
                <a:spcBef>
                  <a:spcPct val="0"/>
                </a:spcBef>
                <a:spcAft>
                  <a:spcPct val="0"/>
                </a:spcAft>
                <a:defRPr sz="2000">
                  <a:solidFill>
                    <a:schemeClr val="tx1"/>
                  </a:solidFill>
                  <a:latin typeface="Calibri" pitchFamily="34" charset="0"/>
                </a:defRPr>
              </a:lvl6pPr>
              <a:lvl7pPr marL="2971800" indent="-228600" fontAlgn="base">
                <a:spcBef>
                  <a:spcPct val="0"/>
                </a:spcBef>
                <a:spcAft>
                  <a:spcPct val="0"/>
                </a:spcAft>
                <a:defRPr sz="2000">
                  <a:solidFill>
                    <a:schemeClr val="tx1"/>
                  </a:solidFill>
                  <a:latin typeface="Calibri" pitchFamily="34" charset="0"/>
                </a:defRPr>
              </a:lvl7pPr>
              <a:lvl8pPr marL="3429000" indent="-228600" fontAlgn="base">
                <a:spcBef>
                  <a:spcPct val="0"/>
                </a:spcBef>
                <a:spcAft>
                  <a:spcPct val="0"/>
                </a:spcAft>
                <a:defRPr sz="2000">
                  <a:solidFill>
                    <a:schemeClr val="tx1"/>
                  </a:solidFill>
                  <a:latin typeface="Calibri" pitchFamily="34" charset="0"/>
                </a:defRPr>
              </a:lvl8pPr>
              <a:lvl9pPr marL="3886200" indent="-228600" fontAlgn="base">
                <a:spcBef>
                  <a:spcPct val="0"/>
                </a:spcBef>
                <a:spcAft>
                  <a:spcPct val="0"/>
                </a:spcAft>
                <a:defRPr sz="2000">
                  <a:solidFill>
                    <a:schemeClr val="tx1"/>
                  </a:solidFill>
                  <a:latin typeface="Calibri" pitchFamily="34" charset="0"/>
                </a:defRPr>
              </a:lvl9pPr>
            </a:lstStyle>
            <a:p>
              <a:pPr algn="l" defTabSz="1691716">
                <a:spcBef>
                  <a:spcPct val="20000"/>
                </a:spcBef>
              </a:pPr>
              <a:r>
                <a:rPr lang="zh-CN" altLang="en-US" sz="1800" dirty="0">
                  <a:solidFill>
                    <a:schemeClr val="tx1">
                      <a:lumMod val="50000"/>
                      <a:lumOff val="50000"/>
                    </a:schemeClr>
                  </a:solidFill>
                  <a:latin typeface="微软雅黑" pitchFamily="34" charset="-122"/>
                  <a:ea typeface="微软雅黑" pitchFamily="34" charset="-122"/>
                </a:rPr>
                <a:t>输入您的内容输入您的内容输入您的内容输入您的内容</a:t>
              </a:r>
              <a:endParaRPr lang="en-US" altLang="zh-CN" sz="1800" dirty="0">
                <a:solidFill>
                  <a:schemeClr val="tx1">
                    <a:lumMod val="50000"/>
                    <a:lumOff val="50000"/>
                  </a:schemeClr>
                </a:solidFill>
                <a:latin typeface="微软雅黑" pitchFamily="34" charset="-122"/>
                <a:ea typeface="微软雅黑" pitchFamily="34" charset="-122"/>
              </a:endParaRPr>
            </a:p>
          </p:txBody>
        </p:sp>
      </p:grpSp>
      <p:grpSp>
        <p:nvGrpSpPr>
          <p:cNvPr id="56" name="Group 55"/>
          <p:cNvGrpSpPr>
            <a:grpSpLocks/>
          </p:cNvGrpSpPr>
          <p:nvPr/>
        </p:nvGrpSpPr>
        <p:grpSpPr bwMode="auto">
          <a:xfrm>
            <a:off x="12289487" y="4608567"/>
            <a:ext cx="4249506" cy="918476"/>
            <a:chOff x="5551195" y="2039246"/>
            <a:chExt cx="2546835" cy="495613"/>
          </a:xfrm>
        </p:grpSpPr>
        <p:sp>
          <p:nvSpPr>
            <p:cNvPr id="57" name="TextBox 56"/>
            <p:cNvSpPr txBox="1"/>
            <p:nvPr/>
          </p:nvSpPr>
          <p:spPr>
            <a:xfrm>
              <a:off x="5551195" y="2039246"/>
              <a:ext cx="895391" cy="182685"/>
            </a:xfrm>
            <a:prstGeom prst="rect">
              <a:avLst/>
            </a:prstGeom>
            <a:noFill/>
          </p:spPr>
          <p:txBody>
            <a:bodyPr wrap="none" lIns="0" tIns="0" rIns="0" bIns="0">
              <a:spAutoFit/>
            </a:bodyPr>
            <a:lstStyle/>
            <a:p>
              <a:pPr algn="l" defTabSz="1908594">
                <a:defRPr/>
              </a:pPr>
              <a:r>
                <a:rPr lang="en-US" sz="2200" b="1" dirty="0">
                  <a:solidFill>
                    <a:schemeClr val="tx1">
                      <a:lumMod val="65000"/>
                      <a:lumOff val="35000"/>
                    </a:schemeClr>
                  </a:solidFill>
                  <a:latin typeface="微软雅黑" pitchFamily="34" charset="-122"/>
                  <a:ea typeface="微软雅黑" pitchFamily="34" charset="-122"/>
                </a:rPr>
                <a:t>BE SIMPLE</a:t>
              </a:r>
            </a:p>
          </p:txBody>
        </p:sp>
        <p:sp>
          <p:nvSpPr>
            <p:cNvPr id="58" name="TextBox 57"/>
            <p:cNvSpPr txBox="1"/>
            <p:nvPr/>
          </p:nvSpPr>
          <p:spPr>
            <a:xfrm>
              <a:off x="5551195" y="2233348"/>
              <a:ext cx="2546835" cy="301511"/>
            </a:xfrm>
            <a:prstGeom prst="rect">
              <a:avLst/>
            </a:prstGeom>
            <a:noFill/>
          </p:spPr>
          <p:txBody>
            <a:bodyPr wrap="square" lIns="0" tIns="0" rIns="0" bIns="0">
              <a:spAutoFit/>
            </a:bodyPr>
            <a:lstStyle>
              <a:lvl1pPr>
                <a:defRPr sz="2000">
                  <a:solidFill>
                    <a:schemeClr val="tx1"/>
                  </a:solidFill>
                  <a:latin typeface="Calibri" pitchFamily="34" charset="0"/>
                </a:defRPr>
              </a:lvl1pPr>
              <a:lvl2pPr marL="742950" indent="-285750">
                <a:defRPr sz="2000">
                  <a:solidFill>
                    <a:schemeClr val="tx1"/>
                  </a:solidFill>
                  <a:latin typeface="Calibri" pitchFamily="34" charset="0"/>
                </a:defRPr>
              </a:lvl2pPr>
              <a:lvl3pPr marL="1143000" indent="-228600">
                <a:defRPr sz="2000">
                  <a:solidFill>
                    <a:schemeClr val="tx1"/>
                  </a:solidFill>
                  <a:latin typeface="Calibri" pitchFamily="34" charset="0"/>
                </a:defRPr>
              </a:lvl3pPr>
              <a:lvl4pPr marL="1600200" indent="-228600">
                <a:defRPr sz="2000">
                  <a:solidFill>
                    <a:schemeClr val="tx1"/>
                  </a:solidFill>
                  <a:latin typeface="Calibri" pitchFamily="34" charset="0"/>
                </a:defRPr>
              </a:lvl4pPr>
              <a:lvl5pPr marL="2057400" indent="-228600">
                <a:defRPr sz="2000">
                  <a:solidFill>
                    <a:schemeClr val="tx1"/>
                  </a:solidFill>
                  <a:latin typeface="Calibri" pitchFamily="34" charset="0"/>
                </a:defRPr>
              </a:lvl5pPr>
              <a:lvl6pPr marL="2514600" indent="-228600" fontAlgn="base">
                <a:spcBef>
                  <a:spcPct val="0"/>
                </a:spcBef>
                <a:spcAft>
                  <a:spcPct val="0"/>
                </a:spcAft>
                <a:defRPr sz="2000">
                  <a:solidFill>
                    <a:schemeClr val="tx1"/>
                  </a:solidFill>
                  <a:latin typeface="Calibri" pitchFamily="34" charset="0"/>
                </a:defRPr>
              </a:lvl6pPr>
              <a:lvl7pPr marL="2971800" indent="-228600" fontAlgn="base">
                <a:spcBef>
                  <a:spcPct val="0"/>
                </a:spcBef>
                <a:spcAft>
                  <a:spcPct val="0"/>
                </a:spcAft>
                <a:defRPr sz="2000">
                  <a:solidFill>
                    <a:schemeClr val="tx1"/>
                  </a:solidFill>
                  <a:latin typeface="Calibri" pitchFamily="34" charset="0"/>
                </a:defRPr>
              </a:lvl7pPr>
              <a:lvl8pPr marL="3429000" indent="-228600" fontAlgn="base">
                <a:spcBef>
                  <a:spcPct val="0"/>
                </a:spcBef>
                <a:spcAft>
                  <a:spcPct val="0"/>
                </a:spcAft>
                <a:defRPr sz="2000">
                  <a:solidFill>
                    <a:schemeClr val="tx1"/>
                  </a:solidFill>
                  <a:latin typeface="Calibri" pitchFamily="34" charset="0"/>
                </a:defRPr>
              </a:lvl8pPr>
              <a:lvl9pPr marL="3886200" indent="-228600" fontAlgn="base">
                <a:spcBef>
                  <a:spcPct val="0"/>
                </a:spcBef>
                <a:spcAft>
                  <a:spcPct val="0"/>
                </a:spcAft>
                <a:defRPr sz="2000">
                  <a:solidFill>
                    <a:schemeClr val="tx1"/>
                  </a:solidFill>
                  <a:latin typeface="Calibri" pitchFamily="34" charset="0"/>
                </a:defRPr>
              </a:lvl9pPr>
            </a:lstStyle>
            <a:p>
              <a:pPr algn="l" defTabSz="1691716">
                <a:spcBef>
                  <a:spcPct val="20000"/>
                </a:spcBef>
              </a:pPr>
              <a:r>
                <a:rPr lang="zh-CN" altLang="en-US" sz="1800" dirty="0">
                  <a:solidFill>
                    <a:schemeClr val="tx1">
                      <a:lumMod val="50000"/>
                      <a:lumOff val="50000"/>
                    </a:schemeClr>
                  </a:solidFill>
                  <a:latin typeface="微软雅黑" pitchFamily="34" charset="-122"/>
                  <a:ea typeface="微软雅黑" pitchFamily="34" charset="-122"/>
                </a:rPr>
                <a:t>输入您的内容输入您的内容输入您的内容输入您的内容</a:t>
              </a:r>
              <a:endParaRPr lang="en-US" altLang="zh-CN" sz="1800" dirty="0">
                <a:solidFill>
                  <a:schemeClr val="tx1">
                    <a:lumMod val="50000"/>
                    <a:lumOff val="50000"/>
                  </a:schemeClr>
                </a:solidFill>
                <a:latin typeface="微软雅黑" pitchFamily="34" charset="-122"/>
                <a:ea typeface="微软雅黑" pitchFamily="34" charset="-122"/>
              </a:endParaRPr>
            </a:p>
          </p:txBody>
        </p:sp>
      </p:grpSp>
      <p:grpSp>
        <p:nvGrpSpPr>
          <p:cNvPr id="59" name="Group 54"/>
          <p:cNvGrpSpPr>
            <a:grpSpLocks/>
          </p:cNvGrpSpPr>
          <p:nvPr/>
        </p:nvGrpSpPr>
        <p:grpSpPr bwMode="auto">
          <a:xfrm>
            <a:off x="11764029" y="5891149"/>
            <a:ext cx="4249504" cy="885879"/>
            <a:chOff x="5448623" y="2772723"/>
            <a:chExt cx="2301767" cy="476601"/>
          </a:xfrm>
        </p:grpSpPr>
        <p:sp>
          <p:nvSpPr>
            <p:cNvPr id="60" name="TextBox 59"/>
            <p:cNvSpPr txBox="1"/>
            <p:nvPr/>
          </p:nvSpPr>
          <p:spPr>
            <a:xfrm>
              <a:off x="5448623" y="2772723"/>
              <a:ext cx="822799" cy="184993"/>
            </a:xfrm>
            <a:prstGeom prst="rect">
              <a:avLst/>
            </a:prstGeom>
            <a:noFill/>
          </p:spPr>
          <p:txBody>
            <a:bodyPr wrap="none" lIns="0" tIns="0" rIns="0" bIns="0">
              <a:spAutoFit/>
            </a:bodyPr>
            <a:lstStyle/>
            <a:p>
              <a:pPr defTabSz="1908594">
                <a:defRPr/>
              </a:pPr>
              <a:r>
                <a:rPr lang="en-US" sz="2200" b="1" dirty="0">
                  <a:solidFill>
                    <a:schemeClr val="tx1">
                      <a:lumMod val="65000"/>
                      <a:lumOff val="35000"/>
                    </a:schemeClr>
                  </a:solidFill>
                  <a:latin typeface="微软雅黑" pitchFamily="34" charset="-122"/>
                  <a:ea typeface="微软雅黑" pitchFamily="34" charset="-122"/>
                </a:rPr>
                <a:t>BE SIMPLE</a:t>
              </a:r>
            </a:p>
          </p:txBody>
        </p:sp>
        <p:sp>
          <p:nvSpPr>
            <p:cNvPr id="61" name="TextBox 60"/>
            <p:cNvSpPr txBox="1"/>
            <p:nvPr/>
          </p:nvSpPr>
          <p:spPr>
            <a:xfrm>
              <a:off x="5448623" y="2967833"/>
              <a:ext cx="2301767" cy="281491"/>
            </a:xfrm>
            <a:prstGeom prst="rect">
              <a:avLst/>
            </a:prstGeom>
            <a:noFill/>
          </p:spPr>
          <p:txBody>
            <a:bodyPr wrap="square" lIns="0" tIns="0" rIns="0" bIns="0">
              <a:spAutoFit/>
            </a:bodyPr>
            <a:lstStyle>
              <a:lvl1pPr>
                <a:defRPr sz="2000">
                  <a:solidFill>
                    <a:schemeClr val="tx1"/>
                  </a:solidFill>
                  <a:latin typeface="Calibri" pitchFamily="34" charset="0"/>
                </a:defRPr>
              </a:lvl1pPr>
              <a:lvl2pPr marL="742950" indent="-285750">
                <a:defRPr sz="2000">
                  <a:solidFill>
                    <a:schemeClr val="tx1"/>
                  </a:solidFill>
                  <a:latin typeface="Calibri" pitchFamily="34" charset="0"/>
                </a:defRPr>
              </a:lvl2pPr>
              <a:lvl3pPr marL="1143000" indent="-228600">
                <a:defRPr sz="2000">
                  <a:solidFill>
                    <a:schemeClr val="tx1"/>
                  </a:solidFill>
                  <a:latin typeface="Calibri" pitchFamily="34" charset="0"/>
                </a:defRPr>
              </a:lvl3pPr>
              <a:lvl4pPr marL="1600200" indent="-228600">
                <a:defRPr sz="2000">
                  <a:solidFill>
                    <a:schemeClr val="tx1"/>
                  </a:solidFill>
                  <a:latin typeface="Calibri" pitchFamily="34" charset="0"/>
                </a:defRPr>
              </a:lvl4pPr>
              <a:lvl5pPr marL="2057400" indent="-228600">
                <a:defRPr sz="2000">
                  <a:solidFill>
                    <a:schemeClr val="tx1"/>
                  </a:solidFill>
                  <a:latin typeface="Calibri" pitchFamily="34" charset="0"/>
                </a:defRPr>
              </a:lvl5pPr>
              <a:lvl6pPr marL="2514600" indent="-228600" fontAlgn="base">
                <a:spcBef>
                  <a:spcPct val="0"/>
                </a:spcBef>
                <a:spcAft>
                  <a:spcPct val="0"/>
                </a:spcAft>
                <a:defRPr sz="2000">
                  <a:solidFill>
                    <a:schemeClr val="tx1"/>
                  </a:solidFill>
                  <a:latin typeface="Calibri" pitchFamily="34" charset="0"/>
                </a:defRPr>
              </a:lvl6pPr>
              <a:lvl7pPr marL="2971800" indent="-228600" fontAlgn="base">
                <a:spcBef>
                  <a:spcPct val="0"/>
                </a:spcBef>
                <a:spcAft>
                  <a:spcPct val="0"/>
                </a:spcAft>
                <a:defRPr sz="2000">
                  <a:solidFill>
                    <a:schemeClr val="tx1"/>
                  </a:solidFill>
                  <a:latin typeface="Calibri" pitchFamily="34" charset="0"/>
                </a:defRPr>
              </a:lvl7pPr>
              <a:lvl8pPr marL="3429000" indent="-228600" fontAlgn="base">
                <a:spcBef>
                  <a:spcPct val="0"/>
                </a:spcBef>
                <a:spcAft>
                  <a:spcPct val="0"/>
                </a:spcAft>
                <a:defRPr sz="2000">
                  <a:solidFill>
                    <a:schemeClr val="tx1"/>
                  </a:solidFill>
                  <a:latin typeface="Calibri" pitchFamily="34" charset="0"/>
                </a:defRPr>
              </a:lvl8pPr>
              <a:lvl9pPr marL="3886200" indent="-228600" fontAlgn="base">
                <a:spcBef>
                  <a:spcPct val="0"/>
                </a:spcBef>
                <a:spcAft>
                  <a:spcPct val="0"/>
                </a:spcAft>
                <a:defRPr sz="2000">
                  <a:solidFill>
                    <a:schemeClr val="tx1"/>
                  </a:solidFill>
                  <a:latin typeface="Calibri" pitchFamily="34" charset="0"/>
                </a:defRPr>
              </a:lvl9pPr>
            </a:lstStyle>
            <a:p>
              <a:pPr algn="l" defTabSz="1691716">
                <a:spcBef>
                  <a:spcPct val="20000"/>
                </a:spcBef>
              </a:pPr>
              <a:r>
                <a:rPr lang="zh-CN" altLang="en-US" sz="1700" dirty="0">
                  <a:solidFill>
                    <a:schemeClr val="tx1">
                      <a:lumMod val="50000"/>
                      <a:lumOff val="50000"/>
                    </a:schemeClr>
                  </a:solidFill>
                  <a:latin typeface="微软雅黑" pitchFamily="34" charset="-122"/>
                  <a:ea typeface="微软雅黑" pitchFamily="34" charset="-122"/>
                </a:rPr>
                <a:t>输入您的内容输入您的内容输入您的内容输入您的内容</a:t>
              </a:r>
              <a:endParaRPr lang="en-US" altLang="zh-CN" sz="1700" dirty="0">
                <a:solidFill>
                  <a:schemeClr val="tx1">
                    <a:lumMod val="50000"/>
                    <a:lumOff val="50000"/>
                  </a:schemeClr>
                </a:solidFill>
                <a:latin typeface="微软雅黑" pitchFamily="34" charset="-122"/>
                <a:ea typeface="微软雅黑" pitchFamily="34" charset="-122"/>
              </a:endParaRPr>
            </a:p>
          </p:txBody>
        </p:sp>
      </p:grpSp>
      <p:sp>
        <p:nvSpPr>
          <p:cNvPr id="62" name="TextBox 61"/>
          <p:cNvSpPr txBox="1"/>
          <p:nvPr/>
        </p:nvSpPr>
        <p:spPr>
          <a:xfrm>
            <a:off x="1433334" y="7878279"/>
            <a:ext cx="14016751" cy="838146"/>
          </a:xfrm>
          <a:prstGeom prst="rect">
            <a:avLst/>
          </a:prstGeom>
          <a:noFill/>
        </p:spPr>
        <p:txBody>
          <a:bodyPr lIns="0" tIns="0" rIns="0" bIns="0">
            <a:spAutoFit/>
          </a:bodyPr>
          <a:lstStyle/>
          <a:p>
            <a:pPr defTabSz="1908594">
              <a:defRPr/>
            </a:pPr>
            <a:r>
              <a:rPr lang="zh-CN" altLang="en-US" sz="1800" dirty="0">
                <a:solidFill>
                  <a:schemeClr val="tx1">
                    <a:lumMod val="50000"/>
                    <a:lumOff val="50000"/>
                  </a:schemeClr>
                </a:solidFill>
                <a:latin typeface="微软雅黑" pitchFamily="34" charset="-122"/>
                <a:ea typeface="微软雅黑" pitchFamily="34" charset="-122"/>
              </a:rPr>
              <a:t>输入您的内容输入您的内容输入您的输入您的内容输入您的内容输入您的内容输入您的内容内容输入您的内容</a:t>
            </a:r>
            <a:r>
              <a:rPr lang="en-US" sz="1800" dirty="0">
                <a:solidFill>
                  <a:schemeClr val="tx1">
                    <a:lumMod val="50000"/>
                    <a:lumOff val="50000"/>
                  </a:schemeClr>
                </a:solidFill>
                <a:latin typeface="微软雅黑" pitchFamily="34" charset="-122"/>
                <a:ea typeface="微软雅黑" pitchFamily="34" charset="-122"/>
              </a:rPr>
              <a:t>.</a:t>
            </a:r>
            <a:r>
              <a:rPr lang="zh-CN" altLang="en-US" sz="1800" dirty="0">
                <a:solidFill>
                  <a:schemeClr val="tx1">
                    <a:lumMod val="50000"/>
                    <a:lumOff val="50000"/>
                  </a:schemeClr>
                </a:solidFill>
                <a:latin typeface="微软雅黑" pitchFamily="34" charset="-122"/>
                <a:ea typeface="微软雅黑" pitchFamily="34" charset="-122"/>
              </a:rPr>
              <a:t>输入您的内容输入您的内容输入您的输入您的内容输入您的内容输入您的内容输入您的内容内容输入您的内容</a:t>
            </a:r>
            <a:r>
              <a:rPr lang="en-US" sz="1800" dirty="0">
                <a:solidFill>
                  <a:schemeClr val="tx1">
                    <a:lumMod val="50000"/>
                    <a:lumOff val="50000"/>
                  </a:schemeClr>
                </a:solidFill>
                <a:latin typeface="微软雅黑" pitchFamily="34" charset="-122"/>
                <a:ea typeface="微软雅黑" pitchFamily="34" charset="-122"/>
              </a:rPr>
              <a:t> embarrassing hidden in the middle of text. All the lorem ipsum generators</a:t>
            </a:r>
          </a:p>
        </p:txBody>
      </p:sp>
      <p:cxnSp>
        <p:nvCxnSpPr>
          <p:cNvPr id="63" name="Straight Connector 52"/>
          <p:cNvCxnSpPr/>
          <p:nvPr/>
        </p:nvCxnSpPr>
        <p:spPr>
          <a:xfrm>
            <a:off x="1445058" y="7665988"/>
            <a:ext cx="13993302" cy="0"/>
          </a:xfrm>
          <a:prstGeom prst="line">
            <a:avLst/>
          </a:prstGeom>
          <a:ln w="19050">
            <a:solidFill>
              <a:schemeClr val="bg1">
                <a:lumMod val="75000"/>
              </a:schemeClr>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grpSp>
        <p:nvGrpSpPr>
          <p:cNvPr id="64" name="Group 59"/>
          <p:cNvGrpSpPr>
            <a:grpSpLocks/>
          </p:cNvGrpSpPr>
          <p:nvPr/>
        </p:nvGrpSpPr>
        <p:grpSpPr bwMode="auto">
          <a:xfrm>
            <a:off x="11716024" y="2335307"/>
            <a:ext cx="4249504" cy="918476"/>
            <a:chOff x="5424838" y="1329747"/>
            <a:chExt cx="2301767" cy="495614"/>
          </a:xfrm>
        </p:grpSpPr>
        <p:sp>
          <p:nvSpPr>
            <p:cNvPr id="65" name="TextBox 64"/>
            <p:cNvSpPr txBox="1"/>
            <p:nvPr/>
          </p:nvSpPr>
          <p:spPr>
            <a:xfrm>
              <a:off x="5442303" y="1329747"/>
              <a:ext cx="822799" cy="185546"/>
            </a:xfrm>
            <a:prstGeom prst="rect">
              <a:avLst/>
            </a:prstGeom>
            <a:noFill/>
          </p:spPr>
          <p:txBody>
            <a:bodyPr wrap="none" lIns="0" tIns="0" rIns="0" bIns="0">
              <a:spAutoFit/>
            </a:bodyPr>
            <a:lstStyle/>
            <a:p>
              <a:pPr algn="l" defTabSz="1908594">
                <a:defRPr/>
              </a:pPr>
              <a:r>
                <a:rPr lang="en-US" sz="2200" b="1" dirty="0">
                  <a:solidFill>
                    <a:schemeClr val="tx1">
                      <a:lumMod val="65000"/>
                      <a:lumOff val="35000"/>
                    </a:schemeClr>
                  </a:solidFill>
                  <a:latin typeface="微软雅黑" pitchFamily="34" charset="-122"/>
                  <a:ea typeface="微软雅黑" pitchFamily="34" charset="-122"/>
                </a:rPr>
                <a:t>BE SIMPLE</a:t>
              </a:r>
            </a:p>
          </p:txBody>
        </p:sp>
        <p:sp>
          <p:nvSpPr>
            <p:cNvPr id="66" name="TextBox 65"/>
            <p:cNvSpPr txBox="1"/>
            <p:nvPr/>
          </p:nvSpPr>
          <p:spPr>
            <a:xfrm>
              <a:off x="5424838" y="1523849"/>
              <a:ext cx="2301767" cy="301512"/>
            </a:xfrm>
            <a:prstGeom prst="rect">
              <a:avLst/>
            </a:prstGeom>
            <a:noFill/>
          </p:spPr>
          <p:txBody>
            <a:bodyPr wrap="square" lIns="0" tIns="0" rIns="0" bIns="0">
              <a:spAutoFit/>
            </a:bodyPr>
            <a:lstStyle>
              <a:lvl1pPr>
                <a:defRPr sz="2000">
                  <a:solidFill>
                    <a:schemeClr val="tx1"/>
                  </a:solidFill>
                  <a:latin typeface="Calibri" pitchFamily="34" charset="0"/>
                </a:defRPr>
              </a:lvl1pPr>
              <a:lvl2pPr marL="742950" indent="-285750">
                <a:defRPr sz="2000">
                  <a:solidFill>
                    <a:schemeClr val="tx1"/>
                  </a:solidFill>
                  <a:latin typeface="Calibri" pitchFamily="34" charset="0"/>
                </a:defRPr>
              </a:lvl2pPr>
              <a:lvl3pPr marL="1143000" indent="-228600">
                <a:defRPr sz="2000">
                  <a:solidFill>
                    <a:schemeClr val="tx1"/>
                  </a:solidFill>
                  <a:latin typeface="Calibri" pitchFamily="34" charset="0"/>
                </a:defRPr>
              </a:lvl3pPr>
              <a:lvl4pPr marL="1600200" indent="-228600">
                <a:defRPr sz="2000">
                  <a:solidFill>
                    <a:schemeClr val="tx1"/>
                  </a:solidFill>
                  <a:latin typeface="Calibri" pitchFamily="34" charset="0"/>
                </a:defRPr>
              </a:lvl4pPr>
              <a:lvl5pPr marL="2057400" indent="-228600">
                <a:defRPr sz="2000">
                  <a:solidFill>
                    <a:schemeClr val="tx1"/>
                  </a:solidFill>
                  <a:latin typeface="Calibri" pitchFamily="34" charset="0"/>
                </a:defRPr>
              </a:lvl5pPr>
              <a:lvl6pPr marL="2514600" indent="-228600" fontAlgn="base">
                <a:spcBef>
                  <a:spcPct val="0"/>
                </a:spcBef>
                <a:spcAft>
                  <a:spcPct val="0"/>
                </a:spcAft>
                <a:defRPr sz="2000">
                  <a:solidFill>
                    <a:schemeClr val="tx1"/>
                  </a:solidFill>
                  <a:latin typeface="Calibri" pitchFamily="34" charset="0"/>
                </a:defRPr>
              </a:lvl6pPr>
              <a:lvl7pPr marL="2971800" indent="-228600" fontAlgn="base">
                <a:spcBef>
                  <a:spcPct val="0"/>
                </a:spcBef>
                <a:spcAft>
                  <a:spcPct val="0"/>
                </a:spcAft>
                <a:defRPr sz="2000">
                  <a:solidFill>
                    <a:schemeClr val="tx1"/>
                  </a:solidFill>
                  <a:latin typeface="Calibri" pitchFamily="34" charset="0"/>
                </a:defRPr>
              </a:lvl7pPr>
              <a:lvl8pPr marL="3429000" indent="-228600" fontAlgn="base">
                <a:spcBef>
                  <a:spcPct val="0"/>
                </a:spcBef>
                <a:spcAft>
                  <a:spcPct val="0"/>
                </a:spcAft>
                <a:defRPr sz="2000">
                  <a:solidFill>
                    <a:schemeClr val="tx1"/>
                  </a:solidFill>
                  <a:latin typeface="Calibri" pitchFamily="34" charset="0"/>
                </a:defRPr>
              </a:lvl8pPr>
              <a:lvl9pPr marL="3886200" indent="-228600" fontAlgn="base">
                <a:spcBef>
                  <a:spcPct val="0"/>
                </a:spcBef>
                <a:spcAft>
                  <a:spcPct val="0"/>
                </a:spcAft>
                <a:defRPr sz="2000">
                  <a:solidFill>
                    <a:schemeClr val="tx1"/>
                  </a:solidFill>
                  <a:latin typeface="Calibri" pitchFamily="34" charset="0"/>
                </a:defRPr>
              </a:lvl9pPr>
            </a:lstStyle>
            <a:p>
              <a:pPr algn="l" defTabSz="1691716">
                <a:spcBef>
                  <a:spcPct val="20000"/>
                </a:spcBef>
              </a:pPr>
              <a:r>
                <a:rPr lang="zh-CN" altLang="en-US" sz="1800" dirty="0">
                  <a:solidFill>
                    <a:schemeClr val="tx1">
                      <a:lumMod val="50000"/>
                      <a:lumOff val="50000"/>
                    </a:schemeClr>
                  </a:solidFill>
                  <a:latin typeface="微软雅黑" pitchFamily="34" charset="-122"/>
                  <a:ea typeface="微软雅黑" pitchFamily="34" charset="-122"/>
                </a:rPr>
                <a:t>输入您的内容输入您的内容输入您的内容输入您的内容</a:t>
              </a:r>
              <a:endParaRPr lang="en-US" altLang="zh-CN" sz="1800" dirty="0">
                <a:solidFill>
                  <a:schemeClr val="tx1">
                    <a:lumMod val="50000"/>
                    <a:lumOff val="50000"/>
                  </a:schemeClr>
                </a:solidFill>
                <a:latin typeface="微软雅黑" pitchFamily="34" charset="-122"/>
                <a:ea typeface="微软雅黑" pitchFamily="34" charset="-122"/>
              </a:endParaRPr>
            </a:p>
          </p:txBody>
        </p:sp>
      </p:grpSp>
      <p:grpSp>
        <p:nvGrpSpPr>
          <p:cNvPr id="67" name="Group 62"/>
          <p:cNvGrpSpPr>
            <a:grpSpLocks/>
          </p:cNvGrpSpPr>
          <p:nvPr/>
        </p:nvGrpSpPr>
        <p:grpSpPr bwMode="auto">
          <a:xfrm>
            <a:off x="539967" y="2230867"/>
            <a:ext cx="5087451" cy="642043"/>
            <a:chOff x="119326" y="1329747"/>
            <a:chExt cx="2755643" cy="345418"/>
          </a:xfrm>
        </p:grpSpPr>
        <p:sp>
          <p:nvSpPr>
            <p:cNvPr id="68" name="TextBox 67"/>
            <p:cNvSpPr txBox="1"/>
            <p:nvPr/>
          </p:nvSpPr>
          <p:spPr>
            <a:xfrm>
              <a:off x="2052171" y="1329747"/>
              <a:ext cx="822798" cy="184994"/>
            </a:xfrm>
            <a:prstGeom prst="rect">
              <a:avLst/>
            </a:prstGeom>
            <a:noFill/>
          </p:spPr>
          <p:txBody>
            <a:bodyPr wrap="none" lIns="0" tIns="0" rIns="0" bIns="0">
              <a:spAutoFit/>
            </a:bodyPr>
            <a:lstStyle/>
            <a:p>
              <a:pPr algn="r" defTabSz="1908594">
                <a:defRPr/>
              </a:pPr>
              <a:r>
                <a:rPr lang="en-US" sz="2200" b="1" dirty="0">
                  <a:solidFill>
                    <a:schemeClr val="tx1">
                      <a:lumMod val="65000"/>
                      <a:lumOff val="35000"/>
                    </a:schemeClr>
                  </a:solidFill>
                  <a:latin typeface="微软雅黑" pitchFamily="34" charset="-122"/>
                  <a:ea typeface="微软雅黑" pitchFamily="34" charset="-122"/>
                </a:rPr>
                <a:t>BE SIMPLE</a:t>
              </a:r>
            </a:p>
          </p:txBody>
        </p:sp>
        <p:sp>
          <p:nvSpPr>
            <p:cNvPr id="69" name="TextBox 68"/>
            <p:cNvSpPr txBox="1"/>
            <p:nvPr/>
          </p:nvSpPr>
          <p:spPr>
            <a:xfrm>
              <a:off x="119326" y="1524858"/>
              <a:ext cx="2755643" cy="150307"/>
            </a:xfrm>
            <a:prstGeom prst="rect">
              <a:avLst/>
            </a:prstGeom>
            <a:noFill/>
          </p:spPr>
          <p:txBody>
            <a:bodyPr wrap="square" lIns="0" tIns="0" rIns="0" bIns="0">
              <a:spAutoFit/>
            </a:bodyPr>
            <a:lstStyle>
              <a:lvl1pPr>
                <a:defRPr sz="2000">
                  <a:solidFill>
                    <a:schemeClr val="tx1"/>
                  </a:solidFill>
                  <a:latin typeface="Calibri" pitchFamily="34" charset="0"/>
                </a:defRPr>
              </a:lvl1pPr>
              <a:lvl2pPr marL="742950" indent="-285750">
                <a:defRPr sz="2000">
                  <a:solidFill>
                    <a:schemeClr val="tx1"/>
                  </a:solidFill>
                  <a:latin typeface="Calibri" pitchFamily="34" charset="0"/>
                </a:defRPr>
              </a:lvl2pPr>
              <a:lvl3pPr marL="1143000" indent="-228600">
                <a:defRPr sz="2000">
                  <a:solidFill>
                    <a:schemeClr val="tx1"/>
                  </a:solidFill>
                  <a:latin typeface="Calibri" pitchFamily="34" charset="0"/>
                </a:defRPr>
              </a:lvl3pPr>
              <a:lvl4pPr marL="1600200" indent="-228600">
                <a:defRPr sz="2000">
                  <a:solidFill>
                    <a:schemeClr val="tx1"/>
                  </a:solidFill>
                  <a:latin typeface="Calibri" pitchFamily="34" charset="0"/>
                </a:defRPr>
              </a:lvl4pPr>
              <a:lvl5pPr marL="2057400" indent="-228600">
                <a:defRPr sz="2000">
                  <a:solidFill>
                    <a:schemeClr val="tx1"/>
                  </a:solidFill>
                  <a:latin typeface="Calibri" pitchFamily="34" charset="0"/>
                </a:defRPr>
              </a:lvl5pPr>
              <a:lvl6pPr marL="2514600" indent="-228600" fontAlgn="base">
                <a:spcBef>
                  <a:spcPct val="0"/>
                </a:spcBef>
                <a:spcAft>
                  <a:spcPct val="0"/>
                </a:spcAft>
                <a:defRPr sz="2000">
                  <a:solidFill>
                    <a:schemeClr val="tx1"/>
                  </a:solidFill>
                  <a:latin typeface="Calibri" pitchFamily="34" charset="0"/>
                </a:defRPr>
              </a:lvl6pPr>
              <a:lvl7pPr marL="2971800" indent="-228600" fontAlgn="base">
                <a:spcBef>
                  <a:spcPct val="0"/>
                </a:spcBef>
                <a:spcAft>
                  <a:spcPct val="0"/>
                </a:spcAft>
                <a:defRPr sz="2000">
                  <a:solidFill>
                    <a:schemeClr val="tx1"/>
                  </a:solidFill>
                  <a:latin typeface="Calibri" pitchFamily="34" charset="0"/>
                </a:defRPr>
              </a:lvl7pPr>
              <a:lvl8pPr marL="3429000" indent="-228600" fontAlgn="base">
                <a:spcBef>
                  <a:spcPct val="0"/>
                </a:spcBef>
                <a:spcAft>
                  <a:spcPct val="0"/>
                </a:spcAft>
                <a:defRPr sz="2000">
                  <a:solidFill>
                    <a:schemeClr val="tx1"/>
                  </a:solidFill>
                  <a:latin typeface="Calibri" pitchFamily="34" charset="0"/>
                </a:defRPr>
              </a:lvl8pPr>
              <a:lvl9pPr marL="3886200" indent="-228600" fontAlgn="base">
                <a:spcBef>
                  <a:spcPct val="0"/>
                </a:spcBef>
                <a:spcAft>
                  <a:spcPct val="0"/>
                </a:spcAft>
                <a:defRPr sz="2000">
                  <a:solidFill>
                    <a:schemeClr val="tx1"/>
                  </a:solidFill>
                  <a:latin typeface="Calibri" pitchFamily="34" charset="0"/>
                </a:defRPr>
              </a:lvl9pPr>
            </a:lstStyle>
            <a:p>
              <a:pPr algn="r" defTabSz="1691716">
                <a:spcBef>
                  <a:spcPct val="20000"/>
                </a:spcBef>
              </a:pPr>
              <a:r>
                <a:rPr lang="zh-CN" altLang="en-US" sz="1800" dirty="0">
                  <a:solidFill>
                    <a:schemeClr val="tx1">
                      <a:lumMod val="50000"/>
                      <a:lumOff val="50000"/>
                    </a:schemeClr>
                  </a:solidFill>
                  <a:latin typeface="微软雅黑" pitchFamily="34" charset="-122"/>
                  <a:ea typeface="微软雅黑" pitchFamily="34" charset="-122"/>
                </a:rPr>
                <a:t>输入您的内容输入您的内容输入您的内容输入您的</a:t>
              </a:r>
              <a:endParaRPr lang="en-US" altLang="zh-CN" sz="1800" dirty="0">
                <a:solidFill>
                  <a:schemeClr val="tx1">
                    <a:lumMod val="50000"/>
                    <a:lumOff val="50000"/>
                  </a:schemeClr>
                </a:solidFill>
                <a:latin typeface="微软雅黑" pitchFamily="34" charset="-122"/>
                <a:ea typeface="微软雅黑" pitchFamily="34" charset="-122"/>
              </a:endParaRPr>
            </a:p>
          </p:txBody>
        </p:sp>
      </p:grpSp>
      <p:sp>
        <p:nvSpPr>
          <p:cNvPr id="70" name="Shape 1435"/>
          <p:cNvSpPr txBox="1">
            <a:spLocks/>
          </p:cNvSpPr>
          <p:nvPr/>
        </p:nvSpPr>
        <p:spPr>
          <a:xfrm>
            <a:off x="16006046" y="8963674"/>
            <a:ext cx="546633" cy="533902"/>
          </a:xfrm>
          <a:prstGeom prst="rect">
            <a:avLst/>
          </a:prstGeom>
          <a:extLst>
            <a:ext uri="{C572A759-6A51-4108-AA02-DFA0A04FC94B}">
              <ma14:wrappingTextBoxFlag xmlns:ma14="http://schemas.microsoft.com/office/mac/drawingml/2011/main" xmlns="" val="1"/>
            </a:ext>
          </a:extLst>
        </p:spPr>
        <p:txBody>
          <a:bodyPr lIns="63935" tIns="31967" rIns="63935" bIns="31967"/>
          <a:lstStyle>
            <a:lvl1pPr algn="ctr" defTabSz="408473">
              <a:defRPr sz="3500">
                <a:latin typeface="+mn-lt"/>
                <a:ea typeface="+mn-ea"/>
                <a:cs typeface="+mn-cs"/>
                <a:sym typeface="Helvetica Light"/>
              </a:defRPr>
            </a:lvl1pPr>
            <a:lvl2pPr indent="159837" algn="ctr" defTabSz="408473">
              <a:defRPr sz="3500">
                <a:latin typeface="+mn-lt"/>
                <a:ea typeface="+mn-ea"/>
                <a:cs typeface="+mn-cs"/>
                <a:sym typeface="Helvetica Light"/>
              </a:defRPr>
            </a:lvl2pPr>
            <a:lvl3pPr indent="319674" algn="ctr" defTabSz="408473">
              <a:defRPr sz="3500">
                <a:latin typeface="+mn-lt"/>
                <a:ea typeface="+mn-ea"/>
                <a:cs typeface="+mn-cs"/>
                <a:sym typeface="Helvetica Light"/>
              </a:defRPr>
            </a:lvl3pPr>
            <a:lvl4pPr indent="479511" algn="ctr" defTabSz="408473">
              <a:defRPr sz="3500">
                <a:latin typeface="+mn-lt"/>
                <a:ea typeface="+mn-ea"/>
                <a:cs typeface="+mn-cs"/>
                <a:sym typeface="Helvetica Light"/>
              </a:defRPr>
            </a:lvl4pPr>
            <a:lvl5pPr indent="639348" algn="ctr" defTabSz="408473">
              <a:defRPr sz="3500">
                <a:latin typeface="+mn-lt"/>
                <a:ea typeface="+mn-ea"/>
                <a:cs typeface="+mn-cs"/>
                <a:sym typeface="Helvetica Light"/>
              </a:defRPr>
            </a:lvl5pPr>
            <a:lvl6pPr indent="799186" algn="ctr" defTabSz="408473">
              <a:defRPr sz="3500">
                <a:latin typeface="+mn-lt"/>
                <a:ea typeface="+mn-ea"/>
                <a:cs typeface="+mn-cs"/>
                <a:sym typeface="Helvetica Light"/>
              </a:defRPr>
            </a:lvl6pPr>
            <a:lvl7pPr indent="959023" algn="ctr" defTabSz="408473">
              <a:defRPr sz="3500">
                <a:latin typeface="+mn-lt"/>
                <a:ea typeface="+mn-ea"/>
                <a:cs typeface="+mn-cs"/>
                <a:sym typeface="Helvetica Light"/>
              </a:defRPr>
            </a:lvl7pPr>
            <a:lvl8pPr indent="1118860" algn="ctr" defTabSz="408473">
              <a:defRPr sz="3500">
                <a:latin typeface="+mn-lt"/>
                <a:ea typeface="+mn-ea"/>
                <a:cs typeface="+mn-cs"/>
                <a:sym typeface="Helvetica Light"/>
              </a:defRPr>
            </a:lvl8pPr>
            <a:lvl9pPr indent="1278697" algn="ctr" defTabSz="408473">
              <a:defRPr sz="3500">
                <a:latin typeface="+mn-lt"/>
                <a:ea typeface="+mn-ea"/>
                <a:cs typeface="+mn-cs"/>
                <a:sym typeface="Helvetica Light"/>
              </a:defRPr>
            </a:lvl9pPr>
          </a:lstStyle>
          <a:p>
            <a:pPr>
              <a:defRPr sz="1800">
                <a:solidFill>
                  <a:srgbClr val="000000"/>
                </a:solidFill>
              </a:defRPr>
            </a:pPr>
            <a:fld id="{86CB4B4D-7CA3-9044-876B-883B54F8677D}" type="slidenum">
              <a:rPr lang="en-US" altLang="zh-CN" sz="2000" smtClean="0">
                <a:solidFill>
                  <a:schemeClr val="bg1">
                    <a:lumMod val="75000"/>
                  </a:schemeClr>
                </a:solidFill>
                <a:latin typeface="微软雅黑" pitchFamily="34" charset="-122"/>
                <a:ea typeface="微软雅黑" pitchFamily="34" charset="-122"/>
              </a:rPr>
              <a:pPr>
                <a:defRPr sz="1800">
                  <a:solidFill>
                    <a:srgbClr val="000000"/>
                  </a:solidFill>
                </a:defRPr>
              </a:pPr>
              <a:t>19</a:t>
            </a:fld>
            <a:endParaRPr lang="en-US" altLang="zh-CN" sz="2000">
              <a:solidFill>
                <a:schemeClr val="bg1">
                  <a:lumMod val="7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3208741919"/>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p:cTn id="7" dur="500" fill="hold"/>
                                        <p:tgtEl>
                                          <p:spTgt spid="38"/>
                                        </p:tgtEl>
                                        <p:attrNameLst>
                                          <p:attrName>ppt_w</p:attrName>
                                        </p:attrNameLst>
                                      </p:cBhvr>
                                      <p:tavLst>
                                        <p:tav tm="0">
                                          <p:val>
                                            <p:fltVal val="0"/>
                                          </p:val>
                                        </p:tav>
                                        <p:tav tm="100000">
                                          <p:val>
                                            <p:strVal val="#ppt_w"/>
                                          </p:val>
                                        </p:tav>
                                      </p:tavLst>
                                    </p:anim>
                                    <p:anim calcmode="lin" valueType="num">
                                      <p:cBhvr>
                                        <p:cTn id="8" dur="500" fill="hold"/>
                                        <p:tgtEl>
                                          <p:spTgt spid="38"/>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slide(fromBottom)">
                                      <p:cBhvr>
                                        <p:cTn id="12" dur="500"/>
                                        <p:tgtEl>
                                          <p:spTgt spid="29"/>
                                        </p:tgtEl>
                                      </p:cBhvr>
                                    </p:animEffect>
                                  </p:childTnLst>
                                </p:cTn>
                              </p:par>
                            </p:childTnLst>
                          </p:cTn>
                        </p:par>
                        <p:par>
                          <p:cTn id="13" fill="hold">
                            <p:stCondLst>
                              <p:cond delay="1000"/>
                            </p:stCondLst>
                            <p:childTnLst>
                              <p:par>
                                <p:cTn id="14" presetID="12" presetClass="entr" presetSubtype="4" fill="hold" grpId="0" nodeType="afterEffect">
                                  <p:stCondLst>
                                    <p:cond delay="0"/>
                                  </p:stCondLst>
                                  <p:childTnLst>
                                    <p:set>
                                      <p:cBhvr>
                                        <p:cTn id="15" dur="1" fill="hold">
                                          <p:stCondLst>
                                            <p:cond delay="0"/>
                                          </p:stCondLst>
                                        </p:cTn>
                                        <p:tgtEl>
                                          <p:spTgt spid="28"/>
                                        </p:tgtEl>
                                        <p:attrNameLst>
                                          <p:attrName>style.visibility</p:attrName>
                                        </p:attrNameLst>
                                      </p:cBhvr>
                                      <p:to>
                                        <p:strVal val="visible"/>
                                      </p:to>
                                    </p:set>
                                    <p:animEffect transition="in" filter="slide(fromBottom)">
                                      <p:cBhvr>
                                        <p:cTn id="16" dur="500"/>
                                        <p:tgtEl>
                                          <p:spTgt spid="28"/>
                                        </p:tgtEl>
                                      </p:cBhvr>
                                    </p:animEffect>
                                  </p:childTnLst>
                                </p:cTn>
                              </p:par>
                            </p:childTnLst>
                          </p:cTn>
                        </p:par>
                        <p:par>
                          <p:cTn id="17" fill="hold">
                            <p:stCondLst>
                              <p:cond delay="1500"/>
                            </p:stCondLst>
                            <p:childTnLst>
                              <p:par>
                                <p:cTn id="18" presetID="12" presetClass="entr" presetSubtype="4" fill="hold" grpId="0" nodeType="afterEffect">
                                  <p:stCondLst>
                                    <p:cond delay="0"/>
                                  </p:stCondLst>
                                  <p:childTnLst>
                                    <p:set>
                                      <p:cBhvr>
                                        <p:cTn id="19" dur="1" fill="hold">
                                          <p:stCondLst>
                                            <p:cond delay="0"/>
                                          </p:stCondLst>
                                        </p:cTn>
                                        <p:tgtEl>
                                          <p:spTgt spid="19"/>
                                        </p:tgtEl>
                                        <p:attrNameLst>
                                          <p:attrName>style.visibility</p:attrName>
                                        </p:attrNameLst>
                                      </p:cBhvr>
                                      <p:to>
                                        <p:strVal val="visible"/>
                                      </p:to>
                                    </p:set>
                                    <p:animEffect transition="in" filter="slide(fromBottom)">
                                      <p:cBhvr>
                                        <p:cTn id="20" dur="500"/>
                                        <p:tgtEl>
                                          <p:spTgt spid="19"/>
                                        </p:tgtEl>
                                      </p:cBhvr>
                                    </p:animEffect>
                                  </p:childTnLst>
                                </p:cTn>
                              </p:par>
                            </p:childTnLst>
                          </p:cTn>
                        </p:par>
                        <p:par>
                          <p:cTn id="21" fill="hold">
                            <p:stCondLst>
                              <p:cond delay="2000"/>
                            </p:stCondLst>
                            <p:childTnLst>
                              <p:par>
                                <p:cTn id="22" presetID="12" presetClass="entr" presetSubtype="4" fill="hold" grpId="0"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slide(fromBottom)">
                                      <p:cBhvr>
                                        <p:cTn id="24" dur="500"/>
                                        <p:tgtEl>
                                          <p:spTgt spid="6"/>
                                        </p:tgtEl>
                                      </p:cBhvr>
                                    </p:animEffect>
                                  </p:childTnLst>
                                </p:cTn>
                              </p:par>
                            </p:childTnLst>
                          </p:cTn>
                        </p:par>
                        <p:par>
                          <p:cTn id="25" fill="hold">
                            <p:stCondLst>
                              <p:cond delay="2500"/>
                            </p:stCondLst>
                            <p:childTnLst>
                              <p:par>
                                <p:cTn id="26" presetID="12" presetClass="entr" presetSubtype="4" fill="hold" grpId="0" nodeType="afterEffect">
                                  <p:stCondLst>
                                    <p:cond delay="0"/>
                                  </p:stCondLst>
                                  <p:childTnLst>
                                    <p:set>
                                      <p:cBhvr>
                                        <p:cTn id="27" dur="1" fill="hold">
                                          <p:stCondLst>
                                            <p:cond delay="0"/>
                                          </p:stCondLst>
                                        </p:cTn>
                                        <p:tgtEl>
                                          <p:spTgt spid="23"/>
                                        </p:tgtEl>
                                        <p:attrNameLst>
                                          <p:attrName>style.visibility</p:attrName>
                                        </p:attrNameLst>
                                      </p:cBhvr>
                                      <p:to>
                                        <p:strVal val="visible"/>
                                      </p:to>
                                    </p:set>
                                    <p:animEffect transition="in" filter="slide(fromBottom)">
                                      <p:cBhvr>
                                        <p:cTn id="28" dur="500"/>
                                        <p:tgtEl>
                                          <p:spTgt spid="23"/>
                                        </p:tgtEl>
                                      </p:cBhvr>
                                    </p:animEffect>
                                  </p:childTnLst>
                                </p:cTn>
                              </p:par>
                            </p:childTnLst>
                          </p:cTn>
                        </p:par>
                        <p:par>
                          <p:cTn id="29" fill="hold">
                            <p:stCondLst>
                              <p:cond delay="3000"/>
                            </p:stCondLst>
                            <p:childTnLst>
                              <p:par>
                                <p:cTn id="30" presetID="12" presetClass="entr" presetSubtype="4" fill="hold" grpId="0" nodeType="after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slide(fromBottom)">
                                      <p:cBhvr>
                                        <p:cTn id="32" dur="500"/>
                                        <p:tgtEl>
                                          <p:spTgt spid="11"/>
                                        </p:tgtEl>
                                      </p:cBhvr>
                                    </p:animEffect>
                                  </p:childTnLst>
                                </p:cTn>
                              </p:par>
                            </p:childTnLst>
                          </p:cTn>
                        </p:par>
                        <p:par>
                          <p:cTn id="33" fill="hold">
                            <p:stCondLst>
                              <p:cond delay="3500"/>
                            </p:stCondLst>
                            <p:childTnLst>
                              <p:par>
                                <p:cTn id="34" presetID="12" presetClass="entr" presetSubtype="4" fill="hold" grpId="0" nodeType="afterEffect">
                                  <p:stCondLst>
                                    <p:cond delay="0"/>
                                  </p:stCondLst>
                                  <p:childTnLst>
                                    <p:set>
                                      <p:cBhvr>
                                        <p:cTn id="35" dur="1" fill="hold">
                                          <p:stCondLst>
                                            <p:cond delay="0"/>
                                          </p:stCondLst>
                                        </p:cTn>
                                        <p:tgtEl>
                                          <p:spTgt spid="27"/>
                                        </p:tgtEl>
                                        <p:attrNameLst>
                                          <p:attrName>style.visibility</p:attrName>
                                        </p:attrNameLst>
                                      </p:cBhvr>
                                      <p:to>
                                        <p:strVal val="visible"/>
                                      </p:to>
                                    </p:set>
                                    <p:animEffect transition="in" filter="slide(fromBottom)">
                                      <p:cBhvr>
                                        <p:cTn id="36" dur="500"/>
                                        <p:tgtEl>
                                          <p:spTgt spid="27"/>
                                        </p:tgtEl>
                                      </p:cBhvr>
                                    </p:animEffect>
                                  </p:childTnLst>
                                </p:cTn>
                              </p:par>
                            </p:childTnLst>
                          </p:cTn>
                        </p:par>
                        <p:par>
                          <p:cTn id="37" fill="hold">
                            <p:stCondLst>
                              <p:cond delay="4000"/>
                            </p:stCondLst>
                            <p:childTnLst>
                              <p:par>
                                <p:cTn id="38" presetID="12" presetClass="entr" presetSubtype="4" fill="hold" grpId="0" nodeType="after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slide(fromBottom)">
                                      <p:cBhvr>
                                        <p:cTn id="40" dur="500"/>
                                        <p:tgtEl>
                                          <p:spTgt spid="15"/>
                                        </p:tgtEl>
                                      </p:cBhvr>
                                    </p:animEffect>
                                  </p:childTnLst>
                                </p:cTn>
                              </p:par>
                            </p:childTnLst>
                          </p:cTn>
                        </p:par>
                        <p:par>
                          <p:cTn id="41" fill="hold">
                            <p:stCondLst>
                              <p:cond delay="4500"/>
                            </p:stCondLst>
                            <p:childTnLst>
                              <p:par>
                                <p:cTn id="42" presetID="12" presetClass="entr" presetSubtype="8" fill="hold" nodeType="afterEffect">
                                  <p:stCondLst>
                                    <p:cond delay="0"/>
                                  </p:stCondLst>
                                  <p:childTnLst>
                                    <p:set>
                                      <p:cBhvr>
                                        <p:cTn id="43" dur="1" fill="hold">
                                          <p:stCondLst>
                                            <p:cond delay="0"/>
                                          </p:stCondLst>
                                        </p:cTn>
                                        <p:tgtEl>
                                          <p:spTgt spid="64"/>
                                        </p:tgtEl>
                                        <p:attrNameLst>
                                          <p:attrName>style.visibility</p:attrName>
                                        </p:attrNameLst>
                                      </p:cBhvr>
                                      <p:to>
                                        <p:strVal val="visible"/>
                                      </p:to>
                                    </p:set>
                                    <p:animEffect transition="in" filter="slide(fromLeft)">
                                      <p:cBhvr>
                                        <p:cTn id="44" dur="500"/>
                                        <p:tgtEl>
                                          <p:spTgt spid="64"/>
                                        </p:tgtEl>
                                      </p:cBhvr>
                                    </p:animEffect>
                                  </p:childTnLst>
                                </p:cTn>
                              </p:par>
                            </p:childTnLst>
                          </p:cTn>
                        </p:par>
                        <p:par>
                          <p:cTn id="45" fill="hold">
                            <p:stCondLst>
                              <p:cond delay="5000"/>
                            </p:stCondLst>
                            <p:childTnLst>
                              <p:par>
                                <p:cTn id="46" presetID="12" presetClass="entr" presetSubtype="2" fill="hold" nodeType="afterEffect">
                                  <p:stCondLst>
                                    <p:cond delay="0"/>
                                  </p:stCondLst>
                                  <p:childTnLst>
                                    <p:set>
                                      <p:cBhvr>
                                        <p:cTn id="47" dur="1" fill="hold">
                                          <p:stCondLst>
                                            <p:cond delay="0"/>
                                          </p:stCondLst>
                                        </p:cTn>
                                        <p:tgtEl>
                                          <p:spTgt spid="67"/>
                                        </p:tgtEl>
                                        <p:attrNameLst>
                                          <p:attrName>style.visibility</p:attrName>
                                        </p:attrNameLst>
                                      </p:cBhvr>
                                      <p:to>
                                        <p:strVal val="visible"/>
                                      </p:to>
                                    </p:set>
                                    <p:animEffect transition="in" filter="slide(fromRight)">
                                      <p:cBhvr>
                                        <p:cTn id="48" dur="500"/>
                                        <p:tgtEl>
                                          <p:spTgt spid="67"/>
                                        </p:tgtEl>
                                      </p:cBhvr>
                                    </p:animEffect>
                                  </p:childTnLst>
                                </p:cTn>
                              </p:par>
                            </p:childTnLst>
                          </p:cTn>
                        </p:par>
                        <p:par>
                          <p:cTn id="49" fill="hold">
                            <p:stCondLst>
                              <p:cond delay="5500"/>
                            </p:stCondLst>
                            <p:childTnLst>
                              <p:par>
                                <p:cTn id="50" presetID="12" presetClass="entr" presetSubtype="8" fill="hold" nodeType="afterEffect">
                                  <p:stCondLst>
                                    <p:cond delay="0"/>
                                  </p:stCondLst>
                                  <p:childTnLst>
                                    <p:set>
                                      <p:cBhvr>
                                        <p:cTn id="51" dur="1" fill="hold">
                                          <p:stCondLst>
                                            <p:cond delay="0"/>
                                          </p:stCondLst>
                                        </p:cTn>
                                        <p:tgtEl>
                                          <p:spTgt spid="53"/>
                                        </p:tgtEl>
                                        <p:attrNameLst>
                                          <p:attrName>style.visibility</p:attrName>
                                        </p:attrNameLst>
                                      </p:cBhvr>
                                      <p:to>
                                        <p:strVal val="visible"/>
                                      </p:to>
                                    </p:set>
                                    <p:animEffect transition="in" filter="slide(fromLeft)">
                                      <p:cBhvr>
                                        <p:cTn id="52" dur="500"/>
                                        <p:tgtEl>
                                          <p:spTgt spid="53"/>
                                        </p:tgtEl>
                                      </p:cBhvr>
                                    </p:animEffect>
                                  </p:childTnLst>
                                </p:cTn>
                              </p:par>
                            </p:childTnLst>
                          </p:cTn>
                        </p:par>
                        <p:par>
                          <p:cTn id="53" fill="hold">
                            <p:stCondLst>
                              <p:cond delay="6000"/>
                            </p:stCondLst>
                            <p:childTnLst>
                              <p:par>
                                <p:cTn id="54" presetID="12" presetClass="entr" presetSubtype="2" fill="hold" nodeType="afterEffect">
                                  <p:stCondLst>
                                    <p:cond delay="0"/>
                                  </p:stCondLst>
                                  <p:childTnLst>
                                    <p:set>
                                      <p:cBhvr>
                                        <p:cTn id="55" dur="1" fill="hold">
                                          <p:stCondLst>
                                            <p:cond delay="0"/>
                                          </p:stCondLst>
                                        </p:cTn>
                                        <p:tgtEl>
                                          <p:spTgt spid="44"/>
                                        </p:tgtEl>
                                        <p:attrNameLst>
                                          <p:attrName>style.visibility</p:attrName>
                                        </p:attrNameLst>
                                      </p:cBhvr>
                                      <p:to>
                                        <p:strVal val="visible"/>
                                      </p:to>
                                    </p:set>
                                    <p:animEffect transition="in" filter="slide(fromRight)">
                                      <p:cBhvr>
                                        <p:cTn id="56" dur="500"/>
                                        <p:tgtEl>
                                          <p:spTgt spid="44"/>
                                        </p:tgtEl>
                                      </p:cBhvr>
                                    </p:animEffect>
                                  </p:childTnLst>
                                </p:cTn>
                              </p:par>
                            </p:childTnLst>
                          </p:cTn>
                        </p:par>
                        <p:par>
                          <p:cTn id="57" fill="hold">
                            <p:stCondLst>
                              <p:cond delay="6500"/>
                            </p:stCondLst>
                            <p:childTnLst>
                              <p:par>
                                <p:cTn id="58" presetID="12" presetClass="entr" presetSubtype="8" fill="hold" nodeType="afterEffect">
                                  <p:stCondLst>
                                    <p:cond delay="0"/>
                                  </p:stCondLst>
                                  <p:childTnLst>
                                    <p:set>
                                      <p:cBhvr>
                                        <p:cTn id="59" dur="1" fill="hold">
                                          <p:stCondLst>
                                            <p:cond delay="0"/>
                                          </p:stCondLst>
                                        </p:cTn>
                                        <p:tgtEl>
                                          <p:spTgt spid="56"/>
                                        </p:tgtEl>
                                        <p:attrNameLst>
                                          <p:attrName>style.visibility</p:attrName>
                                        </p:attrNameLst>
                                      </p:cBhvr>
                                      <p:to>
                                        <p:strVal val="visible"/>
                                      </p:to>
                                    </p:set>
                                    <p:animEffect transition="in" filter="slide(fromLeft)">
                                      <p:cBhvr>
                                        <p:cTn id="60" dur="500"/>
                                        <p:tgtEl>
                                          <p:spTgt spid="56"/>
                                        </p:tgtEl>
                                      </p:cBhvr>
                                    </p:animEffect>
                                  </p:childTnLst>
                                </p:cTn>
                              </p:par>
                            </p:childTnLst>
                          </p:cTn>
                        </p:par>
                        <p:par>
                          <p:cTn id="61" fill="hold">
                            <p:stCondLst>
                              <p:cond delay="7000"/>
                            </p:stCondLst>
                            <p:childTnLst>
                              <p:par>
                                <p:cTn id="62" presetID="12" presetClass="entr" presetSubtype="2" fill="hold" nodeType="afterEffect">
                                  <p:stCondLst>
                                    <p:cond delay="0"/>
                                  </p:stCondLst>
                                  <p:childTnLst>
                                    <p:set>
                                      <p:cBhvr>
                                        <p:cTn id="63" dur="1" fill="hold">
                                          <p:stCondLst>
                                            <p:cond delay="0"/>
                                          </p:stCondLst>
                                        </p:cTn>
                                        <p:tgtEl>
                                          <p:spTgt spid="47"/>
                                        </p:tgtEl>
                                        <p:attrNameLst>
                                          <p:attrName>style.visibility</p:attrName>
                                        </p:attrNameLst>
                                      </p:cBhvr>
                                      <p:to>
                                        <p:strVal val="visible"/>
                                      </p:to>
                                    </p:set>
                                    <p:animEffect transition="in" filter="slide(fromRight)">
                                      <p:cBhvr>
                                        <p:cTn id="64" dur="500"/>
                                        <p:tgtEl>
                                          <p:spTgt spid="47"/>
                                        </p:tgtEl>
                                      </p:cBhvr>
                                    </p:animEffect>
                                  </p:childTnLst>
                                </p:cTn>
                              </p:par>
                            </p:childTnLst>
                          </p:cTn>
                        </p:par>
                        <p:par>
                          <p:cTn id="65" fill="hold">
                            <p:stCondLst>
                              <p:cond delay="7500"/>
                            </p:stCondLst>
                            <p:childTnLst>
                              <p:par>
                                <p:cTn id="66" presetID="12" presetClass="entr" presetSubtype="8" fill="hold" nodeType="afterEffect">
                                  <p:stCondLst>
                                    <p:cond delay="0"/>
                                  </p:stCondLst>
                                  <p:childTnLst>
                                    <p:set>
                                      <p:cBhvr>
                                        <p:cTn id="67" dur="1" fill="hold">
                                          <p:stCondLst>
                                            <p:cond delay="0"/>
                                          </p:stCondLst>
                                        </p:cTn>
                                        <p:tgtEl>
                                          <p:spTgt spid="59"/>
                                        </p:tgtEl>
                                        <p:attrNameLst>
                                          <p:attrName>style.visibility</p:attrName>
                                        </p:attrNameLst>
                                      </p:cBhvr>
                                      <p:to>
                                        <p:strVal val="visible"/>
                                      </p:to>
                                    </p:set>
                                    <p:animEffect transition="in" filter="slide(fromLeft)">
                                      <p:cBhvr>
                                        <p:cTn id="68" dur="500"/>
                                        <p:tgtEl>
                                          <p:spTgt spid="59"/>
                                        </p:tgtEl>
                                      </p:cBhvr>
                                    </p:animEffect>
                                  </p:childTnLst>
                                </p:cTn>
                              </p:par>
                            </p:childTnLst>
                          </p:cTn>
                        </p:par>
                        <p:par>
                          <p:cTn id="69" fill="hold">
                            <p:stCondLst>
                              <p:cond delay="8000"/>
                            </p:stCondLst>
                            <p:childTnLst>
                              <p:par>
                                <p:cTn id="70" presetID="12" presetClass="entr" presetSubtype="2" fill="hold" nodeType="afterEffect">
                                  <p:stCondLst>
                                    <p:cond delay="0"/>
                                  </p:stCondLst>
                                  <p:childTnLst>
                                    <p:set>
                                      <p:cBhvr>
                                        <p:cTn id="71" dur="1" fill="hold">
                                          <p:stCondLst>
                                            <p:cond delay="0"/>
                                          </p:stCondLst>
                                        </p:cTn>
                                        <p:tgtEl>
                                          <p:spTgt spid="50"/>
                                        </p:tgtEl>
                                        <p:attrNameLst>
                                          <p:attrName>style.visibility</p:attrName>
                                        </p:attrNameLst>
                                      </p:cBhvr>
                                      <p:to>
                                        <p:strVal val="visible"/>
                                      </p:to>
                                    </p:set>
                                    <p:animEffect transition="in" filter="slide(fromRight)">
                                      <p:cBhvr>
                                        <p:cTn id="72" dur="500"/>
                                        <p:tgtEl>
                                          <p:spTgt spid="50"/>
                                        </p:tgtEl>
                                      </p:cBhvr>
                                    </p:animEffect>
                                  </p:childTnLst>
                                </p:cTn>
                              </p:par>
                            </p:childTnLst>
                          </p:cTn>
                        </p:par>
                        <p:par>
                          <p:cTn id="73" fill="hold">
                            <p:stCondLst>
                              <p:cond delay="8500"/>
                            </p:stCondLst>
                            <p:childTnLst>
                              <p:par>
                                <p:cTn id="74" presetID="18" presetClass="entr" presetSubtype="3" fill="hold" nodeType="afterEffect">
                                  <p:stCondLst>
                                    <p:cond delay="0"/>
                                  </p:stCondLst>
                                  <p:childTnLst>
                                    <p:set>
                                      <p:cBhvr>
                                        <p:cTn id="75" dur="1" fill="hold">
                                          <p:stCondLst>
                                            <p:cond delay="0"/>
                                          </p:stCondLst>
                                        </p:cTn>
                                        <p:tgtEl>
                                          <p:spTgt spid="63"/>
                                        </p:tgtEl>
                                        <p:attrNameLst>
                                          <p:attrName>style.visibility</p:attrName>
                                        </p:attrNameLst>
                                      </p:cBhvr>
                                      <p:to>
                                        <p:strVal val="visible"/>
                                      </p:to>
                                    </p:set>
                                    <p:animEffect transition="in" filter="strips(upRight)">
                                      <p:cBhvr>
                                        <p:cTn id="76" dur="500"/>
                                        <p:tgtEl>
                                          <p:spTgt spid="63"/>
                                        </p:tgtEl>
                                      </p:cBhvr>
                                    </p:animEffect>
                                  </p:childTnLst>
                                </p:cTn>
                              </p:par>
                            </p:childTnLst>
                          </p:cTn>
                        </p:par>
                        <p:par>
                          <p:cTn id="77" fill="hold">
                            <p:stCondLst>
                              <p:cond delay="9000"/>
                            </p:stCondLst>
                            <p:childTnLst>
                              <p:par>
                                <p:cTn id="78" presetID="10" presetClass="entr" presetSubtype="0" fill="hold" grpId="0" nodeType="afterEffect">
                                  <p:stCondLst>
                                    <p:cond delay="0"/>
                                  </p:stCondLst>
                                  <p:childTnLst>
                                    <p:set>
                                      <p:cBhvr>
                                        <p:cTn id="79" dur="1" fill="hold">
                                          <p:stCondLst>
                                            <p:cond delay="0"/>
                                          </p:stCondLst>
                                        </p:cTn>
                                        <p:tgtEl>
                                          <p:spTgt spid="62"/>
                                        </p:tgtEl>
                                        <p:attrNameLst>
                                          <p:attrName>style.visibility</p:attrName>
                                        </p:attrNameLst>
                                      </p:cBhvr>
                                      <p:to>
                                        <p:strVal val="visible"/>
                                      </p:to>
                                    </p:set>
                                    <p:animEffect transition="in" filter="fade">
                                      <p:cBhvr>
                                        <p:cTn id="80"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1" grpId="0" animBg="1"/>
      <p:bldP spid="15" grpId="0" animBg="1"/>
      <p:bldP spid="19" grpId="0" animBg="1"/>
      <p:bldP spid="23" grpId="0" animBg="1"/>
      <p:bldP spid="27" grpId="0" animBg="1"/>
      <p:bldP spid="28" grpId="0" animBg="1"/>
      <p:bldP spid="29" grpId="0" animBg="1"/>
      <p:bldP spid="6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p:blipFill>
        <p:spPr bwMode="auto">
          <a:xfrm flipH="1">
            <a:off x="-12239" y="0"/>
            <a:ext cx="17077859" cy="9577388"/>
          </a:xfrm>
          <a:prstGeom prst="rect">
            <a:avLst/>
          </a:prstGeom>
          <a:noFill/>
          <a:extLst>
            <a:ext uri="{909E8E84-426E-40DD-AFC4-6F175D3DCCD1}">
              <a14:hiddenFill xmlns:a14="http://schemas.microsoft.com/office/drawing/2010/main">
                <a:solidFill>
                  <a:srgbClr val="FFFFFF"/>
                </a:solidFill>
              </a14:hiddenFill>
            </a:ext>
          </a:extLst>
        </p:spPr>
      </p:pic>
      <p:grpSp>
        <p:nvGrpSpPr>
          <p:cNvPr id="32" name="组合 31"/>
          <p:cNvGrpSpPr/>
          <p:nvPr/>
        </p:nvGrpSpPr>
        <p:grpSpPr>
          <a:xfrm>
            <a:off x="5635332" y="2184547"/>
            <a:ext cx="5812466" cy="572000"/>
            <a:chOff x="1682750" y="1250950"/>
            <a:chExt cx="3148012" cy="307975"/>
          </a:xfrm>
        </p:grpSpPr>
        <p:sp>
          <p:nvSpPr>
            <p:cNvPr id="33" name="Freeform 9"/>
            <p:cNvSpPr>
              <a:spLocks/>
            </p:cNvSpPr>
            <p:nvPr/>
          </p:nvSpPr>
          <p:spPr bwMode="auto">
            <a:xfrm>
              <a:off x="1682750" y="1250950"/>
              <a:ext cx="3148012" cy="307975"/>
            </a:xfrm>
            <a:custGeom>
              <a:avLst/>
              <a:gdLst>
                <a:gd name="T0" fmla="*/ 64 w 1983"/>
                <a:gd name="T1" fmla="*/ 194 h 194"/>
                <a:gd name="T2" fmla="*/ 0 w 1983"/>
                <a:gd name="T3" fmla="*/ 97 h 194"/>
                <a:gd name="T4" fmla="*/ 64 w 1983"/>
                <a:gd name="T5" fmla="*/ 0 h 194"/>
                <a:gd name="T6" fmla="*/ 1918 w 1983"/>
                <a:gd name="T7" fmla="*/ 0 h 194"/>
                <a:gd name="T8" fmla="*/ 1983 w 1983"/>
                <a:gd name="T9" fmla="*/ 97 h 194"/>
                <a:gd name="T10" fmla="*/ 1918 w 1983"/>
                <a:gd name="T11" fmla="*/ 194 h 194"/>
                <a:gd name="T12" fmla="*/ 64 w 1983"/>
                <a:gd name="T13" fmla="*/ 194 h 194"/>
              </a:gdLst>
              <a:ahLst/>
              <a:cxnLst>
                <a:cxn ang="0">
                  <a:pos x="T0" y="T1"/>
                </a:cxn>
                <a:cxn ang="0">
                  <a:pos x="T2" y="T3"/>
                </a:cxn>
                <a:cxn ang="0">
                  <a:pos x="T4" y="T5"/>
                </a:cxn>
                <a:cxn ang="0">
                  <a:pos x="T6" y="T7"/>
                </a:cxn>
                <a:cxn ang="0">
                  <a:pos x="T8" y="T9"/>
                </a:cxn>
                <a:cxn ang="0">
                  <a:pos x="T10" y="T11"/>
                </a:cxn>
                <a:cxn ang="0">
                  <a:pos x="T12" y="T13"/>
                </a:cxn>
              </a:cxnLst>
              <a:rect l="0" t="0" r="r" b="b"/>
              <a:pathLst>
                <a:path w="1983" h="194">
                  <a:moveTo>
                    <a:pt x="64" y="194"/>
                  </a:moveTo>
                  <a:lnTo>
                    <a:pt x="0" y="97"/>
                  </a:lnTo>
                  <a:lnTo>
                    <a:pt x="64" y="0"/>
                  </a:lnTo>
                  <a:lnTo>
                    <a:pt x="1918" y="0"/>
                  </a:lnTo>
                  <a:lnTo>
                    <a:pt x="1983" y="97"/>
                  </a:lnTo>
                  <a:lnTo>
                    <a:pt x="1918" y="194"/>
                  </a:lnTo>
                  <a:lnTo>
                    <a:pt x="64" y="194"/>
                  </a:lnTo>
                  <a:close/>
                </a:path>
              </a:pathLst>
            </a:custGeom>
            <a:solidFill>
              <a:srgbClr val="4F2E15"/>
            </a:solidFill>
            <a:ln w="12700">
              <a:miter lim="400000"/>
            </a:ln>
          </p:spPr>
          <p:txBody>
            <a:bodyPr lIns="35519" tIns="35519" rIns="35519" bIns="35519" anchor="ctr"/>
            <a:lstStyle/>
            <a:p>
              <a:pPr defTabSz="577190"/>
              <a:endParaRPr lang="zh-CN" altLang="en-US" sz="2200">
                <a:solidFill>
                  <a:schemeClr val="tx2">
                    <a:lumMod val="25000"/>
                    <a:lumOff val="75000"/>
                  </a:schemeClr>
                </a:solidFill>
                <a:latin typeface="微软雅黑" pitchFamily="34" charset="-122"/>
                <a:ea typeface="微软雅黑" pitchFamily="34" charset="-122"/>
              </a:endParaRPr>
            </a:p>
          </p:txBody>
        </p:sp>
        <p:sp>
          <p:nvSpPr>
            <p:cNvPr id="34" name="Rectangle 19"/>
            <p:cNvSpPr>
              <a:spLocks noChangeArrowheads="1"/>
            </p:cNvSpPr>
            <p:nvPr/>
          </p:nvSpPr>
          <p:spPr bwMode="auto">
            <a:xfrm>
              <a:off x="2269319" y="1304925"/>
              <a:ext cx="1611344" cy="2402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pPr lvl="0"/>
              <a:r>
                <a:rPr lang="zh-CN" altLang="en-US" sz="2900" dirty="0">
                  <a:solidFill>
                    <a:schemeClr val="tx2">
                      <a:lumMod val="25000"/>
                      <a:lumOff val="75000"/>
                    </a:schemeClr>
                  </a:solidFill>
                  <a:latin typeface="方正兰亭黑简体" panose="02000000000000000000" pitchFamily="2" charset="-122"/>
                  <a:ea typeface="方正兰亭黑简体" panose="02000000000000000000" pitchFamily="2" charset="-122"/>
                </a:rPr>
                <a:t>输</a:t>
              </a:r>
              <a:r>
                <a:rPr lang="zh-CN" altLang="en-US" sz="2900" dirty="0" smtClean="0">
                  <a:solidFill>
                    <a:schemeClr val="tx2">
                      <a:lumMod val="25000"/>
                      <a:lumOff val="75000"/>
                    </a:schemeClr>
                  </a:solidFill>
                  <a:latin typeface="方正兰亭黑简体" panose="02000000000000000000" pitchFamily="2" charset="-122"/>
                  <a:ea typeface="方正兰亭黑简体" panose="02000000000000000000" pitchFamily="2" charset="-122"/>
                </a:rPr>
                <a:t>入您的章节标题</a:t>
              </a:r>
              <a:endParaRPr lang="zh-CN" altLang="zh-CN" sz="2900" dirty="0">
                <a:solidFill>
                  <a:schemeClr val="tx2">
                    <a:lumMod val="25000"/>
                    <a:lumOff val="75000"/>
                  </a:schemeClr>
                </a:solidFill>
                <a:latin typeface="方正兰亭黑简体" panose="02000000000000000000" pitchFamily="2" charset="-122"/>
                <a:ea typeface="方正兰亭黑简体" panose="02000000000000000000" pitchFamily="2" charset="-122"/>
              </a:endParaRPr>
            </a:p>
          </p:txBody>
        </p:sp>
      </p:grpSp>
      <p:grpSp>
        <p:nvGrpSpPr>
          <p:cNvPr id="35" name="组合 34"/>
          <p:cNvGrpSpPr/>
          <p:nvPr/>
        </p:nvGrpSpPr>
        <p:grpSpPr>
          <a:xfrm>
            <a:off x="6677304" y="3759023"/>
            <a:ext cx="5812466" cy="569053"/>
            <a:chOff x="2808288" y="1814513"/>
            <a:chExt cx="3148012" cy="306388"/>
          </a:xfrm>
        </p:grpSpPr>
        <p:sp>
          <p:nvSpPr>
            <p:cNvPr id="36" name="Freeform 10"/>
            <p:cNvSpPr>
              <a:spLocks/>
            </p:cNvSpPr>
            <p:nvPr/>
          </p:nvSpPr>
          <p:spPr bwMode="auto">
            <a:xfrm>
              <a:off x="2808288" y="1814513"/>
              <a:ext cx="3148012" cy="306388"/>
            </a:xfrm>
            <a:custGeom>
              <a:avLst/>
              <a:gdLst>
                <a:gd name="T0" fmla="*/ 64 w 1983"/>
                <a:gd name="T1" fmla="*/ 193 h 193"/>
                <a:gd name="T2" fmla="*/ 0 w 1983"/>
                <a:gd name="T3" fmla="*/ 97 h 193"/>
                <a:gd name="T4" fmla="*/ 64 w 1983"/>
                <a:gd name="T5" fmla="*/ 0 h 193"/>
                <a:gd name="T6" fmla="*/ 1919 w 1983"/>
                <a:gd name="T7" fmla="*/ 0 h 193"/>
                <a:gd name="T8" fmla="*/ 1983 w 1983"/>
                <a:gd name="T9" fmla="*/ 97 h 193"/>
                <a:gd name="T10" fmla="*/ 1919 w 1983"/>
                <a:gd name="T11" fmla="*/ 193 h 193"/>
                <a:gd name="T12" fmla="*/ 64 w 1983"/>
                <a:gd name="T13" fmla="*/ 193 h 193"/>
              </a:gdLst>
              <a:ahLst/>
              <a:cxnLst>
                <a:cxn ang="0">
                  <a:pos x="T0" y="T1"/>
                </a:cxn>
                <a:cxn ang="0">
                  <a:pos x="T2" y="T3"/>
                </a:cxn>
                <a:cxn ang="0">
                  <a:pos x="T4" y="T5"/>
                </a:cxn>
                <a:cxn ang="0">
                  <a:pos x="T6" y="T7"/>
                </a:cxn>
                <a:cxn ang="0">
                  <a:pos x="T8" y="T9"/>
                </a:cxn>
                <a:cxn ang="0">
                  <a:pos x="T10" y="T11"/>
                </a:cxn>
                <a:cxn ang="0">
                  <a:pos x="T12" y="T13"/>
                </a:cxn>
              </a:cxnLst>
              <a:rect l="0" t="0" r="r" b="b"/>
              <a:pathLst>
                <a:path w="1983" h="193">
                  <a:moveTo>
                    <a:pt x="64" y="193"/>
                  </a:moveTo>
                  <a:lnTo>
                    <a:pt x="0" y="97"/>
                  </a:lnTo>
                  <a:lnTo>
                    <a:pt x="64" y="0"/>
                  </a:lnTo>
                  <a:lnTo>
                    <a:pt x="1919" y="0"/>
                  </a:lnTo>
                  <a:lnTo>
                    <a:pt x="1983" y="97"/>
                  </a:lnTo>
                  <a:lnTo>
                    <a:pt x="1919" y="193"/>
                  </a:lnTo>
                  <a:lnTo>
                    <a:pt x="64" y="193"/>
                  </a:lnTo>
                  <a:close/>
                </a:path>
              </a:pathLst>
            </a:custGeom>
            <a:solidFill>
              <a:srgbClr val="4F2E15"/>
            </a:solidFill>
            <a:ln w="12700">
              <a:miter lim="400000"/>
            </a:ln>
          </p:spPr>
          <p:txBody>
            <a:bodyPr lIns="35519" tIns="35519" rIns="35519" bIns="35519" anchor="ctr"/>
            <a:lstStyle/>
            <a:p>
              <a:pPr defTabSz="577190"/>
              <a:endParaRPr lang="zh-CN" altLang="en-US" sz="2200">
                <a:solidFill>
                  <a:schemeClr val="tx2">
                    <a:lumMod val="25000"/>
                    <a:lumOff val="75000"/>
                  </a:schemeClr>
                </a:solidFill>
                <a:latin typeface="微软雅黑" pitchFamily="34" charset="-122"/>
                <a:ea typeface="微软雅黑" pitchFamily="34" charset="-122"/>
              </a:endParaRPr>
            </a:p>
          </p:txBody>
        </p:sp>
        <p:sp>
          <p:nvSpPr>
            <p:cNvPr id="37" name="Rectangle 20"/>
            <p:cNvSpPr>
              <a:spLocks noChangeArrowheads="1"/>
            </p:cNvSpPr>
            <p:nvPr/>
          </p:nvSpPr>
          <p:spPr bwMode="auto">
            <a:xfrm>
              <a:off x="3204353" y="1857375"/>
              <a:ext cx="1611344" cy="2402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pPr lvl="0"/>
              <a:r>
                <a:rPr lang="zh-CN" altLang="en-US" sz="2900" dirty="0">
                  <a:solidFill>
                    <a:schemeClr val="tx2">
                      <a:lumMod val="25000"/>
                      <a:lumOff val="75000"/>
                    </a:schemeClr>
                  </a:solidFill>
                  <a:latin typeface="方正兰亭黑简体" panose="02000000000000000000" pitchFamily="2" charset="-122"/>
                  <a:ea typeface="方正兰亭黑简体" panose="02000000000000000000" pitchFamily="2" charset="-122"/>
                </a:rPr>
                <a:t>输入您的章节标题</a:t>
              </a:r>
              <a:endParaRPr lang="zh-CN" altLang="zh-CN" sz="2900" dirty="0">
                <a:solidFill>
                  <a:schemeClr val="tx2">
                    <a:lumMod val="25000"/>
                    <a:lumOff val="75000"/>
                  </a:schemeClr>
                </a:solidFill>
                <a:latin typeface="方正兰亭黑简体" panose="02000000000000000000" pitchFamily="2" charset="-122"/>
                <a:ea typeface="方正兰亭黑简体" panose="02000000000000000000" pitchFamily="2" charset="-122"/>
              </a:endParaRPr>
            </a:p>
          </p:txBody>
        </p:sp>
      </p:grpSp>
      <p:grpSp>
        <p:nvGrpSpPr>
          <p:cNvPr id="38" name="组合 37"/>
          <p:cNvGrpSpPr/>
          <p:nvPr/>
        </p:nvGrpSpPr>
        <p:grpSpPr>
          <a:xfrm>
            <a:off x="6691524" y="5637395"/>
            <a:ext cx="5815398" cy="572000"/>
            <a:chOff x="3476625" y="2625725"/>
            <a:chExt cx="3149600" cy="307975"/>
          </a:xfrm>
          <a:solidFill>
            <a:schemeClr val="accent2">
              <a:lumMod val="60000"/>
              <a:lumOff val="40000"/>
            </a:schemeClr>
          </a:solidFill>
        </p:grpSpPr>
        <p:sp>
          <p:nvSpPr>
            <p:cNvPr id="39" name="Freeform 11"/>
            <p:cNvSpPr>
              <a:spLocks/>
            </p:cNvSpPr>
            <p:nvPr/>
          </p:nvSpPr>
          <p:spPr bwMode="auto">
            <a:xfrm>
              <a:off x="3476625" y="2625725"/>
              <a:ext cx="3149600" cy="307975"/>
            </a:xfrm>
            <a:custGeom>
              <a:avLst/>
              <a:gdLst>
                <a:gd name="T0" fmla="*/ 65 w 1984"/>
                <a:gd name="T1" fmla="*/ 194 h 194"/>
                <a:gd name="T2" fmla="*/ 0 w 1984"/>
                <a:gd name="T3" fmla="*/ 97 h 194"/>
                <a:gd name="T4" fmla="*/ 65 w 1984"/>
                <a:gd name="T5" fmla="*/ 0 h 194"/>
                <a:gd name="T6" fmla="*/ 1919 w 1984"/>
                <a:gd name="T7" fmla="*/ 0 h 194"/>
                <a:gd name="T8" fmla="*/ 1984 w 1984"/>
                <a:gd name="T9" fmla="*/ 97 h 194"/>
                <a:gd name="T10" fmla="*/ 1919 w 1984"/>
                <a:gd name="T11" fmla="*/ 194 h 194"/>
                <a:gd name="T12" fmla="*/ 65 w 1984"/>
                <a:gd name="T13" fmla="*/ 194 h 194"/>
              </a:gdLst>
              <a:ahLst/>
              <a:cxnLst>
                <a:cxn ang="0">
                  <a:pos x="T0" y="T1"/>
                </a:cxn>
                <a:cxn ang="0">
                  <a:pos x="T2" y="T3"/>
                </a:cxn>
                <a:cxn ang="0">
                  <a:pos x="T4" y="T5"/>
                </a:cxn>
                <a:cxn ang="0">
                  <a:pos x="T6" y="T7"/>
                </a:cxn>
                <a:cxn ang="0">
                  <a:pos x="T8" y="T9"/>
                </a:cxn>
                <a:cxn ang="0">
                  <a:pos x="T10" y="T11"/>
                </a:cxn>
                <a:cxn ang="0">
                  <a:pos x="T12" y="T13"/>
                </a:cxn>
              </a:cxnLst>
              <a:rect l="0" t="0" r="r" b="b"/>
              <a:pathLst>
                <a:path w="1984" h="194">
                  <a:moveTo>
                    <a:pt x="65" y="194"/>
                  </a:moveTo>
                  <a:lnTo>
                    <a:pt x="0" y="97"/>
                  </a:lnTo>
                  <a:lnTo>
                    <a:pt x="65" y="0"/>
                  </a:lnTo>
                  <a:lnTo>
                    <a:pt x="1919" y="0"/>
                  </a:lnTo>
                  <a:lnTo>
                    <a:pt x="1984" y="97"/>
                  </a:lnTo>
                  <a:lnTo>
                    <a:pt x="1919" y="194"/>
                  </a:lnTo>
                  <a:lnTo>
                    <a:pt x="65" y="194"/>
                  </a:lnTo>
                  <a:close/>
                </a:path>
              </a:pathLst>
            </a:custGeom>
            <a:solidFill>
              <a:srgbClr val="4F2E15"/>
            </a:solidFill>
            <a:ln w="12700">
              <a:miter lim="400000"/>
            </a:ln>
          </p:spPr>
          <p:txBody>
            <a:bodyPr lIns="35519" tIns="35519" rIns="35519" bIns="35519" anchor="ctr"/>
            <a:lstStyle/>
            <a:p>
              <a:pPr defTabSz="577190"/>
              <a:endParaRPr lang="zh-CN" altLang="en-US" sz="2200">
                <a:solidFill>
                  <a:schemeClr val="tx2">
                    <a:lumMod val="25000"/>
                    <a:lumOff val="75000"/>
                  </a:schemeClr>
                </a:solidFill>
                <a:latin typeface="微软雅黑" pitchFamily="34" charset="-122"/>
                <a:ea typeface="微软雅黑" pitchFamily="34" charset="-122"/>
              </a:endParaRPr>
            </a:p>
          </p:txBody>
        </p:sp>
        <p:sp>
          <p:nvSpPr>
            <p:cNvPr id="40" name="Rectangle 21"/>
            <p:cNvSpPr>
              <a:spLocks noChangeArrowheads="1"/>
            </p:cNvSpPr>
            <p:nvPr/>
          </p:nvSpPr>
          <p:spPr bwMode="auto">
            <a:xfrm>
              <a:off x="3872843" y="2654300"/>
              <a:ext cx="1633266" cy="242993"/>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pPr lvl="0"/>
              <a:r>
                <a:rPr lang="zh-CN" altLang="en-US" sz="2900" dirty="0">
                  <a:solidFill>
                    <a:schemeClr val="tx2">
                      <a:lumMod val="25000"/>
                      <a:lumOff val="75000"/>
                    </a:schemeClr>
                  </a:solidFill>
                  <a:latin typeface="方正兰亭黑简体" panose="02000000000000000000" pitchFamily="2" charset="-122"/>
                  <a:ea typeface="方正兰亭黑简体" panose="02000000000000000000" pitchFamily="2" charset="-122"/>
                </a:rPr>
                <a:t>输入您的章节标题</a:t>
              </a:r>
              <a:endParaRPr lang="zh-CN" altLang="zh-CN" sz="2900" dirty="0">
                <a:solidFill>
                  <a:schemeClr val="tx2">
                    <a:lumMod val="25000"/>
                    <a:lumOff val="75000"/>
                  </a:schemeClr>
                </a:solidFill>
                <a:latin typeface="方正兰亭黑简体" panose="02000000000000000000" pitchFamily="2" charset="-122"/>
                <a:ea typeface="方正兰亭黑简体" panose="02000000000000000000" pitchFamily="2" charset="-122"/>
              </a:endParaRPr>
            </a:p>
          </p:txBody>
        </p:sp>
      </p:grpSp>
      <p:grpSp>
        <p:nvGrpSpPr>
          <p:cNvPr id="41" name="组合 40"/>
          <p:cNvGrpSpPr/>
          <p:nvPr/>
        </p:nvGrpSpPr>
        <p:grpSpPr>
          <a:xfrm>
            <a:off x="5782868" y="7353949"/>
            <a:ext cx="5812466" cy="566104"/>
            <a:chOff x="3495675" y="3602038"/>
            <a:chExt cx="3148012" cy="304800"/>
          </a:xfrm>
        </p:grpSpPr>
        <p:sp>
          <p:nvSpPr>
            <p:cNvPr id="42" name="Freeform 12"/>
            <p:cNvSpPr>
              <a:spLocks/>
            </p:cNvSpPr>
            <p:nvPr/>
          </p:nvSpPr>
          <p:spPr bwMode="auto">
            <a:xfrm>
              <a:off x="3495675" y="3602038"/>
              <a:ext cx="3148012" cy="304800"/>
            </a:xfrm>
            <a:custGeom>
              <a:avLst/>
              <a:gdLst>
                <a:gd name="T0" fmla="*/ 64 w 1983"/>
                <a:gd name="T1" fmla="*/ 192 h 192"/>
                <a:gd name="T2" fmla="*/ 0 w 1983"/>
                <a:gd name="T3" fmla="*/ 96 h 192"/>
                <a:gd name="T4" fmla="*/ 64 w 1983"/>
                <a:gd name="T5" fmla="*/ 0 h 192"/>
                <a:gd name="T6" fmla="*/ 1918 w 1983"/>
                <a:gd name="T7" fmla="*/ 0 h 192"/>
                <a:gd name="T8" fmla="*/ 1983 w 1983"/>
                <a:gd name="T9" fmla="*/ 96 h 192"/>
                <a:gd name="T10" fmla="*/ 1918 w 1983"/>
                <a:gd name="T11" fmla="*/ 192 h 192"/>
                <a:gd name="T12" fmla="*/ 64 w 1983"/>
                <a:gd name="T13" fmla="*/ 192 h 192"/>
              </a:gdLst>
              <a:ahLst/>
              <a:cxnLst>
                <a:cxn ang="0">
                  <a:pos x="T0" y="T1"/>
                </a:cxn>
                <a:cxn ang="0">
                  <a:pos x="T2" y="T3"/>
                </a:cxn>
                <a:cxn ang="0">
                  <a:pos x="T4" y="T5"/>
                </a:cxn>
                <a:cxn ang="0">
                  <a:pos x="T6" y="T7"/>
                </a:cxn>
                <a:cxn ang="0">
                  <a:pos x="T8" y="T9"/>
                </a:cxn>
                <a:cxn ang="0">
                  <a:pos x="T10" y="T11"/>
                </a:cxn>
                <a:cxn ang="0">
                  <a:pos x="T12" y="T13"/>
                </a:cxn>
              </a:cxnLst>
              <a:rect l="0" t="0" r="r" b="b"/>
              <a:pathLst>
                <a:path w="1983" h="192">
                  <a:moveTo>
                    <a:pt x="64" y="192"/>
                  </a:moveTo>
                  <a:lnTo>
                    <a:pt x="0" y="96"/>
                  </a:lnTo>
                  <a:lnTo>
                    <a:pt x="64" y="0"/>
                  </a:lnTo>
                  <a:lnTo>
                    <a:pt x="1918" y="0"/>
                  </a:lnTo>
                  <a:lnTo>
                    <a:pt x="1983" y="96"/>
                  </a:lnTo>
                  <a:lnTo>
                    <a:pt x="1918" y="192"/>
                  </a:lnTo>
                  <a:lnTo>
                    <a:pt x="64" y="192"/>
                  </a:lnTo>
                  <a:close/>
                </a:path>
              </a:pathLst>
            </a:custGeom>
            <a:solidFill>
              <a:srgbClr val="4F2E15"/>
            </a:solidFill>
            <a:ln w="12700">
              <a:miter lim="400000"/>
            </a:ln>
          </p:spPr>
          <p:txBody>
            <a:bodyPr lIns="35519" tIns="35519" rIns="35519" bIns="35519" anchor="ctr"/>
            <a:lstStyle/>
            <a:p>
              <a:pPr defTabSz="577190"/>
              <a:endParaRPr lang="zh-CN" altLang="en-US" sz="2200">
                <a:solidFill>
                  <a:schemeClr val="tx2">
                    <a:lumMod val="25000"/>
                    <a:lumOff val="75000"/>
                  </a:schemeClr>
                </a:solidFill>
                <a:latin typeface="微软雅黑" pitchFamily="34" charset="-122"/>
                <a:ea typeface="微软雅黑" pitchFamily="34" charset="-122"/>
              </a:endParaRPr>
            </a:p>
          </p:txBody>
        </p:sp>
        <p:sp>
          <p:nvSpPr>
            <p:cNvPr id="43" name="Rectangle 22"/>
            <p:cNvSpPr>
              <a:spLocks noChangeArrowheads="1"/>
            </p:cNvSpPr>
            <p:nvPr/>
          </p:nvSpPr>
          <p:spPr bwMode="auto">
            <a:xfrm>
              <a:off x="3883804" y="3657600"/>
              <a:ext cx="1611344" cy="2402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pPr lvl="0"/>
              <a:r>
                <a:rPr lang="zh-CN" altLang="en-US" sz="2900" dirty="0">
                  <a:solidFill>
                    <a:schemeClr val="tx2">
                      <a:lumMod val="25000"/>
                      <a:lumOff val="75000"/>
                    </a:schemeClr>
                  </a:solidFill>
                  <a:latin typeface="方正兰亭黑简体" panose="02000000000000000000" pitchFamily="2" charset="-122"/>
                  <a:ea typeface="方正兰亭黑简体" panose="02000000000000000000" pitchFamily="2" charset="-122"/>
                </a:rPr>
                <a:t>输入您的章节标题</a:t>
              </a:r>
              <a:endParaRPr lang="zh-CN" altLang="zh-CN" sz="2900" dirty="0">
                <a:solidFill>
                  <a:schemeClr val="tx2">
                    <a:lumMod val="25000"/>
                    <a:lumOff val="75000"/>
                  </a:schemeClr>
                </a:solidFill>
                <a:latin typeface="方正兰亭黑简体" panose="02000000000000000000" pitchFamily="2" charset="-122"/>
                <a:ea typeface="方正兰亭黑简体" panose="02000000000000000000" pitchFamily="2" charset="-122"/>
              </a:endParaRPr>
            </a:p>
          </p:txBody>
        </p:sp>
      </p:grpSp>
      <p:sp>
        <p:nvSpPr>
          <p:cNvPr id="44" name="Freeform 25"/>
          <p:cNvSpPr>
            <a:spLocks/>
          </p:cNvSpPr>
          <p:nvPr/>
        </p:nvSpPr>
        <p:spPr bwMode="auto">
          <a:xfrm>
            <a:off x="3180010" y="1898548"/>
            <a:ext cx="2934078" cy="6194709"/>
          </a:xfrm>
          <a:custGeom>
            <a:avLst/>
            <a:gdLst>
              <a:gd name="T0" fmla="*/ 5 w 1001"/>
              <a:gd name="T1" fmla="*/ 0 h 2101"/>
              <a:gd name="T2" fmla="*/ 622 w 1001"/>
              <a:gd name="T3" fmla="*/ 204 h 2101"/>
              <a:gd name="T4" fmla="*/ 1001 w 1001"/>
              <a:gd name="T5" fmla="*/ 728 h 2101"/>
              <a:gd name="T6" fmla="*/ 1000 w 1001"/>
              <a:gd name="T7" fmla="*/ 1378 h 2101"/>
              <a:gd name="T8" fmla="*/ 617 w 1001"/>
              <a:gd name="T9" fmla="*/ 1903 h 2101"/>
              <a:gd name="T10" fmla="*/ 0 w 1001"/>
              <a:gd name="T11" fmla="*/ 2101 h 2101"/>
            </a:gdLst>
            <a:ahLst/>
            <a:cxnLst>
              <a:cxn ang="0">
                <a:pos x="T0" y="T1"/>
              </a:cxn>
              <a:cxn ang="0">
                <a:pos x="T2" y="T3"/>
              </a:cxn>
              <a:cxn ang="0">
                <a:pos x="T4" y="T5"/>
              </a:cxn>
              <a:cxn ang="0">
                <a:pos x="T6" y="T7"/>
              </a:cxn>
              <a:cxn ang="0">
                <a:pos x="T8" y="T9"/>
              </a:cxn>
              <a:cxn ang="0">
                <a:pos x="T10" y="T11"/>
              </a:cxn>
            </a:cxnLst>
            <a:rect l="0" t="0" r="r" b="b"/>
            <a:pathLst>
              <a:path w="1001" h="2101">
                <a:moveTo>
                  <a:pt x="5" y="0"/>
                </a:moveTo>
                <a:lnTo>
                  <a:pt x="622" y="204"/>
                </a:lnTo>
                <a:lnTo>
                  <a:pt x="1001" y="728"/>
                </a:lnTo>
                <a:lnTo>
                  <a:pt x="1000" y="1378"/>
                </a:lnTo>
                <a:lnTo>
                  <a:pt x="617" y="1903"/>
                </a:lnTo>
                <a:lnTo>
                  <a:pt x="0" y="2101"/>
                </a:lnTo>
              </a:path>
            </a:pathLst>
          </a:custGeom>
          <a:noFill/>
          <a:ln w="9525">
            <a:solidFill>
              <a:schemeClr val="accent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69171" tIns="84586" rIns="169171" bIns="84586" numCol="1" anchor="t" anchorCtr="0" compatLnSpc="1">
            <a:prstTxWarp prst="textNoShape">
              <a:avLst/>
            </a:prstTxWarp>
          </a:bodyPr>
          <a:lstStyle/>
          <a:p>
            <a:endParaRPr lang="zh-CN" altLang="en-US">
              <a:ln>
                <a:solidFill>
                  <a:sysClr val="windowText" lastClr="000000"/>
                </a:solidFill>
              </a:ln>
              <a:solidFill>
                <a:schemeClr val="tx2">
                  <a:lumMod val="25000"/>
                  <a:lumOff val="75000"/>
                </a:schemeClr>
              </a:solidFill>
              <a:latin typeface="方正中等线简体" panose="02010601030101010101" pitchFamily="2" charset="-122"/>
              <a:ea typeface="方正中等线简体" panose="02010601030101010101" pitchFamily="2" charset="-122"/>
            </a:endParaRPr>
          </a:p>
        </p:txBody>
      </p:sp>
      <p:grpSp>
        <p:nvGrpSpPr>
          <p:cNvPr id="45" name="组合 44"/>
          <p:cNvGrpSpPr/>
          <p:nvPr/>
        </p:nvGrpSpPr>
        <p:grpSpPr>
          <a:xfrm>
            <a:off x="5725714" y="3723936"/>
            <a:ext cx="647783" cy="619176"/>
            <a:chOff x="2084388" y="1758950"/>
            <a:chExt cx="350837" cy="333375"/>
          </a:xfrm>
        </p:grpSpPr>
        <p:sp>
          <p:nvSpPr>
            <p:cNvPr id="46" name="Freeform 27"/>
            <p:cNvSpPr>
              <a:spLocks/>
            </p:cNvSpPr>
            <p:nvPr/>
          </p:nvSpPr>
          <p:spPr bwMode="auto">
            <a:xfrm>
              <a:off x="2084388" y="1758950"/>
              <a:ext cx="350837" cy="333375"/>
            </a:xfrm>
            <a:custGeom>
              <a:avLst/>
              <a:gdLst>
                <a:gd name="T0" fmla="*/ 42 w 221"/>
                <a:gd name="T1" fmla="*/ 210 h 210"/>
                <a:gd name="T2" fmla="*/ 0 w 221"/>
                <a:gd name="T3" fmla="*/ 81 h 210"/>
                <a:gd name="T4" fmla="*/ 110 w 221"/>
                <a:gd name="T5" fmla="*/ 0 h 210"/>
                <a:gd name="T6" fmla="*/ 221 w 221"/>
                <a:gd name="T7" fmla="*/ 81 h 210"/>
                <a:gd name="T8" fmla="*/ 178 w 221"/>
                <a:gd name="T9" fmla="*/ 210 h 210"/>
                <a:gd name="T10" fmla="*/ 42 w 221"/>
                <a:gd name="T11" fmla="*/ 210 h 210"/>
              </a:gdLst>
              <a:ahLst/>
              <a:cxnLst>
                <a:cxn ang="0">
                  <a:pos x="T0" y="T1"/>
                </a:cxn>
                <a:cxn ang="0">
                  <a:pos x="T2" y="T3"/>
                </a:cxn>
                <a:cxn ang="0">
                  <a:pos x="T4" y="T5"/>
                </a:cxn>
                <a:cxn ang="0">
                  <a:pos x="T6" y="T7"/>
                </a:cxn>
                <a:cxn ang="0">
                  <a:pos x="T8" y="T9"/>
                </a:cxn>
                <a:cxn ang="0">
                  <a:pos x="T10" y="T11"/>
                </a:cxn>
              </a:cxnLst>
              <a:rect l="0" t="0" r="r" b="b"/>
              <a:pathLst>
                <a:path w="221" h="210">
                  <a:moveTo>
                    <a:pt x="42" y="210"/>
                  </a:moveTo>
                  <a:lnTo>
                    <a:pt x="0" y="81"/>
                  </a:lnTo>
                  <a:lnTo>
                    <a:pt x="110" y="0"/>
                  </a:lnTo>
                  <a:lnTo>
                    <a:pt x="221" y="81"/>
                  </a:lnTo>
                  <a:lnTo>
                    <a:pt x="178" y="210"/>
                  </a:lnTo>
                  <a:lnTo>
                    <a:pt x="42" y="210"/>
                  </a:lnTo>
                  <a:close/>
                </a:path>
              </a:pathLst>
            </a:custGeom>
            <a:solidFill>
              <a:srgbClr val="4F2E15"/>
            </a:solidFill>
            <a:ln w="12700">
              <a:miter lim="400000"/>
            </a:ln>
          </p:spPr>
          <p:txBody>
            <a:bodyPr lIns="35519" tIns="35519" rIns="35519" bIns="35519" anchor="ctr"/>
            <a:lstStyle/>
            <a:p>
              <a:pPr defTabSz="577190"/>
              <a:endParaRPr lang="zh-CN" altLang="en-US" sz="2200">
                <a:solidFill>
                  <a:schemeClr val="tx2">
                    <a:lumMod val="25000"/>
                    <a:lumOff val="75000"/>
                  </a:schemeClr>
                </a:solidFill>
                <a:latin typeface="微软雅黑" pitchFamily="34" charset="-122"/>
                <a:ea typeface="微软雅黑" pitchFamily="34" charset="-122"/>
              </a:endParaRPr>
            </a:p>
          </p:txBody>
        </p:sp>
        <p:sp>
          <p:nvSpPr>
            <p:cNvPr id="47" name="Freeform 33"/>
            <p:cNvSpPr>
              <a:spLocks/>
            </p:cNvSpPr>
            <p:nvPr/>
          </p:nvSpPr>
          <p:spPr bwMode="auto">
            <a:xfrm>
              <a:off x="2197100" y="1838325"/>
              <a:ext cx="120650" cy="192088"/>
            </a:xfrm>
            <a:custGeom>
              <a:avLst/>
              <a:gdLst>
                <a:gd name="T0" fmla="*/ 0 w 76"/>
                <a:gd name="T1" fmla="*/ 121 h 121"/>
                <a:gd name="T2" fmla="*/ 0 w 76"/>
                <a:gd name="T3" fmla="*/ 98 h 121"/>
                <a:gd name="T4" fmla="*/ 7 w 76"/>
                <a:gd name="T5" fmla="*/ 90 h 121"/>
                <a:gd name="T6" fmla="*/ 15 w 76"/>
                <a:gd name="T7" fmla="*/ 81 h 121"/>
                <a:gd name="T8" fmla="*/ 36 w 76"/>
                <a:gd name="T9" fmla="*/ 61 h 121"/>
                <a:gd name="T10" fmla="*/ 44 w 76"/>
                <a:gd name="T11" fmla="*/ 52 h 121"/>
                <a:gd name="T12" fmla="*/ 49 w 76"/>
                <a:gd name="T13" fmla="*/ 45 h 121"/>
                <a:gd name="T14" fmla="*/ 50 w 76"/>
                <a:gd name="T15" fmla="*/ 37 h 121"/>
                <a:gd name="T16" fmla="*/ 49 w 76"/>
                <a:gd name="T17" fmla="*/ 31 h 121"/>
                <a:gd name="T18" fmla="*/ 47 w 76"/>
                <a:gd name="T19" fmla="*/ 27 h 121"/>
                <a:gd name="T20" fmla="*/ 44 w 76"/>
                <a:gd name="T21" fmla="*/ 24 h 121"/>
                <a:gd name="T22" fmla="*/ 36 w 76"/>
                <a:gd name="T23" fmla="*/ 23 h 121"/>
                <a:gd name="T24" fmla="*/ 33 w 76"/>
                <a:gd name="T25" fmla="*/ 24 h 121"/>
                <a:gd name="T26" fmla="*/ 28 w 76"/>
                <a:gd name="T27" fmla="*/ 27 h 121"/>
                <a:gd name="T28" fmla="*/ 23 w 76"/>
                <a:gd name="T29" fmla="*/ 35 h 121"/>
                <a:gd name="T30" fmla="*/ 0 w 76"/>
                <a:gd name="T31" fmla="*/ 44 h 121"/>
                <a:gd name="T32" fmla="*/ 0 w 76"/>
                <a:gd name="T33" fmla="*/ 35 h 121"/>
                <a:gd name="T34" fmla="*/ 3 w 76"/>
                <a:gd name="T35" fmla="*/ 26 h 121"/>
                <a:gd name="T36" fmla="*/ 5 w 76"/>
                <a:gd name="T37" fmla="*/ 19 h 121"/>
                <a:gd name="T38" fmla="*/ 8 w 76"/>
                <a:gd name="T39" fmla="*/ 14 h 121"/>
                <a:gd name="T40" fmla="*/ 20 w 76"/>
                <a:gd name="T41" fmla="*/ 5 h 121"/>
                <a:gd name="T42" fmla="*/ 28 w 76"/>
                <a:gd name="T43" fmla="*/ 2 h 121"/>
                <a:gd name="T44" fmla="*/ 37 w 76"/>
                <a:gd name="T45" fmla="*/ 0 h 121"/>
                <a:gd name="T46" fmla="*/ 54 w 76"/>
                <a:gd name="T47" fmla="*/ 3 h 121"/>
                <a:gd name="T48" fmla="*/ 60 w 76"/>
                <a:gd name="T49" fmla="*/ 8 h 121"/>
                <a:gd name="T50" fmla="*/ 66 w 76"/>
                <a:gd name="T51" fmla="*/ 13 h 121"/>
                <a:gd name="T52" fmla="*/ 71 w 76"/>
                <a:gd name="T53" fmla="*/ 24 h 121"/>
                <a:gd name="T54" fmla="*/ 75 w 76"/>
                <a:gd name="T55" fmla="*/ 35 h 121"/>
                <a:gd name="T56" fmla="*/ 73 w 76"/>
                <a:gd name="T57" fmla="*/ 47 h 121"/>
                <a:gd name="T58" fmla="*/ 71 w 76"/>
                <a:gd name="T59" fmla="*/ 53 h 121"/>
                <a:gd name="T60" fmla="*/ 68 w 76"/>
                <a:gd name="T61" fmla="*/ 60 h 121"/>
                <a:gd name="T62" fmla="*/ 44 w 76"/>
                <a:gd name="T63" fmla="*/ 82 h 121"/>
                <a:gd name="T64" fmla="*/ 36 w 76"/>
                <a:gd name="T65" fmla="*/ 92 h 121"/>
                <a:gd name="T66" fmla="*/ 76 w 76"/>
                <a:gd name="T67" fmla="*/ 10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6" h="121">
                  <a:moveTo>
                    <a:pt x="76" y="121"/>
                  </a:moveTo>
                  <a:lnTo>
                    <a:pt x="0" y="121"/>
                  </a:lnTo>
                  <a:lnTo>
                    <a:pt x="0" y="98"/>
                  </a:lnTo>
                  <a:lnTo>
                    <a:pt x="0" y="98"/>
                  </a:lnTo>
                  <a:lnTo>
                    <a:pt x="7" y="90"/>
                  </a:lnTo>
                  <a:lnTo>
                    <a:pt x="7" y="90"/>
                  </a:lnTo>
                  <a:lnTo>
                    <a:pt x="15" y="81"/>
                  </a:lnTo>
                  <a:lnTo>
                    <a:pt x="15" y="81"/>
                  </a:lnTo>
                  <a:lnTo>
                    <a:pt x="26" y="69"/>
                  </a:lnTo>
                  <a:lnTo>
                    <a:pt x="36" y="61"/>
                  </a:lnTo>
                  <a:lnTo>
                    <a:pt x="36" y="61"/>
                  </a:lnTo>
                  <a:lnTo>
                    <a:pt x="44" y="52"/>
                  </a:lnTo>
                  <a:lnTo>
                    <a:pt x="44" y="52"/>
                  </a:lnTo>
                  <a:lnTo>
                    <a:pt x="49" y="45"/>
                  </a:lnTo>
                  <a:lnTo>
                    <a:pt x="49" y="45"/>
                  </a:lnTo>
                  <a:lnTo>
                    <a:pt x="50" y="37"/>
                  </a:lnTo>
                  <a:lnTo>
                    <a:pt x="50" y="37"/>
                  </a:lnTo>
                  <a:lnTo>
                    <a:pt x="49" y="31"/>
                  </a:lnTo>
                  <a:lnTo>
                    <a:pt x="49" y="31"/>
                  </a:lnTo>
                  <a:lnTo>
                    <a:pt x="47" y="27"/>
                  </a:lnTo>
                  <a:lnTo>
                    <a:pt x="44" y="24"/>
                  </a:lnTo>
                  <a:lnTo>
                    <a:pt x="44" y="24"/>
                  </a:lnTo>
                  <a:lnTo>
                    <a:pt x="41" y="24"/>
                  </a:lnTo>
                  <a:lnTo>
                    <a:pt x="36" y="23"/>
                  </a:lnTo>
                  <a:lnTo>
                    <a:pt x="36" y="23"/>
                  </a:lnTo>
                  <a:lnTo>
                    <a:pt x="33" y="24"/>
                  </a:lnTo>
                  <a:lnTo>
                    <a:pt x="28" y="27"/>
                  </a:lnTo>
                  <a:lnTo>
                    <a:pt x="28" y="27"/>
                  </a:lnTo>
                  <a:lnTo>
                    <a:pt x="24" y="31"/>
                  </a:lnTo>
                  <a:lnTo>
                    <a:pt x="23" y="35"/>
                  </a:lnTo>
                  <a:lnTo>
                    <a:pt x="23" y="44"/>
                  </a:lnTo>
                  <a:lnTo>
                    <a:pt x="0" y="44"/>
                  </a:lnTo>
                  <a:lnTo>
                    <a:pt x="0" y="44"/>
                  </a:lnTo>
                  <a:lnTo>
                    <a:pt x="0" y="35"/>
                  </a:lnTo>
                  <a:lnTo>
                    <a:pt x="0" y="35"/>
                  </a:lnTo>
                  <a:lnTo>
                    <a:pt x="3" y="26"/>
                  </a:lnTo>
                  <a:lnTo>
                    <a:pt x="3" y="26"/>
                  </a:lnTo>
                  <a:lnTo>
                    <a:pt x="5" y="19"/>
                  </a:lnTo>
                  <a:lnTo>
                    <a:pt x="8" y="14"/>
                  </a:lnTo>
                  <a:lnTo>
                    <a:pt x="8" y="14"/>
                  </a:lnTo>
                  <a:lnTo>
                    <a:pt x="13" y="8"/>
                  </a:lnTo>
                  <a:lnTo>
                    <a:pt x="20" y="5"/>
                  </a:lnTo>
                  <a:lnTo>
                    <a:pt x="20" y="5"/>
                  </a:lnTo>
                  <a:lnTo>
                    <a:pt x="28" y="2"/>
                  </a:lnTo>
                  <a:lnTo>
                    <a:pt x="37" y="0"/>
                  </a:lnTo>
                  <a:lnTo>
                    <a:pt x="37" y="0"/>
                  </a:lnTo>
                  <a:lnTo>
                    <a:pt x="47" y="2"/>
                  </a:lnTo>
                  <a:lnTo>
                    <a:pt x="54" y="3"/>
                  </a:lnTo>
                  <a:lnTo>
                    <a:pt x="54" y="3"/>
                  </a:lnTo>
                  <a:lnTo>
                    <a:pt x="60" y="8"/>
                  </a:lnTo>
                  <a:lnTo>
                    <a:pt x="66" y="13"/>
                  </a:lnTo>
                  <a:lnTo>
                    <a:pt x="66" y="13"/>
                  </a:lnTo>
                  <a:lnTo>
                    <a:pt x="70" y="19"/>
                  </a:lnTo>
                  <a:lnTo>
                    <a:pt x="71" y="24"/>
                  </a:lnTo>
                  <a:lnTo>
                    <a:pt x="71" y="24"/>
                  </a:lnTo>
                  <a:lnTo>
                    <a:pt x="75" y="35"/>
                  </a:lnTo>
                  <a:lnTo>
                    <a:pt x="75" y="35"/>
                  </a:lnTo>
                  <a:lnTo>
                    <a:pt x="73" y="47"/>
                  </a:lnTo>
                  <a:lnTo>
                    <a:pt x="73" y="47"/>
                  </a:lnTo>
                  <a:lnTo>
                    <a:pt x="71" y="53"/>
                  </a:lnTo>
                  <a:lnTo>
                    <a:pt x="68" y="60"/>
                  </a:lnTo>
                  <a:lnTo>
                    <a:pt x="68" y="60"/>
                  </a:lnTo>
                  <a:lnTo>
                    <a:pt x="57" y="71"/>
                  </a:lnTo>
                  <a:lnTo>
                    <a:pt x="44" y="82"/>
                  </a:lnTo>
                  <a:lnTo>
                    <a:pt x="44" y="82"/>
                  </a:lnTo>
                  <a:lnTo>
                    <a:pt x="36" y="92"/>
                  </a:lnTo>
                  <a:lnTo>
                    <a:pt x="28" y="100"/>
                  </a:lnTo>
                  <a:lnTo>
                    <a:pt x="76" y="100"/>
                  </a:lnTo>
                  <a:lnTo>
                    <a:pt x="76" y="121"/>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solidFill>
                  <a:schemeClr val="tx2">
                    <a:lumMod val="25000"/>
                    <a:lumOff val="75000"/>
                  </a:schemeClr>
                </a:solidFill>
                <a:latin typeface="方正中等线简体" panose="02010601030101010101" pitchFamily="2" charset="-122"/>
                <a:ea typeface="方正中等线简体" panose="02010601030101010101" pitchFamily="2" charset="-122"/>
              </a:endParaRPr>
            </a:p>
          </p:txBody>
        </p:sp>
      </p:grpSp>
      <p:grpSp>
        <p:nvGrpSpPr>
          <p:cNvPr id="48" name="组合 47"/>
          <p:cNvGrpSpPr/>
          <p:nvPr/>
        </p:nvGrpSpPr>
        <p:grpSpPr>
          <a:xfrm>
            <a:off x="5818043" y="5597736"/>
            <a:ext cx="641921" cy="619176"/>
            <a:chOff x="2695575" y="2592388"/>
            <a:chExt cx="347662" cy="333375"/>
          </a:xfrm>
        </p:grpSpPr>
        <p:sp>
          <p:nvSpPr>
            <p:cNvPr id="49" name="Freeform 28"/>
            <p:cNvSpPr>
              <a:spLocks/>
            </p:cNvSpPr>
            <p:nvPr/>
          </p:nvSpPr>
          <p:spPr bwMode="auto">
            <a:xfrm>
              <a:off x="2695575" y="2592388"/>
              <a:ext cx="347662" cy="333375"/>
            </a:xfrm>
            <a:custGeom>
              <a:avLst/>
              <a:gdLst>
                <a:gd name="T0" fmla="*/ 42 w 219"/>
                <a:gd name="T1" fmla="*/ 210 h 210"/>
                <a:gd name="T2" fmla="*/ 0 w 219"/>
                <a:gd name="T3" fmla="*/ 81 h 210"/>
                <a:gd name="T4" fmla="*/ 109 w 219"/>
                <a:gd name="T5" fmla="*/ 0 h 210"/>
                <a:gd name="T6" fmla="*/ 219 w 219"/>
                <a:gd name="T7" fmla="*/ 81 h 210"/>
                <a:gd name="T8" fmla="*/ 177 w 219"/>
                <a:gd name="T9" fmla="*/ 210 h 210"/>
                <a:gd name="T10" fmla="*/ 42 w 219"/>
                <a:gd name="T11" fmla="*/ 210 h 210"/>
              </a:gdLst>
              <a:ahLst/>
              <a:cxnLst>
                <a:cxn ang="0">
                  <a:pos x="T0" y="T1"/>
                </a:cxn>
                <a:cxn ang="0">
                  <a:pos x="T2" y="T3"/>
                </a:cxn>
                <a:cxn ang="0">
                  <a:pos x="T4" y="T5"/>
                </a:cxn>
                <a:cxn ang="0">
                  <a:pos x="T6" y="T7"/>
                </a:cxn>
                <a:cxn ang="0">
                  <a:pos x="T8" y="T9"/>
                </a:cxn>
                <a:cxn ang="0">
                  <a:pos x="T10" y="T11"/>
                </a:cxn>
              </a:cxnLst>
              <a:rect l="0" t="0" r="r" b="b"/>
              <a:pathLst>
                <a:path w="219" h="210">
                  <a:moveTo>
                    <a:pt x="42" y="210"/>
                  </a:moveTo>
                  <a:lnTo>
                    <a:pt x="0" y="81"/>
                  </a:lnTo>
                  <a:lnTo>
                    <a:pt x="109" y="0"/>
                  </a:lnTo>
                  <a:lnTo>
                    <a:pt x="219" y="81"/>
                  </a:lnTo>
                  <a:lnTo>
                    <a:pt x="177" y="210"/>
                  </a:lnTo>
                  <a:lnTo>
                    <a:pt x="42" y="210"/>
                  </a:lnTo>
                  <a:close/>
                </a:path>
              </a:pathLst>
            </a:custGeom>
            <a:solidFill>
              <a:srgbClr val="4F2E15"/>
            </a:solidFill>
            <a:ln w="12700">
              <a:miter lim="400000"/>
            </a:ln>
          </p:spPr>
          <p:txBody>
            <a:bodyPr lIns="35519" tIns="35519" rIns="35519" bIns="35519" anchor="ctr"/>
            <a:lstStyle/>
            <a:p>
              <a:pPr defTabSz="577190"/>
              <a:endParaRPr lang="zh-CN" altLang="en-US" sz="2200">
                <a:solidFill>
                  <a:schemeClr val="tx2">
                    <a:lumMod val="25000"/>
                    <a:lumOff val="75000"/>
                  </a:schemeClr>
                </a:solidFill>
                <a:latin typeface="微软雅黑" pitchFamily="34" charset="-122"/>
                <a:ea typeface="微软雅黑" pitchFamily="34" charset="-122"/>
              </a:endParaRPr>
            </a:p>
          </p:txBody>
        </p:sp>
        <p:sp>
          <p:nvSpPr>
            <p:cNvPr id="50" name="Freeform 34"/>
            <p:cNvSpPr>
              <a:spLocks/>
            </p:cNvSpPr>
            <p:nvPr/>
          </p:nvSpPr>
          <p:spPr bwMode="auto">
            <a:xfrm>
              <a:off x="2808288" y="2687638"/>
              <a:ext cx="122237" cy="193675"/>
            </a:xfrm>
            <a:custGeom>
              <a:avLst/>
              <a:gdLst>
                <a:gd name="T0" fmla="*/ 1 w 77"/>
                <a:gd name="T1" fmla="*/ 38 h 122"/>
                <a:gd name="T2" fmla="*/ 1 w 77"/>
                <a:gd name="T3" fmla="*/ 29 h 122"/>
                <a:gd name="T4" fmla="*/ 6 w 77"/>
                <a:gd name="T5" fmla="*/ 16 h 122"/>
                <a:gd name="T6" fmla="*/ 11 w 77"/>
                <a:gd name="T7" fmla="*/ 9 h 122"/>
                <a:gd name="T8" fmla="*/ 17 w 77"/>
                <a:gd name="T9" fmla="*/ 4 h 122"/>
                <a:gd name="T10" fmla="*/ 37 w 77"/>
                <a:gd name="T11" fmla="*/ 0 h 122"/>
                <a:gd name="T12" fmla="*/ 45 w 77"/>
                <a:gd name="T13" fmla="*/ 1 h 122"/>
                <a:gd name="T14" fmla="*/ 55 w 77"/>
                <a:gd name="T15" fmla="*/ 3 h 122"/>
                <a:gd name="T16" fmla="*/ 66 w 77"/>
                <a:gd name="T17" fmla="*/ 11 h 122"/>
                <a:gd name="T18" fmla="*/ 71 w 77"/>
                <a:gd name="T19" fmla="*/ 17 h 122"/>
                <a:gd name="T20" fmla="*/ 72 w 77"/>
                <a:gd name="T21" fmla="*/ 22 h 122"/>
                <a:gd name="T22" fmla="*/ 74 w 77"/>
                <a:gd name="T23" fmla="*/ 32 h 122"/>
                <a:gd name="T24" fmla="*/ 71 w 77"/>
                <a:gd name="T25" fmla="*/ 45 h 122"/>
                <a:gd name="T26" fmla="*/ 67 w 77"/>
                <a:gd name="T27" fmla="*/ 50 h 122"/>
                <a:gd name="T28" fmla="*/ 61 w 77"/>
                <a:gd name="T29" fmla="*/ 56 h 122"/>
                <a:gd name="T30" fmla="*/ 67 w 77"/>
                <a:gd name="T31" fmla="*/ 61 h 122"/>
                <a:gd name="T32" fmla="*/ 72 w 77"/>
                <a:gd name="T33" fmla="*/ 66 h 122"/>
                <a:gd name="T34" fmla="*/ 76 w 77"/>
                <a:gd name="T35" fmla="*/ 71 h 122"/>
                <a:gd name="T36" fmla="*/ 77 w 77"/>
                <a:gd name="T37" fmla="*/ 87 h 122"/>
                <a:gd name="T38" fmla="*/ 76 w 77"/>
                <a:gd name="T39" fmla="*/ 96 h 122"/>
                <a:gd name="T40" fmla="*/ 72 w 77"/>
                <a:gd name="T41" fmla="*/ 106 h 122"/>
                <a:gd name="T42" fmla="*/ 59 w 77"/>
                <a:gd name="T43" fmla="*/ 117 h 122"/>
                <a:gd name="T44" fmla="*/ 51 w 77"/>
                <a:gd name="T45" fmla="*/ 121 h 122"/>
                <a:gd name="T46" fmla="*/ 43 w 77"/>
                <a:gd name="T47" fmla="*/ 122 h 122"/>
                <a:gd name="T48" fmla="*/ 26 w 77"/>
                <a:gd name="T49" fmla="*/ 121 h 122"/>
                <a:gd name="T50" fmla="*/ 17 w 77"/>
                <a:gd name="T51" fmla="*/ 117 h 122"/>
                <a:gd name="T52" fmla="*/ 11 w 77"/>
                <a:gd name="T53" fmla="*/ 113 h 122"/>
                <a:gd name="T54" fmla="*/ 3 w 77"/>
                <a:gd name="T55" fmla="*/ 100 h 122"/>
                <a:gd name="T56" fmla="*/ 0 w 77"/>
                <a:gd name="T57" fmla="*/ 93 h 122"/>
                <a:gd name="T58" fmla="*/ 0 w 77"/>
                <a:gd name="T59" fmla="*/ 79 h 122"/>
                <a:gd name="T60" fmla="*/ 21 w 77"/>
                <a:gd name="T61" fmla="*/ 79 h 122"/>
                <a:gd name="T62" fmla="*/ 22 w 77"/>
                <a:gd name="T63" fmla="*/ 84 h 122"/>
                <a:gd name="T64" fmla="*/ 24 w 77"/>
                <a:gd name="T65" fmla="*/ 90 h 122"/>
                <a:gd name="T66" fmla="*/ 27 w 77"/>
                <a:gd name="T67" fmla="*/ 96 h 122"/>
                <a:gd name="T68" fmla="*/ 32 w 77"/>
                <a:gd name="T69" fmla="*/ 100 h 122"/>
                <a:gd name="T70" fmla="*/ 37 w 77"/>
                <a:gd name="T71" fmla="*/ 100 h 122"/>
                <a:gd name="T72" fmla="*/ 45 w 77"/>
                <a:gd name="T73" fmla="*/ 100 h 122"/>
                <a:gd name="T74" fmla="*/ 51 w 77"/>
                <a:gd name="T75" fmla="*/ 95 h 122"/>
                <a:gd name="T76" fmla="*/ 55 w 77"/>
                <a:gd name="T77" fmla="*/ 87 h 122"/>
                <a:gd name="T78" fmla="*/ 55 w 77"/>
                <a:gd name="T79" fmla="*/ 82 h 122"/>
                <a:gd name="T80" fmla="*/ 53 w 77"/>
                <a:gd name="T81" fmla="*/ 79 h 122"/>
                <a:gd name="T82" fmla="*/ 45 w 77"/>
                <a:gd name="T83" fmla="*/ 71 h 122"/>
                <a:gd name="T84" fmla="*/ 42 w 77"/>
                <a:gd name="T85" fmla="*/ 69 h 122"/>
                <a:gd name="T86" fmla="*/ 29 w 77"/>
                <a:gd name="T87" fmla="*/ 67 h 122"/>
                <a:gd name="T88" fmla="*/ 29 w 77"/>
                <a:gd name="T89" fmla="*/ 48 h 122"/>
                <a:gd name="T90" fmla="*/ 35 w 77"/>
                <a:gd name="T91" fmla="*/ 48 h 122"/>
                <a:gd name="T92" fmla="*/ 42 w 77"/>
                <a:gd name="T93" fmla="*/ 46 h 122"/>
                <a:gd name="T94" fmla="*/ 48 w 77"/>
                <a:gd name="T95" fmla="*/ 42 h 122"/>
                <a:gd name="T96" fmla="*/ 50 w 77"/>
                <a:gd name="T97" fmla="*/ 38 h 122"/>
                <a:gd name="T98" fmla="*/ 51 w 77"/>
                <a:gd name="T99" fmla="*/ 33 h 122"/>
                <a:gd name="T100" fmla="*/ 50 w 77"/>
                <a:gd name="T101" fmla="*/ 27 h 122"/>
                <a:gd name="T102" fmla="*/ 45 w 77"/>
                <a:gd name="T103" fmla="*/ 22 h 122"/>
                <a:gd name="T104" fmla="*/ 38 w 77"/>
                <a:gd name="T105" fmla="*/ 21 h 122"/>
                <a:gd name="T106" fmla="*/ 32 w 77"/>
                <a:gd name="T107" fmla="*/ 22 h 122"/>
                <a:gd name="T108" fmla="*/ 26 w 77"/>
                <a:gd name="T109" fmla="*/ 27 h 122"/>
                <a:gd name="T110" fmla="*/ 24 w 77"/>
                <a:gd name="T111" fmla="*/ 30 h 122"/>
                <a:gd name="T112" fmla="*/ 22 w 77"/>
                <a:gd name="T113" fmla="*/ 38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7" h="122">
                  <a:moveTo>
                    <a:pt x="1" y="38"/>
                  </a:moveTo>
                  <a:lnTo>
                    <a:pt x="1" y="38"/>
                  </a:lnTo>
                  <a:lnTo>
                    <a:pt x="1" y="29"/>
                  </a:lnTo>
                  <a:lnTo>
                    <a:pt x="1" y="29"/>
                  </a:lnTo>
                  <a:lnTo>
                    <a:pt x="3" y="24"/>
                  </a:lnTo>
                  <a:lnTo>
                    <a:pt x="6" y="16"/>
                  </a:lnTo>
                  <a:lnTo>
                    <a:pt x="6" y="16"/>
                  </a:lnTo>
                  <a:lnTo>
                    <a:pt x="11" y="9"/>
                  </a:lnTo>
                  <a:lnTo>
                    <a:pt x="17" y="4"/>
                  </a:lnTo>
                  <a:lnTo>
                    <a:pt x="17" y="4"/>
                  </a:lnTo>
                  <a:lnTo>
                    <a:pt x="27" y="1"/>
                  </a:lnTo>
                  <a:lnTo>
                    <a:pt x="37" y="0"/>
                  </a:lnTo>
                  <a:lnTo>
                    <a:pt x="37" y="0"/>
                  </a:lnTo>
                  <a:lnTo>
                    <a:pt x="45" y="1"/>
                  </a:lnTo>
                  <a:lnTo>
                    <a:pt x="55" y="3"/>
                  </a:lnTo>
                  <a:lnTo>
                    <a:pt x="55" y="3"/>
                  </a:lnTo>
                  <a:lnTo>
                    <a:pt x="61" y="8"/>
                  </a:lnTo>
                  <a:lnTo>
                    <a:pt x="66" y="11"/>
                  </a:lnTo>
                  <a:lnTo>
                    <a:pt x="66" y="11"/>
                  </a:lnTo>
                  <a:lnTo>
                    <a:pt x="71" y="17"/>
                  </a:lnTo>
                  <a:lnTo>
                    <a:pt x="72" y="22"/>
                  </a:lnTo>
                  <a:lnTo>
                    <a:pt x="72" y="22"/>
                  </a:lnTo>
                  <a:lnTo>
                    <a:pt x="74" y="32"/>
                  </a:lnTo>
                  <a:lnTo>
                    <a:pt x="74" y="32"/>
                  </a:lnTo>
                  <a:lnTo>
                    <a:pt x="72" y="38"/>
                  </a:lnTo>
                  <a:lnTo>
                    <a:pt x="71" y="45"/>
                  </a:lnTo>
                  <a:lnTo>
                    <a:pt x="71" y="45"/>
                  </a:lnTo>
                  <a:lnTo>
                    <a:pt x="67" y="50"/>
                  </a:lnTo>
                  <a:lnTo>
                    <a:pt x="64" y="53"/>
                  </a:lnTo>
                  <a:lnTo>
                    <a:pt x="61" y="56"/>
                  </a:lnTo>
                  <a:lnTo>
                    <a:pt x="61" y="56"/>
                  </a:lnTo>
                  <a:lnTo>
                    <a:pt x="67" y="61"/>
                  </a:lnTo>
                  <a:lnTo>
                    <a:pt x="67" y="61"/>
                  </a:lnTo>
                  <a:lnTo>
                    <a:pt x="72" y="66"/>
                  </a:lnTo>
                  <a:lnTo>
                    <a:pt x="76" y="71"/>
                  </a:lnTo>
                  <a:lnTo>
                    <a:pt x="76" y="71"/>
                  </a:lnTo>
                  <a:lnTo>
                    <a:pt x="77" y="77"/>
                  </a:lnTo>
                  <a:lnTo>
                    <a:pt x="77" y="87"/>
                  </a:lnTo>
                  <a:lnTo>
                    <a:pt x="77" y="87"/>
                  </a:lnTo>
                  <a:lnTo>
                    <a:pt x="76" y="96"/>
                  </a:lnTo>
                  <a:lnTo>
                    <a:pt x="72" y="106"/>
                  </a:lnTo>
                  <a:lnTo>
                    <a:pt x="72" y="106"/>
                  </a:lnTo>
                  <a:lnTo>
                    <a:pt x="67" y="113"/>
                  </a:lnTo>
                  <a:lnTo>
                    <a:pt x="59" y="117"/>
                  </a:lnTo>
                  <a:lnTo>
                    <a:pt x="59" y="117"/>
                  </a:lnTo>
                  <a:lnTo>
                    <a:pt x="51" y="121"/>
                  </a:lnTo>
                  <a:lnTo>
                    <a:pt x="43" y="122"/>
                  </a:lnTo>
                  <a:lnTo>
                    <a:pt x="43" y="122"/>
                  </a:lnTo>
                  <a:lnTo>
                    <a:pt x="34" y="122"/>
                  </a:lnTo>
                  <a:lnTo>
                    <a:pt x="26" y="121"/>
                  </a:lnTo>
                  <a:lnTo>
                    <a:pt x="26" y="121"/>
                  </a:lnTo>
                  <a:lnTo>
                    <a:pt x="17" y="117"/>
                  </a:lnTo>
                  <a:lnTo>
                    <a:pt x="11" y="113"/>
                  </a:lnTo>
                  <a:lnTo>
                    <a:pt x="11" y="113"/>
                  </a:lnTo>
                  <a:lnTo>
                    <a:pt x="6" y="108"/>
                  </a:lnTo>
                  <a:lnTo>
                    <a:pt x="3" y="100"/>
                  </a:lnTo>
                  <a:lnTo>
                    <a:pt x="3" y="100"/>
                  </a:lnTo>
                  <a:lnTo>
                    <a:pt x="0" y="93"/>
                  </a:lnTo>
                  <a:lnTo>
                    <a:pt x="0" y="87"/>
                  </a:lnTo>
                  <a:lnTo>
                    <a:pt x="0" y="79"/>
                  </a:lnTo>
                  <a:lnTo>
                    <a:pt x="21" y="79"/>
                  </a:lnTo>
                  <a:lnTo>
                    <a:pt x="21" y="79"/>
                  </a:lnTo>
                  <a:lnTo>
                    <a:pt x="22" y="84"/>
                  </a:lnTo>
                  <a:lnTo>
                    <a:pt x="22" y="84"/>
                  </a:lnTo>
                  <a:lnTo>
                    <a:pt x="24" y="90"/>
                  </a:lnTo>
                  <a:lnTo>
                    <a:pt x="24" y="90"/>
                  </a:lnTo>
                  <a:lnTo>
                    <a:pt x="26" y="95"/>
                  </a:lnTo>
                  <a:lnTo>
                    <a:pt x="27" y="96"/>
                  </a:lnTo>
                  <a:lnTo>
                    <a:pt x="27" y="96"/>
                  </a:lnTo>
                  <a:lnTo>
                    <a:pt x="32" y="100"/>
                  </a:lnTo>
                  <a:lnTo>
                    <a:pt x="37" y="100"/>
                  </a:lnTo>
                  <a:lnTo>
                    <a:pt x="37" y="100"/>
                  </a:lnTo>
                  <a:lnTo>
                    <a:pt x="45" y="100"/>
                  </a:lnTo>
                  <a:lnTo>
                    <a:pt x="45" y="100"/>
                  </a:lnTo>
                  <a:lnTo>
                    <a:pt x="51" y="95"/>
                  </a:lnTo>
                  <a:lnTo>
                    <a:pt x="51" y="95"/>
                  </a:lnTo>
                  <a:lnTo>
                    <a:pt x="53" y="92"/>
                  </a:lnTo>
                  <a:lnTo>
                    <a:pt x="55" y="87"/>
                  </a:lnTo>
                  <a:lnTo>
                    <a:pt x="55" y="87"/>
                  </a:lnTo>
                  <a:lnTo>
                    <a:pt x="55" y="82"/>
                  </a:lnTo>
                  <a:lnTo>
                    <a:pt x="53" y="79"/>
                  </a:lnTo>
                  <a:lnTo>
                    <a:pt x="53" y="79"/>
                  </a:lnTo>
                  <a:lnTo>
                    <a:pt x="50" y="74"/>
                  </a:lnTo>
                  <a:lnTo>
                    <a:pt x="45" y="71"/>
                  </a:lnTo>
                  <a:lnTo>
                    <a:pt x="45" y="71"/>
                  </a:lnTo>
                  <a:lnTo>
                    <a:pt x="42" y="69"/>
                  </a:lnTo>
                  <a:lnTo>
                    <a:pt x="37" y="67"/>
                  </a:lnTo>
                  <a:lnTo>
                    <a:pt x="29" y="67"/>
                  </a:lnTo>
                  <a:lnTo>
                    <a:pt x="29" y="48"/>
                  </a:lnTo>
                  <a:lnTo>
                    <a:pt x="29" y="48"/>
                  </a:lnTo>
                  <a:lnTo>
                    <a:pt x="35" y="48"/>
                  </a:lnTo>
                  <a:lnTo>
                    <a:pt x="35" y="48"/>
                  </a:lnTo>
                  <a:lnTo>
                    <a:pt x="42" y="46"/>
                  </a:lnTo>
                  <a:lnTo>
                    <a:pt x="42" y="46"/>
                  </a:lnTo>
                  <a:lnTo>
                    <a:pt x="45" y="45"/>
                  </a:lnTo>
                  <a:lnTo>
                    <a:pt x="48" y="42"/>
                  </a:lnTo>
                  <a:lnTo>
                    <a:pt x="48" y="42"/>
                  </a:lnTo>
                  <a:lnTo>
                    <a:pt x="50" y="38"/>
                  </a:lnTo>
                  <a:lnTo>
                    <a:pt x="51" y="33"/>
                  </a:lnTo>
                  <a:lnTo>
                    <a:pt x="51" y="33"/>
                  </a:lnTo>
                  <a:lnTo>
                    <a:pt x="50" y="27"/>
                  </a:lnTo>
                  <a:lnTo>
                    <a:pt x="50" y="27"/>
                  </a:lnTo>
                  <a:lnTo>
                    <a:pt x="48" y="25"/>
                  </a:lnTo>
                  <a:lnTo>
                    <a:pt x="45" y="22"/>
                  </a:lnTo>
                  <a:lnTo>
                    <a:pt x="45" y="22"/>
                  </a:lnTo>
                  <a:lnTo>
                    <a:pt x="38" y="21"/>
                  </a:lnTo>
                  <a:lnTo>
                    <a:pt x="38" y="21"/>
                  </a:lnTo>
                  <a:lnTo>
                    <a:pt x="32" y="22"/>
                  </a:lnTo>
                  <a:lnTo>
                    <a:pt x="32" y="22"/>
                  </a:lnTo>
                  <a:lnTo>
                    <a:pt x="26" y="27"/>
                  </a:lnTo>
                  <a:lnTo>
                    <a:pt x="26" y="27"/>
                  </a:lnTo>
                  <a:lnTo>
                    <a:pt x="24" y="30"/>
                  </a:lnTo>
                  <a:lnTo>
                    <a:pt x="24" y="33"/>
                  </a:lnTo>
                  <a:lnTo>
                    <a:pt x="22" y="38"/>
                  </a:lnTo>
                  <a:lnTo>
                    <a:pt x="1" y="38"/>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solidFill>
                  <a:schemeClr val="tx2">
                    <a:lumMod val="25000"/>
                    <a:lumOff val="75000"/>
                  </a:schemeClr>
                </a:solidFill>
                <a:latin typeface="方正中等线简体" panose="02010601030101010101" pitchFamily="2" charset="-122"/>
                <a:ea typeface="方正中等线简体" panose="02010601030101010101" pitchFamily="2" charset="-122"/>
              </a:endParaRPr>
            </a:p>
          </p:txBody>
        </p:sp>
      </p:grpSp>
      <p:grpSp>
        <p:nvGrpSpPr>
          <p:cNvPr id="51" name="组合 50"/>
          <p:cNvGrpSpPr/>
          <p:nvPr/>
        </p:nvGrpSpPr>
        <p:grpSpPr>
          <a:xfrm>
            <a:off x="4734249" y="7322116"/>
            <a:ext cx="641921" cy="619176"/>
            <a:chOff x="2716213" y="3579813"/>
            <a:chExt cx="347662" cy="333375"/>
          </a:xfrm>
        </p:grpSpPr>
        <p:sp>
          <p:nvSpPr>
            <p:cNvPr id="52" name="Freeform 29"/>
            <p:cNvSpPr>
              <a:spLocks/>
            </p:cNvSpPr>
            <p:nvPr/>
          </p:nvSpPr>
          <p:spPr bwMode="auto">
            <a:xfrm>
              <a:off x="2716213" y="3579813"/>
              <a:ext cx="347662" cy="333375"/>
            </a:xfrm>
            <a:custGeom>
              <a:avLst/>
              <a:gdLst>
                <a:gd name="T0" fmla="*/ 42 w 219"/>
                <a:gd name="T1" fmla="*/ 210 h 210"/>
                <a:gd name="T2" fmla="*/ 0 w 219"/>
                <a:gd name="T3" fmla="*/ 80 h 210"/>
                <a:gd name="T4" fmla="*/ 109 w 219"/>
                <a:gd name="T5" fmla="*/ 0 h 210"/>
                <a:gd name="T6" fmla="*/ 219 w 219"/>
                <a:gd name="T7" fmla="*/ 80 h 210"/>
                <a:gd name="T8" fmla="*/ 177 w 219"/>
                <a:gd name="T9" fmla="*/ 210 h 210"/>
                <a:gd name="T10" fmla="*/ 42 w 219"/>
                <a:gd name="T11" fmla="*/ 210 h 210"/>
              </a:gdLst>
              <a:ahLst/>
              <a:cxnLst>
                <a:cxn ang="0">
                  <a:pos x="T0" y="T1"/>
                </a:cxn>
                <a:cxn ang="0">
                  <a:pos x="T2" y="T3"/>
                </a:cxn>
                <a:cxn ang="0">
                  <a:pos x="T4" y="T5"/>
                </a:cxn>
                <a:cxn ang="0">
                  <a:pos x="T6" y="T7"/>
                </a:cxn>
                <a:cxn ang="0">
                  <a:pos x="T8" y="T9"/>
                </a:cxn>
                <a:cxn ang="0">
                  <a:pos x="T10" y="T11"/>
                </a:cxn>
              </a:cxnLst>
              <a:rect l="0" t="0" r="r" b="b"/>
              <a:pathLst>
                <a:path w="219" h="210">
                  <a:moveTo>
                    <a:pt x="42" y="210"/>
                  </a:moveTo>
                  <a:lnTo>
                    <a:pt x="0" y="80"/>
                  </a:lnTo>
                  <a:lnTo>
                    <a:pt x="109" y="0"/>
                  </a:lnTo>
                  <a:lnTo>
                    <a:pt x="219" y="80"/>
                  </a:lnTo>
                  <a:lnTo>
                    <a:pt x="177" y="210"/>
                  </a:lnTo>
                  <a:lnTo>
                    <a:pt x="42" y="210"/>
                  </a:lnTo>
                  <a:close/>
                </a:path>
              </a:pathLst>
            </a:custGeom>
            <a:solidFill>
              <a:srgbClr val="4F2E15"/>
            </a:solidFill>
            <a:ln w="12700">
              <a:miter lim="400000"/>
            </a:ln>
          </p:spPr>
          <p:txBody>
            <a:bodyPr lIns="35519" tIns="35519" rIns="35519" bIns="35519" anchor="ctr"/>
            <a:lstStyle/>
            <a:p>
              <a:pPr defTabSz="577190"/>
              <a:endParaRPr lang="zh-CN" altLang="en-US" sz="2200">
                <a:solidFill>
                  <a:schemeClr val="tx2">
                    <a:lumMod val="25000"/>
                    <a:lumOff val="75000"/>
                  </a:schemeClr>
                </a:solidFill>
                <a:latin typeface="微软雅黑" pitchFamily="34" charset="-122"/>
                <a:ea typeface="微软雅黑" pitchFamily="34" charset="-122"/>
              </a:endParaRPr>
            </a:p>
          </p:txBody>
        </p:sp>
        <p:sp>
          <p:nvSpPr>
            <p:cNvPr id="53" name="Freeform 35"/>
            <p:cNvSpPr>
              <a:spLocks noEditPoints="1"/>
            </p:cNvSpPr>
            <p:nvPr/>
          </p:nvSpPr>
          <p:spPr bwMode="auto">
            <a:xfrm>
              <a:off x="2813050" y="3668713"/>
              <a:ext cx="122237" cy="192088"/>
            </a:xfrm>
            <a:custGeom>
              <a:avLst/>
              <a:gdLst>
                <a:gd name="T0" fmla="*/ 68 w 77"/>
                <a:gd name="T1" fmla="*/ 121 h 121"/>
                <a:gd name="T2" fmla="*/ 45 w 77"/>
                <a:gd name="T3" fmla="*/ 121 h 121"/>
                <a:gd name="T4" fmla="*/ 45 w 77"/>
                <a:gd name="T5" fmla="*/ 102 h 121"/>
                <a:gd name="T6" fmla="*/ 0 w 77"/>
                <a:gd name="T7" fmla="*/ 102 h 121"/>
                <a:gd name="T8" fmla="*/ 0 w 77"/>
                <a:gd name="T9" fmla="*/ 79 h 121"/>
                <a:gd name="T10" fmla="*/ 48 w 77"/>
                <a:gd name="T11" fmla="*/ 0 h 121"/>
                <a:gd name="T12" fmla="*/ 68 w 77"/>
                <a:gd name="T13" fmla="*/ 0 h 121"/>
                <a:gd name="T14" fmla="*/ 68 w 77"/>
                <a:gd name="T15" fmla="*/ 79 h 121"/>
                <a:gd name="T16" fmla="*/ 77 w 77"/>
                <a:gd name="T17" fmla="*/ 79 h 121"/>
                <a:gd name="T18" fmla="*/ 77 w 77"/>
                <a:gd name="T19" fmla="*/ 102 h 121"/>
                <a:gd name="T20" fmla="*/ 68 w 77"/>
                <a:gd name="T21" fmla="*/ 102 h 121"/>
                <a:gd name="T22" fmla="*/ 68 w 77"/>
                <a:gd name="T23" fmla="*/ 121 h 121"/>
                <a:gd name="T24" fmla="*/ 45 w 77"/>
                <a:gd name="T25" fmla="*/ 44 h 121"/>
                <a:gd name="T26" fmla="*/ 23 w 77"/>
                <a:gd name="T27" fmla="*/ 79 h 121"/>
                <a:gd name="T28" fmla="*/ 45 w 77"/>
                <a:gd name="T29" fmla="*/ 79 h 121"/>
                <a:gd name="T30" fmla="*/ 45 w 77"/>
                <a:gd name="T31" fmla="*/ 44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7" h="121">
                  <a:moveTo>
                    <a:pt x="68" y="121"/>
                  </a:moveTo>
                  <a:lnTo>
                    <a:pt x="45" y="121"/>
                  </a:lnTo>
                  <a:lnTo>
                    <a:pt x="45" y="102"/>
                  </a:lnTo>
                  <a:lnTo>
                    <a:pt x="0" y="102"/>
                  </a:lnTo>
                  <a:lnTo>
                    <a:pt x="0" y="79"/>
                  </a:lnTo>
                  <a:lnTo>
                    <a:pt x="48" y="0"/>
                  </a:lnTo>
                  <a:lnTo>
                    <a:pt x="68" y="0"/>
                  </a:lnTo>
                  <a:lnTo>
                    <a:pt x="68" y="79"/>
                  </a:lnTo>
                  <a:lnTo>
                    <a:pt x="77" y="79"/>
                  </a:lnTo>
                  <a:lnTo>
                    <a:pt x="77" y="102"/>
                  </a:lnTo>
                  <a:lnTo>
                    <a:pt x="68" y="102"/>
                  </a:lnTo>
                  <a:lnTo>
                    <a:pt x="68" y="121"/>
                  </a:lnTo>
                  <a:close/>
                  <a:moveTo>
                    <a:pt x="45" y="44"/>
                  </a:moveTo>
                  <a:lnTo>
                    <a:pt x="23" y="79"/>
                  </a:lnTo>
                  <a:lnTo>
                    <a:pt x="45" y="79"/>
                  </a:lnTo>
                  <a:lnTo>
                    <a:pt x="45" y="44"/>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solidFill>
                  <a:schemeClr val="tx2">
                    <a:lumMod val="25000"/>
                    <a:lumOff val="75000"/>
                  </a:schemeClr>
                </a:solidFill>
                <a:latin typeface="方正中等线简体" panose="02010601030101010101" pitchFamily="2" charset="-122"/>
                <a:ea typeface="方正中等线简体" panose="02010601030101010101" pitchFamily="2" charset="-122"/>
              </a:endParaRPr>
            </a:p>
          </p:txBody>
        </p:sp>
      </p:grpSp>
      <p:grpSp>
        <p:nvGrpSpPr>
          <p:cNvPr id="59" name="组合 58"/>
          <p:cNvGrpSpPr/>
          <p:nvPr/>
        </p:nvGrpSpPr>
        <p:grpSpPr>
          <a:xfrm>
            <a:off x="4731229" y="2203405"/>
            <a:ext cx="581619" cy="553142"/>
            <a:chOff x="1104900" y="1438275"/>
            <a:chExt cx="349250" cy="330200"/>
          </a:xfrm>
        </p:grpSpPr>
        <p:sp>
          <p:nvSpPr>
            <p:cNvPr id="60" name="Freeform 26"/>
            <p:cNvSpPr>
              <a:spLocks/>
            </p:cNvSpPr>
            <p:nvPr/>
          </p:nvSpPr>
          <p:spPr bwMode="auto">
            <a:xfrm>
              <a:off x="1104900" y="1438275"/>
              <a:ext cx="349250" cy="330200"/>
            </a:xfrm>
            <a:custGeom>
              <a:avLst/>
              <a:gdLst>
                <a:gd name="T0" fmla="*/ 42 w 220"/>
                <a:gd name="T1" fmla="*/ 208 h 208"/>
                <a:gd name="T2" fmla="*/ 0 w 220"/>
                <a:gd name="T3" fmla="*/ 79 h 208"/>
                <a:gd name="T4" fmla="*/ 110 w 220"/>
                <a:gd name="T5" fmla="*/ 0 h 208"/>
                <a:gd name="T6" fmla="*/ 220 w 220"/>
                <a:gd name="T7" fmla="*/ 79 h 208"/>
                <a:gd name="T8" fmla="*/ 178 w 220"/>
                <a:gd name="T9" fmla="*/ 208 h 208"/>
                <a:gd name="T10" fmla="*/ 42 w 220"/>
                <a:gd name="T11" fmla="*/ 208 h 208"/>
              </a:gdLst>
              <a:ahLst/>
              <a:cxnLst>
                <a:cxn ang="0">
                  <a:pos x="T0" y="T1"/>
                </a:cxn>
                <a:cxn ang="0">
                  <a:pos x="T2" y="T3"/>
                </a:cxn>
                <a:cxn ang="0">
                  <a:pos x="T4" y="T5"/>
                </a:cxn>
                <a:cxn ang="0">
                  <a:pos x="T6" y="T7"/>
                </a:cxn>
                <a:cxn ang="0">
                  <a:pos x="T8" y="T9"/>
                </a:cxn>
                <a:cxn ang="0">
                  <a:pos x="T10" y="T11"/>
                </a:cxn>
              </a:cxnLst>
              <a:rect l="0" t="0" r="r" b="b"/>
              <a:pathLst>
                <a:path w="220" h="208">
                  <a:moveTo>
                    <a:pt x="42" y="208"/>
                  </a:moveTo>
                  <a:lnTo>
                    <a:pt x="0" y="79"/>
                  </a:lnTo>
                  <a:lnTo>
                    <a:pt x="110" y="0"/>
                  </a:lnTo>
                  <a:lnTo>
                    <a:pt x="220" y="79"/>
                  </a:lnTo>
                  <a:lnTo>
                    <a:pt x="178" y="208"/>
                  </a:lnTo>
                  <a:lnTo>
                    <a:pt x="42" y="208"/>
                  </a:lnTo>
                  <a:close/>
                </a:path>
              </a:pathLst>
            </a:custGeom>
            <a:solidFill>
              <a:srgbClr val="4F2E15"/>
            </a:solidFill>
            <a:ln w="12700">
              <a:miter lim="400000"/>
            </a:ln>
          </p:spPr>
          <p:txBody>
            <a:bodyPr lIns="35519" tIns="35519" rIns="35519" bIns="35519" anchor="ctr"/>
            <a:lstStyle/>
            <a:p>
              <a:pPr defTabSz="577190"/>
              <a:endParaRPr lang="zh-CN" altLang="en-US" sz="2200">
                <a:solidFill>
                  <a:schemeClr val="tx2">
                    <a:lumMod val="25000"/>
                    <a:lumOff val="75000"/>
                  </a:schemeClr>
                </a:solidFill>
                <a:latin typeface="微软雅黑" pitchFamily="34" charset="-122"/>
                <a:ea typeface="微软雅黑" pitchFamily="34" charset="-122"/>
              </a:endParaRPr>
            </a:p>
          </p:txBody>
        </p:sp>
        <p:sp>
          <p:nvSpPr>
            <p:cNvPr id="61" name="Freeform 32"/>
            <p:cNvSpPr>
              <a:spLocks/>
            </p:cNvSpPr>
            <p:nvPr/>
          </p:nvSpPr>
          <p:spPr bwMode="auto">
            <a:xfrm>
              <a:off x="1233488" y="1533525"/>
              <a:ext cx="68262" cy="188913"/>
            </a:xfrm>
            <a:custGeom>
              <a:avLst/>
              <a:gdLst>
                <a:gd name="T0" fmla="*/ 21 w 43"/>
                <a:gd name="T1" fmla="*/ 29 h 119"/>
                <a:gd name="T2" fmla="*/ 0 w 43"/>
                <a:gd name="T3" fmla="*/ 29 h 119"/>
                <a:gd name="T4" fmla="*/ 0 w 43"/>
                <a:gd name="T5" fmla="*/ 8 h 119"/>
                <a:gd name="T6" fmla="*/ 8 w 43"/>
                <a:gd name="T7" fmla="*/ 8 h 119"/>
                <a:gd name="T8" fmla="*/ 8 w 43"/>
                <a:gd name="T9" fmla="*/ 8 h 119"/>
                <a:gd name="T10" fmla="*/ 14 w 43"/>
                <a:gd name="T11" fmla="*/ 8 h 119"/>
                <a:gd name="T12" fmla="*/ 14 w 43"/>
                <a:gd name="T13" fmla="*/ 8 h 119"/>
                <a:gd name="T14" fmla="*/ 19 w 43"/>
                <a:gd name="T15" fmla="*/ 6 h 119"/>
                <a:gd name="T16" fmla="*/ 19 w 43"/>
                <a:gd name="T17" fmla="*/ 6 h 119"/>
                <a:gd name="T18" fmla="*/ 22 w 43"/>
                <a:gd name="T19" fmla="*/ 3 h 119"/>
                <a:gd name="T20" fmla="*/ 24 w 43"/>
                <a:gd name="T21" fmla="*/ 0 h 119"/>
                <a:gd name="T22" fmla="*/ 43 w 43"/>
                <a:gd name="T23" fmla="*/ 0 h 119"/>
                <a:gd name="T24" fmla="*/ 43 w 43"/>
                <a:gd name="T25" fmla="*/ 119 h 119"/>
                <a:gd name="T26" fmla="*/ 21 w 43"/>
                <a:gd name="T27" fmla="*/ 119 h 119"/>
                <a:gd name="T28" fmla="*/ 21 w 43"/>
                <a:gd name="T29" fmla="*/ 29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119">
                  <a:moveTo>
                    <a:pt x="21" y="29"/>
                  </a:moveTo>
                  <a:lnTo>
                    <a:pt x="0" y="29"/>
                  </a:lnTo>
                  <a:lnTo>
                    <a:pt x="0" y="8"/>
                  </a:lnTo>
                  <a:lnTo>
                    <a:pt x="8" y="8"/>
                  </a:lnTo>
                  <a:lnTo>
                    <a:pt x="8" y="8"/>
                  </a:lnTo>
                  <a:lnTo>
                    <a:pt x="14" y="8"/>
                  </a:lnTo>
                  <a:lnTo>
                    <a:pt x="14" y="8"/>
                  </a:lnTo>
                  <a:lnTo>
                    <a:pt x="19" y="6"/>
                  </a:lnTo>
                  <a:lnTo>
                    <a:pt x="19" y="6"/>
                  </a:lnTo>
                  <a:lnTo>
                    <a:pt x="22" y="3"/>
                  </a:lnTo>
                  <a:lnTo>
                    <a:pt x="24" y="0"/>
                  </a:lnTo>
                  <a:lnTo>
                    <a:pt x="43" y="0"/>
                  </a:lnTo>
                  <a:lnTo>
                    <a:pt x="43" y="119"/>
                  </a:lnTo>
                  <a:lnTo>
                    <a:pt x="21" y="119"/>
                  </a:lnTo>
                  <a:lnTo>
                    <a:pt x="21" y="29"/>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solidFill>
                  <a:schemeClr val="tx2">
                    <a:lumMod val="25000"/>
                    <a:lumOff val="75000"/>
                  </a:schemeClr>
                </a:solidFill>
                <a:latin typeface="方正中等线简体" panose="02010601030101010101" pitchFamily="2" charset="-122"/>
                <a:ea typeface="方正中等线简体" panose="02010601030101010101" pitchFamily="2" charset="-122"/>
              </a:endParaRPr>
            </a:p>
          </p:txBody>
        </p:sp>
      </p:grpSp>
      <p:sp>
        <p:nvSpPr>
          <p:cNvPr id="54" name="Freeform 15"/>
          <p:cNvSpPr>
            <a:spLocks/>
          </p:cNvSpPr>
          <p:nvPr/>
        </p:nvSpPr>
        <p:spPr bwMode="auto">
          <a:xfrm>
            <a:off x="1134067" y="3122157"/>
            <a:ext cx="4302925" cy="3753387"/>
          </a:xfrm>
          <a:custGeom>
            <a:avLst/>
            <a:gdLst>
              <a:gd name="T0" fmla="*/ 367 w 1468"/>
              <a:gd name="T1" fmla="*/ 1273 h 1273"/>
              <a:gd name="T2" fmla="*/ 0 w 1468"/>
              <a:gd name="T3" fmla="*/ 637 h 1273"/>
              <a:gd name="T4" fmla="*/ 367 w 1468"/>
              <a:gd name="T5" fmla="*/ 0 h 1273"/>
              <a:gd name="T6" fmla="*/ 1102 w 1468"/>
              <a:gd name="T7" fmla="*/ 0 h 1273"/>
              <a:gd name="T8" fmla="*/ 1468 w 1468"/>
              <a:gd name="T9" fmla="*/ 637 h 1273"/>
              <a:gd name="T10" fmla="*/ 1102 w 1468"/>
              <a:gd name="T11" fmla="*/ 1273 h 1273"/>
              <a:gd name="T12" fmla="*/ 367 w 1468"/>
              <a:gd name="T13" fmla="*/ 1273 h 1273"/>
            </a:gdLst>
            <a:ahLst/>
            <a:cxnLst>
              <a:cxn ang="0">
                <a:pos x="T0" y="T1"/>
              </a:cxn>
              <a:cxn ang="0">
                <a:pos x="T2" y="T3"/>
              </a:cxn>
              <a:cxn ang="0">
                <a:pos x="T4" y="T5"/>
              </a:cxn>
              <a:cxn ang="0">
                <a:pos x="T6" y="T7"/>
              </a:cxn>
              <a:cxn ang="0">
                <a:pos x="T8" y="T9"/>
              </a:cxn>
              <a:cxn ang="0">
                <a:pos x="T10" y="T11"/>
              </a:cxn>
              <a:cxn ang="0">
                <a:pos x="T12" y="T13"/>
              </a:cxn>
            </a:cxnLst>
            <a:rect l="0" t="0" r="r" b="b"/>
            <a:pathLst>
              <a:path w="1468" h="1273">
                <a:moveTo>
                  <a:pt x="367" y="1273"/>
                </a:moveTo>
                <a:lnTo>
                  <a:pt x="0" y="637"/>
                </a:lnTo>
                <a:lnTo>
                  <a:pt x="367" y="0"/>
                </a:lnTo>
                <a:lnTo>
                  <a:pt x="1102" y="0"/>
                </a:lnTo>
                <a:lnTo>
                  <a:pt x="1468" y="637"/>
                </a:lnTo>
                <a:lnTo>
                  <a:pt x="1102" y="1273"/>
                </a:lnTo>
                <a:lnTo>
                  <a:pt x="367" y="1273"/>
                </a:lnTo>
                <a:close/>
              </a:path>
            </a:pathLst>
          </a:custGeom>
          <a:solidFill>
            <a:srgbClr val="4F2E15"/>
          </a:solidFill>
          <a:ln w="12700">
            <a:miter lim="400000"/>
          </a:ln>
        </p:spPr>
        <p:txBody>
          <a:bodyPr lIns="35519" tIns="35519" rIns="35519" bIns="35519" anchor="ctr"/>
          <a:lstStyle/>
          <a:p>
            <a:pPr defTabSz="577190"/>
            <a:endParaRPr lang="zh-CN" altLang="en-US" sz="2200">
              <a:solidFill>
                <a:schemeClr val="tx2">
                  <a:lumMod val="25000"/>
                  <a:lumOff val="75000"/>
                </a:schemeClr>
              </a:solidFill>
              <a:latin typeface="微软雅黑" pitchFamily="34" charset="-122"/>
              <a:ea typeface="微软雅黑" pitchFamily="34" charset="-122"/>
            </a:endParaRPr>
          </a:p>
        </p:txBody>
      </p:sp>
      <p:grpSp>
        <p:nvGrpSpPr>
          <p:cNvPr id="55" name="组合 54"/>
          <p:cNvGrpSpPr/>
          <p:nvPr/>
        </p:nvGrpSpPr>
        <p:grpSpPr>
          <a:xfrm>
            <a:off x="2444290" y="3576218"/>
            <a:ext cx="1852485" cy="3091818"/>
            <a:chOff x="889000" y="2520950"/>
            <a:chExt cx="1003300" cy="1664688"/>
          </a:xfrm>
        </p:grpSpPr>
        <p:sp>
          <p:nvSpPr>
            <p:cNvPr id="56" name="Freeform 16"/>
            <p:cNvSpPr>
              <a:spLocks noEditPoints="1"/>
            </p:cNvSpPr>
            <p:nvPr/>
          </p:nvSpPr>
          <p:spPr bwMode="auto">
            <a:xfrm>
              <a:off x="889000" y="2520950"/>
              <a:ext cx="1003300" cy="1109663"/>
            </a:xfrm>
            <a:custGeom>
              <a:avLst/>
              <a:gdLst>
                <a:gd name="T0" fmla="*/ 315 w 632"/>
                <a:gd name="T1" fmla="*/ 617 h 699"/>
                <a:gd name="T2" fmla="*/ 322 w 632"/>
                <a:gd name="T3" fmla="*/ 617 h 699"/>
                <a:gd name="T4" fmla="*/ 357 w 632"/>
                <a:gd name="T5" fmla="*/ 591 h 699"/>
                <a:gd name="T6" fmla="*/ 365 w 632"/>
                <a:gd name="T7" fmla="*/ 589 h 699"/>
                <a:gd name="T8" fmla="*/ 383 w 632"/>
                <a:gd name="T9" fmla="*/ 581 h 699"/>
                <a:gd name="T10" fmla="*/ 377 w 632"/>
                <a:gd name="T11" fmla="*/ 576 h 699"/>
                <a:gd name="T12" fmla="*/ 378 w 632"/>
                <a:gd name="T13" fmla="*/ 567 h 699"/>
                <a:gd name="T14" fmla="*/ 374 w 632"/>
                <a:gd name="T15" fmla="*/ 555 h 699"/>
                <a:gd name="T16" fmla="*/ 349 w 632"/>
                <a:gd name="T17" fmla="*/ 536 h 699"/>
                <a:gd name="T18" fmla="*/ 340 w 632"/>
                <a:gd name="T19" fmla="*/ 534 h 699"/>
                <a:gd name="T20" fmla="*/ 323 w 632"/>
                <a:gd name="T21" fmla="*/ 541 h 699"/>
                <a:gd name="T22" fmla="*/ 320 w 632"/>
                <a:gd name="T23" fmla="*/ 552 h 699"/>
                <a:gd name="T24" fmla="*/ 328 w 632"/>
                <a:gd name="T25" fmla="*/ 575 h 699"/>
                <a:gd name="T26" fmla="*/ 327 w 632"/>
                <a:gd name="T27" fmla="*/ 576 h 699"/>
                <a:gd name="T28" fmla="*/ 306 w 632"/>
                <a:gd name="T29" fmla="*/ 573 h 699"/>
                <a:gd name="T30" fmla="*/ 290 w 632"/>
                <a:gd name="T31" fmla="*/ 565 h 699"/>
                <a:gd name="T32" fmla="*/ 290 w 632"/>
                <a:gd name="T33" fmla="*/ 560 h 699"/>
                <a:gd name="T34" fmla="*/ 298 w 632"/>
                <a:gd name="T35" fmla="*/ 542 h 699"/>
                <a:gd name="T36" fmla="*/ 296 w 632"/>
                <a:gd name="T37" fmla="*/ 531 h 699"/>
                <a:gd name="T38" fmla="*/ 278 w 632"/>
                <a:gd name="T39" fmla="*/ 523 h 699"/>
                <a:gd name="T40" fmla="*/ 262 w 632"/>
                <a:gd name="T41" fmla="*/ 523 h 699"/>
                <a:gd name="T42" fmla="*/ 244 w 632"/>
                <a:gd name="T43" fmla="*/ 533 h 699"/>
                <a:gd name="T44" fmla="*/ 241 w 632"/>
                <a:gd name="T45" fmla="*/ 542 h 699"/>
                <a:gd name="T46" fmla="*/ 248 w 632"/>
                <a:gd name="T47" fmla="*/ 575 h 699"/>
                <a:gd name="T48" fmla="*/ 278 w 632"/>
                <a:gd name="T49" fmla="*/ 597 h 699"/>
                <a:gd name="T50" fmla="*/ 262 w 632"/>
                <a:gd name="T51" fmla="*/ 567 h 699"/>
                <a:gd name="T52" fmla="*/ 259 w 632"/>
                <a:gd name="T53" fmla="*/ 541 h 699"/>
                <a:gd name="T54" fmla="*/ 264 w 632"/>
                <a:gd name="T55" fmla="*/ 539 h 699"/>
                <a:gd name="T56" fmla="*/ 281 w 632"/>
                <a:gd name="T57" fmla="*/ 539 h 699"/>
                <a:gd name="T58" fmla="*/ 278 w 632"/>
                <a:gd name="T59" fmla="*/ 547 h 699"/>
                <a:gd name="T60" fmla="*/ 273 w 632"/>
                <a:gd name="T61" fmla="*/ 567 h 699"/>
                <a:gd name="T62" fmla="*/ 281 w 632"/>
                <a:gd name="T63" fmla="*/ 579 h 699"/>
                <a:gd name="T64" fmla="*/ 315 w 632"/>
                <a:gd name="T65" fmla="*/ 591 h 699"/>
                <a:gd name="T66" fmla="*/ 309 w 632"/>
                <a:gd name="T67" fmla="*/ 609 h 699"/>
                <a:gd name="T68" fmla="*/ 312 w 632"/>
                <a:gd name="T69" fmla="*/ 615 h 699"/>
                <a:gd name="T70" fmla="*/ 399 w 632"/>
                <a:gd name="T71" fmla="*/ 600 h 699"/>
                <a:gd name="T72" fmla="*/ 357 w 632"/>
                <a:gd name="T73" fmla="*/ 609 h 699"/>
                <a:gd name="T74" fmla="*/ 335 w 632"/>
                <a:gd name="T75" fmla="*/ 628 h 699"/>
                <a:gd name="T76" fmla="*/ 343 w 632"/>
                <a:gd name="T77" fmla="*/ 642 h 699"/>
                <a:gd name="T78" fmla="*/ 365 w 632"/>
                <a:gd name="T79" fmla="*/ 625 h 699"/>
                <a:gd name="T80" fmla="*/ 398 w 632"/>
                <a:gd name="T81" fmla="*/ 617 h 699"/>
                <a:gd name="T82" fmla="*/ 427 w 632"/>
                <a:gd name="T83" fmla="*/ 604 h 699"/>
                <a:gd name="T84" fmla="*/ 424 w 632"/>
                <a:gd name="T85" fmla="*/ 621 h 699"/>
                <a:gd name="T86" fmla="*/ 51 w 632"/>
                <a:gd name="T87" fmla="*/ 651 h 699"/>
                <a:gd name="T88" fmla="*/ 475 w 632"/>
                <a:gd name="T89" fmla="*/ 305 h 699"/>
                <a:gd name="T90" fmla="*/ 0 w 632"/>
                <a:gd name="T91" fmla="*/ 0 h 699"/>
                <a:gd name="T92" fmla="*/ 524 w 632"/>
                <a:gd name="T93" fmla="*/ 466 h 699"/>
                <a:gd name="T94" fmla="*/ 152 w 632"/>
                <a:gd name="T95" fmla="*/ 116 h 699"/>
                <a:gd name="T96" fmla="*/ 152 w 632"/>
                <a:gd name="T97" fmla="*/ 82 h 699"/>
                <a:gd name="T98" fmla="*/ 84 w 632"/>
                <a:gd name="T99" fmla="*/ 187 h 699"/>
                <a:gd name="T100" fmla="*/ 428 w 632"/>
                <a:gd name="T101" fmla="*/ 222 h 699"/>
                <a:gd name="T102" fmla="*/ 428 w 632"/>
                <a:gd name="T103" fmla="*/ 242 h 699"/>
                <a:gd name="T104" fmla="*/ 84 w 632"/>
                <a:gd name="T105" fmla="*/ 281 h 699"/>
                <a:gd name="T106" fmla="*/ 428 w 632"/>
                <a:gd name="T107" fmla="*/ 281 h 699"/>
                <a:gd name="T108" fmla="*/ 84 w 632"/>
                <a:gd name="T109" fmla="*/ 357 h 699"/>
                <a:gd name="T110" fmla="*/ 571 w 632"/>
                <a:gd name="T111" fmla="*/ 250 h 699"/>
                <a:gd name="T112" fmla="*/ 632 w 632"/>
                <a:gd name="T113" fmla="*/ 311 h 699"/>
                <a:gd name="T114" fmla="*/ 454 w 632"/>
                <a:gd name="T115" fmla="*/ 489 h 699"/>
                <a:gd name="T116" fmla="*/ 393 w 632"/>
                <a:gd name="T117" fmla="*/ 428 h 699"/>
                <a:gd name="T118" fmla="*/ 375 w 632"/>
                <a:gd name="T119" fmla="*/ 445 h 699"/>
                <a:gd name="T120" fmla="*/ 445 w 632"/>
                <a:gd name="T121" fmla="*/ 500 h 6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32" h="699">
                  <a:moveTo>
                    <a:pt x="312" y="615"/>
                  </a:moveTo>
                  <a:lnTo>
                    <a:pt x="312" y="615"/>
                  </a:lnTo>
                  <a:lnTo>
                    <a:pt x="315" y="617"/>
                  </a:lnTo>
                  <a:lnTo>
                    <a:pt x="319" y="618"/>
                  </a:lnTo>
                  <a:lnTo>
                    <a:pt x="319" y="618"/>
                  </a:lnTo>
                  <a:lnTo>
                    <a:pt x="322" y="617"/>
                  </a:lnTo>
                  <a:lnTo>
                    <a:pt x="327" y="615"/>
                  </a:lnTo>
                  <a:lnTo>
                    <a:pt x="335" y="609"/>
                  </a:lnTo>
                  <a:lnTo>
                    <a:pt x="357" y="591"/>
                  </a:lnTo>
                  <a:lnTo>
                    <a:pt x="357" y="591"/>
                  </a:lnTo>
                  <a:lnTo>
                    <a:pt x="365" y="589"/>
                  </a:lnTo>
                  <a:lnTo>
                    <a:pt x="365" y="589"/>
                  </a:lnTo>
                  <a:lnTo>
                    <a:pt x="369" y="591"/>
                  </a:lnTo>
                  <a:lnTo>
                    <a:pt x="375" y="594"/>
                  </a:lnTo>
                  <a:lnTo>
                    <a:pt x="383" y="581"/>
                  </a:lnTo>
                  <a:lnTo>
                    <a:pt x="378" y="576"/>
                  </a:lnTo>
                  <a:lnTo>
                    <a:pt x="378" y="576"/>
                  </a:lnTo>
                  <a:lnTo>
                    <a:pt x="377" y="576"/>
                  </a:lnTo>
                  <a:lnTo>
                    <a:pt x="377" y="576"/>
                  </a:lnTo>
                  <a:lnTo>
                    <a:pt x="378" y="571"/>
                  </a:lnTo>
                  <a:lnTo>
                    <a:pt x="378" y="567"/>
                  </a:lnTo>
                  <a:lnTo>
                    <a:pt x="377" y="560"/>
                  </a:lnTo>
                  <a:lnTo>
                    <a:pt x="374" y="555"/>
                  </a:lnTo>
                  <a:lnTo>
                    <a:pt x="374" y="555"/>
                  </a:lnTo>
                  <a:lnTo>
                    <a:pt x="369" y="547"/>
                  </a:lnTo>
                  <a:lnTo>
                    <a:pt x="359" y="539"/>
                  </a:lnTo>
                  <a:lnTo>
                    <a:pt x="349" y="536"/>
                  </a:lnTo>
                  <a:lnTo>
                    <a:pt x="344" y="534"/>
                  </a:lnTo>
                  <a:lnTo>
                    <a:pt x="340" y="534"/>
                  </a:lnTo>
                  <a:lnTo>
                    <a:pt x="340" y="534"/>
                  </a:lnTo>
                  <a:lnTo>
                    <a:pt x="332" y="536"/>
                  </a:lnTo>
                  <a:lnTo>
                    <a:pt x="327" y="537"/>
                  </a:lnTo>
                  <a:lnTo>
                    <a:pt x="323" y="541"/>
                  </a:lnTo>
                  <a:lnTo>
                    <a:pt x="322" y="544"/>
                  </a:lnTo>
                  <a:lnTo>
                    <a:pt x="322" y="544"/>
                  </a:lnTo>
                  <a:lnTo>
                    <a:pt x="320" y="552"/>
                  </a:lnTo>
                  <a:lnTo>
                    <a:pt x="322" y="560"/>
                  </a:lnTo>
                  <a:lnTo>
                    <a:pt x="325" y="568"/>
                  </a:lnTo>
                  <a:lnTo>
                    <a:pt x="328" y="575"/>
                  </a:lnTo>
                  <a:lnTo>
                    <a:pt x="328" y="575"/>
                  </a:lnTo>
                  <a:lnTo>
                    <a:pt x="327" y="576"/>
                  </a:lnTo>
                  <a:lnTo>
                    <a:pt x="327" y="576"/>
                  </a:lnTo>
                  <a:lnTo>
                    <a:pt x="320" y="576"/>
                  </a:lnTo>
                  <a:lnTo>
                    <a:pt x="320" y="576"/>
                  </a:lnTo>
                  <a:lnTo>
                    <a:pt x="306" y="573"/>
                  </a:lnTo>
                  <a:lnTo>
                    <a:pt x="296" y="570"/>
                  </a:lnTo>
                  <a:lnTo>
                    <a:pt x="291" y="567"/>
                  </a:lnTo>
                  <a:lnTo>
                    <a:pt x="290" y="565"/>
                  </a:lnTo>
                  <a:lnTo>
                    <a:pt x="290" y="565"/>
                  </a:lnTo>
                  <a:lnTo>
                    <a:pt x="290" y="563"/>
                  </a:lnTo>
                  <a:lnTo>
                    <a:pt x="290" y="560"/>
                  </a:lnTo>
                  <a:lnTo>
                    <a:pt x="293" y="554"/>
                  </a:lnTo>
                  <a:lnTo>
                    <a:pt x="293" y="554"/>
                  </a:lnTo>
                  <a:lnTo>
                    <a:pt x="298" y="542"/>
                  </a:lnTo>
                  <a:lnTo>
                    <a:pt x="298" y="537"/>
                  </a:lnTo>
                  <a:lnTo>
                    <a:pt x="296" y="531"/>
                  </a:lnTo>
                  <a:lnTo>
                    <a:pt x="296" y="531"/>
                  </a:lnTo>
                  <a:lnTo>
                    <a:pt x="291" y="528"/>
                  </a:lnTo>
                  <a:lnTo>
                    <a:pt x="285" y="525"/>
                  </a:lnTo>
                  <a:lnTo>
                    <a:pt x="278" y="523"/>
                  </a:lnTo>
                  <a:lnTo>
                    <a:pt x="272" y="521"/>
                  </a:lnTo>
                  <a:lnTo>
                    <a:pt x="272" y="521"/>
                  </a:lnTo>
                  <a:lnTo>
                    <a:pt x="262" y="523"/>
                  </a:lnTo>
                  <a:lnTo>
                    <a:pt x="254" y="525"/>
                  </a:lnTo>
                  <a:lnTo>
                    <a:pt x="248" y="529"/>
                  </a:lnTo>
                  <a:lnTo>
                    <a:pt x="244" y="533"/>
                  </a:lnTo>
                  <a:lnTo>
                    <a:pt x="244" y="533"/>
                  </a:lnTo>
                  <a:lnTo>
                    <a:pt x="243" y="537"/>
                  </a:lnTo>
                  <a:lnTo>
                    <a:pt x="241" y="542"/>
                  </a:lnTo>
                  <a:lnTo>
                    <a:pt x="241" y="552"/>
                  </a:lnTo>
                  <a:lnTo>
                    <a:pt x="244" y="563"/>
                  </a:lnTo>
                  <a:lnTo>
                    <a:pt x="248" y="575"/>
                  </a:lnTo>
                  <a:lnTo>
                    <a:pt x="257" y="594"/>
                  </a:lnTo>
                  <a:lnTo>
                    <a:pt x="265" y="607"/>
                  </a:lnTo>
                  <a:lnTo>
                    <a:pt x="278" y="597"/>
                  </a:lnTo>
                  <a:lnTo>
                    <a:pt x="278" y="597"/>
                  </a:lnTo>
                  <a:lnTo>
                    <a:pt x="270" y="583"/>
                  </a:lnTo>
                  <a:lnTo>
                    <a:pt x="262" y="567"/>
                  </a:lnTo>
                  <a:lnTo>
                    <a:pt x="257" y="552"/>
                  </a:lnTo>
                  <a:lnTo>
                    <a:pt x="257" y="546"/>
                  </a:lnTo>
                  <a:lnTo>
                    <a:pt x="259" y="541"/>
                  </a:lnTo>
                  <a:lnTo>
                    <a:pt x="259" y="541"/>
                  </a:lnTo>
                  <a:lnTo>
                    <a:pt x="260" y="539"/>
                  </a:lnTo>
                  <a:lnTo>
                    <a:pt x="264" y="539"/>
                  </a:lnTo>
                  <a:lnTo>
                    <a:pt x="272" y="539"/>
                  </a:lnTo>
                  <a:lnTo>
                    <a:pt x="272" y="539"/>
                  </a:lnTo>
                  <a:lnTo>
                    <a:pt x="281" y="539"/>
                  </a:lnTo>
                  <a:lnTo>
                    <a:pt x="281" y="539"/>
                  </a:lnTo>
                  <a:lnTo>
                    <a:pt x="278" y="547"/>
                  </a:lnTo>
                  <a:lnTo>
                    <a:pt x="278" y="547"/>
                  </a:lnTo>
                  <a:lnTo>
                    <a:pt x="275" y="552"/>
                  </a:lnTo>
                  <a:lnTo>
                    <a:pt x="273" y="558"/>
                  </a:lnTo>
                  <a:lnTo>
                    <a:pt x="273" y="567"/>
                  </a:lnTo>
                  <a:lnTo>
                    <a:pt x="275" y="573"/>
                  </a:lnTo>
                  <a:lnTo>
                    <a:pt x="275" y="573"/>
                  </a:lnTo>
                  <a:lnTo>
                    <a:pt x="281" y="579"/>
                  </a:lnTo>
                  <a:lnTo>
                    <a:pt x="290" y="584"/>
                  </a:lnTo>
                  <a:lnTo>
                    <a:pt x="301" y="589"/>
                  </a:lnTo>
                  <a:lnTo>
                    <a:pt x="315" y="591"/>
                  </a:lnTo>
                  <a:lnTo>
                    <a:pt x="315" y="591"/>
                  </a:lnTo>
                  <a:lnTo>
                    <a:pt x="311" y="602"/>
                  </a:lnTo>
                  <a:lnTo>
                    <a:pt x="309" y="609"/>
                  </a:lnTo>
                  <a:lnTo>
                    <a:pt x="309" y="612"/>
                  </a:lnTo>
                  <a:lnTo>
                    <a:pt x="312" y="615"/>
                  </a:lnTo>
                  <a:lnTo>
                    <a:pt x="312" y="615"/>
                  </a:lnTo>
                  <a:close/>
                  <a:moveTo>
                    <a:pt x="398" y="617"/>
                  </a:moveTo>
                  <a:lnTo>
                    <a:pt x="399" y="600"/>
                  </a:lnTo>
                  <a:lnTo>
                    <a:pt x="399" y="600"/>
                  </a:lnTo>
                  <a:lnTo>
                    <a:pt x="383" y="600"/>
                  </a:lnTo>
                  <a:lnTo>
                    <a:pt x="370" y="604"/>
                  </a:lnTo>
                  <a:lnTo>
                    <a:pt x="357" y="609"/>
                  </a:lnTo>
                  <a:lnTo>
                    <a:pt x="348" y="615"/>
                  </a:lnTo>
                  <a:lnTo>
                    <a:pt x="340" y="621"/>
                  </a:lnTo>
                  <a:lnTo>
                    <a:pt x="335" y="628"/>
                  </a:lnTo>
                  <a:lnTo>
                    <a:pt x="330" y="633"/>
                  </a:lnTo>
                  <a:lnTo>
                    <a:pt x="343" y="642"/>
                  </a:lnTo>
                  <a:lnTo>
                    <a:pt x="343" y="642"/>
                  </a:lnTo>
                  <a:lnTo>
                    <a:pt x="346" y="639"/>
                  </a:lnTo>
                  <a:lnTo>
                    <a:pt x="357" y="630"/>
                  </a:lnTo>
                  <a:lnTo>
                    <a:pt x="365" y="625"/>
                  </a:lnTo>
                  <a:lnTo>
                    <a:pt x="374" y="620"/>
                  </a:lnTo>
                  <a:lnTo>
                    <a:pt x="385" y="618"/>
                  </a:lnTo>
                  <a:lnTo>
                    <a:pt x="398" y="617"/>
                  </a:lnTo>
                  <a:lnTo>
                    <a:pt x="398" y="617"/>
                  </a:lnTo>
                  <a:close/>
                  <a:moveTo>
                    <a:pt x="424" y="621"/>
                  </a:moveTo>
                  <a:lnTo>
                    <a:pt x="427" y="604"/>
                  </a:lnTo>
                  <a:lnTo>
                    <a:pt x="409" y="602"/>
                  </a:lnTo>
                  <a:lnTo>
                    <a:pt x="407" y="618"/>
                  </a:lnTo>
                  <a:lnTo>
                    <a:pt x="424" y="621"/>
                  </a:lnTo>
                  <a:close/>
                  <a:moveTo>
                    <a:pt x="475" y="507"/>
                  </a:moveTo>
                  <a:lnTo>
                    <a:pt x="475" y="651"/>
                  </a:lnTo>
                  <a:lnTo>
                    <a:pt x="51" y="651"/>
                  </a:lnTo>
                  <a:lnTo>
                    <a:pt x="51" y="50"/>
                  </a:lnTo>
                  <a:lnTo>
                    <a:pt x="475" y="50"/>
                  </a:lnTo>
                  <a:lnTo>
                    <a:pt x="475" y="305"/>
                  </a:lnTo>
                  <a:lnTo>
                    <a:pt x="524" y="261"/>
                  </a:lnTo>
                  <a:lnTo>
                    <a:pt x="524" y="0"/>
                  </a:lnTo>
                  <a:lnTo>
                    <a:pt x="0" y="0"/>
                  </a:lnTo>
                  <a:lnTo>
                    <a:pt x="0" y="699"/>
                  </a:lnTo>
                  <a:lnTo>
                    <a:pt x="524" y="699"/>
                  </a:lnTo>
                  <a:lnTo>
                    <a:pt x="524" y="466"/>
                  </a:lnTo>
                  <a:lnTo>
                    <a:pt x="475" y="507"/>
                  </a:lnTo>
                  <a:close/>
                  <a:moveTo>
                    <a:pt x="152" y="82"/>
                  </a:moveTo>
                  <a:lnTo>
                    <a:pt x="152" y="116"/>
                  </a:lnTo>
                  <a:lnTo>
                    <a:pt x="372" y="116"/>
                  </a:lnTo>
                  <a:lnTo>
                    <a:pt x="372" y="82"/>
                  </a:lnTo>
                  <a:lnTo>
                    <a:pt x="152" y="82"/>
                  </a:lnTo>
                  <a:close/>
                  <a:moveTo>
                    <a:pt x="428" y="168"/>
                  </a:moveTo>
                  <a:lnTo>
                    <a:pt x="84" y="168"/>
                  </a:lnTo>
                  <a:lnTo>
                    <a:pt x="84" y="187"/>
                  </a:lnTo>
                  <a:lnTo>
                    <a:pt x="428" y="187"/>
                  </a:lnTo>
                  <a:lnTo>
                    <a:pt x="428" y="168"/>
                  </a:lnTo>
                  <a:close/>
                  <a:moveTo>
                    <a:pt x="428" y="222"/>
                  </a:moveTo>
                  <a:lnTo>
                    <a:pt x="84" y="222"/>
                  </a:lnTo>
                  <a:lnTo>
                    <a:pt x="84" y="242"/>
                  </a:lnTo>
                  <a:lnTo>
                    <a:pt x="428" y="242"/>
                  </a:lnTo>
                  <a:lnTo>
                    <a:pt x="428" y="222"/>
                  </a:lnTo>
                  <a:close/>
                  <a:moveTo>
                    <a:pt x="428" y="281"/>
                  </a:moveTo>
                  <a:lnTo>
                    <a:pt x="84" y="281"/>
                  </a:lnTo>
                  <a:lnTo>
                    <a:pt x="84" y="298"/>
                  </a:lnTo>
                  <a:lnTo>
                    <a:pt x="428" y="298"/>
                  </a:lnTo>
                  <a:lnTo>
                    <a:pt x="428" y="281"/>
                  </a:lnTo>
                  <a:close/>
                  <a:moveTo>
                    <a:pt x="428" y="339"/>
                  </a:moveTo>
                  <a:lnTo>
                    <a:pt x="84" y="339"/>
                  </a:lnTo>
                  <a:lnTo>
                    <a:pt x="84" y="357"/>
                  </a:lnTo>
                  <a:lnTo>
                    <a:pt x="428" y="357"/>
                  </a:lnTo>
                  <a:lnTo>
                    <a:pt x="428" y="339"/>
                  </a:lnTo>
                  <a:close/>
                  <a:moveTo>
                    <a:pt x="571" y="250"/>
                  </a:moveTo>
                  <a:lnTo>
                    <a:pt x="542" y="279"/>
                  </a:lnTo>
                  <a:lnTo>
                    <a:pt x="603" y="340"/>
                  </a:lnTo>
                  <a:lnTo>
                    <a:pt x="632" y="311"/>
                  </a:lnTo>
                  <a:lnTo>
                    <a:pt x="571" y="250"/>
                  </a:lnTo>
                  <a:close/>
                  <a:moveTo>
                    <a:pt x="393" y="428"/>
                  </a:moveTo>
                  <a:lnTo>
                    <a:pt x="454" y="489"/>
                  </a:lnTo>
                  <a:lnTo>
                    <a:pt x="596" y="348"/>
                  </a:lnTo>
                  <a:lnTo>
                    <a:pt x="533" y="285"/>
                  </a:lnTo>
                  <a:lnTo>
                    <a:pt x="393" y="428"/>
                  </a:lnTo>
                  <a:close/>
                  <a:moveTo>
                    <a:pt x="445" y="500"/>
                  </a:moveTo>
                  <a:lnTo>
                    <a:pt x="382" y="439"/>
                  </a:lnTo>
                  <a:lnTo>
                    <a:pt x="375" y="445"/>
                  </a:lnTo>
                  <a:lnTo>
                    <a:pt x="357" y="525"/>
                  </a:lnTo>
                  <a:lnTo>
                    <a:pt x="437" y="507"/>
                  </a:lnTo>
                  <a:lnTo>
                    <a:pt x="445" y="500"/>
                  </a:lnTo>
                  <a:close/>
                </a:path>
              </a:pathLst>
            </a:custGeom>
            <a:solidFill>
              <a:schemeClr val="tx2">
                <a:lumMod val="25000"/>
                <a:lumOff val="75000"/>
              </a:schemeClr>
            </a:solidFill>
            <a:ln>
              <a:noFill/>
            </a:ln>
          </p:spPr>
          <p:txBody>
            <a:bodyPr vert="horz" wrap="square" lIns="91440" tIns="45720" rIns="91440" bIns="45720" numCol="1" anchor="t" anchorCtr="0" compatLnSpc="1">
              <a:prstTxWarp prst="textNoShape">
                <a:avLst/>
              </a:prstTxWarp>
            </a:bodyPr>
            <a:lstStyle/>
            <a:p>
              <a:r>
                <a:rPr lang="en-US" altLang="zh-CN" dirty="0" smtClean="0">
                  <a:solidFill>
                    <a:schemeClr val="tx2">
                      <a:lumMod val="25000"/>
                      <a:lumOff val="75000"/>
                    </a:schemeClr>
                  </a:solidFill>
                  <a:latin typeface="方正中等线简体" panose="02010601030101010101" pitchFamily="2" charset="-122"/>
                  <a:ea typeface="方正中等线简体" panose="02010601030101010101" pitchFamily="2" charset="-122"/>
                </a:rPr>
                <a:t> </a:t>
              </a:r>
              <a:endParaRPr lang="zh-CN" altLang="en-US" dirty="0">
                <a:solidFill>
                  <a:schemeClr val="tx2">
                    <a:lumMod val="25000"/>
                    <a:lumOff val="75000"/>
                  </a:schemeClr>
                </a:solidFill>
                <a:latin typeface="方正中等线简体" panose="02010601030101010101" pitchFamily="2" charset="-122"/>
                <a:ea typeface="方正中等线简体" panose="02010601030101010101" pitchFamily="2" charset="-122"/>
              </a:endParaRPr>
            </a:p>
          </p:txBody>
        </p:sp>
        <p:sp>
          <p:nvSpPr>
            <p:cNvPr id="57" name="Rectangle 17"/>
            <p:cNvSpPr>
              <a:spLocks noChangeArrowheads="1"/>
            </p:cNvSpPr>
            <p:nvPr/>
          </p:nvSpPr>
          <p:spPr bwMode="auto">
            <a:xfrm>
              <a:off x="1004888" y="3716338"/>
              <a:ext cx="58830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pPr defTabSz="1691716"/>
              <a:r>
                <a:rPr lang="zh-CN" altLang="zh-CN" sz="3700" dirty="0">
                  <a:solidFill>
                    <a:schemeClr val="tx2">
                      <a:lumMod val="25000"/>
                      <a:lumOff val="75000"/>
                    </a:schemeClr>
                  </a:solidFill>
                  <a:latin typeface="微软雅黑" pitchFamily="34" charset="-122"/>
                  <a:ea typeface="微软雅黑" pitchFamily="34" charset="-122"/>
                </a:rPr>
                <a:t>目 录</a:t>
              </a:r>
              <a:endParaRPr lang="zh-CN" altLang="zh-CN" dirty="0">
                <a:solidFill>
                  <a:schemeClr val="tx2">
                    <a:lumMod val="25000"/>
                    <a:lumOff val="75000"/>
                  </a:schemeClr>
                </a:solidFill>
                <a:latin typeface="微软雅黑" pitchFamily="34" charset="-122"/>
                <a:ea typeface="微软雅黑" pitchFamily="34" charset="-122"/>
              </a:endParaRPr>
            </a:p>
          </p:txBody>
        </p:sp>
        <p:sp>
          <p:nvSpPr>
            <p:cNvPr id="58" name="Rectangle 18"/>
            <p:cNvSpPr>
              <a:spLocks noChangeArrowheads="1"/>
            </p:cNvSpPr>
            <p:nvPr/>
          </p:nvSpPr>
          <p:spPr bwMode="auto">
            <a:xfrm>
              <a:off x="1020763" y="4000500"/>
              <a:ext cx="643390" cy="18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pPr defTabSz="1691716"/>
              <a:r>
                <a:rPr lang="zh-CN" altLang="zh-CN" sz="2200" dirty="0">
                  <a:solidFill>
                    <a:schemeClr val="tx2">
                      <a:lumMod val="25000"/>
                      <a:lumOff val="75000"/>
                    </a:schemeClr>
                  </a:solidFill>
                  <a:latin typeface="微软雅黑" pitchFamily="34" charset="-122"/>
                  <a:ea typeface="微软雅黑" pitchFamily="34" charset="-122"/>
                </a:rPr>
                <a:t>contents</a:t>
              </a:r>
              <a:endParaRPr lang="zh-CN" altLang="zh-CN" dirty="0">
                <a:solidFill>
                  <a:schemeClr val="tx2">
                    <a:lumMod val="25000"/>
                    <a:lumOff val="75000"/>
                  </a:schemeClr>
                </a:solidFill>
                <a:latin typeface="微软雅黑" pitchFamily="34" charset="-122"/>
                <a:ea typeface="微软雅黑" pitchFamily="34" charset="-122"/>
              </a:endParaRPr>
            </a:p>
          </p:txBody>
        </p:sp>
      </p:grpSp>
    </p:spTree>
    <p:extLst>
      <p:ext uri="{BB962C8B-B14F-4D97-AF65-F5344CB8AC3E}">
        <p14:creationId xmlns:p14="http://schemas.microsoft.com/office/powerpoint/2010/main" val="338434452"/>
      </p:ext>
    </p:extLst>
  </p:cSld>
  <p:clrMapOvr>
    <a:masterClrMapping/>
  </p:clrMapOvr>
  <mc:AlternateContent xmlns:mc="http://schemas.openxmlformats.org/markup-compatibility/2006" xmlns:p14="http://schemas.microsoft.com/office/powerpoint/2010/main">
    <mc:Choice Requires="p14">
      <p:transition spd="slow" p14:dur="20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500"/>
                                  </p:stCondLst>
                                  <p:childTnLst>
                                    <p:set>
                                      <p:cBhvr>
                                        <p:cTn id="6" dur="1" fill="hold">
                                          <p:stCondLst>
                                            <p:cond delay="0"/>
                                          </p:stCondLst>
                                        </p:cTn>
                                        <p:tgtEl>
                                          <p:spTgt spid="54"/>
                                        </p:tgtEl>
                                        <p:attrNameLst>
                                          <p:attrName>style.visibility</p:attrName>
                                        </p:attrNameLst>
                                      </p:cBhvr>
                                      <p:to>
                                        <p:strVal val="visible"/>
                                      </p:to>
                                    </p:set>
                                    <p:anim calcmode="lin" valueType="num">
                                      <p:cBhvr additive="base">
                                        <p:cTn id="7" dur="500" fill="hold"/>
                                        <p:tgtEl>
                                          <p:spTgt spid="54"/>
                                        </p:tgtEl>
                                        <p:attrNameLst>
                                          <p:attrName>ppt_x</p:attrName>
                                        </p:attrNameLst>
                                      </p:cBhvr>
                                      <p:tavLst>
                                        <p:tav tm="0">
                                          <p:val>
                                            <p:strVal val="1+#ppt_w/2"/>
                                          </p:val>
                                        </p:tav>
                                        <p:tav tm="100000">
                                          <p:val>
                                            <p:strVal val="#ppt_x"/>
                                          </p:val>
                                        </p:tav>
                                      </p:tavLst>
                                    </p:anim>
                                    <p:anim calcmode="lin" valueType="num">
                                      <p:cBhvr additive="base">
                                        <p:cTn id="8" dur="500" fill="hold"/>
                                        <p:tgtEl>
                                          <p:spTgt spid="54"/>
                                        </p:tgtEl>
                                        <p:attrNameLst>
                                          <p:attrName>ppt_y</p:attrName>
                                        </p:attrNameLst>
                                      </p:cBhvr>
                                      <p:tavLst>
                                        <p:tav tm="0">
                                          <p:val>
                                            <p:strVal val="#ppt_y"/>
                                          </p:val>
                                        </p:tav>
                                        <p:tav tm="100000">
                                          <p:val>
                                            <p:strVal val="#ppt_y"/>
                                          </p:val>
                                        </p:tav>
                                      </p:tavLst>
                                    </p:anim>
                                  </p:childTnLst>
                                </p:cTn>
                              </p:par>
                              <p:par>
                                <p:cTn id="9" presetID="26" presetClass="entr" presetSubtype="0" fill="hold" nodeType="withEffect">
                                  <p:stCondLst>
                                    <p:cond delay="1000"/>
                                  </p:stCondLst>
                                  <p:childTnLst>
                                    <p:set>
                                      <p:cBhvr>
                                        <p:cTn id="10" dur="1" fill="hold">
                                          <p:stCondLst>
                                            <p:cond delay="0"/>
                                          </p:stCondLst>
                                        </p:cTn>
                                        <p:tgtEl>
                                          <p:spTgt spid="55"/>
                                        </p:tgtEl>
                                        <p:attrNameLst>
                                          <p:attrName>style.visibility</p:attrName>
                                        </p:attrNameLst>
                                      </p:cBhvr>
                                      <p:to>
                                        <p:strVal val="visible"/>
                                      </p:to>
                                    </p:set>
                                    <p:animEffect transition="in" filter="wipe(down)">
                                      <p:cBhvr>
                                        <p:cTn id="11" dur="319">
                                          <p:stCondLst>
                                            <p:cond delay="0"/>
                                          </p:stCondLst>
                                        </p:cTn>
                                        <p:tgtEl>
                                          <p:spTgt spid="55"/>
                                        </p:tgtEl>
                                      </p:cBhvr>
                                    </p:animEffect>
                                    <p:anim calcmode="lin" valueType="num">
                                      <p:cBhvr>
                                        <p:cTn id="12" dur="1002" tmFilter="0,0; 0.14,0.36; 0.43,0.73; 0.71,0.91; 1.0,1.0">
                                          <p:stCondLst>
                                            <p:cond delay="0"/>
                                          </p:stCondLst>
                                        </p:cTn>
                                        <p:tgtEl>
                                          <p:spTgt spid="55"/>
                                        </p:tgtEl>
                                        <p:attrNameLst>
                                          <p:attrName>ppt_x</p:attrName>
                                        </p:attrNameLst>
                                      </p:cBhvr>
                                      <p:tavLst>
                                        <p:tav tm="0">
                                          <p:val>
                                            <p:strVal val="#ppt_x-0.25"/>
                                          </p:val>
                                        </p:tav>
                                        <p:tav tm="100000">
                                          <p:val>
                                            <p:strVal val="#ppt_x"/>
                                          </p:val>
                                        </p:tav>
                                      </p:tavLst>
                                    </p:anim>
                                    <p:anim calcmode="lin" valueType="num">
                                      <p:cBhvr>
                                        <p:cTn id="13" dur="365" tmFilter="0.0,0.0; 0.25,0.07; 0.50,0.2; 0.75,0.467; 1.0,1.0">
                                          <p:stCondLst>
                                            <p:cond delay="0"/>
                                          </p:stCondLst>
                                        </p:cTn>
                                        <p:tgtEl>
                                          <p:spTgt spid="55"/>
                                        </p:tgtEl>
                                        <p:attrNameLst>
                                          <p:attrName>ppt_y</p:attrName>
                                        </p:attrNameLst>
                                      </p:cBhvr>
                                      <p:tavLst>
                                        <p:tav tm="0" fmla="#ppt_y-sin(pi*$)/3">
                                          <p:val>
                                            <p:fltVal val="0.5"/>
                                          </p:val>
                                        </p:tav>
                                        <p:tav tm="100000">
                                          <p:val>
                                            <p:fltVal val="1"/>
                                          </p:val>
                                        </p:tav>
                                      </p:tavLst>
                                    </p:anim>
                                    <p:anim calcmode="lin" valueType="num">
                                      <p:cBhvr>
                                        <p:cTn id="14" dur="365" tmFilter="0, 0; 0.125,0.2665; 0.25,0.4; 0.375,0.465; 0.5,0.5;  0.625,0.535; 0.75,0.6; 0.875,0.7335; 1,1">
                                          <p:stCondLst>
                                            <p:cond delay="365"/>
                                          </p:stCondLst>
                                        </p:cTn>
                                        <p:tgtEl>
                                          <p:spTgt spid="55"/>
                                        </p:tgtEl>
                                        <p:attrNameLst>
                                          <p:attrName>ppt_y</p:attrName>
                                        </p:attrNameLst>
                                      </p:cBhvr>
                                      <p:tavLst>
                                        <p:tav tm="0" fmla="#ppt_y-sin(pi*$)/9">
                                          <p:val>
                                            <p:fltVal val="0"/>
                                          </p:val>
                                        </p:tav>
                                        <p:tav tm="100000">
                                          <p:val>
                                            <p:fltVal val="1"/>
                                          </p:val>
                                        </p:tav>
                                      </p:tavLst>
                                    </p:anim>
                                    <p:anim calcmode="lin" valueType="num">
                                      <p:cBhvr>
                                        <p:cTn id="15" dur="183" tmFilter="0, 0; 0.125,0.2665; 0.25,0.4; 0.375,0.465; 0.5,0.5;  0.625,0.535; 0.75,0.6; 0.875,0.7335; 1,1">
                                          <p:stCondLst>
                                            <p:cond delay="728"/>
                                          </p:stCondLst>
                                        </p:cTn>
                                        <p:tgtEl>
                                          <p:spTgt spid="55"/>
                                        </p:tgtEl>
                                        <p:attrNameLst>
                                          <p:attrName>ppt_y</p:attrName>
                                        </p:attrNameLst>
                                      </p:cBhvr>
                                      <p:tavLst>
                                        <p:tav tm="0" fmla="#ppt_y-sin(pi*$)/27">
                                          <p:val>
                                            <p:fltVal val="0"/>
                                          </p:val>
                                        </p:tav>
                                        <p:tav tm="100000">
                                          <p:val>
                                            <p:fltVal val="1"/>
                                          </p:val>
                                        </p:tav>
                                      </p:tavLst>
                                    </p:anim>
                                    <p:anim calcmode="lin" valueType="num">
                                      <p:cBhvr>
                                        <p:cTn id="16" dur="90" tmFilter="0, 0; 0.125,0.2665; 0.25,0.4; 0.375,0.465; 0.5,0.5;  0.625,0.535; 0.75,0.6; 0.875,0.7335; 1,1">
                                          <p:stCondLst>
                                            <p:cond delay="911"/>
                                          </p:stCondLst>
                                        </p:cTn>
                                        <p:tgtEl>
                                          <p:spTgt spid="55"/>
                                        </p:tgtEl>
                                        <p:attrNameLst>
                                          <p:attrName>ppt_y</p:attrName>
                                        </p:attrNameLst>
                                      </p:cBhvr>
                                      <p:tavLst>
                                        <p:tav tm="0" fmla="#ppt_y-sin(pi*$)/81">
                                          <p:val>
                                            <p:fltVal val="0"/>
                                          </p:val>
                                        </p:tav>
                                        <p:tav tm="100000">
                                          <p:val>
                                            <p:fltVal val="1"/>
                                          </p:val>
                                        </p:tav>
                                      </p:tavLst>
                                    </p:anim>
                                    <p:animScale>
                                      <p:cBhvr>
                                        <p:cTn id="17" dur="14">
                                          <p:stCondLst>
                                            <p:cond delay="357"/>
                                          </p:stCondLst>
                                        </p:cTn>
                                        <p:tgtEl>
                                          <p:spTgt spid="55"/>
                                        </p:tgtEl>
                                      </p:cBhvr>
                                      <p:to x="100000" y="60000"/>
                                    </p:animScale>
                                    <p:animScale>
                                      <p:cBhvr>
                                        <p:cTn id="18" dur="91" decel="50000">
                                          <p:stCondLst>
                                            <p:cond delay="372"/>
                                          </p:stCondLst>
                                        </p:cTn>
                                        <p:tgtEl>
                                          <p:spTgt spid="55"/>
                                        </p:tgtEl>
                                      </p:cBhvr>
                                      <p:to x="100000" y="100000"/>
                                    </p:animScale>
                                    <p:animScale>
                                      <p:cBhvr>
                                        <p:cTn id="19" dur="14">
                                          <p:stCondLst>
                                            <p:cond delay="722"/>
                                          </p:stCondLst>
                                        </p:cTn>
                                        <p:tgtEl>
                                          <p:spTgt spid="55"/>
                                        </p:tgtEl>
                                      </p:cBhvr>
                                      <p:to x="100000" y="80000"/>
                                    </p:animScale>
                                    <p:animScale>
                                      <p:cBhvr>
                                        <p:cTn id="20" dur="91" decel="50000">
                                          <p:stCondLst>
                                            <p:cond delay="736"/>
                                          </p:stCondLst>
                                        </p:cTn>
                                        <p:tgtEl>
                                          <p:spTgt spid="55"/>
                                        </p:tgtEl>
                                      </p:cBhvr>
                                      <p:to x="100000" y="100000"/>
                                    </p:animScale>
                                    <p:animScale>
                                      <p:cBhvr>
                                        <p:cTn id="21" dur="14">
                                          <p:stCondLst>
                                            <p:cond delay="903"/>
                                          </p:stCondLst>
                                        </p:cTn>
                                        <p:tgtEl>
                                          <p:spTgt spid="55"/>
                                        </p:tgtEl>
                                      </p:cBhvr>
                                      <p:to x="100000" y="90000"/>
                                    </p:animScale>
                                    <p:animScale>
                                      <p:cBhvr>
                                        <p:cTn id="22" dur="91" decel="50000">
                                          <p:stCondLst>
                                            <p:cond delay="917"/>
                                          </p:stCondLst>
                                        </p:cTn>
                                        <p:tgtEl>
                                          <p:spTgt spid="55"/>
                                        </p:tgtEl>
                                      </p:cBhvr>
                                      <p:to x="100000" y="100000"/>
                                    </p:animScale>
                                    <p:animScale>
                                      <p:cBhvr>
                                        <p:cTn id="23" dur="14">
                                          <p:stCondLst>
                                            <p:cond delay="994"/>
                                          </p:stCondLst>
                                        </p:cTn>
                                        <p:tgtEl>
                                          <p:spTgt spid="55"/>
                                        </p:tgtEl>
                                      </p:cBhvr>
                                      <p:to x="100000" y="95000"/>
                                    </p:animScale>
                                    <p:animScale>
                                      <p:cBhvr>
                                        <p:cTn id="24" dur="91" decel="50000">
                                          <p:stCondLst>
                                            <p:cond delay="1009"/>
                                          </p:stCondLst>
                                        </p:cTn>
                                        <p:tgtEl>
                                          <p:spTgt spid="55"/>
                                        </p:tgtEl>
                                      </p:cBhvr>
                                      <p:to x="100000" y="100000"/>
                                    </p:animScale>
                                  </p:childTnLst>
                                </p:cTn>
                              </p:par>
                              <p:par>
                                <p:cTn id="25" presetID="10" presetClass="entr" presetSubtype="0" fill="hold" nodeType="withEffect">
                                  <p:stCondLst>
                                    <p:cond delay="1500"/>
                                  </p:stCondLst>
                                  <p:childTnLst>
                                    <p:set>
                                      <p:cBhvr>
                                        <p:cTn id="26" dur="1" fill="hold">
                                          <p:stCondLst>
                                            <p:cond delay="0"/>
                                          </p:stCondLst>
                                        </p:cTn>
                                        <p:tgtEl>
                                          <p:spTgt spid="45"/>
                                        </p:tgtEl>
                                        <p:attrNameLst>
                                          <p:attrName>style.visibility</p:attrName>
                                        </p:attrNameLst>
                                      </p:cBhvr>
                                      <p:to>
                                        <p:strVal val="visible"/>
                                      </p:to>
                                    </p:set>
                                    <p:animEffect transition="in" filter="fade">
                                      <p:cBhvr>
                                        <p:cTn id="27" dur="100"/>
                                        <p:tgtEl>
                                          <p:spTgt spid="45"/>
                                        </p:tgtEl>
                                      </p:cBhvr>
                                    </p:animEffect>
                                  </p:childTnLst>
                                </p:cTn>
                              </p:par>
                              <p:par>
                                <p:cTn id="28" presetID="10" presetClass="entr" presetSubtype="0" fill="hold" nodeType="withEffect">
                                  <p:stCondLst>
                                    <p:cond delay="1500"/>
                                  </p:stCondLst>
                                  <p:childTnLst>
                                    <p:set>
                                      <p:cBhvr>
                                        <p:cTn id="29" dur="1" fill="hold">
                                          <p:stCondLst>
                                            <p:cond delay="0"/>
                                          </p:stCondLst>
                                        </p:cTn>
                                        <p:tgtEl>
                                          <p:spTgt spid="48"/>
                                        </p:tgtEl>
                                        <p:attrNameLst>
                                          <p:attrName>style.visibility</p:attrName>
                                        </p:attrNameLst>
                                      </p:cBhvr>
                                      <p:to>
                                        <p:strVal val="visible"/>
                                      </p:to>
                                    </p:set>
                                    <p:animEffect transition="in" filter="fade">
                                      <p:cBhvr>
                                        <p:cTn id="30" dur="100"/>
                                        <p:tgtEl>
                                          <p:spTgt spid="48"/>
                                        </p:tgtEl>
                                      </p:cBhvr>
                                    </p:animEffect>
                                  </p:childTnLst>
                                </p:cTn>
                              </p:par>
                              <p:par>
                                <p:cTn id="31" presetID="10" presetClass="entr" presetSubtype="0" fill="hold" nodeType="withEffect">
                                  <p:stCondLst>
                                    <p:cond delay="1500"/>
                                  </p:stCondLst>
                                  <p:childTnLst>
                                    <p:set>
                                      <p:cBhvr>
                                        <p:cTn id="32" dur="1" fill="hold">
                                          <p:stCondLst>
                                            <p:cond delay="0"/>
                                          </p:stCondLst>
                                        </p:cTn>
                                        <p:tgtEl>
                                          <p:spTgt spid="51"/>
                                        </p:tgtEl>
                                        <p:attrNameLst>
                                          <p:attrName>style.visibility</p:attrName>
                                        </p:attrNameLst>
                                      </p:cBhvr>
                                      <p:to>
                                        <p:strVal val="visible"/>
                                      </p:to>
                                    </p:set>
                                    <p:animEffect transition="in" filter="fade">
                                      <p:cBhvr>
                                        <p:cTn id="33" dur="100"/>
                                        <p:tgtEl>
                                          <p:spTgt spid="51"/>
                                        </p:tgtEl>
                                      </p:cBhvr>
                                    </p:animEffect>
                                  </p:childTnLst>
                                </p:cTn>
                              </p:par>
                              <p:par>
                                <p:cTn id="34" presetID="42" presetClass="path" presetSubtype="0" accel="50000" decel="50000" fill="hold" nodeType="withEffect">
                                  <p:stCondLst>
                                    <p:cond delay="1500"/>
                                  </p:stCondLst>
                                  <p:childTnLst>
                                    <p:animMotion origin="layout" path="M 1.11111E-6 1.11111E-6 L -0.1658 0.06913 " pathEditMode="relative" rAng="0" ptsTypes="AA">
                                      <p:cBhvr>
                                        <p:cTn id="35" dur="2000" spd="-100000" fill="hold"/>
                                        <p:tgtEl>
                                          <p:spTgt spid="45"/>
                                        </p:tgtEl>
                                        <p:attrNameLst>
                                          <p:attrName>ppt_x</p:attrName>
                                          <p:attrName>ppt_y</p:attrName>
                                        </p:attrNameLst>
                                      </p:cBhvr>
                                      <p:rCtr x="-8299" y="3457"/>
                                    </p:animMotion>
                                  </p:childTnLst>
                                </p:cTn>
                              </p:par>
                              <p:par>
                                <p:cTn id="36" presetID="42" presetClass="path" presetSubtype="0" accel="50000" decel="50000" fill="hold" nodeType="withEffect">
                                  <p:stCondLst>
                                    <p:cond delay="1500"/>
                                  </p:stCondLst>
                                  <p:childTnLst>
                                    <p:animMotion origin="layout" path="M 3.88889E-6 6.17284E-7 L -0.16459 -0.09105 " pathEditMode="relative" rAng="0" ptsTypes="AA">
                                      <p:cBhvr>
                                        <p:cTn id="37" dur="2000" spd="-100000" fill="hold"/>
                                        <p:tgtEl>
                                          <p:spTgt spid="48"/>
                                        </p:tgtEl>
                                        <p:attrNameLst>
                                          <p:attrName>ppt_x</p:attrName>
                                          <p:attrName>ppt_y</p:attrName>
                                        </p:attrNameLst>
                                      </p:cBhvr>
                                      <p:rCtr x="-8229" y="-4568"/>
                                    </p:animMotion>
                                  </p:childTnLst>
                                </p:cTn>
                              </p:par>
                              <p:par>
                                <p:cTn id="38" presetID="42" presetClass="path" presetSubtype="0" accel="50000" decel="50000" fill="hold" nodeType="withEffect">
                                  <p:stCondLst>
                                    <p:cond delay="1500"/>
                                  </p:stCondLst>
                                  <p:childTnLst>
                                    <p:animMotion origin="layout" path="M 1.66667E-6 1.7284E-6 L -0.10712 -0.21296 " pathEditMode="relative" rAng="0" ptsTypes="AA">
                                      <p:cBhvr>
                                        <p:cTn id="39" dur="2000" spd="-100000" fill="hold"/>
                                        <p:tgtEl>
                                          <p:spTgt spid="51"/>
                                        </p:tgtEl>
                                        <p:attrNameLst>
                                          <p:attrName>ppt_x</p:attrName>
                                          <p:attrName>ppt_y</p:attrName>
                                        </p:attrNameLst>
                                      </p:cBhvr>
                                      <p:rCtr x="-5365" y="-10648"/>
                                    </p:animMotion>
                                  </p:childTnLst>
                                </p:cTn>
                              </p:par>
                              <p:par>
                                <p:cTn id="40" presetID="26" presetClass="emph" presetSubtype="0" fill="hold" nodeType="withEffect">
                                  <p:stCondLst>
                                    <p:cond delay="3500"/>
                                  </p:stCondLst>
                                  <p:childTnLst>
                                    <p:animEffect transition="out" filter="fade">
                                      <p:cBhvr>
                                        <p:cTn id="41" dur="300" tmFilter="0, 0; .2, .5; .8, .5; 1, 0"/>
                                        <p:tgtEl>
                                          <p:spTgt spid="45"/>
                                        </p:tgtEl>
                                      </p:cBhvr>
                                    </p:animEffect>
                                    <p:animScale>
                                      <p:cBhvr>
                                        <p:cTn id="42" dur="150" autoRev="1" fill="hold"/>
                                        <p:tgtEl>
                                          <p:spTgt spid="45"/>
                                        </p:tgtEl>
                                      </p:cBhvr>
                                      <p:by x="105000" y="105000"/>
                                    </p:animScale>
                                  </p:childTnLst>
                                </p:cTn>
                              </p:par>
                              <p:par>
                                <p:cTn id="43" presetID="26" presetClass="emph" presetSubtype="0" fill="hold" nodeType="withEffect">
                                  <p:stCondLst>
                                    <p:cond delay="3500"/>
                                  </p:stCondLst>
                                  <p:childTnLst>
                                    <p:animEffect transition="out" filter="fade">
                                      <p:cBhvr>
                                        <p:cTn id="44" dur="300" tmFilter="0, 0; .2, .5; .8, .5; 1, 0"/>
                                        <p:tgtEl>
                                          <p:spTgt spid="48"/>
                                        </p:tgtEl>
                                      </p:cBhvr>
                                    </p:animEffect>
                                    <p:animScale>
                                      <p:cBhvr>
                                        <p:cTn id="45" dur="150" autoRev="1" fill="hold"/>
                                        <p:tgtEl>
                                          <p:spTgt spid="48"/>
                                        </p:tgtEl>
                                      </p:cBhvr>
                                      <p:by x="105000" y="105000"/>
                                    </p:animScale>
                                  </p:childTnLst>
                                </p:cTn>
                              </p:par>
                              <p:par>
                                <p:cTn id="46" presetID="26" presetClass="emph" presetSubtype="0" fill="hold" nodeType="withEffect">
                                  <p:stCondLst>
                                    <p:cond delay="3500"/>
                                  </p:stCondLst>
                                  <p:childTnLst>
                                    <p:animEffect transition="out" filter="fade">
                                      <p:cBhvr>
                                        <p:cTn id="47" dur="300" tmFilter="0, 0; .2, .5; .8, .5; 1, 0"/>
                                        <p:tgtEl>
                                          <p:spTgt spid="51"/>
                                        </p:tgtEl>
                                      </p:cBhvr>
                                    </p:animEffect>
                                    <p:animScale>
                                      <p:cBhvr>
                                        <p:cTn id="48" dur="150" autoRev="1" fill="hold"/>
                                        <p:tgtEl>
                                          <p:spTgt spid="51"/>
                                        </p:tgtEl>
                                      </p:cBhvr>
                                      <p:by x="105000" y="105000"/>
                                    </p:animScale>
                                  </p:childTnLst>
                                </p:cTn>
                              </p:par>
                              <p:par>
                                <p:cTn id="49" presetID="22" presetClass="entr" presetSubtype="1" fill="hold" grpId="0" nodeType="withEffect">
                                  <p:stCondLst>
                                    <p:cond delay="3750"/>
                                  </p:stCondLst>
                                  <p:childTnLst>
                                    <p:set>
                                      <p:cBhvr>
                                        <p:cTn id="50" dur="1" fill="hold">
                                          <p:stCondLst>
                                            <p:cond delay="0"/>
                                          </p:stCondLst>
                                        </p:cTn>
                                        <p:tgtEl>
                                          <p:spTgt spid="44"/>
                                        </p:tgtEl>
                                        <p:attrNameLst>
                                          <p:attrName>style.visibility</p:attrName>
                                        </p:attrNameLst>
                                      </p:cBhvr>
                                      <p:to>
                                        <p:strVal val="visible"/>
                                      </p:to>
                                    </p:set>
                                    <p:animEffect transition="in" filter="wipe(up)">
                                      <p:cBhvr>
                                        <p:cTn id="51" dur="500"/>
                                        <p:tgtEl>
                                          <p:spTgt spid="44"/>
                                        </p:tgtEl>
                                      </p:cBhvr>
                                    </p:animEffect>
                                  </p:childTnLst>
                                </p:cTn>
                              </p:par>
                              <p:par>
                                <p:cTn id="52" presetID="2" presetClass="entr" presetSubtype="2" fill="hold" nodeType="withEffect">
                                  <p:stCondLst>
                                    <p:cond delay="4250"/>
                                  </p:stCondLst>
                                  <p:childTnLst>
                                    <p:set>
                                      <p:cBhvr>
                                        <p:cTn id="53" dur="1" fill="hold">
                                          <p:stCondLst>
                                            <p:cond delay="0"/>
                                          </p:stCondLst>
                                        </p:cTn>
                                        <p:tgtEl>
                                          <p:spTgt spid="32"/>
                                        </p:tgtEl>
                                        <p:attrNameLst>
                                          <p:attrName>style.visibility</p:attrName>
                                        </p:attrNameLst>
                                      </p:cBhvr>
                                      <p:to>
                                        <p:strVal val="visible"/>
                                      </p:to>
                                    </p:set>
                                    <p:anim calcmode="lin" valueType="num">
                                      <p:cBhvr additive="base">
                                        <p:cTn id="54" dur="500" fill="hold"/>
                                        <p:tgtEl>
                                          <p:spTgt spid="32"/>
                                        </p:tgtEl>
                                        <p:attrNameLst>
                                          <p:attrName>ppt_x</p:attrName>
                                        </p:attrNameLst>
                                      </p:cBhvr>
                                      <p:tavLst>
                                        <p:tav tm="0">
                                          <p:val>
                                            <p:strVal val="1+#ppt_w/2"/>
                                          </p:val>
                                        </p:tav>
                                        <p:tav tm="100000">
                                          <p:val>
                                            <p:strVal val="#ppt_x"/>
                                          </p:val>
                                        </p:tav>
                                      </p:tavLst>
                                    </p:anim>
                                    <p:anim calcmode="lin" valueType="num">
                                      <p:cBhvr additive="base">
                                        <p:cTn id="55" dur="500" fill="hold"/>
                                        <p:tgtEl>
                                          <p:spTgt spid="32"/>
                                        </p:tgtEl>
                                        <p:attrNameLst>
                                          <p:attrName>ppt_y</p:attrName>
                                        </p:attrNameLst>
                                      </p:cBhvr>
                                      <p:tavLst>
                                        <p:tav tm="0">
                                          <p:val>
                                            <p:strVal val="#ppt_y"/>
                                          </p:val>
                                        </p:tav>
                                        <p:tav tm="100000">
                                          <p:val>
                                            <p:strVal val="#ppt_y"/>
                                          </p:val>
                                        </p:tav>
                                      </p:tavLst>
                                    </p:anim>
                                  </p:childTnLst>
                                </p:cTn>
                              </p:par>
                              <p:par>
                                <p:cTn id="56" presetID="2" presetClass="entr" presetSubtype="2" fill="hold" nodeType="withEffect">
                                  <p:stCondLst>
                                    <p:cond delay="4500"/>
                                  </p:stCondLst>
                                  <p:childTnLst>
                                    <p:set>
                                      <p:cBhvr>
                                        <p:cTn id="57" dur="1" fill="hold">
                                          <p:stCondLst>
                                            <p:cond delay="0"/>
                                          </p:stCondLst>
                                        </p:cTn>
                                        <p:tgtEl>
                                          <p:spTgt spid="35"/>
                                        </p:tgtEl>
                                        <p:attrNameLst>
                                          <p:attrName>style.visibility</p:attrName>
                                        </p:attrNameLst>
                                      </p:cBhvr>
                                      <p:to>
                                        <p:strVal val="visible"/>
                                      </p:to>
                                    </p:set>
                                    <p:anim calcmode="lin" valueType="num">
                                      <p:cBhvr additive="base">
                                        <p:cTn id="58" dur="500" fill="hold"/>
                                        <p:tgtEl>
                                          <p:spTgt spid="35"/>
                                        </p:tgtEl>
                                        <p:attrNameLst>
                                          <p:attrName>ppt_x</p:attrName>
                                        </p:attrNameLst>
                                      </p:cBhvr>
                                      <p:tavLst>
                                        <p:tav tm="0">
                                          <p:val>
                                            <p:strVal val="1+#ppt_w/2"/>
                                          </p:val>
                                        </p:tav>
                                        <p:tav tm="100000">
                                          <p:val>
                                            <p:strVal val="#ppt_x"/>
                                          </p:val>
                                        </p:tav>
                                      </p:tavLst>
                                    </p:anim>
                                    <p:anim calcmode="lin" valueType="num">
                                      <p:cBhvr additive="base">
                                        <p:cTn id="59" dur="500" fill="hold"/>
                                        <p:tgtEl>
                                          <p:spTgt spid="35"/>
                                        </p:tgtEl>
                                        <p:attrNameLst>
                                          <p:attrName>ppt_y</p:attrName>
                                        </p:attrNameLst>
                                      </p:cBhvr>
                                      <p:tavLst>
                                        <p:tav tm="0">
                                          <p:val>
                                            <p:strVal val="#ppt_y"/>
                                          </p:val>
                                        </p:tav>
                                        <p:tav tm="100000">
                                          <p:val>
                                            <p:strVal val="#ppt_y"/>
                                          </p:val>
                                        </p:tav>
                                      </p:tavLst>
                                    </p:anim>
                                  </p:childTnLst>
                                </p:cTn>
                              </p:par>
                              <p:par>
                                <p:cTn id="60" presetID="2" presetClass="entr" presetSubtype="2" fill="hold" nodeType="withEffect">
                                  <p:stCondLst>
                                    <p:cond delay="4750"/>
                                  </p:stCondLst>
                                  <p:childTnLst>
                                    <p:set>
                                      <p:cBhvr>
                                        <p:cTn id="61" dur="1" fill="hold">
                                          <p:stCondLst>
                                            <p:cond delay="0"/>
                                          </p:stCondLst>
                                        </p:cTn>
                                        <p:tgtEl>
                                          <p:spTgt spid="38"/>
                                        </p:tgtEl>
                                        <p:attrNameLst>
                                          <p:attrName>style.visibility</p:attrName>
                                        </p:attrNameLst>
                                      </p:cBhvr>
                                      <p:to>
                                        <p:strVal val="visible"/>
                                      </p:to>
                                    </p:set>
                                    <p:anim calcmode="lin" valueType="num">
                                      <p:cBhvr additive="base">
                                        <p:cTn id="62" dur="500" fill="hold"/>
                                        <p:tgtEl>
                                          <p:spTgt spid="38"/>
                                        </p:tgtEl>
                                        <p:attrNameLst>
                                          <p:attrName>ppt_x</p:attrName>
                                        </p:attrNameLst>
                                      </p:cBhvr>
                                      <p:tavLst>
                                        <p:tav tm="0">
                                          <p:val>
                                            <p:strVal val="1+#ppt_w/2"/>
                                          </p:val>
                                        </p:tav>
                                        <p:tav tm="100000">
                                          <p:val>
                                            <p:strVal val="#ppt_x"/>
                                          </p:val>
                                        </p:tav>
                                      </p:tavLst>
                                    </p:anim>
                                    <p:anim calcmode="lin" valueType="num">
                                      <p:cBhvr additive="base">
                                        <p:cTn id="63" dur="500" fill="hold"/>
                                        <p:tgtEl>
                                          <p:spTgt spid="38"/>
                                        </p:tgtEl>
                                        <p:attrNameLst>
                                          <p:attrName>ppt_y</p:attrName>
                                        </p:attrNameLst>
                                      </p:cBhvr>
                                      <p:tavLst>
                                        <p:tav tm="0">
                                          <p:val>
                                            <p:strVal val="#ppt_y"/>
                                          </p:val>
                                        </p:tav>
                                        <p:tav tm="100000">
                                          <p:val>
                                            <p:strVal val="#ppt_y"/>
                                          </p:val>
                                        </p:tav>
                                      </p:tavLst>
                                    </p:anim>
                                  </p:childTnLst>
                                </p:cTn>
                              </p:par>
                              <p:par>
                                <p:cTn id="64" presetID="2" presetClass="entr" presetSubtype="2" fill="hold" nodeType="withEffect">
                                  <p:stCondLst>
                                    <p:cond delay="5000"/>
                                  </p:stCondLst>
                                  <p:childTnLst>
                                    <p:set>
                                      <p:cBhvr>
                                        <p:cTn id="65" dur="1" fill="hold">
                                          <p:stCondLst>
                                            <p:cond delay="0"/>
                                          </p:stCondLst>
                                        </p:cTn>
                                        <p:tgtEl>
                                          <p:spTgt spid="41"/>
                                        </p:tgtEl>
                                        <p:attrNameLst>
                                          <p:attrName>style.visibility</p:attrName>
                                        </p:attrNameLst>
                                      </p:cBhvr>
                                      <p:to>
                                        <p:strVal val="visible"/>
                                      </p:to>
                                    </p:set>
                                    <p:anim calcmode="lin" valueType="num">
                                      <p:cBhvr additive="base">
                                        <p:cTn id="66" dur="500" fill="hold"/>
                                        <p:tgtEl>
                                          <p:spTgt spid="41"/>
                                        </p:tgtEl>
                                        <p:attrNameLst>
                                          <p:attrName>ppt_x</p:attrName>
                                        </p:attrNameLst>
                                      </p:cBhvr>
                                      <p:tavLst>
                                        <p:tav tm="0">
                                          <p:val>
                                            <p:strVal val="1+#ppt_w/2"/>
                                          </p:val>
                                        </p:tav>
                                        <p:tav tm="100000">
                                          <p:val>
                                            <p:strVal val="#ppt_x"/>
                                          </p:val>
                                        </p:tav>
                                      </p:tavLst>
                                    </p:anim>
                                    <p:anim calcmode="lin" valueType="num">
                                      <p:cBhvr additive="base">
                                        <p:cTn id="67" dur="500" fill="hold"/>
                                        <p:tgtEl>
                                          <p:spTgt spid="41"/>
                                        </p:tgtEl>
                                        <p:attrNameLst>
                                          <p:attrName>ppt_y</p:attrName>
                                        </p:attrNameLst>
                                      </p:cBhvr>
                                      <p:tavLst>
                                        <p:tav tm="0">
                                          <p:val>
                                            <p:strVal val="#ppt_y"/>
                                          </p:val>
                                        </p:tav>
                                        <p:tav tm="100000">
                                          <p:val>
                                            <p:strVal val="#ppt_y"/>
                                          </p:val>
                                        </p:tav>
                                      </p:tavLst>
                                    </p:anim>
                                  </p:childTnLst>
                                </p:cTn>
                              </p:par>
                              <p:par>
                                <p:cTn id="68" presetID="10" presetClass="entr" presetSubtype="0" fill="hold" nodeType="withEffect">
                                  <p:stCondLst>
                                    <p:cond delay="1500"/>
                                  </p:stCondLst>
                                  <p:childTnLst>
                                    <p:set>
                                      <p:cBhvr>
                                        <p:cTn id="69" dur="1" fill="hold">
                                          <p:stCondLst>
                                            <p:cond delay="0"/>
                                          </p:stCondLst>
                                        </p:cTn>
                                        <p:tgtEl>
                                          <p:spTgt spid="59"/>
                                        </p:tgtEl>
                                        <p:attrNameLst>
                                          <p:attrName>style.visibility</p:attrName>
                                        </p:attrNameLst>
                                      </p:cBhvr>
                                      <p:to>
                                        <p:strVal val="visible"/>
                                      </p:to>
                                    </p:set>
                                    <p:animEffect transition="in" filter="fade">
                                      <p:cBhvr>
                                        <p:cTn id="70" dur="100"/>
                                        <p:tgtEl>
                                          <p:spTgt spid="59"/>
                                        </p:tgtEl>
                                      </p:cBhvr>
                                    </p:animEffect>
                                  </p:childTnLst>
                                </p:cTn>
                              </p:par>
                              <p:par>
                                <p:cTn id="71" presetID="42" presetClass="path" presetSubtype="0" accel="50000" decel="50000" fill="hold" nodeType="withEffect">
                                  <p:stCondLst>
                                    <p:cond delay="1500"/>
                                  </p:stCondLst>
                                  <p:childTnLst>
                                    <p:animMotion origin="layout" path="M 1.38889E-6 -2.42775E-6 L -0.10938 0.19792 " pathEditMode="relative" rAng="0" ptsTypes="AA">
                                      <p:cBhvr>
                                        <p:cTn id="72" dur="2000" spd="-100000" fill="hold"/>
                                        <p:tgtEl>
                                          <p:spTgt spid="59"/>
                                        </p:tgtEl>
                                        <p:attrNameLst>
                                          <p:attrName>ppt_x</p:attrName>
                                          <p:attrName>ppt_y</p:attrName>
                                        </p:attrNameLst>
                                      </p:cBhvr>
                                      <p:rCtr x="-5469" y="9896"/>
                                    </p:animMotion>
                                  </p:childTnLst>
                                </p:cTn>
                              </p:par>
                              <p:par>
                                <p:cTn id="73" presetID="26" presetClass="emph" presetSubtype="0" fill="hold" nodeType="withEffect">
                                  <p:stCondLst>
                                    <p:cond delay="3500"/>
                                  </p:stCondLst>
                                  <p:childTnLst>
                                    <p:animEffect transition="out" filter="fade">
                                      <p:cBhvr>
                                        <p:cTn id="74" dur="300" tmFilter="0, 0; .2, .5; .8, .5; 1, 0"/>
                                        <p:tgtEl>
                                          <p:spTgt spid="59"/>
                                        </p:tgtEl>
                                      </p:cBhvr>
                                    </p:animEffect>
                                    <p:animScale>
                                      <p:cBhvr>
                                        <p:cTn id="75" dur="150" autoRev="1" fill="hold"/>
                                        <p:tgtEl>
                                          <p:spTgt spid="59"/>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54"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 name="组合 1"/>
          <p:cNvGrpSpPr/>
          <p:nvPr/>
        </p:nvGrpSpPr>
        <p:grpSpPr>
          <a:xfrm>
            <a:off x="6559239" y="2037466"/>
            <a:ext cx="2239907" cy="2630873"/>
            <a:chOff x="9372085" y="2917903"/>
            <a:chExt cx="3200462" cy="3767734"/>
          </a:xfrm>
        </p:grpSpPr>
        <p:sp>
          <p:nvSpPr>
            <p:cNvPr id="727" name="Shape 727"/>
            <p:cNvSpPr/>
            <p:nvPr/>
          </p:nvSpPr>
          <p:spPr>
            <a:xfrm>
              <a:off x="9372085" y="2917903"/>
              <a:ext cx="3200462" cy="3767734"/>
            </a:xfrm>
            <a:custGeom>
              <a:avLst/>
              <a:gdLst/>
              <a:ahLst/>
              <a:cxnLst>
                <a:cxn ang="0">
                  <a:pos x="wd2" y="hd2"/>
                </a:cxn>
                <a:cxn ang="5400000">
                  <a:pos x="wd2" y="hd2"/>
                </a:cxn>
                <a:cxn ang="10800000">
                  <a:pos x="wd2" y="hd2"/>
                </a:cxn>
                <a:cxn ang="16200000">
                  <a:pos x="wd2" y="hd2"/>
                </a:cxn>
              </a:cxnLst>
              <a:rect l="0" t="0" r="r" b="b"/>
              <a:pathLst>
                <a:path w="21483" h="21600" extrusionOk="0">
                  <a:moveTo>
                    <a:pt x="18505" y="14572"/>
                  </a:moveTo>
                  <a:cubicBezTo>
                    <a:pt x="18974" y="14572"/>
                    <a:pt x="19549" y="14855"/>
                    <a:pt x="19783" y="15202"/>
                  </a:cubicBezTo>
                  <a:lnTo>
                    <a:pt x="21307" y="17456"/>
                  </a:lnTo>
                  <a:cubicBezTo>
                    <a:pt x="21541" y="17802"/>
                    <a:pt x="21541" y="18369"/>
                    <a:pt x="21307" y="18716"/>
                  </a:cubicBezTo>
                  <a:lnTo>
                    <a:pt x="19783" y="20970"/>
                  </a:lnTo>
                  <a:cubicBezTo>
                    <a:pt x="19549" y="21317"/>
                    <a:pt x="18974" y="21600"/>
                    <a:pt x="18505" y="21600"/>
                  </a:cubicBezTo>
                  <a:lnTo>
                    <a:pt x="15458" y="21600"/>
                  </a:lnTo>
                  <a:cubicBezTo>
                    <a:pt x="14989" y="21600"/>
                    <a:pt x="14414" y="21317"/>
                    <a:pt x="14180" y="20970"/>
                  </a:cubicBezTo>
                  <a:lnTo>
                    <a:pt x="12656" y="18716"/>
                  </a:lnTo>
                  <a:cubicBezTo>
                    <a:pt x="12422" y="18369"/>
                    <a:pt x="12422" y="17802"/>
                    <a:pt x="12656" y="17456"/>
                  </a:cubicBezTo>
                  <a:lnTo>
                    <a:pt x="13507" y="16198"/>
                  </a:lnTo>
                  <a:cubicBezTo>
                    <a:pt x="13741" y="15852"/>
                    <a:pt x="13741" y="15285"/>
                    <a:pt x="13506" y="14939"/>
                  </a:cubicBezTo>
                  <a:lnTo>
                    <a:pt x="13336" y="14686"/>
                  </a:lnTo>
                  <a:cubicBezTo>
                    <a:pt x="13102" y="14340"/>
                    <a:pt x="12527" y="14056"/>
                    <a:pt x="12059" y="14056"/>
                  </a:cubicBezTo>
                  <a:lnTo>
                    <a:pt x="5352" y="14056"/>
                  </a:lnTo>
                  <a:cubicBezTo>
                    <a:pt x="4884" y="14056"/>
                    <a:pt x="4309" y="13773"/>
                    <a:pt x="4075" y="13426"/>
                  </a:cubicBezTo>
                  <a:lnTo>
                    <a:pt x="175" y="7658"/>
                  </a:lnTo>
                  <a:cubicBezTo>
                    <a:pt x="-59" y="7312"/>
                    <a:pt x="-59" y="6745"/>
                    <a:pt x="175" y="6398"/>
                  </a:cubicBezTo>
                  <a:lnTo>
                    <a:pt x="4075" y="630"/>
                  </a:lnTo>
                  <a:cubicBezTo>
                    <a:pt x="4309" y="283"/>
                    <a:pt x="4884" y="0"/>
                    <a:pt x="5352" y="0"/>
                  </a:cubicBezTo>
                  <a:lnTo>
                    <a:pt x="13151" y="0"/>
                  </a:lnTo>
                  <a:cubicBezTo>
                    <a:pt x="13619" y="0"/>
                    <a:pt x="14194" y="283"/>
                    <a:pt x="14429" y="630"/>
                  </a:cubicBezTo>
                  <a:lnTo>
                    <a:pt x="18328" y="6398"/>
                  </a:lnTo>
                  <a:cubicBezTo>
                    <a:pt x="18562" y="6745"/>
                    <a:pt x="18562" y="7312"/>
                    <a:pt x="18328" y="7658"/>
                  </a:cubicBezTo>
                  <a:lnTo>
                    <a:pt x="14975" y="12618"/>
                  </a:lnTo>
                  <a:cubicBezTo>
                    <a:pt x="14741" y="12965"/>
                    <a:pt x="14741" y="13532"/>
                    <a:pt x="14975" y="13878"/>
                  </a:cubicBezTo>
                  <a:lnTo>
                    <a:pt x="15018" y="13942"/>
                  </a:lnTo>
                  <a:cubicBezTo>
                    <a:pt x="15252" y="14288"/>
                    <a:pt x="15827" y="14572"/>
                    <a:pt x="16295" y="14572"/>
                  </a:cubicBezTo>
                  <a:cubicBezTo>
                    <a:pt x="16295" y="14572"/>
                    <a:pt x="18505" y="14572"/>
                    <a:pt x="18505" y="14572"/>
                  </a:cubicBezTo>
                  <a:close/>
                </a:path>
              </a:pathLst>
            </a:custGeom>
            <a:solidFill>
              <a:schemeClr val="accent4"/>
            </a:solidFill>
            <a:ln w="12700">
              <a:miter lim="400000"/>
            </a:ln>
          </p:spPr>
          <p:txBody>
            <a:bodyPr lIns="38100" tIns="38100" rIns="38100" bIns="38100" anchor="ctr"/>
            <a:lstStyle/>
            <a:p>
              <a:pPr defTabSz="31967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46" name="Shape 746"/>
            <p:cNvSpPr/>
            <p:nvPr/>
          </p:nvSpPr>
          <p:spPr>
            <a:xfrm>
              <a:off x="11510088" y="5683482"/>
              <a:ext cx="719194" cy="823694"/>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lvl1pPr>
                <a:lnSpc>
                  <a:spcPct val="150000"/>
                </a:lnSpc>
                <a:defRPr sz="4000">
                  <a:solidFill>
                    <a:srgbClr val="0087B1"/>
                  </a:solidFill>
                  <a:latin typeface="FontAwesome"/>
                  <a:ea typeface="FontAwesome"/>
                  <a:cs typeface="FontAwesome"/>
                  <a:sym typeface="FontAwesome"/>
                </a:defRPr>
              </a:lvl1pPr>
            </a:lstStyle>
            <a:p>
              <a:pPr lvl="0">
                <a:lnSpc>
                  <a:spcPct val="100000"/>
                </a:lnSpc>
                <a:defRPr sz="1800">
                  <a:solidFill>
                    <a:srgbClr val="000000"/>
                  </a:solidFill>
                </a:defRPr>
              </a:pPr>
              <a:r>
                <a:rPr sz="2800">
                  <a:solidFill>
                    <a:schemeClr val="bg1"/>
                  </a:solidFill>
                </a:rPr>
                <a:t></a:t>
              </a:r>
            </a:p>
          </p:txBody>
        </p:sp>
        <p:sp>
          <p:nvSpPr>
            <p:cNvPr id="747" name="Shape 747"/>
            <p:cNvSpPr/>
            <p:nvPr/>
          </p:nvSpPr>
          <p:spPr>
            <a:xfrm>
              <a:off x="9871729" y="3016605"/>
              <a:ext cx="1765011" cy="10798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defTabSz="647700">
                <a:lnSpc>
                  <a:spcPct val="120000"/>
                </a:lnSpc>
                <a:spcBef>
                  <a:spcPts val="1700"/>
                </a:spcBef>
                <a:defRPr sz="7000">
                  <a:solidFill>
                    <a:srgbClr val="FFFFFF"/>
                  </a:solidFill>
                  <a:latin typeface="Lato Light"/>
                  <a:ea typeface="Lato Light"/>
                  <a:cs typeface="Lato Light"/>
                  <a:sym typeface="Lato Light"/>
                </a:defRPr>
              </a:lvl1pPr>
            </a:lstStyle>
            <a:p>
              <a:pPr lvl="0">
                <a:lnSpc>
                  <a:spcPct val="100000"/>
                </a:lnSpc>
                <a:defRPr sz="1800">
                  <a:solidFill>
                    <a:srgbClr val="000000"/>
                  </a:solidFill>
                </a:defRPr>
              </a:pPr>
              <a:r>
                <a:rPr sz="4900" dirty="0"/>
                <a:t>01</a:t>
              </a:r>
            </a:p>
          </p:txBody>
        </p:sp>
        <p:sp>
          <p:nvSpPr>
            <p:cNvPr id="753" name="Shape 753"/>
            <p:cNvSpPr/>
            <p:nvPr/>
          </p:nvSpPr>
          <p:spPr>
            <a:xfrm>
              <a:off x="9569325" y="4022973"/>
              <a:ext cx="2314759" cy="3556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defTabSz="647700">
                <a:lnSpc>
                  <a:spcPct val="120000"/>
                </a:lnSpc>
                <a:spcBef>
                  <a:spcPts val="1700"/>
                </a:spcBef>
                <a:defRPr sz="2300" b="1">
                  <a:solidFill>
                    <a:srgbClr val="FFFFFF"/>
                  </a:solidFill>
                  <a:latin typeface="Lato"/>
                  <a:ea typeface="Lato"/>
                  <a:cs typeface="Lato"/>
                  <a:sym typeface="Lato"/>
                </a:defRPr>
              </a:lvl1pPr>
            </a:lstStyle>
            <a:p>
              <a:pPr lvl="0">
                <a:lnSpc>
                  <a:spcPct val="100000"/>
                </a:lnSpc>
                <a:defRPr sz="1800" b="0">
                  <a:solidFill>
                    <a:srgbClr val="000000"/>
                  </a:solidFill>
                </a:defRPr>
              </a:pPr>
              <a:r>
                <a:rPr sz="1600"/>
                <a:t>Title Example</a:t>
              </a:r>
            </a:p>
          </p:txBody>
        </p:sp>
        <p:sp>
          <p:nvSpPr>
            <p:cNvPr id="759" name="Shape 759"/>
            <p:cNvSpPr/>
            <p:nvPr/>
          </p:nvSpPr>
          <p:spPr>
            <a:xfrm>
              <a:off x="9871729" y="4371958"/>
              <a:ext cx="1765011" cy="3966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defTabSz="647700">
                <a:lnSpc>
                  <a:spcPct val="120000"/>
                </a:lnSpc>
                <a:spcBef>
                  <a:spcPts val="1700"/>
                </a:spcBef>
                <a:defRPr>
                  <a:solidFill>
                    <a:srgbClr val="FFFFFF"/>
                  </a:solidFill>
                  <a:latin typeface="Lato Light"/>
                  <a:ea typeface="Lato Light"/>
                  <a:cs typeface="Lato Light"/>
                  <a:sym typeface="Lato Light"/>
                </a:defRPr>
              </a:lvl1pPr>
            </a:lstStyle>
            <a:p>
              <a:pPr lvl="0">
                <a:lnSpc>
                  <a:spcPct val="100000"/>
                </a:lnSpc>
                <a:defRPr sz="1800">
                  <a:solidFill>
                    <a:srgbClr val="000000"/>
                  </a:solidFill>
                </a:defRPr>
              </a:pPr>
              <a:r>
                <a:rPr/>
                <a:t>20%</a:t>
              </a:r>
            </a:p>
          </p:txBody>
        </p:sp>
      </p:grpSp>
      <p:grpSp>
        <p:nvGrpSpPr>
          <p:cNvPr id="3" name="组合 2"/>
          <p:cNvGrpSpPr/>
          <p:nvPr/>
        </p:nvGrpSpPr>
        <p:grpSpPr>
          <a:xfrm>
            <a:off x="8780186" y="2549673"/>
            <a:ext cx="2200005" cy="2653854"/>
            <a:chOff x="12545456" y="3651446"/>
            <a:chExt cx="3143449" cy="3800646"/>
          </a:xfrm>
        </p:grpSpPr>
        <p:sp>
          <p:nvSpPr>
            <p:cNvPr id="732" name="Shape 732"/>
            <p:cNvSpPr/>
            <p:nvPr/>
          </p:nvSpPr>
          <p:spPr>
            <a:xfrm>
              <a:off x="12545456" y="3651446"/>
              <a:ext cx="3143449" cy="3800646"/>
            </a:xfrm>
            <a:custGeom>
              <a:avLst/>
              <a:gdLst/>
              <a:ahLst/>
              <a:cxnLst>
                <a:cxn ang="0">
                  <a:pos x="wd2" y="hd2"/>
                </a:cxn>
                <a:cxn ang="5400000">
                  <a:pos x="wd2" y="hd2"/>
                </a:cxn>
                <a:cxn ang="10800000">
                  <a:pos x="wd2" y="hd2"/>
                </a:cxn>
                <a:cxn ang="16200000">
                  <a:pos x="wd2" y="hd2"/>
                </a:cxn>
              </a:cxnLst>
              <a:rect l="0" t="0" r="r" b="b"/>
              <a:pathLst>
                <a:path w="21481" h="21600" extrusionOk="0">
                  <a:moveTo>
                    <a:pt x="8985" y="17492"/>
                  </a:moveTo>
                  <a:cubicBezTo>
                    <a:pt x="9223" y="17835"/>
                    <a:pt x="9223" y="18397"/>
                    <a:pt x="8985" y="18741"/>
                  </a:cubicBezTo>
                  <a:lnTo>
                    <a:pt x="7433" y="20976"/>
                  </a:lnTo>
                  <a:cubicBezTo>
                    <a:pt x="7195" y="21319"/>
                    <a:pt x="6610" y="21600"/>
                    <a:pt x="6133" y="21600"/>
                  </a:cubicBezTo>
                  <a:lnTo>
                    <a:pt x="3030" y="21600"/>
                  </a:lnTo>
                  <a:cubicBezTo>
                    <a:pt x="2553" y="21600"/>
                    <a:pt x="1968" y="21319"/>
                    <a:pt x="1730" y="20976"/>
                  </a:cubicBezTo>
                  <a:lnTo>
                    <a:pt x="178" y="18741"/>
                  </a:lnTo>
                  <a:cubicBezTo>
                    <a:pt x="-60" y="18397"/>
                    <a:pt x="-60" y="17835"/>
                    <a:pt x="178" y="17492"/>
                  </a:cubicBezTo>
                  <a:lnTo>
                    <a:pt x="1730" y="15257"/>
                  </a:lnTo>
                  <a:cubicBezTo>
                    <a:pt x="1968" y="14914"/>
                    <a:pt x="2553" y="14633"/>
                    <a:pt x="3030" y="14633"/>
                  </a:cubicBezTo>
                  <a:lnTo>
                    <a:pt x="4761" y="14633"/>
                  </a:lnTo>
                  <a:cubicBezTo>
                    <a:pt x="5238" y="14633"/>
                    <a:pt x="5823" y="14352"/>
                    <a:pt x="6062" y="14008"/>
                  </a:cubicBezTo>
                  <a:lnTo>
                    <a:pt x="6235" y="13758"/>
                  </a:lnTo>
                  <a:cubicBezTo>
                    <a:pt x="6474" y="13415"/>
                    <a:pt x="6474" y="12853"/>
                    <a:pt x="6235" y="12509"/>
                  </a:cubicBezTo>
                  <a:lnTo>
                    <a:pt x="2822" y="7592"/>
                  </a:lnTo>
                  <a:cubicBezTo>
                    <a:pt x="2583" y="7248"/>
                    <a:pt x="2583" y="6686"/>
                    <a:pt x="2822" y="6343"/>
                  </a:cubicBezTo>
                  <a:lnTo>
                    <a:pt x="6791" y="624"/>
                  </a:lnTo>
                  <a:cubicBezTo>
                    <a:pt x="7030" y="281"/>
                    <a:pt x="7615" y="0"/>
                    <a:pt x="8092" y="0"/>
                  </a:cubicBezTo>
                  <a:lnTo>
                    <a:pt x="16032" y="0"/>
                  </a:lnTo>
                  <a:cubicBezTo>
                    <a:pt x="16508" y="0"/>
                    <a:pt x="17094" y="281"/>
                    <a:pt x="17332" y="625"/>
                  </a:cubicBezTo>
                  <a:lnTo>
                    <a:pt x="21302" y="6343"/>
                  </a:lnTo>
                  <a:cubicBezTo>
                    <a:pt x="21540" y="6686"/>
                    <a:pt x="21540" y="7248"/>
                    <a:pt x="21302" y="7592"/>
                  </a:cubicBezTo>
                  <a:lnTo>
                    <a:pt x="17332" y="13310"/>
                  </a:lnTo>
                  <a:cubicBezTo>
                    <a:pt x="17093" y="13654"/>
                    <a:pt x="16508" y="13935"/>
                    <a:pt x="16031" y="13935"/>
                  </a:cubicBezTo>
                  <a:lnTo>
                    <a:pt x="9204" y="13935"/>
                  </a:lnTo>
                  <a:cubicBezTo>
                    <a:pt x="8727" y="13935"/>
                    <a:pt x="8142" y="14216"/>
                    <a:pt x="7904" y="14559"/>
                  </a:cubicBezTo>
                  <a:lnTo>
                    <a:pt x="7860" y="14622"/>
                  </a:lnTo>
                  <a:cubicBezTo>
                    <a:pt x="7621" y="14966"/>
                    <a:pt x="7621" y="15528"/>
                    <a:pt x="7860" y="15871"/>
                  </a:cubicBezTo>
                  <a:cubicBezTo>
                    <a:pt x="7860" y="15871"/>
                    <a:pt x="8985" y="17492"/>
                    <a:pt x="8985" y="17492"/>
                  </a:cubicBezTo>
                  <a:close/>
                </a:path>
              </a:pathLst>
            </a:custGeom>
            <a:solidFill>
              <a:schemeClr val="accent1"/>
            </a:solidFill>
            <a:ln w="12700">
              <a:miter lim="400000"/>
            </a:ln>
          </p:spPr>
          <p:txBody>
            <a:bodyPr lIns="38100" tIns="38100" rIns="38100" bIns="38100" anchor="ctr"/>
            <a:lstStyle/>
            <a:p>
              <a:pPr defTabSz="31967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solidFill>
                  <a:schemeClr val="bg1"/>
                </a:solidFill>
              </a:endParaRPr>
            </a:p>
          </p:txBody>
        </p:sp>
        <p:sp>
          <p:nvSpPr>
            <p:cNvPr id="739" name="Shape 739"/>
            <p:cNvSpPr/>
            <p:nvPr/>
          </p:nvSpPr>
          <p:spPr>
            <a:xfrm>
              <a:off x="12883936" y="6393571"/>
              <a:ext cx="719195" cy="823694"/>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lvl1pPr>
                <a:lnSpc>
                  <a:spcPct val="150000"/>
                </a:lnSpc>
                <a:defRPr sz="4000">
                  <a:solidFill>
                    <a:srgbClr val="A0BC35"/>
                  </a:solidFill>
                  <a:latin typeface="FontAwesome"/>
                  <a:ea typeface="FontAwesome"/>
                  <a:cs typeface="FontAwesome"/>
                  <a:sym typeface="FontAwesome"/>
                </a:defRPr>
              </a:lvl1pPr>
            </a:lstStyle>
            <a:p>
              <a:pPr lvl="0">
                <a:lnSpc>
                  <a:spcPct val="100000"/>
                </a:lnSpc>
                <a:defRPr sz="1800">
                  <a:solidFill>
                    <a:srgbClr val="000000"/>
                  </a:solidFill>
                </a:defRPr>
              </a:pPr>
              <a:r>
                <a:rPr sz="2800">
                  <a:solidFill>
                    <a:schemeClr val="bg1"/>
                  </a:solidFill>
                </a:rPr>
                <a:t></a:t>
              </a:r>
            </a:p>
          </p:txBody>
        </p:sp>
        <p:sp>
          <p:nvSpPr>
            <p:cNvPr id="748" name="Shape 748"/>
            <p:cNvSpPr/>
            <p:nvPr/>
          </p:nvSpPr>
          <p:spPr>
            <a:xfrm>
              <a:off x="13449241" y="3742174"/>
              <a:ext cx="1765010" cy="10798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defTabSz="647700">
                <a:lnSpc>
                  <a:spcPct val="120000"/>
                </a:lnSpc>
                <a:spcBef>
                  <a:spcPts val="1700"/>
                </a:spcBef>
                <a:defRPr sz="7000">
                  <a:solidFill>
                    <a:srgbClr val="FFFFFF"/>
                  </a:solidFill>
                  <a:latin typeface="Lato Light"/>
                  <a:ea typeface="Lato Light"/>
                  <a:cs typeface="Lato Light"/>
                  <a:sym typeface="Lato Light"/>
                </a:defRPr>
              </a:lvl1pPr>
            </a:lstStyle>
            <a:p>
              <a:pPr lvl="0">
                <a:lnSpc>
                  <a:spcPct val="100000"/>
                </a:lnSpc>
                <a:defRPr sz="1800">
                  <a:solidFill>
                    <a:srgbClr val="000000"/>
                  </a:solidFill>
                </a:defRPr>
              </a:pPr>
              <a:r>
                <a:rPr sz="4900" dirty="0">
                  <a:solidFill>
                    <a:schemeClr val="bg1"/>
                  </a:solidFill>
                </a:rPr>
                <a:t>02</a:t>
              </a:r>
            </a:p>
          </p:txBody>
        </p:sp>
        <p:sp>
          <p:nvSpPr>
            <p:cNvPr id="754" name="Shape 754"/>
            <p:cNvSpPr/>
            <p:nvPr/>
          </p:nvSpPr>
          <p:spPr>
            <a:xfrm>
              <a:off x="13199767" y="4733285"/>
              <a:ext cx="2314759" cy="3556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defTabSz="647700">
                <a:lnSpc>
                  <a:spcPct val="120000"/>
                </a:lnSpc>
                <a:spcBef>
                  <a:spcPts val="1700"/>
                </a:spcBef>
                <a:defRPr sz="2300" b="1">
                  <a:solidFill>
                    <a:srgbClr val="FFFFFF"/>
                  </a:solidFill>
                  <a:latin typeface="Lato"/>
                  <a:ea typeface="Lato"/>
                  <a:cs typeface="Lato"/>
                  <a:sym typeface="Lato"/>
                </a:defRPr>
              </a:lvl1pPr>
            </a:lstStyle>
            <a:p>
              <a:pPr lvl="0">
                <a:lnSpc>
                  <a:spcPct val="100000"/>
                </a:lnSpc>
                <a:defRPr sz="1800" b="0">
                  <a:solidFill>
                    <a:srgbClr val="000000"/>
                  </a:solidFill>
                </a:defRPr>
              </a:pPr>
              <a:r>
                <a:rPr sz="1600">
                  <a:solidFill>
                    <a:schemeClr val="bg1"/>
                  </a:solidFill>
                </a:rPr>
                <a:t>Title Example</a:t>
              </a:r>
            </a:p>
          </p:txBody>
        </p:sp>
        <p:sp>
          <p:nvSpPr>
            <p:cNvPr id="760" name="Shape 760"/>
            <p:cNvSpPr/>
            <p:nvPr/>
          </p:nvSpPr>
          <p:spPr>
            <a:xfrm>
              <a:off x="13474642" y="5092521"/>
              <a:ext cx="1765010" cy="3966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defTabSz="647700">
                <a:lnSpc>
                  <a:spcPct val="120000"/>
                </a:lnSpc>
                <a:spcBef>
                  <a:spcPts val="1700"/>
                </a:spcBef>
                <a:defRPr>
                  <a:solidFill>
                    <a:srgbClr val="FFFFFF"/>
                  </a:solidFill>
                  <a:latin typeface="Lato Light"/>
                  <a:ea typeface="Lato Light"/>
                  <a:cs typeface="Lato Light"/>
                  <a:sym typeface="Lato Light"/>
                </a:defRPr>
              </a:lvl1pPr>
            </a:lstStyle>
            <a:p>
              <a:pPr lvl="0">
                <a:lnSpc>
                  <a:spcPct val="100000"/>
                </a:lnSpc>
                <a:defRPr sz="1800">
                  <a:solidFill>
                    <a:srgbClr val="000000"/>
                  </a:solidFill>
                </a:defRPr>
              </a:pPr>
              <a:r>
                <a:rPr dirty="0">
                  <a:solidFill>
                    <a:schemeClr val="bg1"/>
                  </a:solidFill>
                </a:rPr>
                <a:t>30%</a:t>
              </a:r>
            </a:p>
          </p:txBody>
        </p:sp>
      </p:grpSp>
      <p:grpSp>
        <p:nvGrpSpPr>
          <p:cNvPr id="14" name="组合 13"/>
          <p:cNvGrpSpPr/>
          <p:nvPr/>
        </p:nvGrpSpPr>
        <p:grpSpPr>
          <a:xfrm>
            <a:off x="8780185" y="4954818"/>
            <a:ext cx="3005972" cy="1712071"/>
            <a:chOff x="12545456" y="7095909"/>
            <a:chExt cx="4295044" cy="2451897"/>
          </a:xfrm>
        </p:grpSpPr>
        <p:sp>
          <p:nvSpPr>
            <p:cNvPr id="731" name="Shape 731"/>
            <p:cNvSpPr/>
            <p:nvPr/>
          </p:nvSpPr>
          <p:spPr>
            <a:xfrm>
              <a:off x="12545456" y="7095909"/>
              <a:ext cx="4295044" cy="2451897"/>
            </a:xfrm>
            <a:custGeom>
              <a:avLst/>
              <a:gdLst/>
              <a:ahLst/>
              <a:cxnLst>
                <a:cxn ang="0">
                  <a:pos x="wd2" y="hd2"/>
                </a:cxn>
                <a:cxn ang="5400000">
                  <a:pos x="wd2" y="hd2"/>
                </a:cxn>
                <a:cxn ang="10800000">
                  <a:pos x="wd2" y="hd2"/>
                </a:cxn>
                <a:cxn ang="16200000">
                  <a:pos x="wd2" y="hd2"/>
                </a:cxn>
              </a:cxnLst>
              <a:rect l="0" t="0" r="r" b="b"/>
              <a:pathLst>
                <a:path w="21513" h="21600" extrusionOk="0">
                  <a:moveTo>
                    <a:pt x="5448" y="15522"/>
                  </a:moveTo>
                  <a:cubicBezTo>
                    <a:pt x="5274" y="16055"/>
                    <a:pt x="4845" y="16490"/>
                    <a:pt x="4495" y="16490"/>
                  </a:cubicBezTo>
                  <a:lnTo>
                    <a:pt x="2221" y="16490"/>
                  </a:lnTo>
                  <a:cubicBezTo>
                    <a:pt x="1871" y="16490"/>
                    <a:pt x="1443" y="16054"/>
                    <a:pt x="1268" y="15522"/>
                  </a:cubicBezTo>
                  <a:lnTo>
                    <a:pt x="131" y="12058"/>
                  </a:lnTo>
                  <a:cubicBezTo>
                    <a:pt x="-44" y="11526"/>
                    <a:pt x="-44" y="10655"/>
                    <a:pt x="131" y="10122"/>
                  </a:cubicBezTo>
                  <a:lnTo>
                    <a:pt x="1268" y="6658"/>
                  </a:lnTo>
                  <a:cubicBezTo>
                    <a:pt x="1443" y="6126"/>
                    <a:pt x="1872" y="5690"/>
                    <a:pt x="2221" y="5690"/>
                  </a:cubicBezTo>
                  <a:lnTo>
                    <a:pt x="4495" y="5690"/>
                  </a:lnTo>
                  <a:cubicBezTo>
                    <a:pt x="4845" y="5690"/>
                    <a:pt x="5273" y="6126"/>
                    <a:pt x="5448" y="6658"/>
                  </a:cubicBezTo>
                  <a:lnTo>
                    <a:pt x="6083" y="8591"/>
                  </a:lnTo>
                  <a:cubicBezTo>
                    <a:pt x="6258" y="9123"/>
                    <a:pt x="6686" y="9559"/>
                    <a:pt x="7036" y="9558"/>
                  </a:cubicBezTo>
                  <a:lnTo>
                    <a:pt x="7291" y="9558"/>
                  </a:lnTo>
                  <a:cubicBezTo>
                    <a:pt x="7640" y="9558"/>
                    <a:pt x="8069" y="9123"/>
                    <a:pt x="8244" y="8590"/>
                  </a:cubicBezTo>
                  <a:lnTo>
                    <a:pt x="10746" y="968"/>
                  </a:lnTo>
                  <a:cubicBezTo>
                    <a:pt x="10921" y="436"/>
                    <a:pt x="11350" y="0"/>
                    <a:pt x="11699" y="0"/>
                  </a:cubicBezTo>
                  <a:lnTo>
                    <a:pt x="17518" y="0"/>
                  </a:lnTo>
                  <a:cubicBezTo>
                    <a:pt x="17868" y="0"/>
                    <a:pt x="18297" y="436"/>
                    <a:pt x="18472" y="968"/>
                  </a:cubicBezTo>
                  <a:lnTo>
                    <a:pt x="21381" y="9832"/>
                  </a:lnTo>
                  <a:cubicBezTo>
                    <a:pt x="21556" y="10365"/>
                    <a:pt x="21556" y="11236"/>
                    <a:pt x="21381" y="11768"/>
                  </a:cubicBezTo>
                  <a:lnTo>
                    <a:pt x="18472" y="20632"/>
                  </a:lnTo>
                  <a:cubicBezTo>
                    <a:pt x="18297" y="21164"/>
                    <a:pt x="17868" y="21600"/>
                    <a:pt x="17518" y="21600"/>
                  </a:cubicBezTo>
                  <a:lnTo>
                    <a:pt x="11699" y="21600"/>
                  </a:lnTo>
                  <a:cubicBezTo>
                    <a:pt x="11350" y="21600"/>
                    <a:pt x="10921" y="21164"/>
                    <a:pt x="10746" y="20632"/>
                  </a:cubicBezTo>
                  <a:lnTo>
                    <a:pt x="8244" y="13010"/>
                  </a:lnTo>
                  <a:cubicBezTo>
                    <a:pt x="8069" y="12477"/>
                    <a:pt x="7640" y="12042"/>
                    <a:pt x="7290" y="12042"/>
                  </a:cubicBezTo>
                  <a:lnTo>
                    <a:pt x="7226" y="12042"/>
                  </a:lnTo>
                  <a:cubicBezTo>
                    <a:pt x="6877" y="12042"/>
                    <a:pt x="6448" y="12477"/>
                    <a:pt x="6273" y="13010"/>
                  </a:cubicBezTo>
                  <a:cubicBezTo>
                    <a:pt x="6273" y="13010"/>
                    <a:pt x="5448" y="15522"/>
                    <a:pt x="5448" y="15522"/>
                  </a:cubicBezTo>
                  <a:close/>
                </a:path>
              </a:pathLst>
            </a:custGeom>
            <a:solidFill>
              <a:schemeClr val="accent2"/>
            </a:solidFill>
            <a:ln w="12700">
              <a:miter lim="400000"/>
            </a:ln>
          </p:spPr>
          <p:txBody>
            <a:bodyPr lIns="38100" tIns="38100" rIns="38100" bIns="38100" anchor="ctr"/>
            <a:lstStyle/>
            <a:p>
              <a:pPr defTabSz="31967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solidFill>
                  <a:schemeClr val="bg1"/>
                </a:solidFill>
              </a:endParaRPr>
            </a:p>
          </p:txBody>
        </p:sp>
        <p:grpSp>
          <p:nvGrpSpPr>
            <p:cNvPr id="4" name="组合 3"/>
            <p:cNvGrpSpPr/>
            <p:nvPr/>
          </p:nvGrpSpPr>
          <p:grpSpPr>
            <a:xfrm>
              <a:off x="12924218" y="7118994"/>
              <a:ext cx="3707908" cy="1806694"/>
              <a:chOff x="12924218" y="7118994"/>
              <a:chExt cx="3707908" cy="1806694"/>
            </a:xfrm>
          </p:grpSpPr>
          <p:sp>
            <p:nvSpPr>
              <p:cNvPr id="742" name="Shape 742"/>
              <p:cNvSpPr/>
              <p:nvPr/>
            </p:nvSpPr>
            <p:spPr>
              <a:xfrm>
                <a:off x="12924218" y="7972279"/>
                <a:ext cx="719195" cy="823695"/>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lvl1pPr>
                  <a:lnSpc>
                    <a:spcPct val="150000"/>
                  </a:lnSpc>
                  <a:defRPr sz="4000">
                    <a:solidFill>
                      <a:srgbClr val="002641"/>
                    </a:solidFill>
                    <a:latin typeface="FontAwesome"/>
                    <a:ea typeface="FontAwesome"/>
                    <a:cs typeface="FontAwesome"/>
                    <a:sym typeface="FontAwesome"/>
                  </a:defRPr>
                </a:lvl1pPr>
              </a:lstStyle>
              <a:p>
                <a:pPr lvl="0">
                  <a:lnSpc>
                    <a:spcPct val="100000"/>
                  </a:lnSpc>
                  <a:defRPr sz="1800">
                    <a:solidFill>
                      <a:srgbClr val="000000"/>
                    </a:solidFill>
                  </a:defRPr>
                </a:pPr>
                <a:r>
                  <a:rPr sz="2800">
                    <a:solidFill>
                      <a:schemeClr val="bg1"/>
                    </a:solidFill>
                  </a:rPr>
                  <a:t></a:t>
                </a:r>
              </a:p>
            </p:txBody>
          </p:sp>
          <p:sp>
            <p:nvSpPr>
              <p:cNvPr id="749" name="Shape 749"/>
              <p:cNvSpPr/>
              <p:nvPr/>
            </p:nvSpPr>
            <p:spPr>
              <a:xfrm>
                <a:off x="14592241" y="7118994"/>
                <a:ext cx="1765010" cy="10798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defTabSz="647700">
                  <a:lnSpc>
                    <a:spcPct val="120000"/>
                  </a:lnSpc>
                  <a:spcBef>
                    <a:spcPts val="1700"/>
                  </a:spcBef>
                  <a:defRPr sz="7000">
                    <a:solidFill>
                      <a:srgbClr val="FFFFFF"/>
                    </a:solidFill>
                    <a:latin typeface="Lato Light"/>
                    <a:ea typeface="Lato Light"/>
                    <a:cs typeface="Lato Light"/>
                    <a:sym typeface="Lato Light"/>
                  </a:defRPr>
                </a:lvl1pPr>
              </a:lstStyle>
              <a:p>
                <a:pPr lvl="0">
                  <a:lnSpc>
                    <a:spcPct val="100000"/>
                  </a:lnSpc>
                  <a:defRPr sz="1800">
                    <a:solidFill>
                      <a:srgbClr val="000000"/>
                    </a:solidFill>
                  </a:defRPr>
                </a:pPr>
                <a:r>
                  <a:rPr sz="4900" dirty="0">
                    <a:solidFill>
                      <a:schemeClr val="bg1"/>
                    </a:solidFill>
                  </a:rPr>
                  <a:t>03</a:t>
                </a:r>
              </a:p>
            </p:txBody>
          </p:sp>
          <p:sp>
            <p:nvSpPr>
              <p:cNvPr id="755" name="Shape 755"/>
              <p:cNvSpPr/>
              <p:nvPr/>
            </p:nvSpPr>
            <p:spPr>
              <a:xfrm>
                <a:off x="14317367" y="8206181"/>
                <a:ext cx="2314759" cy="3556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defTabSz="647700">
                  <a:lnSpc>
                    <a:spcPct val="120000"/>
                  </a:lnSpc>
                  <a:spcBef>
                    <a:spcPts val="1700"/>
                  </a:spcBef>
                  <a:defRPr sz="2300" b="1">
                    <a:solidFill>
                      <a:srgbClr val="FFFFFF"/>
                    </a:solidFill>
                    <a:latin typeface="Lato"/>
                    <a:ea typeface="Lato"/>
                    <a:cs typeface="Lato"/>
                    <a:sym typeface="Lato"/>
                  </a:defRPr>
                </a:lvl1pPr>
              </a:lstStyle>
              <a:p>
                <a:pPr lvl="0">
                  <a:lnSpc>
                    <a:spcPct val="100000"/>
                  </a:lnSpc>
                  <a:defRPr sz="1800" b="0">
                    <a:solidFill>
                      <a:srgbClr val="000000"/>
                    </a:solidFill>
                  </a:defRPr>
                </a:pPr>
                <a:r>
                  <a:rPr sz="1600">
                    <a:solidFill>
                      <a:schemeClr val="bg1"/>
                    </a:solidFill>
                  </a:rPr>
                  <a:t>Title Example</a:t>
                </a:r>
              </a:p>
            </p:txBody>
          </p:sp>
          <p:sp>
            <p:nvSpPr>
              <p:cNvPr id="761" name="Shape 761"/>
              <p:cNvSpPr/>
              <p:nvPr/>
            </p:nvSpPr>
            <p:spPr>
              <a:xfrm>
                <a:off x="14592241" y="8528991"/>
                <a:ext cx="1765010" cy="3966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defTabSz="647700">
                  <a:lnSpc>
                    <a:spcPct val="120000"/>
                  </a:lnSpc>
                  <a:spcBef>
                    <a:spcPts val="1700"/>
                  </a:spcBef>
                  <a:defRPr>
                    <a:solidFill>
                      <a:srgbClr val="FFFFFF"/>
                    </a:solidFill>
                    <a:latin typeface="Lato Light"/>
                    <a:ea typeface="Lato Light"/>
                    <a:cs typeface="Lato Light"/>
                    <a:sym typeface="Lato Light"/>
                  </a:defRPr>
                </a:lvl1pPr>
              </a:lstStyle>
              <a:p>
                <a:pPr lvl="0">
                  <a:lnSpc>
                    <a:spcPct val="100000"/>
                  </a:lnSpc>
                  <a:defRPr sz="1800">
                    <a:solidFill>
                      <a:srgbClr val="000000"/>
                    </a:solidFill>
                  </a:defRPr>
                </a:pPr>
                <a:r>
                  <a:rPr>
                    <a:solidFill>
                      <a:schemeClr val="bg1"/>
                    </a:solidFill>
                  </a:rPr>
                  <a:t>45%</a:t>
                </a:r>
              </a:p>
            </p:txBody>
          </p:sp>
        </p:grpSp>
      </p:grpSp>
      <p:grpSp>
        <p:nvGrpSpPr>
          <p:cNvPr id="5" name="组合 4"/>
          <p:cNvGrpSpPr/>
          <p:nvPr/>
        </p:nvGrpSpPr>
        <p:grpSpPr>
          <a:xfrm>
            <a:off x="7865022" y="5934692"/>
            <a:ext cx="2239875" cy="2630866"/>
            <a:chOff x="11237836" y="8499209"/>
            <a:chExt cx="3200417" cy="3767725"/>
          </a:xfrm>
        </p:grpSpPr>
        <p:sp>
          <p:nvSpPr>
            <p:cNvPr id="730" name="Shape 730"/>
            <p:cNvSpPr/>
            <p:nvPr/>
          </p:nvSpPr>
          <p:spPr>
            <a:xfrm>
              <a:off x="11237836" y="8499209"/>
              <a:ext cx="3200417" cy="3767725"/>
            </a:xfrm>
            <a:custGeom>
              <a:avLst/>
              <a:gdLst/>
              <a:ahLst/>
              <a:cxnLst>
                <a:cxn ang="0">
                  <a:pos x="wd2" y="hd2"/>
                </a:cxn>
                <a:cxn ang="5400000">
                  <a:pos x="wd2" y="hd2"/>
                </a:cxn>
                <a:cxn ang="10800000">
                  <a:pos x="wd2" y="hd2"/>
                </a:cxn>
                <a:cxn ang="16200000">
                  <a:pos x="wd2" y="hd2"/>
                </a:cxn>
              </a:cxnLst>
              <a:rect l="0" t="0" r="r" b="b"/>
              <a:pathLst>
                <a:path w="21483" h="21600" extrusionOk="0">
                  <a:moveTo>
                    <a:pt x="2976" y="7028"/>
                  </a:moveTo>
                  <a:cubicBezTo>
                    <a:pt x="2508" y="7028"/>
                    <a:pt x="1933" y="6745"/>
                    <a:pt x="1699" y="6398"/>
                  </a:cubicBezTo>
                  <a:lnTo>
                    <a:pt x="175" y="4144"/>
                  </a:lnTo>
                  <a:cubicBezTo>
                    <a:pt x="-59" y="3797"/>
                    <a:pt x="-59" y="3231"/>
                    <a:pt x="175" y="2884"/>
                  </a:cubicBezTo>
                  <a:lnTo>
                    <a:pt x="1699" y="630"/>
                  </a:lnTo>
                  <a:cubicBezTo>
                    <a:pt x="1933" y="283"/>
                    <a:pt x="2508" y="0"/>
                    <a:pt x="2977" y="0"/>
                  </a:cubicBezTo>
                  <a:lnTo>
                    <a:pt x="6024" y="0"/>
                  </a:lnTo>
                  <a:cubicBezTo>
                    <a:pt x="6493" y="0"/>
                    <a:pt x="7068" y="283"/>
                    <a:pt x="7302" y="630"/>
                  </a:cubicBezTo>
                  <a:lnTo>
                    <a:pt x="8826" y="2884"/>
                  </a:lnTo>
                  <a:cubicBezTo>
                    <a:pt x="9060" y="3230"/>
                    <a:pt x="9060" y="3797"/>
                    <a:pt x="8826" y="4144"/>
                  </a:cubicBezTo>
                  <a:lnTo>
                    <a:pt x="7975" y="5402"/>
                  </a:lnTo>
                  <a:cubicBezTo>
                    <a:pt x="7741" y="5748"/>
                    <a:pt x="7741" y="6315"/>
                    <a:pt x="7976" y="6661"/>
                  </a:cubicBezTo>
                  <a:lnTo>
                    <a:pt x="8146" y="6914"/>
                  </a:lnTo>
                  <a:cubicBezTo>
                    <a:pt x="8380" y="7260"/>
                    <a:pt x="8955" y="7544"/>
                    <a:pt x="9424" y="7544"/>
                  </a:cubicBezTo>
                  <a:lnTo>
                    <a:pt x="16130" y="7544"/>
                  </a:lnTo>
                  <a:cubicBezTo>
                    <a:pt x="16598" y="7544"/>
                    <a:pt x="17173" y="7827"/>
                    <a:pt x="17407" y="8174"/>
                  </a:cubicBezTo>
                  <a:lnTo>
                    <a:pt x="21307" y="13942"/>
                  </a:lnTo>
                  <a:cubicBezTo>
                    <a:pt x="21541" y="14288"/>
                    <a:pt x="21541" y="14855"/>
                    <a:pt x="21307" y="15202"/>
                  </a:cubicBezTo>
                  <a:lnTo>
                    <a:pt x="17407" y="20970"/>
                  </a:lnTo>
                  <a:cubicBezTo>
                    <a:pt x="17173" y="21317"/>
                    <a:pt x="16598" y="21600"/>
                    <a:pt x="16130" y="21600"/>
                  </a:cubicBezTo>
                  <a:lnTo>
                    <a:pt x="8331" y="21600"/>
                  </a:lnTo>
                  <a:cubicBezTo>
                    <a:pt x="7863" y="21600"/>
                    <a:pt x="7288" y="21317"/>
                    <a:pt x="7054" y="20970"/>
                  </a:cubicBezTo>
                  <a:lnTo>
                    <a:pt x="3154" y="15202"/>
                  </a:lnTo>
                  <a:cubicBezTo>
                    <a:pt x="2920" y="14855"/>
                    <a:pt x="2920" y="14288"/>
                    <a:pt x="3154" y="13942"/>
                  </a:cubicBezTo>
                  <a:lnTo>
                    <a:pt x="6507" y="8982"/>
                  </a:lnTo>
                  <a:cubicBezTo>
                    <a:pt x="6742" y="8635"/>
                    <a:pt x="6742" y="8068"/>
                    <a:pt x="6507" y="7722"/>
                  </a:cubicBezTo>
                  <a:lnTo>
                    <a:pt x="6464" y="7658"/>
                  </a:lnTo>
                  <a:cubicBezTo>
                    <a:pt x="6230" y="7312"/>
                    <a:pt x="5655" y="7028"/>
                    <a:pt x="5187" y="7028"/>
                  </a:cubicBezTo>
                  <a:cubicBezTo>
                    <a:pt x="5187" y="7028"/>
                    <a:pt x="2976" y="7028"/>
                    <a:pt x="2976" y="7028"/>
                  </a:cubicBezTo>
                  <a:close/>
                </a:path>
              </a:pathLst>
            </a:custGeom>
            <a:solidFill>
              <a:schemeClr val="accent3"/>
            </a:solidFill>
            <a:ln w="12700">
              <a:miter lim="400000"/>
            </a:ln>
          </p:spPr>
          <p:txBody>
            <a:bodyPr lIns="38100" tIns="38100" rIns="38100" bIns="38100" anchor="ctr"/>
            <a:lstStyle/>
            <a:p>
              <a:pPr defTabSz="31967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40" name="Shape 740"/>
            <p:cNvSpPr/>
            <p:nvPr/>
          </p:nvSpPr>
          <p:spPr>
            <a:xfrm>
              <a:off x="11548994" y="8698099"/>
              <a:ext cx="719195" cy="823694"/>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lvl1pPr>
                <a:lnSpc>
                  <a:spcPct val="150000"/>
                </a:lnSpc>
                <a:defRPr sz="4000">
                  <a:solidFill>
                    <a:srgbClr val="FFFFFF"/>
                  </a:solidFill>
                  <a:latin typeface="FontAwesome"/>
                  <a:ea typeface="FontAwesome"/>
                  <a:cs typeface="FontAwesome"/>
                  <a:sym typeface="FontAwesome"/>
                </a:defRPr>
              </a:lvl1pPr>
            </a:lstStyle>
            <a:p>
              <a:pPr lvl="0">
                <a:lnSpc>
                  <a:spcPct val="100000"/>
                </a:lnSpc>
                <a:defRPr sz="1800">
                  <a:solidFill>
                    <a:srgbClr val="000000"/>
                  </a:solidFill>
                </a:defRPr>
              </a:pPr>
              <a:r>
                <a:rPr sz="2800">
                  <a:solidFill>
                    <a:schemeClr val="bg1"/>
                  </a:solidFill>
                </a:rPr>
                <a:t></a:t>
              </a:r>
            </a:p>
          </p:txBody>
        </p:sp>
        <p:sp>
          <p:nvSpPr>
            <p:cNvPr id="750" name="Shape 750"/>
            <p:cNvSpPr/>
            <p:nvPr/>
          </p:nvSpPr>
          <p:spPr>
            <a:xfrm>
              <a:off x="12181642" y="9828327"/>
              <a:ext cx="1765010" cy="10798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defTabSz="647700">
                <a:lnSpc>
                  <a:spcPct val="120000"/>
                </a:lnSpc>
                <a:spcBef>
                  <a:spcPts val="1700"/>
                </a:spcBef>
                <a:defRPr sz="7000">
                  <a:solidFill>
                    <a:srgbClr val="FFFFFF"/>
                  </a:solidFill>
                  <a:latin typeface="Lato Light"/>
                  <a:ea typeface="Lato Light"/>
                  <a:cs typeface="Lato Light"/>
                  <a:sym typeface="Lato Light"/>
                </a:defRPr>
              </a:lvl1pPr>
            </a:lstStyle>
            <a:p>
              <a:pPr lvl="0">
                <a:lnSpc>
                  <a:spcPct val="100000"/>
                </a:lnSpc>
                <a:defRPr sz="1800">
                  <a:solidFill>
                    <a:srgbClr val="000000"/>
                  </a:solidFill>
                </a:defRPr>
              </a:pPr>
              <a:r>
                <a:rPr sz="4900"/>
                <a:t>04</a:t>
              </a:r>
            </a:p>
          </p:txBody>
        </p:sp>
        <p:sp>
          <p:nvSpPr>
            <p:cNvPr id="756" name="Shape 756"/>
            <p:cNvSpPr/>
            <p:nvPr/>
          </p:nvSpPr>
          <p:spPr>
            <a:xfrm>
              <a:off x="11906766" y="10879713"/>
              <a:ext cx="2314760" cy="3556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defTabSz="647700">
                <a:lnSpc>
                  <a:spcPct val="120000"/>
                </a:lnSpc>
                <a:spcBef>
                  <a:spcPts val="1700"/>
                </a:spcBef>
                <a:defRPr sz="2300" b="1">
                  <a:solidFill>
                    <a:srgbClr val="FFFFFF"/>
                  </a:solidFill>
                  <a:latin typeface="Lato"/>
                  <a:ea typeface="Lato"/>
                  <a:cs typeface="Lato"/>
                  <a:sym typeface="Lato"/>
                </a:defRPr>
              </a:lvl1pPr>
            </a:lstStyle>
            <a:p>
              <a:pPr lvl="0">
                <a:lnSpc>
                  <a:spcPct val="100000"/>
                </a:lnSpc>
                <a:defRPr sz="1800" b="0">
                  <a:solidFill>
                    <a:srgbClr val="000000"/>
                  </a:solidFill>
                </a:defRPr>
              </a:pPr>
              <a:r>
                <a:rPr sz="1600"/>
                <a:t>Title Example</a:t>
              </a:r>
            </a:p>
          </p:txBody>
        </p:sp>
        <p:sp>
          <p:nvSpPr>
            <p:cNvPr id="762" name="Shape 762"/>
            <p:cNvSpPr/>
            <p:nvPr/>
          </p:nvSpPr>
          <p:spPr>
            <a:xfrm>
              <a:off x="12181642" y="11288072"/>
              <a:ext cx="1765010" cy="3966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defTabSz="647700">
                <a:lnSpc>
                  <a:spcPct val="120000"/>
                </a:lnSpc>
                <a:spcBef>
                  <a:spcPts val="1700"/>
                </a:spcBef>
                <a:defRPr>
                  <a:solidFill>
                    <a:srgbClr val="FFFFFF"/>
                  </a:solidFill>
                  <a:latin typeface="Lato Light"/>
                  <a:ea typeface="Lato Light"/>
                  <a:cs typeface="Lato Light"/>
                  <a:sym typeface="Lato Light"/>
                </a:defRPr>
              </a:lvl1pPr>
            </a:lstStyle>
            <a:p>
              <a:pPr lvl="0">
                <a:lnSpc>
                  <a:spcPct val="100000"/>
                </a:lnSpc>
                <a:defRPr sz="1800">
                  <a:solidFill>
                    <a:srgbClr val="000000"/>
                  </a:solidFill>
                </a:defRPr>
              </a:pPr>
              <a:r>
                <a:rPr/>
                <a:t>23%</a:t>
              </a:r>
            </a:p>
          </p:txBody>
        </p:sp>
      </p:grpSp>
      <p:grpSp>
        <p:nvGrpSpPr>
          <p:cNvPr id="6" name="组合 5"/>
          <p:cNvGrpSpPr/>
          <p:nvPr/>
        </p:nvGrpSpPr>
        <p:grpSpPr>
          <a:xfrm>
            <a:off x="5688718" y="5400215"/>
            <a:ext cx="2200023" cy="2653844"/>
            <a:chOff x="8128251" y="7733773"/>
            <a:chExt cx="3143475" cy="3800631"/>
          </a:xfrm>
        </p:grpSpPr>
        <p:sp>
          <p:nvSpPr>
            <p:cNvPr id="729" name="Shape 729"/>
            <p:cNvSpPr/>
            <p:nvPr/>
          </p:nvSpPr>
          <p:spPr>
            <a:xfrm>
              <a:off x="8128251" y="7733773"/>
              <a:ext cx="3143475" cy="3800631"/>
            </a:xfrm>
            <a:custGeom>
              <a:avLst/>
              <a:gdLst/>
              <a:ahLst/>
              <a:cxnLst>
                <a:cxn ang="0">
                  <a:pos x="wd2" y="hd2"/>
                </a:cxn>
                <a:cxn ang="5400000">
                  <a:pos x="wd2" y="hd2"/>
                </a:cxn>
                <a:cxn ang="10800000">
                  <a:pos x="wd2" y="hd2"/>
                </a:cxn>
                <a:cxn ang="16200000">
                  <a:pos x="wd2" y="hd2"/>
                </a:cxn>
              </a:cxnLst>
              <a:rect l="0" t="0" r="r" b="b"/>
              <a:pathLst>
                <a:path w="21481" h="21600" extrusionOk="0">
                  <a:moveTo>
                    <a:pt x="12495" y="4108"/>
                  </a:moveTo>
                  <a:cubicBezTo>
                    <a:pt x="12257" y="3765"/>
                    <a:pt x="12257" y="3203"/>
                    <a:pt x="12495" y="2859"/>
                  </a:cubicBezTo>
                  <a:lnTo>
                    <a:pt x="14046" y="624"/>
                  </a:lnTo>
                  <a:cubicBezTo>
                    <a:pt x="14285" y="281"/>
                    <a:pt x="14870" y="0"/>
                    <a:pt x="15347" y="0"/>
                  </a:cubicBezTo>
                  <a:lnTo>
                    <a:pt x="18450" y="0"/>
                  </a:lnTo>
                  <a:cubicBezTo>
                    <a:pt x="18927" y="0"/>
                    <a:pt x="19512" y="281"/>
                    <a:pt x="19750" y="624"/>
                  </a:cubicBezTo>
                  <a:lnTo>
                    <a:pt x="21302" y="2859"/>
                  </a:lnTo>
                  <a:cubicBezTo>
                    <a:pt x="21540" y="3203"/>
                    <a:pt x="21540" y="3765"/>
                    <a:pt x="21302" y="4108"/>
                  </a:cubicBezTo>
                  <a:lnTo>
                    <a:pt x="19750" y="6343"/>
                  </a:lnTo>
                  <a:cubicBezTo>
                    <a:pt x="19512" y="6686"/>
                    <a:pt x="18927" y="6967"/>
                    <a:pt x="18450" y="6967"/>
                  </a:cubicBezTo>
                  <a:lnTo>
                    <a:pt x="16719" y="6967"/>
                  </a:lnTo>
                  <a:cubicBezTo>
                    <a:pt x="16242" y="6967"/>
                    <a:pt x="15657" y="7248"/>
                    <a:pt x="15418" y="7592"/>
                  </a:cubicBezTo>
                  <a:lnTo>
                    <a:pt x="15245" y="7842"/>
                  </a:lnTo>
                  <a:cubicBezTo>
                    <a:pt x="15006" y="8185"/>
                    <a:pt x="15006" y="8747"/>
                    <a:pt x="15245" y="9091"/>
                  </a:cubicBezTo>
                  <a:lnTo>
                    <a:pt x="18658" y="14008"/>
                  </a:lnTo>
                  <a:cubicBezTo>
                    <a:pt x="18897" y="14352"/>
                    <a:pt x="18897" y="14914"/>
                    <a:pt x="18658" y="15257"/>
                  </a:cubicBezTo>
                  <a:lnTo>
                    <a:pt x="14689" y="20976"/>
                  </a:lnTo>
                  <a:cubicBezTo>
                    <a:pt x="14450" y="21319"/>
                    <a:pt x="13865" y="21600"/>
                    <a:pt x="13388" y="21600"/>
                  </a:cubicBezTo>
                  <a:lnTo>
                    <a:pt x="5449" y="21600"/>
                  </a:lnTo>
                  <a:cubicBezTo>
                    <a:pt x="4972" y="21600"/>
                    <a:pt x="4387" y="21319"/>
                    <a:pt x="4148" y="20975"/>
                  </a:cubicBezTo>
                  <a:lnTo>
                    <a:pt x="178" y="15257"/>
                  </a:lnTo>
                  <a:cubicBezTo>
                    <a:pt x="-60" y="14914"/>
                    <a:pt x="-60" y="14352"/>
                    <a:pt x="178" y="14008"/>
                  </a:cubicBezTo>
                  <a:lnTo>
                    <a:pt x="4148" y="8290"/>
                  </a:lnTo>
                  <a:cubicBezTo>
                    <a:pt x="4387" y="7946"/>
                    <a:pt x="4972" y="7665"/>
                    <a:pt x="5449" y="7665"/>
                  </a:cubicBezTo>
                  <a:lnTo>
                    <a:pt x="12276" y="7665"/>
                  </a:lnTo>
                  <a:cubicBezTo>
                    <a:pt x="12753" y="7665"/>
                    <a:pt x="13338" y="7384"/>
                    <a:pt x="13576" y="7041"/>
                  </a:cubicBezTo>
                  <a:lnTo>
                    <a:pt x="13620" y="6978"/>
                  </a:lnTo>
                  <a:cubicBezTo>
                    <a:pt x="13859" y="6634"/>
                    <a:pt x="13859" y="6072"/>
                    <a:pt x="13620" y="5729"/>
                  </a:cubicBezTo>
                  <a:cubicBezTo>
                    <a:pt x="13620" y="5729"/>
                    <a:pt x="12495" y="4108"/>
                    <a:pt x="12495" y="4108"/>
                  </a:cubicBezTo>
                  <a:close/>
                </a:path>
              </a:pathLst>
            </a:custGeom>
            <a:solidFill>
              <a:schemeClr val="accent6"/>
            </a:solidFill>
            <a:ln w="12700">
              <a:miter lim="400000"/>
            </a:ln>
          </p:spPr>
          <p:txBody>
            <a:bodyPr lIns="38100" tIns="38100" rIns="38100" bIns="38100" anchor="ctr"/>
            <a:lstStyle/>
            <a:p>
              <a:pPr defTabSz="31967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45" name="Shape 745"/>
            <p:cNvSpPr/>
            <p:nvPr/>
          </p:nvSpPr>
          <p:spPr>
            <a:xfrm>
              <a:off x="10287794" y="7908452"/>
              <a:ext cx="719194" cy="823694"/>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lvl1pPr>
                <a:lnSpc>
                  <a:spcPct val="150000"/>
                </a:lnSpc>
                <a:defRPr sz="4000">
                  <a:solidFill>
                    <a:srgbClr val="A0BC35"/>
                  </a:solidFill>
                  <a:latin typeface="FontAwesome"/>
                  <a:ea typeface="FontAwesome"/>
                  <a:cs typeface="FontAwesome"/>
                  <a:sym typeface="FontAwesome"/>
                </a:defRPr>
              </a:lvl1pPr>
            </a:lstStyle>
            <a:p>
              <a:pPr lvl="0">
                <a:lnSpc>
                  <a:spcPct val="100000"/>
                </a:lnSpc>
                <a:defRPr sz="1800">
                  <a:solidFill>
                    <a:srgbClr val="000000"/>
                  </a:solidFill>
                </a:defRPr>
              </a:pPr>
              <a:r>
                <a:rPr sz="2800">
                  <a:solidFill>
                    <a:schemeClr val="bg1"/>
                  </a:solidFill>
                </a:rPr>
                <a:t></a:t>
              </a:r>
            </a:p>
          </p:txBody>
        </p:sp>
        <p:sp>
          <p:nvSpPr>
            <p:cNvPr id="751" name="Shape 751"/>
            <p:cNvSpPr/>
            <p:nvPr/>
          </p:nvSpPr>
          <p:spPr>
            <a:xfrm>
              <a:off x="8678521" y="9122852"/>
              <a:ext cx="1765010" cy="10798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defTabSz="647700">
                <a:lnSpc>
                  <a:spcPct val="120000"/>
                </a:lnSpc>
                <a:spcBef>
                  <a:spcPts val="1700"/>
                </a:spcBef>
                <a:defRPr sz="7000">
                  <a:solidFill>
                    <a:srgbClr val="FFFFFF"/>
                  </a:solidFill>
                  <a:latin typeface="Lato Light"/>
                  <a:ea typeface="Lato Light"/>
                  <a:cs typeface="Lato Light"/>
                  <a:sym typeface="Lato Light"/>
                </a:defRPr>
              </a:lvl1pPr>
            </a:lstStyle>
            <a:p>
              <a:pPr lvl="0">
                <a:lnSpc>
                  <a:spcPct val="100000"/>
                </a:lnSpc>
                <a:defRPr sz="1800">
                  <a:solidFill>
                    <a:srgbClr val="000000"/>
                  </a:solidFill>
                </a:defRPr>
              </a:pPr>
              <a:r>
                <a:rPr sz="4900"/>
                <a:t>05</a:t>
              </a:r>
            </a:p>
          </p:txBody>
        </p:sp>
        <p:sp>
          <p:nvSpPr>
            <p:cNvPr id="757" name="Shape 757"/>
            <p:cNvSpPr/>
            <p:nvPr/>
          </p:nvSpPr>
          <p:spPr>
            <a:xfrm>
              <a:off x="8403645" y="10167171"/>
              <a:ext cx="2314760" cy="3556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defTabSz="647700">
                <a:lnSpc>
                  <a:spcPct val="120000"/>
                </a:lnSpc>
                <a:spcBef>
                  <a:spcPts val="1700"/>
                </a:spcBef>
                <a:defRPr sz="2300" b="1">
                  <a:solidFill>
                    <a:srgbClr val="FFFFFF"/>
                  </a:solidFill>
                  <a:latin typeface="Lato"/>
                  <a:ea typeface="Lato"/>
                  <a:cs typeface="Lato"/>
                  <a:sym typeface="Lato"/>
                </a:defRPr>
              </a:lvl1pPr>
            </a:lstStyle>
            <a:p>
              <a:pPr lvl="0">
                <a:lnSpc>
                  <a:spcPct val="100000"/>
                </a:lnSpc>
                <a:defRPr sz="1800" b="0">
                  <a:solidFill>
                    <a:srgbClr val="000000"/>
                  </a:solidFill>
                </a:defRPr>
              </a:pPr>
              <a:r>
                <a:rPr sz="1600"/>
                <a:t>Title Example</a:t>
              </a:r>
            </a:p>
          </p:txBody>
        </p:sp>
        <p:sp>
          <p:nvSpPr>
            <p:cNvPr id="763" name="Shape 763"/>
            <p:cNvSpPr/>
            <p:nvPr/>
          </p:nvSpPr>
          <p:spPr>
            <a:xfrm>
              <a:off x="8678521" y="10645220"/>
              <a:ext cx="1765010" cy="3966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defTabSz="647700">
                <a:lnSpc>
                  <a:spcPct val="120000"/>
                </a:lnSpc>
                <a:spcBef>
                  <a:spcPts val="1700"/>
                </a:spcBef>
                <a:defRPr>
                  <a:solidFill>
                    <a:srgbClr val="FFFFFF"/>
                  </a:solidFill>
                  <a:latin typeface="Lato Light"/>
                  <a:ea typeface="Lato Light"/>
                  <a:cs typeface="Lato Light"/>
                  <a:sym typeface="Lato Light"/>
                </a:defRPr>
              </a:lvl1pPr>
            </a:lstStyle>
            <a:p>
              <a:pPr lvl="0">
                <a:lnSpc>
                  <a:spcPct val="100000"/>
                </a:lnSpc>
                <a:defRPr sz="1800">
                  <a:solidFill>
                    <a:srgbClr val="000000"/>
                  </a:solidFill>
                </a:defRPr>
              </a:pPr>
              <a:r>
                <a:rPr/>
                <a:t>98%</a:t>
              </a:r>
            </a:p>
          </p:txBody>
        </p:sp>
      </p:grpSp>
      <p:grpSp>
        <p:nvGrpSpPr>
          <p:cNvPr id="13" name="组合 12"/>
          <p:cNvGrpSpPr/>
          <p:nvPr/>
        </p:nvGrpSpPr>
        <p:grpSpPr>
          <a:xfrm>
            <a:off x="4873998" y="3940227"/>
            <a:ext cx="3005974" cy="1713389"/>
            <a:chOff x="6964150" y="5642891"/>
            <a:chExt cx="4295048" cy="2453784"/>
          </a:xfrm>
        </p:grpSpPr>
        <p:sp>
          <p:nvSpPr>
            <p:cNvPr id="728" name="Shape 728"/>
            <p:cNvSpPr/>
            <p:nvPr/>
          </p:nvSpPr>
          <p:spPr>
            <a:xfrm>
              <a:off x="6964150" y="5644770"/>
              <a:ext cx="4295048" cy="2451905"/>
            </a:xfrm>
            <a:custGeom>
              <a:avLst/>
              <a:gdLst/>
              <a:ahLst/>
              <a:cxnLst>
                <a:cxn ang="0">
                  <a:pos x="wd2" y="hd2"/>
                </a:cxn>
                <a:cxn ang="5400000">
                  <a:pos x="wd2" y="hd2"/>
                </a:cxn>
                <a:cxn ang="10800000">
                  <a:pos x="wd2" y="hd2"/>
                </a:cxn>
                <a:cxn ang="16200000">
                  <a:pos x="wd2" y="hd2"/>
                </a:cxn>
              </a:cxnLst>
              <a:rect l="0" t="0" r="r" b="b"/>
              <a:pathLst>
                <a:path w="21513" h="21600" extrusionOk="0">
                  <a:moveTo>
                    <a:pt x="16064" y="6078"/>
                  </a:moveTo>
                  <a:cubicBezTo>
                    <a:pt x="16238" y="5546"/>
                    <a:pt x="16667" y="5110"/>
                    <a:pt x="17017" y="5110"/>
                  </a:cubicBezTo>
                  <a:lnTo>
                    <a:pt x="19291" y="5110"/>
                  </a:lnTo>
                  <a:cubicBezTo>
                    <a:pt x="19640" y="5110"/>
                    <a:pt x="20069" y="5546"/>
                    <a:pt x="20244" y="6078"/>
                  </a:cubicBezTo>
                  <a:lnTo>
                    <a:pt x="21381" y="9542"/>
                  </a:lnTo>
                  <a:cubicBezTo>
                    <a:pt x="21556" y="10075"/>
                    <a:pt x="21556" y="10946"/>
                    <a:pt x="21381" y="11478"/>
                  </a:cubicBezTo>
                  <a:lnTo>
                    <a:pt x="20244" y="14942"/>
                  </a:lnTo>
                  <a:cubicBezTo>
                    <a:pt x="20069" y="15474"/>
                    <a:pt x="19640" y="15910"/>
                    <a:pt x="19291" y="15910"/>
                  </a:cubicBezTo>
                  <a:lnTo>
                    <a:pt x="17017" y="15910"/>
                  </a:lnTo>
                  <a:cubicBezTo>
                    <a:pt x="16667" y="15910"/>
                    <a:pt x="16238" y="15474"/>
                    <a:pt x="16064" y="14942"/>
                  </a:cubicBezTo>
                  <a:lnTo>
                    <a:pt x="15429" y="13010"/>
                  </a:lnTo>
                  <a:cubicBezTo>
                    <a:pt x="15254" y="12477"/>
                    <a:pt x="14825" y="12042"/>
                    <a:pt x="14476" y="12042"/>
                  </a:cubicBezTo>
                  <a:lnTo>
                    <a:pt x="14221" y="12042"/>
                  </a:lnTo>
                  <a:cubicBezTo>
                    <a:pt x="13872" y="12042"/>
                    <a:pt x="13443" y="12477"/>
                    <a:pt x="13268" y="13010"/>
                  </a:cubicBezTo>
                  <a:lnTo>
                    <a:pt x="10766" y="20632"/>
                  </a:lnTo>
                  <a:cubicBezTo>
                    <a:pt x="10591" y="21164"/>
                    <a:pt x="10162" y="21600"/>
                    <a:pt x="9813" y="21600"/>
                  </a:cubicBezTo>
                  <a:lnTo>
                    <a:pt x="3994" y="21600"/>
                  </a:lnTo>
                  <a:cubicBezTo>
                    <a:pt x="3644" y="21600"/>
                    <a:pt x="3215" y="21164"/>
                    <a:pt x="3040" y="20632"/>
                  </a:cubicBezTo>
                  <a:lnTo>
                    <a:pt x="131" y="11768"/>
                  </a:lnTo>
                  <a:cubicBezTo>
                    <a:pt x="-44" y="11235"/>
                    <a:pt x="-44" y="10364"/>
                    <a:pt x="131" y="9832"/>
                  </a:cubicBezTo>
                  <a:lnTo>
                    <a:pt x="3040" y="968"/>
                  </a:lnTo>
                  <a:cubicBezTo>
                    <a:pt x="3215" y="436"/>
                    <a:pt x="3644" y="0"/>
                    <a:pt x="3994" y="0"/>
                  </a:cubicBezTo>
                  <a:lnTo>
                    <a:pt x="9813" y="0"/>
                  </a:lnTo>
                  <a:cubicBezTo>
                    <a:pt x="10162" y="0"/>
                    <a:pt x="10591" y="436"/>
                    <a:pt x="10766" y="968"/>
                  </a:cubicBezTo>
                  <a:lnTo>
                    <a:pt x="13268" y="8590"/>
                  </a:lnTo>
                  <a:cubicBezTo>
                    <a:pt x="13443" y="9123"/>
                    <a:pt x="13872" y="9558"/>
                    <a:pt x="14221" y="9558"/>
                  </a:cubicBezTo>
                  <a:lnTo>
                    <a:pt x="14286" y="9558"/>
                  </a:lnTo>
                  <a:cubicBezTo>
                    <a:pt x="14635" y="9558"/>
                    <a:pt x="15064" y="9123"/>
                    <a:pt x="15239" y="8590"/>
                  </a:cubicBezTo>
                  <a:cubicBezTo>
                    <a:pt x="15239" y="8590"/>
                    <a:pt x="16064" y="6078"/>
                    <a:pt x="16064" y="6078"/>
                  </a:cubicBezTo>
                  <a:close/>
                </a:path>
              </a:pathLst>
            </a:custGeom>
            <a:solidFill>
              <a:schemeClr val="accent5"/>
            </a:solidFill>
            <a:ln w="12700">
              <a:miter lim="400000"/>
            </a:ln>
          </p:spPr>
          <p:txBody>
            <a:bodyPr lIns="38100" tIns="38100" rIns="38100" bIns="38100" anchor="ctr"/>
            <a:lstStyle/>
            <a:p>
              <a:pPr defTabSz="31967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43" name="Shape 743"/>
            <p:cNvSpPr/>
            <p:nvPr/>
          </p:nvSpPr>
          <p:spPr>
            <a:xfrm>
              <a:off x="10132347" y="6335457"/>
              <a:ext cx="719194" cy="823694"/>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lvl1pPr>
                <a:lnSpc>
                  <a:spcPct val="150000"/>
                </a:lnSpc>
                <a:defRPr sz="4000">
                  <a:solidFill>
                    <a:srgbClr val="D44024"/>
                  </a:solidFill>
                  <a:latin typeface="FontAwesome"/>
                  <a:ea typeface="FontAwesome"/>
                  <a:cs typeface="FontAwesome"/>
                  <a:sym typeface="FontAwesome"/>
                </a:defRPr>
              </a:lvl1pPr>
            </a:lstStyle>
            <a:p>
              <a:pPr lvl="0">
                <a:lnSpc>
                  <a:spcPct val="100000"/>
                </a:lnSpc>
                <a:defRPr sz="1800">
                  <a:solidFill>
                    <a:srgbClr val="000000"/>
                  </a:solidFill>
                </a:defRPr>
              </a:pPr>
              <a:r>
                <a:rPr sz="2800" dirty="0">
                  <a:solidFill>
                    <a:schemeClr val="bg1"/>
                  </a:solidFill>
                </a:rPr>
                <a:t></a:t>
              </a:r>
            </a:p>
          </p:txBody>
        </p:sp>
        <p:sp>
          <p:nvSpPr>
            <p:cNvPr id="752" name="Shape 752"/>
            <p:cNvSpPr/>
            <p:nvPr/>
          </p:nvSpPr>
          <p:spPr>
            <a:xfrm>
              <a:off x="7467727" y="5642891"/>
              <a:ext cx="1765010" cy="10798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defTabSz="647700">
                <a:lnSpc>
                  <a:spcPct val="120000"/>
                </a:lnSpc>
                <a:spcBef>
                  <a:spcPts val="1700"/>
                </a:spcBef>
                <a:defRPr sz="7000">
                  <a:solidFill>
                    <a:srgbClr val="FFFFFF"/>
                  </a:solidFill>
                  <a:latin typeface="Lato Light"/>
                  <a:ea typeface="Lato Light"/>
                  <a:cs typeface="Lato Light"/>
                  <a:sym typeface="Lato Light"/>
                </a:defRPr>
              </a:lvl1pPr>
            </a:lstStyle>
            <a:p>
              <a:pPr lvl="0">
                <a:lnSpc>
                  <a:spcPct val="100000"/>
                </a:lnSpc>
                <a:defRPr sz="1800">
                  <a:solidFill>
                    <a:srgbClr val="000000"/>
                  </a:solidFill>
                </a:defRPr>
              </a:pPr>
              <a:r>
                <a:rPr sz="4900"/>
                <a:t>06</a:t>
              </a:r>
            </a:p>
          </p:txBody>
        </p:sp>
        <p:sp>
          <p:nvSpPr>
            <p:cNvPr id="758" name="Shape 758"/>
            <p:cNvSpPr/>
            <p:nvPr/>
          </p:nvSpPr>
          <p:spPr>
            <a:xfrm>
              <a:off x="7192852" y="6692922"/>
              <a:ext cx="2314760" cy="3556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defTabSz="647700">
                <a:lnSpc>
                  <a:spcPct val="120000"/>
                </a:lnSpc>
                <a:spcBef>
                  <a:spcPts val="1700"/>
                </a:spcBef>
                <a:defRPr sz="2300" b="1">
                  <a:solidFill>
                    <a:srgbClr val="FFFFFF"/>
                  </a:solidFill>
                  <a:latin typeface="Lato"/>
                  <a:ea typeface="Lato"/>
                  <a:cs typeface="Lato"/>
                  <a:sym typeface="Lato"/>
                </a:defRPr>
              </a:lvl1pPr>
            </a:lstStyle>
            <a:p>
              <a:pPr lvl="0">
                <a:lnSpc>
                  <a:spcPct val="100000"/>
                </a:lnSpc>
                <a:defRPr sz="1800" b="0">
                  <a:solidFill>
                    <a:srgbClr val="000000"/>
                  </a:solidFill>
                </a:defRPr>
              </a:pPr>
              <a:r>
                <a:rPr sz="1600"/>
                <a:t>Title Example</a:t>
              </a:r>
            </a:p>
          </p:txBody>
        </p:sp>
        <p:sp>
          <p:nvSpPr>
            <p:cNvPr id="764" name="Shape 764"/>
            <p:cNvSpPr/>
            <p:nvPr/>
          </p:nvSpPr>
          <p:spPr>
            <a:xfrm>
              <a:off x="7467727" y="7095909"/>
              <a:ext cx="1765010" cy="3966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defTabSz="647700">
                <a:lnSpc>
                  <a:spcPct val="120000"/>
                </a:lnSpc>
                <a:spcBef>
                  <a:spcPts val="1700"/>
                </a:spcBef>
                <a:defRPr>
                  <a:solidFill>
                    <a:srgbClr val="FFFFFF"/>
                  </a:solidFill>
                  <a:latin typeface="Lato Light"/>
                  <a:ea typeface="Lato Light"/>
                  <a:cs typeface="Lato Light"/>
                  <a:sym typeface="Lato Light"/>
                </a:defRPr>
              </a:lvl1pPr>
            </a:lstStyle>
            <a:p>
              <a:pPr lvl="0">
                <a:lnSpc>
                  <a:spcPct val="100000"/>
                </a:lnSpc>
                <a:defRPr sz="1800">
                  <a:solidFill>
                    <a:srgbClr val="000000"/>
                  </a:solidFill>
                </a:defRPr>
              </a:pPr>
              <a:r>
                <a:rPr/>
                <a:t>85%</a:t>
              </a:r>
            </a:p>
          </p:txBody>
        </p:sp>
      </p:grpSp>
      <p:grpSp>
        <p:nvGrpSpPr>
          <p:cNvPr id="7" name="组合 6"/>
          <p:cNvGrpSpPr/>
          <p:nvPr/>
        </p:nvGrpSpPr>
        <p:grpSpPr>
          <a:xfrm>
            <a:off x="1985951" y="2751425"/>
            <a:ext cx="3861898" cy="1211691"/>
            <a:chOff x="2837601" y="3940379"/>
            <a:chExt cx="5518024" cy="1735290"/>
          </a:xfrm>
        </p:grpSpPr>
        <p:sp>
          <p:nvSpPr>
            <p:cNvPr id="738" name="Shape 738"/>
            <p:cNvSpPr/>
            <p:nvPr/>
          </p:nvSpPr>
          <p:spPr>
            <a:xfrm>
              <a:off x="6386672" y="3940379"/>
              <a:ext cx="1968953" cy="466142"/>
            </a:xfrm>
            <a:custGeom>
              <a:avLst/>
              <a:gdLst/>
              <a:ahLst/>
              <a:cxnLst>
                <a:cxn ang="0">
                  <a:pos x="wd2" y="hd2"/>
                </a:cxn>
                <a:cxn ang="5400000">
                  <a:pos x="wd2" y="hd2"/>
                </a:cxn>
                <a:cxn ang="10800000">
                  <a:pos x="wd2" y="hd2"/>
                </a:cxn>
                <a:cxn ang="16200000">
                  <a:pos x="wd2" y="hd2"/>
                </a:cxn>
              </a:cxnLst>
              <a:rect l="0" t="0" r="r" b="b"/>
              <a:pathLst>
                <a:path w="21600" h="21600" extrusionOk="0">
                  <a:moveTo>
                    <a:pt x="19013" y="21600"/>
                  </a:moveTo>
                  <a:lnTo>
                    <a:pt x="0" y="21600"/>
                  </a:lnTo>
                  <a:lnTo>
                    <a:pt x="0" y="0"/>
                  </a:lnTo>
                  <a:lnTo>
                    <a:pt x="19013" y="0"/>
                  </a:lnTo>
                  <a:lnTo>
                    <a:pt x="21600" y="10802"/>
                  </a:lnTo>
                  <a:cubicBezTo>
                    <a:pt x="21600" y="10802"/>
                    <a:pt x="19013" y="21600"/>
                    <a:pt x="19013" y="21600"/>
                  </a:cubicBezTo>
                  <a:close/>
                </a:path>
              </a:pathLst>
            </a:custGeom>
            <a:solidFill>
              <a:schemeClr val="accent4"/>
            </a:solidFill>
            <a:ln w="12700">
              <a:miter lim="400000"/>
            </a:ln>
          </p:spPr>
          <p:txBody>
            <a:bodyPr lIns="38100" tIns="38100" rIns="38100" bIns="38100" anchor="ctr"/>
            <a:lstStyle/>
            <a:p>
              <a:pPr defTabSz="31967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65" name="Shape 765"/>
            <p:cNvSpPr/>
            <p:nvPr/>
          </p:nvSpPr>
          <p:spPr>
            <a:xfrm>
              <a:off x="6586967" y="3984873"/>
              <a:ext cx="1428602" cy="3556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gn="l" defTabSz="647700">
                <a:lnSpc>
                  <a:spcPct val="120000"/>
                </a:lnSpc>
                <a:spcBef>
                  <a:spcPts val="1700"/>
                </a:spcBef>
                <a:defRPr sz="2300" b="1">
                  <a:solidFill>
                    <a:srgbClr val="FFFFFF"/>
                  </a:solidFill>
                  <a:latin typeface="Lato"/>
                  <a:ea typeface="Lato"/>
                  <a:cs typeface="Lato"/>
                  <a:sym typeface="Lato"/>
                </a:defRPr>
              </a:lvl1pPr>
            </a:lstStyle>
            <a:p>
              <a:pPr lvl="0">
                <a:lnSpc>
                  <a:spcPct val="100000"/>
                </a:lnSpc>
                <a:defRPr sz="1800" b="0">
                  <a:solidFill>
                    <a:srgbClr val="000000"/>
                  </a:solidFill>
                </a:defRPr>
              </a:pPr>
              <a:r>
                <a:rPr sz="1600"/>
                <a:t>Issue #1</a:t>
              </a:r>
            </a:p>
          </p:txBody>
        </p:sp>
        <p:sp>
          <p:nvSpPr>
            <p:cNvPr id="50" name="Shape 801"/>
            <p:cNvSpPr/>
            <p:nvPr/>
          </p:nvSpPr>
          <p:spPr>
            <a:xfrm>
              <a:off x="2837601" y="4551696"/>
              <a:ext cx="5509032" cy="1123973"/>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p>
              <a:pPr algn="r" defTabSz="452872">
                <a:spcBef>
                  <a:spcPts val="1189"/>
                </a:spcBef>
                <a:defRPr sz="1800"/>
              </a:pPr>
              <a:r>
                <a:rPr lang="zh-CN" altLang="en-US" sz="1700" dirty="0">
                  <a:solidFill>
                    <a:schemeClr val="tx1">
                      <a:lumMod val="50000"/>
                      <a:lumOff val="50000"/>
                    </a:schemeClr>
                  </a:solidFill>
                  <a:latin typeface="微软雅黑" pitchFamily="34" charset="-122"/>
                  <a:ea typeface="微软雅黑" pitchFamily="34" charset="-122"/>
                  <a:cs typeface="Lato"/>
                  <a:sym typeface="Lato"/>
                </a:rPr>
                <a:t>输入您的内容输入您的内容输入您的输入您的内容输入您的内容输入您的内容输入</a:t>
              </a:r>
              <a:endParaRPr sz="1700" dirty="0">
                <a:solidFill>
                  <a:schemeClr val="tx1">
                    <a:lumMod val="50000"/>
                    <a:lumOff val="50000"/>
                  </a:schemeClr>
                </a:solidFill>
                <a:latin typeface="微软雅黑" pitchFamily="34" charset="-122"/>
                <a:ea typeface="微软雅黑" pitchFamily="34" charset="-122"/>
                <a:cs typeface="Lato"/>
                <a:sym typeface="Lato"/>
              </a:endParaRPr>
            </a:p>
          </p:txBody>
        </p:sp>
      </p:grpSp>
      <p:grpSp>
        <p:nvGrpSpPr>
          <p:cNvPr id="12" name="组合 11"/>
          <p:cNvGrpSpPr/>
          <p:nvPr/>
        </p:nvGrpSpPr>
        <p:grpSpPr>
          <a:xfrm>
            <a:off x="1985951" y="4634836"/>
            <a:ext cx="2663294" cy="1190631"/>
            <a:chOff x="2837601" y="6637658"/>
            <a:chExt cx="3805414" cy="1705130"/>
          </a:xfrm>
        </p:grpSpPr>
        <p:sp>
          <p:nvSpPr>
            <p:cNvPr id="736" name="Shape 736"/>
            <p:cNvSpPr/>
            <p:nvPr/>
          </p:nvSpPr>
          <p:spPr>
            <a:xfrm>
              <a:off x="4607641" y="6637658"/>
              <a:ext cx="1968953" cy="466128"/>
            </a:xfrm>
            <a:custGeom>
              <a:avLst/>
              <a:gdLst/>
              <a:ahLst/>
              <a:cxnLst>
                <a:cxn ang="0">
                  <a:pos x="wd2" y="hd2"/>
                </a:cxn>
                <a:cxn ang="5400000">
                  <a:pos x="wd2" y="hd2"/>
                </a:cxn>
                <a:cxn ang="10800000">
                  <a:pos x="wd2" y="hd2"/>
                </a:cxn>
                <a:cxn ang="16200000">
                  <a:pos x="wd2" y="hd2"/>
                </a:cxn>
              </a:cxnLst>
              <a:rect l="0" t="0" r="r" b="b"/>
              <a:pathLst>
                <a:path w="21600" h="21600" extrusionOk="0">
                  <a:moveTo>
                    <a:pt x="19013" y="21600"/>
                  </a:moveTo>
                  <a:lnTo>
                    <a:pt x="0" y="21600"/>
                  </a:lnTo>
                  <a:lnTo>
                    <a:pt x="0" y="0"/>
                  </a:lnTo>
                  <a:lnTo>
                    <a:pt x="19013" y="0"/>
                  </a:lnTo>
                  <a:lnTo>
                    <a:pt x="21600" y="10801"/>
                  </a:lnTo>
                  <a:cubicBezTo>
                    <a:pt x="21600" y="10801"/>
                    <a:pt x="19013" y="21600"/>
                    <a:pt x="19013" y="21600"/>
                  </a:cubicBezTo>
                  <a:close/>
                </a:path>
              </a:pathLst>
            </a:custGeom>
            <a:solidFill>
              <a:schemeClr val="accent5"/>
            </a:solidFill>
            <a:ln w="12700">
              <a:miter lim="400000"/>
            </a:ln>
          </p:spPr>
          <p:txBody>
            <a:bodyPr lIns="38100" tIns="38100" rIns="38100" bIns="38100" anchor="ctr"/>
            <a:lstStyle/>
            <a:p>
              <a:pPr defTabSz="31967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70" name="Shape 770"/>
            <p:cNvSpPr/>
            <p:nvPr/>
          </p:nvSpPr>
          <p:spPr>
            <a:xfrm>
              <a:off x="4877816" y="6692922"/>
              <a:ext cx="1428602" cy="3556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gn="l" defTabSz="647700">
                <a:lnSpc>
                  <a:spcPct val="120000"/>
                </a:lnSpc>
                <a:spcBef>
                  <a:spcPts val="1700"/>
                </a:spcBef>
                <a:defRPr sz="2300" b="1">
                  <a:solidFill>
                    <a:srgbClr val="FFFFFF"/>
                  </a:solidFill>
                  <a:latin typeface="Lato"/>
                  <a:ea typeface="Lato"/>
                  <a:cs typeface="Lato"/>
                  <a:sym typeface="Lato"/>
                </a:defRPr>
              </a:lvl1pPr>
            </a:lstStyle>
            <a:p>
              <a:pPr lvl="0">
                <a:lnSpc>
                  <a:spcPct val="100000"/>
                </a:lnSpc>
                <a:defRPr sz="1800" b="0">
                  <a:solidFill>
                    <a:srgbClr val="000000"/>
                  </a:solidFill>
                </a:defRPr>
              </a:pPr>
              <a:r>
                <a:rPr sz="1600"/>
                <a:t>Issue #6</a:t>
              </a:r>
            </a:p>
          </p:txBody>
        </p:sp>
        <p:sp>
          <p:nvSpPr>
            <p:cNvPr id="51" name="Shape 801"/>
            <p:cNvSpPr/>
            <p:nvPr/>
          </p:nvSpPr>
          <p:spPr>
            <a:xfrm>
              <a:off x="2837601" y="7218815"/>
              <a:ext cx="3805414" cy="1123973"/>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r" defTabSz="452872">
                <a:spcBef>
                  <a:spcPts val="1189"/>
                </a:spcBef>
                <a:defRPr sz="1800"/>
              </a:pPr>
              <a:r>
                <a:rPr lang="zh-CN" altLang="en-US" sz="1700" dirty="0">
                  <a:solidFill>
                    <a:schemeClr val="tx1">
                      <a:lumMod val="50000"/>
                      <a:lumOff val="50000"/>
                    </a:schemeClr>
                  </a:solidFill>
                  <a:latin typeface="微软雅黑" pitchFamily="34" charset="-122"/>
                  <a:ea typeface="微软雅黑" pitchFamily="34" charset="-122"/>
                  <a:cs typeface="Lato"/>
                  <a:sym typeface="Lato"/>
                </a:rPr>
                <a:t>输入您的内容输入您的内容输入您的输入您的内容输入您的内容输入您的内容输入</a:t>
              </a:r>
              <a:endParaRPr sz="1700" dirty="0">
                <a:solidFill>
                  <a:schemeClr val="tx1">
                    <a:lumMod val="50000"/>
                    <a:lumOff val="50000"/>
                  </a:schemeClr>
                </a:solidFill>
                <a:latin typeface="微软雅黑" pitchFamily="34" charset="-122"/>
                <a:ea typeface="微软雅黑" pitchFamily="34" charset="-122"/>
                <a:cs typeface="Lato"/>
                <a:sym typeface="Lato"/>
              </a:endParaRPr>
            </a:p>
          </p:txBody>
        </p:sp>
      </p:grpSp>
      <p:grpSp>
        <p:nvGrpSpPr>
          <p:cNvPr id="11" name="组合 10"/>
          <p:cNvGrpSpPr/>
          <p:nvPr/>
        </p:nvGrpSpPr>
        <p:grpSpPr>
          <a:xfrm>
            <a:off x="1754250" y="7087385"/>
            <a:ext cx="3855605" cy="1290944"/>
            <a:chOff x="2506537" y="10150008"/>
            <a:chExt cx="5509032" cy="1848791"/>
          </a:xfrm>
        </p:grpSpPr>
        <p:sp>
          <p:nvSpPr>
            <p:cNvPr id="737" name="Shape 737"/>
            <p:cNvSpPr/>
            <p:nvPr/>
          </p:nvSpPr>
          <p:spPr>
            <a:xfrm>
              <a:off x="5658538" y="10150008"/>
              <a:ext cx="1968954" cy="466127"/>
            </a:xfrm>
            <a:custGeom>
              <a:avLst/>
              <a:gdLst/>
              <a:ahLst/>
              <a:cxnLst>
                <a:cxn ang="0">
                  <a:pos x="wd2" y="hd2"/>
                </a:cxn>
                <a:cxn ang="5400000">
                  <a:pos x="wd2" y="hd2"/>
                </a:cxn>
                <a:cxn ang="10800000">
                  <a:pos x="wd2" y="hd2"/>
                </a:cxn>
                <a:cxn ang="16200000">
                  <a:pos x="wd2" y="hd2"/>
                </a:cxn>
              </a:cxnLst>
              <a:rect l="0" t="0" r="r" b="b"/>
              <a:pathLst>
                <a:path w="21600" h="21600" extrusionOk="0">
                  <a:moveTo>
                    <a:pt x="19013" y="0"/>
                  </a:moveTo>
                  <a:lnTo>
                    <a:pt x="0" y="0"/>
                  </a:lnTo>
                  <a:lnTo>
                    <a:pt x="0" y="21600"/>
                  </a:lnTo>
                  <a:lnTo>
                    <a:pt x="19013" y="21600"/>
                  </a:lnTo>
                  <a:lnTo>
                    <a:pt x="21600" y="10799"/>
                  </a:lnTo>
                  <a:cubicBezTo>
                    <a:pt x="21600" y="10799"/>
                    <a:pt x="19013" y="0"/>
                    <a:pt x="19013" y="0"/>
                  </a:cubicBezTo>
                  <a:close/>
                </a:path>
              </a:pathLst>
            </a:custGeom>
            <a:solidFill>
              <a:schemeClr val="accent6"/>
            </a:solidFill>
            <a:ln w="12700">
              <a:miter lim="400000"/>
            </a:ln>
          </p:spPr>
          <p:txBody>
            <a:bodyPr lIns="38100" tIns="38100" rIns="38100" bIns="38100" anchor="ctr"/>
            <a:lstStyle/>
            <a:p>
              <a:pPr defTabSz="31967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69" name="Shape 769"/>
            <p:cNvSpPr/>
            <p:nvPr/>
          </p:nvSpPr>
          <p:spPr>
            <a:xfrm>
              <a:off x="5865935" y="10192571"/>
              <a:ext cx="1428602" cy="3556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gn="l" defTabSz="647700">
                <a:lnSpc>
                  <a:spcPct val="120000"/>
                </a:lnSpc>
                <a:spcBef>
                  <a:spcPts val="1700"/>
                </a:spcBef>
                <a:defRPr sz="2300" b="1">
                  <a:solidFill>
                    <a:srgbClr val="FFFFFF"/>
                  </a:solidFill>
                  <a:latin typeface="Lato"/>
                  <a:ea typeface="Lato"/>
                  <a:cs typeface="Lato"/>
                  <a:sym typeface="Lato"/>
                </a:defRPr>
              </a:lvl1pPr>
            </a:lstStyle>
            <a:p>
              <a:pPr lvl="0">
                <a:lnSpc>
                  <a:spcPct val="100000"/>
                </a:lnSpc>
                <a:defRPr sz="1800" b="0">
                  <a:solidFill>
                    <a:srgbClr val="000000"/>
                  </a:solidFill>
                </a:defRPr>
              </a:pPr>
              <a:r>
                <a:rPr sz="1600"/>
                <a:t>Issue #5</a:t>
              </a:r>
            </a:p>
          </p:txBody>
        </p:sp>
        <p:sp>
          <p:nvSpPr>
            <p:cNvPr id="52" name="Shape 801"/>
            <p:cNvSpPr/>
            <p:nvPr/>
          </p:nvSpPr>
          <p:spPr>
            <a:xfrm>
              <a:off x="2506537" y="10874826"/>
              <a:ext cx="5509032" cy="1123973"/>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p>
              <a:pPr algn="r" defTabSz="452872">
                <a:spcBef>
                  <a:spcPts val="1189"/>
                </a:spcBef>
                <a:defRPr sz="1800"/>
              </a:pPr>
              <a:r>
                <a:rPr lang="zh-CN" altLang="en-US" sz="1700" dirty="0">
                  <a:solidFill>
                    <a:schemeClr val="tx1">
                      <a:lumMod val="50000"/>
                      <a:lumOff val="50000"/>
                    </a:schemeClr>
                  </a:solidFill>
                  <a:latin typeface="微软雅黑" pitchFamily="34" charset="-122"/>
                  <a:ea typeface="微软雅黑" pitchFamily="34" charset="-122"/>
                  <a:cs typeface="Lato"/>
                  <a:sym typeface="Lato"/>
                </a:rPr>
                <a:t>输入您的内容输入您的内容输入您的输入您的内容输入您的内容输入您的内容输入</a:t>
              </a:r>
              <a:endParaRPr sz="1700" dirty="0">
                <a:solidFill>
                  <a:schemeClr val="tx1">
                    <a:lumMod val="50000"/>
                    <a:lumOff val="50000"/>
                  </a:schemeClr>
                </a:solidFill>
                <a:latin typeface="微软雅黑" pitchFamily="34" charset="-122"/>
                <a:ea typeface="微软雅黑" pitchFamily="34" charset="-122"/>
                <a:cs typeface="Lato"/>
                <a:sym typeface="Lato"/>
              </a:endParaRPr>
            </a:p>
          </p:txBody>
        </p:sp>
      </p:grpSp>
      <p:grpSp>
        <p:nvGrpSpPr>
          <p:cNvPr id="8" name="组合 7"/>
          <p:cNvGrpSpPr/>
          <p:nvPr/>
        </p:nvGrpSpPr>
        <p:grpSpPr>
          <a:xfrm>
            <a:off x="11297120" y="3260951"/>
            <a:ext cx="3994151" cy="1256859"/>
            <a:chOff x="16141745" y="4670083"/>
            <a:chExt cx="5706992" cy="1799977"/>
          </a:xfrm>
        </p:grpSpPr>
        <p:sp>
          <p:nvSpPr>
            <p:cNvPr id="734" name="Shape 734"/>
            <p:cNvSpPr/>
            <p:nvPr/>
          </p:nvSpPr>
          <p:spPr>
            <a:xfrm>
              <a:off x="16141745" y="4670083"/>
              <a:ext cx="1968953" cy="466142"/>
            </a:xfrm>
            <a:custGeom>
              <a:avLst/>
              <a:gdLst/>
              <a:ahLst/>
              <a:cxnLst>
                <a:cxn ang="0">
                  <a:pos x="wd2" y="hd2"/>
                </a:cxn>
                <a:cxn ang="5400000">
                  <a:pos x="wd2" y="hd2"/>
                </a:cxn>
                <a:cxn ang="10800000">
                  <a:pos x="wd2" y="hd2"/>
                </a:cxn>
                <a:cxn ang="16200000">
                  <a:pos x="wd2" y="hd2"/>
                </a:cxn>
              </a:cxnLst>
              <a:rect l="0" t="0" r="r" b="b"/>
              <a:pathLst>
                <a:path w="21600" h="21600" extrusionOk="0">
                  <a:moveTo>
                    <a:pt x="2587" y="21600"/>
                  </a:moveTo>
                  <a:lnTo>
                    <a:pt x="21600" y="21600"/>
                  </a:lnTo>
                  <a:lnTo>
                    <a:pt x="21600" y="0"/>
                  </a:lnTo>
                  <a:lnTo>
                    <a:pt x="2587" y="0"/>
                  </a:lnTo>
                  <a:lnTo>
                    <a:pt x="0" y="10802"/>
                  </a:lnTo>
                  <a:cubicBezTo>
                    <a:pt x="0" y="10802"/>
                    <a:pt x="2587" y="21600"/>
                    <a:pt x="2587" y="21600"/>
                  </a:cubicBezTo>
                  <a:close/>
                </a:path>
              </a:pathLst>
            </a:custGeom>
            <a:solidFill>
              <a:schemeClr val="accent1"/>
            </a:solidFill>
            <a:ln w="12700">
              <a:miter lim="400000"/>
            </a:ln>
          </p:spPr>
          <p:txBody>
            <a:bodyPr lIns="38100" tIns="38100" rIns="38100" bIns="38100" anchor="ctr"/>
            <a:lstStyle/>
            <a:p>
              <a:pPr defTabSz="31967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66" name="Shape 766"/>
            <p:cNvSpPr/>
            <p:nvPr/>
          </p:nvSpPr>
          <p:spPr>
            <a:xfrm>
              <a:off x="16598820" y="4695483"/>
              <a:ext cx="1428601" cy="3556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gn="l" defTabSz="647700">
                <a:lnSpc>
                  <a:spcPct val="120000"/>
                </a:lnSpc>
                <a:spcBef>
                  <a:spcPts val="1700"/>
                </a:spcBef>
                <a:defRPr sz="2300" b="1">
                  <a:solidFill>
                    <a:srgbClr val="FFFFFF"/>
                  </a:solidFill>
                  <a:latin typeface="Lato"/>
                  <a:ea typeface="Lato"/>
                  <a:cs typeface="Lato"/>
                  <a:sym typeface="Lato"/>
                </a:defRPr>
              </a:lvl1pPr>
            </a:lstStyle>
            <a:p>
              <a:pPr lvl="0">
                <a:lnSpc>
                  <a:spcPct val="100000"/>
                </a:lnSpc>
                <a:defRPr sz="1800" b="0">
                  <a:solidFill>
                    <a:srgbClr val="000000"/>
                  </a:solidFill>
                </a:defRPr>
              </a:pPr>
              <a:r>
                <a:rPr sz="1600" dirty="0">
                  <a:solidFill>
                    <a:schemeClr val="bg1"/>
                  </a:solidFill>
                </a:rPr>
                <a:t>Issue #2</a:t>
              </a:r>
            </a:p>
          </p:txBody>
        </p:sp>
        <p:sp>
          <p:nvSpPr>
            <p:cNvPr id="53" name="Shape 801"/>
            <p:cNvSpPr/>
            <p:nvPr/>
          </p:nvSpPr>
          <p:spPr>
            <a:xfrm>
              <a:off x="16339705" y="5346087"/>
              <a:ext cx="5509032" cy="1123973"/>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p>
              <a:pPr algn="r" defTabSz="452872">
                <a:spcBef>
                  <a:spcPts val="1189"/>
                </a:spcBef>
                <a:defRPr sz="1800"/>
              </a:pPr>
              <a:r>
                <a:rPr lang="zh-CN" altLang="en-US" sz="1700" dirty="0">
                  <a:solidFill>
                    <a:schemeClr val="tx1">
                      <a:lumMod val="50000"/>
                      <a:lumOff val="50000"/>
                    </a:schemeClr>
                  </a:solidFill>
                  <a:latin typeface="微软雅黑" pitchFamily="34" charset="-122"/>
                  <a:ea typeface="微软雅黑" pitchFamily="34" charset="-122"/>
                  <a:cs typeface="Lato"/>
                  <a:sym typeface="Lato"/>
                </a:rPr>
                <a:t>输入您的内容输入您的内容输入您的输入您的内容输入您的内容输入您的内容输入</a:t>
              </a:r>
              <a:endParaRPr sz="1700" dirty="0">
                <a:solidFill>
                  <a:schemeClr val="tx1">
                    <a:lumMod val="50000"/>
                    <a:lumOff val="50000"/>
                  </a:schemeClr>
                </a:solidFill>
                <a:latin typeface="微软雅黑" pitchFamily="34" charset="-122"/>
                <a:ea typeface="微软雅黑" pitchFamily="34" charset="-122"/>
                <a:cs typeface="Lato"/>
                <a:sym typeface="Lato"/>
              </a:endParaRPr>
            </a:p>
          </p:txBody>
        </p:sp>
      </p:grpSp>
      <p:grpSp>
        <p:nvGrpSpPr>
          <p:cNvPr id="9" name="组合 8"/>
          <p:cNvGrpSpPr/>
          <p:nvPr/>
        </p:nvGrpSpPr>
        <p:grpSpPr>
          <a:xfrm>
            <a:off x="12027124" y="5648107"/>
            <a:ext cx="3614275" cy="1218437"/>
            <a:chOff x="17184801" y="8088786"/>
            <a:chExt cx="5164211" cy="1744952"/>
          </a:xfrm>
        </p:grpSpPr>
        <p:sp>
          <p:nvSpPr>
            <p:cNvPr id="733" name="Shape 733"/>
            <p:cNvSpPr/>
            <p:nvPr/>
          </p:nvSpPr>
          <p:spPr>
            <a:xfrm>
              <a:off x="17184801" y="8088786"/>
              <a:ext cx="1968953" cy="466142"/>
            </a:xfrm>
            <a:custGeom>
              <a:avLst/>
              <a:gdLst/>
              <a:ahLst/>
              <a:cxnLst>
                <a:cxn ang="0">
                  <a:pos x="wd2" y="hd2"/>
                </a:cxn>
                <a:cxn ang="5400000">
                  <a:pos x="wd2" y="hd2"/>
                </a:cxn>
                <a:cxn ang="10800000">
                  <a:pos x="wd2" y="hd2"/>
                </a:cxn>
                <a:cxn ang="16200000">
                  <a:pos x="wd2" y="hd2"/>
                </a:cxn>
              </a:cxnLst>
              <a:rect l="0" t="0" r="r" b="b"/>
              <a:pathLst>
                <a:path w="21600" h="21600" extrusionOk="0">
                  <a:moveTo>
                    <a:pt x="2587" y="0"/>
                  </a:moveTo>
                  <a:lnTo>
                    <a:pt x="21600" y="0"/>
                  </a:lnTo>
                  <a:lnTo>
                    <a:pt x="21600" y="21600"/>
                  </a:lnTo>
                  <a:lnTo>
                    <a:pt x="2587" y="21600"/>
                  </a:lnTo>
                  <a:lnTo>
                    <a:pt x="0" y="10798"/>
                  </a:lnTo>
                  <a:cubicBezTo>
                    <a:pt x="0" y="10798"/>
                    <a:pt x="2587" y="0"/>
                    <a:pt x="2587" y="0"/>
                  </a:cubicBezTo>
                  <a:close/>
                </a:path>
              </a:pathLst>
            </a:custGeom>
            <a:solidFill>
              <a:schemeClr val="accent2"/>
            </a:solidFill>
            <a:ln w="12700">
              <a:miter lim="400000"/>
            </a:ln>
          </p:spPr>
          <p:txBody>
            <a:bodyPr lIns="38100" tIns="38100" rIns="38100" bIns="38100" anchor="ctr"/>
            <a:lstStyle/>
            <a:p>
              <a:pPr defTabSz="31967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67" name="Shape 767"/>
            <p:cNvSpPr/>
            <p:nvPr/>
          </p:nvSpPr>
          <p:spPr>
            <a:xfrm>
              <a:off x="17665620" y="8097796"/>
              <a:ext cx="1428601" cy="3556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gn="l" defTabSz="647700">
                <a:lnSpc>
                  <a:spcPct val="120000"/>
                </a:lnSpc>
                <a:spcBef>
                  <a:spcPts val="1700"/>
                </a:spcBef>
                <a:defRPr sz="2300" b="1">
                  <a:solidFill>
                    <a:srgbClr val="FFFFFF"/>
                  </a:solidFill>
                  <a:latin typeface="Lato"/>
                  <a:ea typeface="Lato"/>
                  <a:cs typeface="Lato"/>
                  <a:sym typeface="Lato"/>
                </a:defRPr>
              </a:lvl1pPr>
            </a:lstStyle>
            <a:p>
              <a:pPr lvl="0">
                <a:lnSpc>
                  <a:spcPct val="100000"/>
                </a:lnSpc>
                <a:defRPr sz="1800" b="0">
                  <a:solidFill>
                    <a:srgbClr val="000000"/>
                  </a:solidFill>
                </a:defRPr>
              </a:pPr>
              <a:r>
                <a:rPr sz="1600" dirty="0">
                  <a:solidFill>
                    <a:schemeClr val="bg1"/>
                  </a:solidFill>
                </a:rPr>
                <a:t>Issue #3</a:t>
              </a:r>
            </a:p>
          </p:txBody>
        </p:sp>
        <p:sp>
          <p:nvSpPr>
            <p:cNvPr id="54" name="Shape 801"/>
            <p:cNvSpPr/>
            <p:nvPr/>
          </p:nvSpPr>
          <p:spPr>
            <a:xfrm>
              <a:off x="17313119" y="8709765"/>
              <a:ext cx="5035893" cy="1123973"/>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l" defTabSz="452872">
                <a:spcBef>
                  <a:spcPts val="1189"/>
                </a:spcBef>
                <a:defRPr sz="1800"/>
              </a:pPr>
              <a:r>
                <a:rPr lang="zh-CN" altLang="en-US" sz="1700" dirty="0">
                  <a:solidFill>
                    <a:schemeClr val="tx1">
                      <a:lumMod val="50000"/>
                      <a:lumOff val="50000"/>
                    </a:schemeClr>
                  </a:solidFill>
                  <a:latin typeface="微软雅黑" pitchFamily="34" charset="-122"/>
                  <a:ea typeface="微软雅黑" pitchFamily="34" charset="-122"/>
                  <a:cs typeface="Lato"/>
                  <a:sym typeface="Lato"/>
                </a:rPr>
                <a:t>输入您的内容输入您的内容输入您的输入您的内容输入您的内容输入您的内容输入</a:t>
              </a:r>
              <a:endParaRPr sz="1700" dirty="0">
                <a:solidFill>
                  <a:schemeClr val="tx1">
                    <a:lumMod val="50000"/>
                    <a:lumOff val="50000"/>
                  </a:schemeClr>
                </a:solidFill>
                <a:latin typeface="微软雅黑" pitchFamily="34" charset="-122"/>
                <a:ea typeface="微软雅黑" pitchFamily="34" charset="-122"/>
                <a:cs typeface="Lato"/>
                <a:sym typeface="Lato"/>
              </a:endParaRPr>
            </a:p>
          </p:txBody>
        </p:sp>
      </p:grpSp>
      <p:grpSp>
        <p:nvGrpSpPr>
          <p:cNvPr id="10" name="组合 9"/>
          <p:cNvGrpSpPr/>
          <p:nvPr/>
        </p:nvGrpSpPr>
        <p:grpSpPr>
          <a:xfrm>
            <a:off x="10273225" y="7594888"/>
            <a:ext cx="5368173" cy="997840"/>
            <a:chOff x="14678766" y="10876814"/>
            <a:chExt cx="7670246" cy="1429030"/>
          </a:xfrm>
        </p:grpSpPr>
        <p:sp>
          <p:nvSpPr>
            <p:cNvPr id="735" name="Shape 735"/>
            <p:cNvSpPr/>
            <p:nvPr/>
          </p:nvSpPr>
          <p:spPr>
            <a:xfrm>
              <a:off x="14678766" y="10876814"/>
              <a:ext cx="1968954" cy="466142"/>
            </a:xfrm>
            <a:custGeom>
              <a:avLst/>
              <a:gdLst/>
              <a:ahLst/>
              <a:cxnLst>
                <a:cxn ang="0">
                  <a:pos x="wd2" y="hd2"/>
                </a:cxn>
                <a:cxn ang="5400000">
                  <a:pos x="wd2" y="hd2"/>
                </a:cxn>
                <a:cxn ang="10800000">
                  <a:pos x="wd2" y="hd2"/>
                </a:cxn>
                <a:cxn ang="16200000">
                  <a:pos x="wd2" y="hd2"/>
                </a:cxn>
              </a:cxnLst>
              <a:rect l="0" t="0" r="r" b="b"/>
              <a:pathLst>
                <a:path w="21600" h="21600" extrusionOk="0">
                  <a:moveTo>
                    <a:pt x="2587" y="0"/>
                  </a:moveTo>
                  <a:lnTo>
                    <a:pt x="21600" y="0"/>
                  </a:lnTo>
                  <a:lnTo>
                    <a:pt x="21600" y="21600"/>
                  </a:lnTo>
                  <a:lnTo>
                    <a:pt x="2587" y="21600"/>
                  </a:lnTo>
                  <a:lnTo>
                    <a:pt x="0" y="10798"/>
                  </a:lnTo>
                  <a:cubicBezTo>
                    <a:pt x="0" y="10798"/>
                    <a:pt x="2587" y="0"/>
                    <a:pt x="2587" y="0"/>
                  </a:cubicBezTo>
                  <a:close/>
                </a:path>
              </a:pathLst>
            </a:custGeom>
            <a:solidFill>
              <a:schemeClr val="accent3"/>
            </a:solidFill>
            <a:ln w="12700">
              <a:miter lim="400000"/>
            </a:ln>
          </p:spPr>
          <p:txBody>
            <a:bodyPr lIns="38100" tIns="38100" rIns="38100" bIns="38100" anchor="ctr"/>
            <a:lstStyle/>
            <a:p>
              <a:pPr defTabSz="31967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68" name="Shape 768"/>
            <p:cNvSpPr/>
            <p:nvPr/>
          </p:nvSpPr>
          <p:spPr>
            <a:xfrm>
              <a:off x="15232559" y="10906685"/>
              <a:ext cx="1428602" cy="3556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gn="l" defTabSz="647700">
                <a:lnSpc>
                  <a:spcPct val="120000"/>
                </a:lnSpc>
                <a:spcBef>
                  <a:spcPts val="1700"/>
                </a:spcBef>
                <a:defRPr sz="2300" b="1">
                  <a:solidFill>
                    <a:srgbClr val="FFFFFF"/>
                  </a:solidFill>
                  <a:latin typeface="Lato"/>
                  <a:ea typeface="Lato"/>
                  <a:cs typeface="Lato"/>
                  <a:sym typeface="Lato"/>
                </a:defRPr>
              </a:lvl1pPr>
            </a:lstStyle>
            <a:p>
              <a:pPr lvl="0">
                <a:lnSpc>
                  <a:spcPct val="100000"/>
                </a:lnSpc>
                <a:defRPr sz="1800" b="0">
                  <a:solidFill>
                    <a:srgbClr val="000000"/>
                  </a:solidFill>
                </a:defRPr>
              </a:pPr>
              <a:r>
                <a:rPr sz="1600"/>
                <a:t>Issue #4</a:t>
              </a:r>
            </a:p>
          </p:txBody>
        </p:sp>
        <p:sp>
          <p:nvSpPr>
            <p:cNvPr id="55" name="Shape 801"/>
            <p:cNvSpPr/>
            <p:nvPr/>
          </p:nvSpPr>
          <p:spPr>
            <a:xfrm>
              <a:off x="14911104" y="11556528"/>
              <a:ext cx="7437908" cy="749316"/>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l" defTabSz="452872">
                <a:spcBef>
                  <a:spcPts val="1189"/>
                </a:spcBef>
                <a:defRPr sz="1800"/>
              </a:pPr>
              <a:r>
                <a:rPr lang="zh-CN" altLang="en-US" sz="1700" dirty="0">
                  <a:solidFill>
                    <a:schemeClr val="tx1">
                      <a:lumMod val="50000"/>
                      <a:lumOff val="50000"/>
                    </a:schemeClr>
                  </a:solidFill>
                  <a:latin typeface="微软雅黑" pitchFamily="34" charset="-122"/>
                  <a:ea typeface="微软雅黑" pitchFamily="34" charset="-122"/>
                  <a:cs typeface="Lato"/>
                  <a:sym typeface="Lato"/>
                </a:rPr>
                <a:t>输入您的内容输入您的内容输入您的输入您的内容输入您的内容输入您的内容输入</a:t>
              </a:r>
              <a:endParaRPr sz="1700" dirty="0">
                <a:solidFill>
                  <a:schemeClr val="tx1">
                    <a:lumMod val="50000"/>
                    <a:lumOff val="50000"/>
                  </a:schemeClr>
                </a:solidFill>
                <a:latin typeface="微软雅黑" pitchFamily="34" charset="-122"/>
                <a:ea typeface="微软雅黑" pitchFamily="34" charset="-122"/>
                <a:cs typeface="Lato"/>
                <a:sym typeface="Lato"/>
              </a:endParaRPr>
            </a:p>
          </p:txBody>
        </p:sp>
      </p:grpSp>
      <p:sp>
        <p:nvSpPr>
          <p:cNvPr id="63" name="Shape 1435"/>
          <p:cNvSpPr txBox="1">
            <a:spLocks/>
          </p:cNvSpPr>
          <p:nvPr/>
        </p:nvSpPr>
        <p:spPr>
          <a:xfrm>
            <a:off x="16006046" y="8963674"/>
            <a:ext cx="546633" cy="533902"/>
          </a:xfrm>
          <a:prstGeom prst="rect">
            <a:avLst/>
          </a:prstGeom>
          <a:extLst>
            <a:ext uri="{C572A759-6A51-4108-AA02-DFA0A04FC94B}">
              <ma14:wrappingTextBoxFlag xmlns:ma14="http://schemas.microsoft.com/office/mac/drawingml/2011/main" xmlns="" val="1"/>
            </a:ext>
          </a:extLst>
        </p:spPr>
        <p:txBody>
          <a:bodyPr lIns="63935" tIns="31967" rIns="63935" bIns="31967"/>
          <a:lstStyle>
            <a:lvl1pPr algn="ctr" defTabSz="408473">
              <a:defRPr sz="3500">
                <a:latin typeface="+mn-lt"/>
                <a:ea typeface="+mn-ea"/>
                <a:cs typeface="+mn-cs"/>
                <a:sym typeface="Helvetica Light"/>
              </a:defRPr>
            </a:lvl1pPr>
            <a:lvl2pPr indent="159837" algn="ctr" defTabSz="408473">
              <a:defRPr sz="3500">
                <a:latin typeface="+mn-lt"/>
                <a:ea typeface="+mn-ea"/>
                <a:cs typeface="+mn-cs"/>
                <a:sym typeface="Helvetica Light"/>
              </a:defRPr>
            </a:lvl2pPr>
            <a:lvl3pPr indent="319674" algn="ctr" defTabSz="408473">
              <a:defRPr sz="3500">
                <a:latin typeface="+mn-lt"/>
                <a:ea typeface="+mn-ea"/>
                <a:cs typeface="+mn-cs"/>
                <a:sym typeface="Helvetica Light"/>
              </a:defRPr>
            </a:lvl3pPr>
            <a:lvl4pPr indent="479511" algn="ctr" defTabSz="408473">
              <a:defRPr sz="3500">
                <a:latin typeface="+mn-lt"/>
                <a:ea typeface="+mn-ea"/>
                <a:cs typeface="+mn-cs"/>
                <a:sym typeface="Helvetica Light"/>
              </a:defRPr>
            </a:lvl4pPr>
            <a:lvl5pPr indent="639348" algn="ctr" defTabSz="408473">
              <a:defRPr sz="3500">
                <a:latin typeface="+mn-lt"/>
                <a:ea typeface="+mn-ea"/>
                <a:cs typeface="+mn-cs"/>
                <a:sym typeface="Helvetica Light"/>
              </a:defRPr>
            </a:lvl5pPr>
            <a:lvl6pPr indent="799186" algn="ctr" defTabSz="408473">
              <a:defRPr sz="3500">
                <a:latin typeface="+mn-lt"/>
                <a:ea typeface="+mn-ea"/>
                <a:cs typeface="+mn-cs"/>
                <a:sym typeface="Helvetica Light"/>
              </a:defRPr>
            </a:lvl6pPr>
            <a:lvl7pPr indent="959023" algn="ctr" defTabSz="408473">
              <a:defRPr sz="3500">
                <a:latin typeface="+mn-lt"/>
                <a:ea typeface="+mn-ea"/>
                <a:cs typeface="+mn-cs"/>
                <a:sym typeface="Helvetica Light"/>
              </a:defRPr>
            </a:lvl7pPr>
            <a:lvl8pPr indent="1118860" algn="ctr" defTabSz="408473">
              <a:defRPr sz="3500">
                <a:latin typeface="+mn-lt"/>
                <a:ea typeface="+mn-ea"/>
                <a:cs typeface="+mn-cs"/>
                <a:sym typeface="Helvetica Light"/>
              </a:defRPr>
            </a:lvl8pPr>
            <a:lvl9pPr indent="1278697" algn="ctr" defTabSz="408473">
              <a:defRPr sz="3500">
                <a:latin typeface="+mn-lt"/>
                <a:ea typeface="+mn-ea"/>
                <a:cs typeface="+mn-cs"/>
                <a:sym typeface="Helvetica Light"/>
              </a:defRPr>
            </a:lvl9pPr>
          </a:lstStyle>
          <a:p>
            <a:pPr>
              <a:defRPr sz="1800">
                <a:solidFill>
                  <a:srgbClr val="000000"/>
                </a:solidFill>
              </a:defRPr>
            </a:pPr>
            <a:fld id="{86CB4B4D-7CA3-9044-876B-883B54F8677D}" type="slidenum">
              <a:rPr lang="en-US" altLang="zh-CN" sz="2000" smtClean="0">
                <a:solidFill>
                  <a:schemeClr val="bg1">
                    <a:lumMod val="75000"/>
                  </a:schemeClr>
                </a:solidFill>
                <a:latin typeface="微软雅黑" pitchFamily="34" charset="-122"/>
                <a:ea typeface="微软雅黑" pitchFamily="34" charset="-122"/>
              </a:rPr>
              <a:pPr>
                <a:defRPr sz="1800">
                  <a:solidFill>
                    <a:srgbClr val="000000"/>
                  </a:solidFill>
                </a:defRPr>
              </a:pPr>
              <a:t>20</a:t>
            </a:fld>
            <a:endParaRPr lang="en-US" altLang="zh-CN" sz="2000">
              <a:solidFill>
                <a:schemeClr val="bg1">
                  <a:lumMod val="75000"/>
                </a:schemeClr>
              </a:solidFill>
              <a:latin typeface="微软雅黑" pitchFamily="34" charset="-122"/>
              <a:ea typeface="微软雅黑"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100" advTm="0">
        <p14:switch dir="r"/>
      </p:transition>
    </mc:Choice>
    <mc:Fallback xmlns="">
      <p:transition spd="slow" advTm="0">
        <p:fade/>
      </p:transition>
    </mc:Fallback>
  </mc:AlternateContent>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Scale>
                                      <p:cBhvr>
                                        <p:cTn id="7"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
                                        </p:tgtEl>
                                        <p:attrNameLst>
                                          <p:attrName>ppt_x</p:attrName>
                                          <p:attrName>ppt_y</p:attrName>
                                        </p:attrNameLst>
                                      </p:cBhvr>
                                    </p:animMotion>
                                    <p:animEffect transition="in" filter="fade">
                                      <p:cBhvr>
                                        <p:cTn id="9" dur="1000"/>
                                        <p:tgtEl>
                                          <p:spTgt spid="2"/>
                                        </p:tgtEl>
                                      </p:cBhvr>
                                    </p:animEffect>
                                  </p:childTnLst>
                                </p:cTn>
                              </p:par>
                              <p:par>
                                <p:cTn id="10" presetID="52" presetClass="entr" presetSubtype="0" fill="hold" nodeType="withEffect">
                                  <p:stCondLst>
                                    <p:cond delay="250"/>
                                  </p:stCondLst>
                                  <p:childTnLst>
                                    <p:set>
                                      <p:cBhvr>
                                        <p:cTn id="11" dur="1" fill="hold">
                                          <p:stCondLst>
                                            <p:cond delay="0"/>
                                          </p:stCondLst>
                                        </p:cTn>
                                        <p:tgtEl>
                                          <p:spTgt spid="3"/>
                                        </p:tgtEl>
                                        <p:attrNameLst>
                                          <p:attrName>style.visibility</p:attrName>
                                        </p:attrNameLst>
                                      </p:cBhvr>
                                      <p:to>
                                        <p:strVal val="visible"/>
                                      </p:to>
                                    </p:set>
                                    <p:animScale>
                                      <p:cBhvr>
                                        <p:cTn id="12"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3"/>
                                        </p:tgtEl>
                                        <p:attrNameLst>
                                          <p:attrName>ppt_x</p:attrName>
                                          <p:attrName>ppt_y</p:attrName>
                                        </p:attrNameLst>
                                      </p:cBhvr>
                                    </p:animMotion>
                                    <p:animEffect transition="in" filter="fade">
                                      <p:cBhvr>
                                        <p:cTn id="14" dur="1000"/>
                                        <p:tgtEl>
                                          <p:spTgt spid="3"/>
                                        </p:tgtEl>
                                      </p:cBhvr>
                                    </p:animEffect>
                                  </p:childTnLst>
                                </p:cTn>
                              </p:par>
                              <p:par>
                                <p:cTn id="15" presetID="52" presetClass="entr" presetSubtype="0" fill="hold" nodeType="withEffect">
                                  <p:stCondLst>
                                    <p:cond delay="500"/>
                                  </p:stCondLst>
                                  <p:childTnLst>
                                    <p:set>
                                      <p:cBhvr>
                                        <p:cTn id="16" dur="1" fill="hold">
                                          <p:stCondLst>
                                            <p:cond delay="0"/>
                                          </p:stCondLst>
                                        </p:cTn>
                                        <p:tgtEl>
                                          <p:spTgt spid="14"/>
                                        </p:tgtEl>
                                        <p:attrNameLst>
                                          <p:attrName>style.visibility</p:attrName>
                                        </p:attrNameLst>
                                      </p:cBhvr>
                                      <p:to>
                                        <p:strVal val="visible"/>
                                      </p:to>
                                    </p:set>
                                    <p:animScale>
                                      <p:cBhvr>
                                        <p:cTn id="17" dur="1000" decel="50000" fill="hold">
                                          <p:stCondLst>
                                            <p:cond delay="0"/>
                                          </p:stCondLst>
                                        </p:cTn>
                                        <p:tgtEl>
                                          <p:spTgt spid="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14"/>
                                        </p:tgtEl>
                                        <p:attrNameLst>
                                          <p:attrName>ppt_x</p:attrName>
                                          <p:attrName>ppt_y</p:attrName>
                                        </p:attrNameLst>
                                      </p:cBhvr>
                                    </p:animMotion>
                                    <p:animEffect transition="in" filter="fade">
                                      <p:cBhvr>
                                        <p:cTn id="19" dur="1000"/>
                                        <p:tgtEl>
                                          <p:spTgt spid="14"/>
                                        </p:tgtEl>
                                      </p:cBhvr>
                                    </p:animEffect>
                                  </p:childTnLst>
                                </p:cTn>
                              </p:par>
                              <p:par>
                                <p:cTn id="20" presetID="52" presetClass="entr" presetSubtype="0" fill="hold" nodeType="withEffect">
                                  <p:stCondLst>
                                    <p:cond delay="750"/>
                                  </p:stCondLst>
                                  <p:childTnLst>
                                    <p:set>
                                      <p:cBhvr>
                                        <p:cTn id="21" dur="1" fill="hold">
                                          <p:stCondLst>
                                            <p:cond delay="0"/>
                                          </p:stCondLst>
                                        </p:cTn>
                                        <p:tgtEl>
                                          <p:spTgt spid="5"/>
                                        </p:tgtEl>
                                        <p:attrNameLst>
                                          <p:attrName>style.visibility</p:attrName>
                                        </p:attrNameLst>
                                      </p:cBhvr>
                                      <p:to>
                                        <p:strVal val="visible"/>
                                      </p:to>
                                    </p:set>
                                    <p:animScale>
                                      <p:cBhvr>
                                        <p:cTn id="22"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1000" decel="50000" fill="hold">
                                          <p:stCondLst>
                                            <p:cond delay="0"/>
                                          </p:stCondLst>
                                        </p:cTn>
                                        <p:tgtEl>
                                          <p:spTgt spid="5"/>
                                        </p:tgtEl>
                                        <p:attrNameLst>
                                          <p:attrName>ppt_x</p:attrName>
                                          <p:attrName>ppt_y</p:attrName>
                                        </p:attrNameLst>
                                      </p:cBhvr>
                                    </p:animMotion>
                                    <p:animEffect transition="in" filter="fade">
                                      <p:cBhvr>
                                        <p:cTn id="24" dur="1000"/>
                                        <p:tgtEl>
                                          <p:spTgt spid="5"/>
                                        </p:tgtEl>
                                      </p:cBhvr>
                                    </p:animEffect>
                                  </p:childTnLst>
                                </p:cTn>
                              </p:par>
                              <p:par>
                                <p:cTn id="25" presetID="52" presetClass="entr" presetSubtype="0" fill="hold" nodeType="withEffect">
                                  <p:stCondLst>
                                    <p:cond delay="1000"/>
                                  </p:stCondLst>
                                  <p:childTnLst>
                                    <p:set>
                                      <p:cBhvr>
                                        <p:cTn id="26" dur="1" fill="hold">
                                          <p:stCondLst>
                                            <p:cond delay="0"/>
                                          </p:stCondLst>
                                        </p:cTn>
                                        <p:tgtEl>
                                          <p:spTgt spid="6"/>
                                        </p:tgtEl>
                                        <p:attrNameLst>
                                          <p:attrName>style.visibility</p:attrName>
                                        </p:attrNameLst>
                                      </p:cBhvr>
                                      <p:to>
                                        <p:strVal val="visible"/>
                                      </p:to>
                                    </p:set>
                                    <p:animScale>
                                      <p:cBhvr>
                                        <p:cTn id="27"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1000" decel="50000" fill="hold">
                                          <p:stCondLst>
                                            <p:cond delay="0"/>
                                          </p:stCondLst>
                                        </p:cTn>
                                        <p:tgtEl>
                                          <p:spTgt spid="6"/>
                                        </p:tgtEl>
                                        <p:attrNameLst>
                                          <p:attrName>ppt_x</p:attrName>
                                          <p:attrName>ppt_y</p:attrName>
                                        </p:attrNameLst>
                                      </p:cBhvr>
                                    </p:animMotion>
                                    <p:animEffect transition="in" filter="fade">
                                      <p:cBhvr>
                                        <p:cTn id="29" dur="1000"/>
                                        <p:tgtEl>
                                          <p:spTgt spid="6"/>
                                        </p:tgtEl>
                                      </p:cBhvr>
                                    </p:animEffect>
                                  </p:childTnLst>
                                </p:cTn>
                              </p:par>
                              <p:par>
                                <p:cTn id="30" presetID="52" presetClass="entr" presetSubtype="0" fill="hold" nodeType="withEffect">
                                  <p:stCondLst>
                                    <p:cond delay="1250"/>
                                  </p:stCondLst>
                                  <p:childTnLst>
                                    <p:set>
                                      <p:cBhvr>
                                        <p:cTn id="31" dur="1" fill="hold">
                                          <p:stCondLst>
                                            <p:cond delay="0"/>
                                          </p:stCondLst>
                                        </p:cTn>
                                        <p:tgtEl>
                                          <p:spTgt spid="13"/>
                                        </p:tgtEl>
                                        <p:attrNameLst>
                                          <p:attrName>style.visibility</p:attrName>
                                        </p:attrNameLst>
                                      </p:cBhvr>
                                      <p:to>
                                        <p:strVal val="visible"/>
                                      </p:to>
                                    </p:set>
                                    <p:animScale>
                                      <p:cBhvr>
                                        <p:cTn id="32" dur="1000" decel="50000" fill="hold">
                                          <p:stCondLst>
                                            <p:cond delay="0"/>
                                          </p:stCondLst>
                                        </p:cTn>
                                        <p:tgtEl>
                                          <p:spTgt spid="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3" dur="1000" decel="50000" fill="hold">
                                          <p:stCondLst>
                                            <p:cond delay="0"/>
                                          </p:stCondLst>
                                        </p:cTn>
                                        <p:tgtEl>
                                          <p:spTgt spid="13"/>
                                        </p:tgtEl>
                                        <p:attrNameLst>
                                          <p:attrName>ppt_x</p:attrName>
                                          <p:attrName>ppt_y</p:attrName>
                                        </p:attrNameLst>
                                      </p:cBhvr>
                                    </p:animMotion>
                                    <p:animEffect transition="in" filter="fade">
                                      <p:cBhvr>
                                        <p:cTn id="34" dur="1000"/>
                                        <p:tgtEl>
                                          <p:spTgt spid="13"/>
                                        </p:tgtEl>
                                      </p:cBhvr>
                                    </p:animEffect>
                                  </p:childTnLst>
                                </p:cTn>
                              </p:par>
                            </p:childTnLst>
                          </p:cTn>
                        </p:par>
                        <p:par>
                          <p:cTn id="35" fill="hold">
                            <p:stCondLst>
                              <p:cond delay="2250"/>
                            </p:stCondLst>
                            <p:childTnLst>
                              <p:par>
                                <p:cTn id="36" presetID="2" presetClass="entr" presetSubtype="8" fill="hold" nodeType="afterEffect">
                                  <p:stCondLst>
                                    <p:cond delay="0"/>
                                  </p:stCondLst>
                                  <p:childTnLst>
                                    <p:set>
                                      <p:cBhvr>
                                        <p:cTn id="37" dur="1" fill="hold">
                                          <p:stCondLst>
                                            <p:cond delay="0"/>
                                          </p:stCondLst>
                                        </p:cTn>
                                        <p:tgtEl>
                                          <p:spTgt spid="7"/>
                                        </p:tgtEl>
                                        <p:attrNameLst>
                                          <p:attrName>style.visibility</p:attrName>
                                        </p:attrNameLst>
                                      </p:cBhvr>
                                      <p:to>
                                        <p:strVal val="visible"/>
                                      </p:to>
                                    </p:set>
                                    <p:anim calcmode="lin" valueType="num">
                                      <p:cBhvr additive="base">
                                        <p:cTn id="38" dur="500" fill="hold"/>
                                        <p:tgtEl>
                                          <p:spTgt spid="7"/>
                                        </p:tgtEl>
                                        <p:attrNameLst>
                                          <p:attrName>ppt_x</p:attrName>
                                        </p:attrNameLst>
                                      </p:cBhvr>
                                      <p:tavLst>
                                        <p:tav tm="0">
                                          <p:val>
                                            <p:strVal val="0-#ppt_w/2"/>
                                          </p:val>
                                        </p:tav>
                                        <p:tav tm="100000">
                                          <p:val>
                                            <p:strVal val="#ppt_x"/>
                                          </p:val>
                                        </p:tav>
                                      </p:tavLst>
                                    </p:anim>
                                    <p:anim calcmode="lin" valueType="num">
                                      <p:cBhvr additive="base">
                                        <p:cTn id="39" dur="500" fill="hold"/>
                                        <p:tgtEl>
                                          <p:spTgt spid="7"/>
                                        </p:tgtEl>
                                        <p:attrNameLst>
                                          <p:attrName>ppt_y</p:attrName>
                                        </p:attrNameLst>
                                      </p:cBhvr>
                                      <p:tavLst>
                                        <p:tav tm="0">
                                          <p:val>
                                            <p:strVal val="#ppt_y"/>
                                          </p:val>
                                        </p:tav>
                                        <p:tav tm="100000">
                                          <p:val>
                                            <p:strVal val="#ppt_y"/>
                                          </p:val>
                                        </p:tav>
                                      </p:tavLst>
                                    </p:anim>
                                  </p:childTnLst>
                                </p:cTn>
                              </p:par>
                              <p:par>
                                <p:cTn id="40" presetID="2" presetClass="entr" presetSubtype="8" fill="hold" nodeType="withEffect">
                                  <p:stCondLst>
                                    <p:cond delay="250"/>
                                  </p:stCondLst>
                                  <p:childTnLst>
                                    <p:set>
                                      <p:cBhvr>
                                        <p:cTn id="41" dur="1" fill="hold">
                                          <p:stCondLst>
                                            <p:cond delay="0"/>
                                          </p:stCondLst>
                                        </p:cTn>
                                        <p:tgtEl>
                                          <p:spTgt spid="12"/>
                                        </p:tgtEl>
                                        <p:attrNameLst>
                                          <p:attrName>style.visibility</p:attrName>
                                        </p:attrNameLst>
                                      </p:cBhvr>
                                      <p:to>
                                        <p:strVal val="visible"/>
                                      </p:to>
                                    </p:set>
                                    <p:anim calcmode="lin" valueType="num">
                                      <p:cBhvr additive="base">
                                        <p:cTn id="42" dur="500" fill="hold"/>
                                        <p:tgtEl>
                                          <p:spTgt spid="12"/>
                                        </p:tgtEl>
                                        <p:attrNameLst>
                                          <p:attrName>ppt_x</p:attrName>
                                        </p:attrNameLst>
                                      </p:cBhvr>
                                      <p:tavLst>
                                        <p:tav tm="0">
                                          <p:val>
                                            <p:strVal val="0-#ppt_w/2"/>
                                          </p:val>
                                        </p:tav>
                                        <p:tav tm="100000">
                                          <p:val>
                                            <p:strVal val="#ppt_x"/>
                                          </p:val>
                                        </p:tav>
                                      </p:tavLst>
                                    </p:anim>
                                    <p:anim calcmode="lin" valueType="num">
                                      <p:cBhvr additive="base">
                                        <p:cTn id="43" dur="500" fill="hold"/>
                                        <p:tgtEl>
                                          <p:spTgt spid="12"/>
                                        </p:tgtEl>
                                        <p:attrNameLst>
                                          <p:attrName>ppt_y</p:attrName>
                                        </p:attrNameLst>
                                      </p:cBhvr>
                                      <p:tavLst>
                                        <p:tav tm="0">
                                          <p:val>
                                            <p:strVal val="#ppt_y"/>
                                          </p:val>
                                        </p:tav>
                                        <p:tav tm="100000">
                                          <p:val>
                                            <p:strVal val="#ppt_y"/>
                                          </p:val>
                                        </p:tav>
                                      </p:tavLst>
                                    </p:anim>
                                  </p:childTnLst>
                                </p:cTn>
                              </p:par>
                              <p:par>
                                <p:cTn id="44" presetID="2" presetClass="entr" presetSubtype="8" fill="hold" nodeType="withEffect">
                                  <p:stCondLst>
                                    <p:cond delay="500"/>
                                  </p:stCondLst>
                                  <p:childTnLst>
                                    <p:set>
                                      <p:cBhvr>
                                        <p:cTn id="45" dur="1" fill="hold">
                                          <p:stCondLst>
                                            <p:cond delay="0"/>
                                          </p:stCondLst>
                                        </p:cTn>
                                        <p:tgtEl>
                                          <p:spTgt spid="11"/>
                                        </p:tgtEl>
                                        <p:attrNameLst>
                                          <p:attrName>style.visibility</p:attrName>
                                        </p:attrNameLst>
                                      </p:cBhvr>
                                      <p:to>
                                        <p:strVal val="visible"/>
                                      </p:to>
                                    </p:set>
                                    <p:anim calcmode="lin" valueType="num">
                                      <p:cBhvr additive="base">
                                        <p:cTn id="46" dur="500" fill="hold"/>
                                        <p:tgtEl>
                                          <p:spTgt spid="11"/>
                                        </p:tgtEl>
                                        <p:attrNameLst>
                                          <p:attrName>ppt_x</p:attrName>
                                        </p:attrNameLst>
                                      </p:cBhvr>
                                      <p:tavLst>
                                        <p:tav tm="0">
                                          <p:val>
                                            <p:strVal val="0-#ppt_w/2"/>
                                          </p:val>
                                        </p:tav>
                                        <p:tav tm="100000">
                                          <p:val>
                                            <p:strVal val="#ppt_x"/>
                                          </p:val>
                                        </p:tav>
                                      </p:tavLst>
                                    </p:anim>
                                    <p:anim calcmode="lin" valueType="num">
                                      <p:cBhvr additive="base">
                                        <p:cTn id="47" dur="500" fill="hold"/>
                                        <p:tgtEl>
                                          <p:spTgt spid="11"/>
                                        </p:tgtEl>
                                        <p:attrNameLst>
                                          <p:attrName>ppt_y</p:attrName>
                                        </p:attrNameLst>
                                      </p:cBhvr>
                                      <p:tavLst>
                                        <p:tav tm="0">
                                          <p:val>
                                            <p:strVal val="#ppt_y"/>
                                          </p:val>
                                        </p:tav>
                                        <p:tav tm="100000">
                                          <p:val>
                                            <p:strVal val="#ppt_y"/>
                                          </p:val>
                                        </p:tav>
                                      </p:tavLst>
                                    </p:anim>
                                  </p:childTnLst>
                                </p:cTn>
                              </p:par>
                              <p:par>
                                <p:cTn id="48" presetID="2" presetClass="entr" presetSubtype="2" fill="hold" nodeType="withEffect">
                                  <p:stCondLst>
                                    <p:cond delay="750"/>
                                  </p:stCondLst>
                                  <p:childTnLst>
                                    <p:set>
                                      <p:cBhvr>
                                        <p:cTn id="49" dur="1" fill="hold">
                                          <p:stCondLst>
                                            <p:cond delay="0"/>
                                          </p:stCondLst>
                                        </p:cTn>
                                        <p:tgtEl>
                                          <p:spTgt spid="8"/>
                                        </p:tgtEl>
                                        <p:attrNameLst>
                                          <p:attrName>style.visibility</p:attrName>
                                        </p:attrNameLst>
                                      </p:cBhvr>
                                      <p:to>
                                        <p:strVal val="visible"/>
                                      </p:to>
                                    </p:set>
                                    <p:anim calcmode="lin" valueType="num">
                                      <p:cBhvr additive="base">
                                        <p:cTn id="50" dur="500" fill="hold"/>
                                        <p:tgtEl>
                                          <p:spTgt spid="8"/>
                                        </p:tgtEl>
                                        <p:attrNameLst>
                                          <p:attrName>ppt_x</p:attrName>
                                        </p:attrNameLst>
                                      </p:cBhvr>
                                      <p:tavLst>
                                        <p:tav tm="0">
                                          <p:val>
                                            <p:strVal val="1+#ppt_w/2"/>
                                          </p:val>
                                        </p:tav>
                                        <p:tav tm="100000">
                                          <p:val>
                                            <p:strVal val="#ppt_x"/>
                                          </p:val>
                                        </p:tav>
                                      </p:tavLst>
                                    </p:anim>
                                    <p:anim calcmode="lin" valueType="num">
                                      <p:cBhvr additive="base">
                                        <p:cTn id="51" dur="500" fill="hold"/>
                                        <p:tgtEl>
                                          <p:spTgt spid="8"/>
                                        </p:tgtEl>
                                        <p:attrNameLst>
                                          <p:attrName>ppt_y</p:attrName>
                                        </p:attrNameLst>
                                      </p:cBhvr>
                                      <p:tavLst>
                                        <p:tav tm="0">
                                          <p:val>
                                            <p:strVal val="#ppt_y"/>
                                          </p:val>
                                        </p:tav>
                                        <p:tav tm="100000">
                                          <p:val>
                                            <p:strVal val="#ppt_y"/>
                                          </p:val>
                                        </p:tav>
                                      </p:tavLst>
                                    </p:anim>
                                  </p:childTnLst>
                                </p:cTn>
                              </p:par>
                              <p:par>
                                <p:cTn id="52" presetID="2" presetClass="entr" presetSubtype="2" fill="hold" nodeType="withEffect">
                                  <p:stCondLst>
                                    <p:cond delay="1000"/>
                                  </p:stCondLst>
                                  <p:childTnLst>
                                    <p:set>
                                      <p:cBhvr>
                                        <p:cTn id="53" dur="1" fill="hold">
                                          <p:stCondLst>
                                            <p:cond delay="0"/>
                                          </p:stCondLst>
                                        </p:cTn>
                                        <p:tgtEl>
                                          <p:spTgt spid="9"/>
                                        </p:tgtEl>
                                        <p:attrNameLst>
                                          <p:attrName>style.visibility</p:attrName>
                                        </p:attrNameLst>
                                      </p:cBhvr>
                                      <p:to>
                                        <p:strVal val="visible"/>
                                      </p:to>
                                    </p:set>
                                    <p:anim calcmode="lin" valueType="num">
                                      <p:cBhvr additive="base">
                                        <p:cTn id="54" dur="500" fill="hold"/>
                                        <p:tgtEl>
                                          <p:spTgt spid="9"/>
                                        </p:tgtEl>
                                        <p:attrNameLst>
                                          <p:attrName>ppt_x</p:attrName>
                                        </p:attrNameLst>
                                      </p:cBhvr>
                                      <p:tavLst>
                                        <p:tav tm="0">
                                          <p:val>
                                            <p:strVal val="1+#ppt_w/2"/>
                                          </p:val>
                                        </p:tav>
                                        <p:tav tm="100000">
                                          <p:val>
                                            <p:strVal val="#ppt_x"/>
                                          </p:val>
                                        </p:tav>
                                      </p:tavLst>
                                    </p:anim>
                                    <p:anim calcmode="lin" valueType="num">
                                      <p:cBhvr additive="base">
                                        <p:cTn id="55" dur="500" fill="hold"/>
                                        <p:tgtEl>
                                          <p:spTgt spid="9"/>
                                        </p:tgtEl>
                                        <p:attrNameLst>
                                          <p:attrName>ppt_y</p:attrName>
                                        </p:attrNameLst>
                                      </p:cBhvr>
                                      <p:tavLst>
                                        <p:tav tm="0">
                                          <p:val>
                                            <p:strVal val="#ppt_y"/>
                                          </p:val>
                                        </p:tav>
                                        <p:tav tm="100000">
                                          <p:val>
                                            <p:strVal val="#ppt_y"/>
                                          </p:val>
                                        </p:tav>
                                      </p:tavLst>
                                    </p:anim>
                                  </p:childTnLst>
                                </p:cTn>
                              </p:par>
                              <p:par>
                                <p:cTn id="56" presetID="2" presetClass="entr" presetSubtype="2" fill="hold" nodeType="withEffect">
                                  <p:stCondLst>
                                    <p:cond delay="1250"/>
                                  </p:stCondLst>
                                  <p:childTnLst>
                                    <p:set>
                                      <p:cBhvr>
                                        <p:cTn id="57" dur="1" fill="hold">
                                          <p:stCondLst>
                                            <p:cond delay="0"/>
                                          </p:stCondLst>
                                        </p:cTn>
                                        <p:tgtEl>
                                          <p:spTgt spid="10"/>
                                        </p:tgtEl>
                                        <p:attrNameLst>
                                          <p:attrName>style.visibility</p:attrName>
                                        </p:attrNameLst>
                                      </p:cBhvr>
                                      <p:to>
                                        <p:strVal val="visible"/>
                                      </p:to>
                                    </p:set>
                                    <p:anim calcmode="lin" valueType="num">
                                      <p:cBhvr additive="base">
                                        <p:cTn id="58" dur="500" fill="hold"/>
                                        <p:tgtEl>
                                          <p:spTgt spid="10"/>
                                        </p:tgtEl>
                                        <p:attrNameLst>
                                          <p:attrName>ppt_x</p:attrName>
                                        </p:attrNameLst>
                                      </p:cBhvr>
                                      <p:tavLst>
                                        <p:tav tm="0">
                                          <p:val>
                                            <p:strVal val="1+#ppt_w/2"/>
                                          </p:val>
                                        </p:tav>
                                        <p:tav tm="100000">
                                          <p:val>
                                            <p:strVal val="#ppt_x"/>
                                          </p:val>
                                        </p:tav>
                                      </p:tavLst>
                                    </p:anim>
                                    <p:anim calcmode="lin" valueType="num">
                                      <p:cBhvr additive="base">
                                        <p:cTn id="59" dur="5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 name="组合 1"/>
          <p:cNvGrpSpPr/>
          <p:nvPr/>
        </p:nvGrpSpPr>
        <p:grpSpPr>
          <a:xfrm>
            <a:off x="6180122" y="2840883"/>
            <a:ext cx="2970241" cy="1963791"/>
            <a:chOff x="8830388" y="4068494"/>
            <a:chExt cx="4243991" cy="2812391"/>
          </a:xfrm>
        </p:grpSpPr>
        <p:sp>
          <p:nvSpPr>
            <p:cNvPr id="778" name="Shape 778"/>
            <p:cNvSpPr/>
            <p:nvPr/>
          </p:nvSpPr>
          <p:spPr>
            <a:xfrm>
              <a:off x="8830388" y="4068494"/>
              <a:ext cx="4243991" cy="2812391"/>
            </a:xfrm>
            <a:custGeom>
              <a:avLst/>
              <a:gdLst/>
              <a:ahLst/>
              <a:cxnLst>
                <a:cxn ang="0">
                  <a:pos x="wd2" y="hd2"/>
                </a:cxn>
                <a:cxn ang="5400000">
                  <a:pos x="wd2" y="hd2"/>
                </a:cxn>
                <a:cxn ang="10800000">
                  <a:pos x="wd2" y="hd2"/>
                </a:cxn>
                <a:cxn ang="16200000">
                  <a:pos x="wd2" y="hd2"/>
                </a:cxn>
              </a:cxnLst>
              <a:rect l="0" t="0" r="r" b="b"/>
              <a:pathLst>
                <a:path w="21560" h="21600" extrusionOk="0">
                  <a:moveTo>
                    <a:pt x="3119" y="16611"/>
                  </a:moveTo>
                  <a:cubicBezTo>
                    <a:pt x="5081" y="14887"/>
                    <a:pt x="7676" y="14630"/>
                    <a:pt x="9047" y="14630"/>
                  </a:cubicBezTo>
                  <a:cubicBezTo>
                    <a:pt x="9529" y="14630"/>
                    <a:pt x="9843" y="14663"/>
                    <a:pt x="9906" y="14669"/>
                  </a:cubicBezTo>
                  <a:lnTo>
                    <a:pt x="21551" y="14669"/>
                  </a:lnTo>
                  <a:cubicBezTo>
                    <a:pt x="21585" y="13299"/>
                    <a:pt x="21600" y="8578"/>
                    <a:pt x="20326" y="5263"/>
                  </a:cubicBezTo>
                  <a:cubicBezTo>
                    <a:pt x="18809" y="1314"/>
                    <a:pt x="16129" y="125"/>
                    <a:pt x="15819" y="0"/>
                  </a:cubicBezTo>
                  <a:cubicBezTo>
                    <a:pt x="7604" y="26"/>
                    <a:pt x="828" y="9498"/>
                    <a:pt x="0" y="21600"/>
                  </a:cubicBezTo>
                  <a:cubicBezTo>
                    <a:pt x="543" y="20036"/>
                    <a:pt x="1502" y="18030"/>
                    <a:pt x="3119" y="16611"/>
                  </a:cubicBezTo>
                  <a:close/>
                </a:path>
              </a:pathLst>
            </a:custGeom>
            <a:solidFill>
              <a:schemeClr val="accent6"/>
            </a:solidFill>
            <a:ln w="12700">
              <a:miter lim="400000"/>
            </a:ln>
          </p:spPr>
          <p:txBody>
            <a:bodyPr lIns="38100" tIns="38100" rIns="38100" bIns="38100" anchor="ctr"/>
            <a:lstStyle/>
            <a:p>
              <a:pPr defTabSz="31967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solidFill>
                  <a:schemeClr val="bg1"/>
                </a:solidFill>
                <a:latin typeface="微软雅黑" pitchFamily="34" charset="-122"/>
                <a:ea typeface="微软雅黑" pitchFamily="34" charset="-122"/>
              </a:endParaRPr>
            </a:p>
          </p:txBody>
        </p:sp>
        <p:sp>
          <p:nvSpPr>
            <p:cNvPr id="782" name="Shape 782"/>
            <p:cNvSpPr/>
            <p:nvPr/>
          </p:nvSpPr>
          <p:spPr>
            <a:xfrm>
              <a:off x="10193490" y="5111769"/>
              <a:ext cx="2544421" cy="3810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gn="r" defTabSz="647700">
                <a:lnSpc>
                  <a:spcPct val="120000"/>
                </a:lnSpc>
                <a:spcBef>
                  <a:spcPts val="1700"/>
                </a:spcBef>
                <a:defRPr sz="2500" b="1">
                  <a:solidFill>
                    <a:srgbClr val="FFFFFF"/>
                  </a:solidFill>
                  <a:latin typeface="Lato"/>
                  <a:ea typeface="Lato"/>
                  <a:cs typeface="Lato"/>
                  <a:sym typeface="Lato"/>
                </a:defRPr>
              </a:lvl1pPr>
            </a:lstStyle>
            <a:p>
              <a:pPr lvl="0">
                <a:lnSpc>
                  <a:spcPct val="100000"/>
                </a:lnSpc>
                <a:defRPr sz="1800" b="0">
                  <a:solidFill>
                    <a:srgbClr val="000000"/>
                  </a:solidFill>
                </a:defRPr>
              </a:pPr>
              <a:r>
                <a:rPr sz="1700">
                  <a:solidFill>
                    <a:schemeClr val="bg1"/>
                  </a:solidFill>
                  <a:latin typeface="微软雅黑" pitchFamily="34" charset="-122"/>
                  <a:ea typeface="微软雅黑" pitchFamily="34" charset="-122"/>
                </a:rPr>
                <a:t>Title Example</a:t>
              </a:r>
            </a:p>
          </p:txBody>
        </p:sp>
        <p:sp>
          <p:nvSpPr>
            <p:cNvPr id="783" name="Shape 783"/>
            <p:cNvSpPr/>
            <p:nvPr/>
          </p:nvSpPr>
          <p:spPr>
            <a:xfrm>
              <a:off x="9637260" y="4756170"/>
              <a:ext cx="991247" cy="10798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defTabSz="647700">
                <a:lnSpc>
                  <a:spcPct val="120000"/>
                </a:lnSpc>
                <a:spcBef>
                  <a:spcPts val="1700"/>
                </a:spcBef>
                <a:defRPr sz="7000" b="1">
                  <a:solidFill>
                    <a:srgbClr val="FFFFFF"/>
                  </a:solidFill>
                  <a:latin typeface="Lato"/>
                  <a:ea typeface="Lato"/>
                  <a:cs typeface="Lato"/>
                  <a:sym typeface="Lato"/>
                </a:defRPr>
              </a:lvl1pPr>
            </a:lstStyle>
            <a:p>
              <a:pPr lvl="0">
                <a:lnSpc>
                  <a:spcPct val="100000"/>
                </a:lnSpc>
                <a:defRPr sz="1800" b="0">
                  <a:solidFill>
                    <a:srgbClr val="000000"/>
                  </a:solidFill>
                </a:defRPr>
              </a:pPr>
              <a:r>
                <a:rPr sz="4900" dirty="0">
                  <a:solidFill>
                    <a:schemeClr val="bg1"/>
                  </a:solidFill>
                  <a:latin typeface="微软雅黑" pitchFamily="34" charset="-122"/>
                  <a:ea typeface="微软雅黑" pitchFamily="34" charset="-122"/>
                </a:rPr>
                <a:t>A</a:t>
              </a:r>
            </a:p>
          </p:txBody>
        </p:sp>
      </p:grpSp>
      <p:grpSp>
        <p:nvGrpSpPr>
          <p:cNvPr id="4" name="组合 3"/>
          <p:cNvGrpSpPr/>
          <p:nvPr/>
        </p:nvGrpSpPr>
        <p:grpSpPr>
          <a:xfrm>
            <a:off x="7614973" y="5294983"/>
            <a:ext cx="2970177" cy="1963791"/>
            <a:chOff x="10880556" y="7583067"/>
            <a:chExt cx="4243899" cy="2812391"/>
          </a:xfrm>
        </p:grpSpPr>
        <p:sp>
          <p:nvSpPr>
            <p:cNvPr id="780" name="Shape 780"/>
            <p:cNvSpPr/>
            <p:nvPr/>
          </p:nvSpPr>
          <p:spPr>
            <a:xfrm>
              <a:off x="10880556" y="7583067"/>
              <a:ext cx="4243899" cy="2812391"/>
            </a:xfrm>
            <a:custGeom>
              <a:avLst/>
              <a:gdLst/>
              <a:ahLst/>
              <a:cxnLst>
                <a:cxn ang="0">
                  <a:pos x="wd2" y="hd2"/>
                </a:cxn>
                <a:cxn ang="5400000">
                  <a:pos x="wd2" y="hd2"/>
                </a:cxn>
                <a:cxn ang="10800000">
                  <a:pos x="wd2" y="hd2"/>
                </a:cxn>
                <a:cxn ang="16200000">
                  <a:pos x="wd2" y="hd2"/>
                </a:cxn>
              </a:cxnLst>
              <a:rect l="0" t="0" r="r" b="b"/>
              <a:pathLst>
                <a:path w="21560" h="21600" extrusionOk="0">
                  <a:moveTo>
                    <a:pt x="18442" y="4989"/>
                  </a:moveTo>
                  <a:cubicBezTo>
                    <a:pt x="16479" y="6711"/>
                    <a:pt x="13885" y="6970"/>
                    <a:pt x="12513" y="6970"/>
                  </a:cubicBezTo>
                  <a:cubicBezTo>
                    <a:pt x="12032" y="6970"/>
                    <a:pt x="11717" y="6937"/>
                    <a:pt x="11654" y="6931"/>
                  </a:cubicBezTo>
                  <a:lnTo>
                    <a:pt x="10" y="6931"/>
                  </a:lnTo>
                  <a:cubicBezTo>
                    <a:pt x="-25" y="8301"/>
                    <a:pt x="-40" y="13022"/>
                    <a:pt x="1234" y="16337"/>
                  </a:cubicBezTo>
                  <a:cubicBezTo>
                    <a:pt x="2756" y="20297"/>
                    <a:pt x="5432" y="21477"/>
                    <a:pt x="5741" y="21600"/>
                  </a:cubicBezTo>
                  <a:cubicBezTo>
                    <a:pt x="13956" y="21574"/>
                    <a:pt x="20732" y="12102"/>
                    <a:pt x="21560" y="0"/>
                  </a:cubicBezTo>
                  <a:cubicBezTo>
                    <a:pt x="21017" y="1564"/>
                    <a:pt x="20059" y="3567"/>
                    <a:pt x="18442" y="4989"/>
                  </a:cubicBezTo>
                  <a:close/>
                </a:path>
              </a:pathLst>
            </a:custGeom>
            <a:solidFill>
              <a:schemeClr val="accent3"/>
            </a:solidFill>
            <a:ln w="12700">
              <a:miter lim="400000"/>
            </a:ln>
          </p:spPr>
          <p:txBody>
            <a:bodyPr lIns="38100" tIns="38100" rIns="38100" bIns="38100" anchor="ctr"/>
            <a:lstStyle/>
            <a:p>
              <a:pPr defTabSz="31967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solidFill>
                  <a:schemeClr val="bg1"/>
                </a:solidFill>
                <a:latin typeface="微软雅黑" pitchFamily="34" charset="-122"/>
                <a:ea typeface="微软雅黑" pitchFamily="34" charset="-122"/>
              </a:endParaRPr>
            </a:p>
          </p:txBody>
        </p:sp>
        <p:sp>
          <p:nvSpPr>
            <p:cNvPr id="785" name="Shape 785"/>
            <p:cNvSpPr/>
            <p:nvPr/>
          </p:nvSpPr>
          <p:spPr>
            <a:xfrm>
              <a:off x="13390941" y="8497127"/>
              <a:ext cx="991247" cy="10798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defTabSz="647700">
                <a:lnSpc>
                  <a:spcPct val="120000"/>
                </a:lnSpc>
                <a:spcBef>
                  <a:spcPts val="1700"/>
                </a:spcBef>
                <a:defRPr sz="7000" b="1">
                  <a:solidFill>
                    <a:srgbClr val="FFFFFF"/>
                  </a:solidFill>
                  <a:latin typeface="Lato"/>
                  <a:ea typeface="Lato"/>
                  <a:cs typeface="Lato"/>
                  <a:sym typeface="Lato"/>
                </a:defRPr>
              </a:lvl1pPr>
            </a:lstStyle>
            <a:p>
              <a:pPr lvl="0">
                <a:lnSpc>
                  <a:spcPct val="100000"/>
                </a:lnSpc>
                <a:defRPr sz="1800" b="0">
                  <a:solidFill>
                    <a:srgbClr val="000000"/>
                  </a:solidFill>
                </a:defRPr>
              </a:pPr>
              <a:r>
                <a:rPr sz="4900" dirty="0">
                  <a:solidFill>
                    <a:schemeClr val="bg1"/>
                  </a:solidFill>
                  <a:latin typeface="微软雅黑" pitchFamily="34" charset="-122"/>
                  <a:ea typeface="微软雅黑" pitchFamily="34" charset="-122"/>
                </a:rPr>
                <a:t>C</a:t>
              </a:r>
            </a:p>
          </p:txBody>
        </p:sp>
        <p:sp>
          <p:nvSpPr>
            <p:cNvPr id="787" name="Shape 787"/>
            <p:cNvSpPr/>
            <p:nvPr/>
          </p:nvSpPr>
          <p:spPr>
            <a:xfrm>
              <a:off x="10972517" y="8878127"/>
              <a:ext cx="2544421" cy="3810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gn="r" defTabSz="647700">
                <a:lnSpc>
                  <a:spcPct val="120000"/>
                </a:lnSpc>
                <a:spcBef>
                  <a:spcPts val="1700"/>
                </a:spcBef>
                <a:defRPr sz="2500" b="1">
                  <a:solidFill>
                    <a:srgbClr val="FFFFFF"/>
                  </a:solidFill>
                  <a:latin typeface="Lato"/>
                  <a:ea typeface="Lato"/>
                  <a:cs typeface="Lato"/>
                  <a:sym typeface="Lato"/>
                </a:defRPr>
              </a:lvl1pPr>
            </a:lstStyle>
            <a:p>
              <a:pPr lvl="0">
                <a:lnSpc>
                  <a:spcPct val="100000"/>
                </a:lnSpc>
                <a:defRPr sz="1800" b="0">
                  <a:solidFill>
                    <a:srgbClr val="000000"/>
                  </a:solidFill>
                </a:defRPr>
              </a:pPr>
              <a:r>
                <a:rPr sz="1700">
                  <a:solidFill>
                    <a:schemeClr val="bg1"/>
                  </a:solidFill>
                  <a:latin typeface="微软雅黑" pitchFamily="34" charset="-122"/>
                  <a:ea typeface="微软雅黑" pitchFamily="34" charset="-122"/>
                </a:rPr>
                <a:t>Title Example</a:t>
              </a:r>
            </a:p>
          </p:txBody>
        </p:sp>
      </p:grpSp>
      <p:grpSp>
        <p:nvGrpSpPr>
          <p:cNvPr id="3" name="组合 2"/>
          <p:cNvGrpSpPr/>
          <p:nvPr/>
        </p:nvGrpSpPr>
        <p:grpSpPr>
          <a:xfrm>
            <a:off x="8639865" y="2840883"/>
            <a:ext cx="1968226" cy="3016022"/>
            <a:chOff x="12344961" y="4068494"/>
            <a:chExt cx="2812274" cy="4319315"/>
          </a:xfrm>
        </p:grpSpPr>
        <p:sp>
          <p:nvSpPr>
            <p:cNvPr id="781" name="Shape 781"/>
            <p:cNvSpPr/>
            <p:nvPr/>
          </p:nvSpPr>
          <p:spPr>
            <a:xfrm>
              <a:off x="12344961" y="4068494"/>
              <a:ext cx="2812274" cy="4244199"/>
            </a:xfrm>
            <a:custGeom>
              <a:avLst/>
              <a:gdLst/>
              <a:ahLst/>
              <a:cxnLst>
                <a:cxn ang="0">
                  <a:pos x="wd2" y="hd2"/>
                </a:cxn>
                <a:cxn ang="5400000">
                  <a:pos x="wd2" y="hd2"/>
                </a:cxn>
                <a:cxn ang="10800000">
                  <a:pos x="wd2" y="hd2"/>
                </a:cxn>
                <a:cxn ang="16200000">
                  <a:pos x="wd2" y="hd2"/>
                </a:cxn>
              </a:cxnLst>
              <a:rect l="0" t="0" r="r" b="b"/>
              <a:pathLst>
                <a:path w="21600" h="21600" extrusionOk="0">
                  <a:moveTo>
                    <a:pt x="6930" y="21590"/>
                  </a:moveTo>
                  <a:cubicBezTo>
                    <a:pt x="7144" y="21594"/>
                    <a:pt x="7438" y="21600"/>
                    <a:pt x="7794" y="21600"/>
                  </a:cubicBezTo>
                  <a:lnTo>
                    <a:pt x="7795" y="21600"/>
                  </a:lnTo>
                  <a:cubicBezTo>
                    <a:pt x="9785" y="21600"/>
                    <a:pt x="13539" y="21440"/>
                    <a:pt x="16336" y="20363"/>
                  </a:cubicBezTo>
                  <a:cubicBezTo>
                    <a:pt x="20297" y="18839"/>
                    <a:pt x="21476" y="16157"/>
                    <a:pt x="21600" y="15849"/>
                  </a:cubicBezTo>
                  <a:cubicBezTo>
                    <a:pt x="21574" y="7619"/>
                    <a:pt x="12100" y="830"/>
                    <a:pt x="0" y="0"/>
                  </a:cubicBezTo>
                  <a:cubicBezTo>
                    <a:pt x="1563" y="544"/>
                    <a:pt x="3566" y="1504"/>
                    <a:pt x="4988" y="3124"/>
                  </a:cubicBezTo>
                  <a:cubicBezTo>
                    <a:pt x="7344" y="5812"/>
                    <a:pt x="6962" y="9641"/>
                    <a:pt x="6930" y="9924"/>
                  </a:cubicBezTo>
                  <a:cubicBezTo>
                    <a:pt x="6930" y="9924"/>
                    <a:pt x="6930" y="21590"/>
                    <a:pt x="6930" y="21590"/>
                  </a:cubicBezTo>
                  <a:close/>
                </a:path>
              </a:pathLst>
            </a:custGeom>
            <a:solidFill>
              <a:schemeClr val="accent4"/>
            </a:solidFill>
            <a:ln w="12700">
              <a:miter lim="400000"/>
            </a:ln>
          </p:spPr>
          <p:txBody>
            <a:bodyPr lIns="38100" tIns="38100" rIns="38100" bIns="38100" anchor="ctr"/>
            <a:lstStyle/>
            <a:p>
              <a:pPr defTabSz="31967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solidFill>
                  <a:schemeClr val="bg1"/>
                </a:solidFill>
                <a:latin typeface="微软雅黑" pitchFamily="34" charset="-122"/>
                <a:ea typeface="微软雅黑" pitchFamily="34" charset="-122"/>
              </a:endParaRPr>
            </a:p>
          </p:txBody>
        </p:sp>
        <p:sp>
          <p:nvSpPr>
            <p:cNvPr id="784" name="Shape 784"/>
            <p:cNvSpPr/>
            <p:nvPr/>
          </p:nvSpPr>
          <p:spPr>
            <a:xfrm>
              <a:off x="13318975" y="4743469"/>
              <a:ext cx="991247" cy="10798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defTabSz="647700">
                <a:lnSpc>
                  <a:spcPct val="120000"/>
                </a:lnSpc>
                <a:spcBef>
                  <a:spcPts val="1700"/>
                </a:spcBef>
                <a:defRPr sz="7000" b="1">
                  <a:solidFill>
                    <a:srgbClr val="FFFFFF"/>
                  </a:solidFill>
                  <a:latin typeface="Lato"/>
                  <a:ea typeface="Lato"/>
                  <a:cs typeface="Lato"/>
                  <a:sym typeface="Lato"/>
                </a:defRPr>
              </a:lvl1pPr>
            </a:lstStyle>
            <a:p>
              <a:pPr lvl="0">
                <a:lnSpc>
                  <a:spcPct val="100000"/>
                </a:lnSpc>
                <a:defRPr sz="1800" b="0">
                  <a:solidFill>
                    <a:srgbClr val="000000"/>
                  </a:solidFill>
                </a:defRPr>
              </a:pPr>
              <a:r>
                <a:rPr sz="4900" dirty="0">
                  <a:solidFill>
                    <a:schemeClr val="bg1"/>
                  </a:solidFill>
                  <a:latin typeface="微软雅黑" pitchFamily="34" charset="-122"/>
                  <a:ea typeface="微软雅黑" pitchFamily="34" charset="-122"/>
                </a:rPr>
                <a:t>B</a:t>
              </a:r>
            </a:p>
          </p:txBody>
        </p:sp>
        <p:sp>
          <p:nvSpPr>
            <p:cNvPr id="788" name="Shape 788"/>
            <p:cNvSpPr/>
            <p:nvPr/>
          </p:nvSpPr>
          <p:spPr>
            <a:xfrm rot="16200000">
              <a:off x="12529688" y="6925098"/>
              <a:ext cx="2544421" cy="3810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gn="r" defTabSz="647700">
                <a:lnSpc>
                  <a:spcPct val="120000"/>
                </a:lnSpc>
                <a:spcBef>
                  <a:spcPts val="1700"/>
                </a:spcBef>
                <a:defRPr sz="2500" b="1">
                  <a:solidFill>
                    <a:srgbClr val="FFFFFF"/>
                  </a:solidFill>
                  <a:latin typeface="Lato"/>
                  <a:ea typeface="Lato"/>
                  <a:cs typeface="Lato"/>
                  <a:sym typeface="Lato"/>
                </a:defRPr>
              </a:lvl1pPr>
            </a:lstStyle>
            <a:p>
              <a:pPr lvl="0">
                <a:lnSpc>
                  <a:spcPct val="100000"/>
                </a:lnSpc>
                <a:defRPr sz="1800" b="0">
                  <a:solidFill>
                    <a:srgbClr val="000000"/>
                  </a:solidFill>
                </a:defRPr>
              </a:pPr>
              <a:r>
                <a:rPr sz="1700">
                  <a:solidFill>
                    <a:schemeClr val="bg1"/>
                  </a:solidFill>
                  <a:latin typeface="微软雅黑" pitchFamily="34" charset="-122"/>
                  <a:ea typeface="微软雅黑" pitchFamily="34" charset="-122"/>
                </a:rPr>
                <a:t>Title Example</a:t>
              </a:r>
            </a:p>
          </p:txBody>
        </p:sp>
      </p:grpSp>
      <p:grpSp>
        <p:nvGrpSpPr>
          <p:cNvPr id="5" name="组合 4"/>
          <p:cNvGrpSpPr/>
          <p:nvPr/>
        </p:nvGrpSpPr>
        <p:grpSpPr>
          <a:xfrm>
            <a:off x="6180122" y="4272441"/>
            <a:ext cx="1968308" cy="2963571"/>
            <a:chOff x="8830388" y="6118662"/>
            <a:chExt cx="2812391" cy="4244199"/>
          </a:xfrm>
        </p:grpSpPr>
        <p:sp>
          <p:nvSpPr>
            <p:cNvPr id="779" name="Shape 779"/>
            <p:cNvSpPr/>
            <p:nvPr/>
          </p:nvSpPr>
          <p:spPr>
            <a:xfrm>
              <a:off x="8830388" y="6118662"/>
              <a:ext cx="2812391" cy="4244199"/>
            </a:xfrm>
            <a:custGeom>
              <a:avLst/>
              <a:gdLst/>
              <a:ahLst/>
              <a:cxnLst>
                <a:cxn ang="0">
                  <a:pos x="wd2" y="hd2"/>
                </a:cxn>
                <a:cxn ang="5400000">
                  <a:pos x="wd2" y="hd2"/>
                </a:cxn>
                <a:cxn ang="10800000">
                  <a:pos x="wd2" y="hd2"/>
                </a:cxn>
                <a:cxn ang="16200000">
                  <a:pos x="wd2" y="hd2"/>
                </a:cxn>
              </a:cxnLst>
              <a:rect l="0" t="0" r="r" b="b"/>
              <a:pathLst>
                <a:path w="21600" h="21600" extrusionOk="0">
                  <a:moveTo>
                    <a:pt x="5263" y="1237"/>
                  </a:moveTo>
                  <a:cubicBezTo>
                    <a:pt x="1315" y="2757"/>
                    <a:pt x="125" y="5443"/>
                    <a:pt x="0" y="5751"/>
                  </a:cubicBezTo>
                  <a:cubicBezTo>
                    <a:pt x="27" y="13981"/>
                    <a:pt x="9500" y="20770"/>
                    <a:pt x="21600" y="21600"/>
                  </a:cubicBezTo>
                  <a:cubicBezTo>
                    <a:pt x="20036" y="21056"/>
                    <a:pt x="18033" y="20096"/>
                    <a:pt x="16612" y="18476"/>
                  </a:cubicBezTo>
                  <a:cubicBezTo>
                    <a:pt x="14253" y="15785"/>
                    <a:pt x="14639" y="11951"/>
                    <a:pt x="14669" y="11674"/>
                  </a:cubicBezTo>
                  <a:lnTo>
                    <a:pt x="14669" y="10"/>
                  </a:lnTo>
                  <a:cubicBezTo>
                    <a:pt x="14456" y="4"/>
                    <a:pt x="14162" y="0"/>
                    <a:pt x="13806" y="0"/>
                  </a:cubicBezTo>
                  <a:cubicBezTo>
                    <a:pt x="11817" y="0"/>
                    <a:pt x="8062" y="160"/>
                    <a:pt x="5263" y="1237"/>
                  </a:cubicBezTo>
                  <a:close/>
                </a:path>
              </a:pathLst>
            </a:custGeom>
            <a:solidFill>
              <a:schemeClr val="accent1"/>
            </a:solidFill>
            <a:ln w="12700">
              <a:miter lim="400000"/>
            </a:ln>
          </p:spPr>
          <p:txBody>
            <a:bodyPr lIns="38100" tIns="38100" rIns="38100" bIns="38100" anchor="ctr"/>
            <a:lstStyle/>
            <a:p>
              <a:pPr defTabSz="31967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solidFill>
                  <a:schemeClr val="bg1"/>
                </a:solidFill>
                <a:latin typeface="微软雅黑" pitchFamily="34" charset="-122"/>
                <a:ea typeface="微软雅黑" pitchFamily="34" charset="-122"/>
              </a:endParaRPr>
            </a:p>
          </p:txBody>
        </p:sp>
        <p:sp>
          <p:nvSpPr>
            <p:cNvPr id="786" name="Shape 786"/>
            <p:cNvSpPr/>
            <p:nvPr/>
          </p:nvSpPr>
          <p:spPr>
            <a:xfrm>
              <a:off x="9677900" y="8509827"/>
              <a:ext cx="991246" cy="10798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defTabSz="647700">
                <a:lnSpc>
                  <a:spcPct val="120000"/>
                </a:lnSpc>
                <a:spcBef>
                  <a:spcPts val="1700"/>
                </a:spcBef>
                <a:defRPr sz="7000" b="1">
                  <a:solidFill>
                    <a:srgbClr val="FFFFFF"/>
                  </a:solidFill>
                  <a:latin typeface="Lato"/>
                  <a:ea typeface="Lato"/>
                  <a:cs typeface="Lato"/>
                  <a:sym typeface="Lato"/>
                </a:defRPr>
              </a:lvl1pPr>
            </a:lstStyle>
            <a:p>
              <a:pPr lvl="0">
                <a:lnSpc>
                  <a:spcPct val="100000"/>
                </a:lnSpc>
                <a:defRPr sz="1800" b="0">
                  <a:solidFill>
                    <a:srgbClr val="000000"/>
                  </a:solidFill>
                </a:defRPr>
              </a:pPr>
              <a:r>
                <a:rPr sz="4900" dirty="0">
                  <a:solidFill>
                    <a:schemeClr val="bg1"/>
                  </a:solidFill>
                  <a:latin typeface="微软雅黑" pitchFamily="34" charset="-122"/>
                  <a:ea typeface="微软雅黑" pitchFamily="34" charset="-122"/>
                </a:rPr>
                <a:t>D</a:t>
              </a:r>
            </a:p>
          </p:txBody>
        </p:sp>
        <p:sp>
          <p:nvSpPr>
            <p:cNvPr id="789" name="Shape 789"/>
            <p:cNvSpPr/>
            <p:nvPr/>
          </p:nvSpPr>
          <p:spPr>
            <a:xfrm rot="16200000">
              <a:off x="8860671" y="7509298"/>
              <a:ext cx="2544422" cy="3810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gn="r" defTabSz="647700">
                <a:lnSpc>
                  <a:spcPct val="120000"/>
                </a:lnSpc>
                <a:spcBef>
                  <a:spcPts val="1700"/>
                </a:spcBef>
                <a:defRPr sz="2500" b="1">
                  <a:solidFill>
                    <a:srgbClr val="FFFFFF"/>
                  </a:solidFill>
                  <a:latin typeface="Lato"/>
                  <a:ea typeface="Lato"/>
                  <a:cs typeface="Lato"/>
                  <a:sym typeface="Lato"/>
                </a:defRPr>
              </a:lvl1pPr>
            </a:lstStyle>
            <a:p>
              <a:pPr lvl="0">
                <a:lnSpc>
                  <a:spcPct val="100000"/>
                </a:lnSpc>
                <a:defRPr sz="1800" b="0">
                  <a:solidFill>
                    <a:srgbClr val="000000"/>
                  </a:solidFill>
                </a:defRPr>
              </a:pPr>
              <a:r>
                <a:rPr sz="1700" dirty="0">
                  <a:solidFill>
                    <a:schemeClr val="bg1"/>
                  </a:solidFill>
                  <a:latin typeface="微软雅黑" pitchFamily="34" charset="-122"/>
                  <a:ea typeface="微软雅黑" pitchFamily="34" charset="-122"/>
                </a:rPr>
                <a:t>Title Example</a:t>
              </a:r>
            </a:p>
          </p:txBody>
        </p:sp>
      </p:grpSp>
      <p:grpSp>
        <p:nvGrpSpPr>
          <p:cNvPr id="8" name="组合 7"/>
          <p:cNvGrpSpPr/>
          <p:nvPr/>
        </p:nvGrpSpPr>
        <p:grpSpPr>
          <a:xfrm>
            <a:off x="10806401" y="2919721"/>
            <a:ext cx="831339" cy="829431"/>
            <a:chOff x="15440588" y="4181400"/>
            <a:chExt cx="1187848" cy="1187847"/>
          </a:xfrm>
        </p:grpSpPr>
        <p:sp>
          <p:nvSpPr>
            <p:cNvPr id="790" name="Shape 790"/>
            <p:cNvSpPr/>
            <p:nvPr/>
          </p:nvSpPr>
          <p:spPr>
            <a:xfrm>
              <a:off x="15440588" y="4181400"/>
              <a:ext cx="1187848" cy="1187847"/>
            </a:xfrm>
            <a:prstGeom prst="roundRect">
              <a:avLst>
                <a:gd name="adj" fmla="val 18176"/>
              </a:avLst>
            </a:prstGeom>
            <a:solidFill>
              <a:schemeClr val="accent4"/>
            </a:solidFill>
            <a:ln w="12700">
              <a:miter lim="400000"/>
            </a:ln>
          </p:spPr>
          <p:txBody>
            <a:bodyPr lIns="0" tIns="0" rIns="0" bIns="0" anchor="ctr"/>
            <a:lstStyle/>
            <a:p>
              <a:pPr lvl="0">
                <a:defRPr sz="3200">
                  <a:solidFill>
                    <a:srgbClr val="FFFFFF"/>
                  </a:solidFill>
                </a:defRPr>
              </a:pPr>
              <a:endParaRPr>
                <a:latin typeface="微软雅黑" pitchFamily="34" charset="-122"/>
                <a:ea typeface="微软雅黑" pitchFamily="34" charset="-122"/>
              </a:endParaRPr>
            </a:p>
          </p:txBody>
        </p:sp>
        <p:sp>
          <p:nvSpPr>
            <p:cNvPr id="791" name="Shape 791"/>
            <p:cNvSpPr/>
            <p:nvPr/>
          </p:nvSpPr>
          <p:spPr>
            <a:xfrm>
              <a:off x="15758856" y="4331671"/>
              <a:ext cx="529088" cy="823694"/>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lvl1pPr>
                <a:lnSpc>
                  <a:spcPct val="150000"/>
                </a:lnSpc>
                <a:defRPr sz="4000">
                  <a:solidFill>
                    <a:srgbClr val="FFFFFF"/>
                  </a:solidFill>
                  <a:latin typeface="FontAwesome"/>
                  <a:ea typeface="FontAwesome"/>
                  <a:cs typeface="FontAwesome"/>
                  <a:sym typeface="FontAwesome"/>
                </a:defRPr>
              </a:lvl1pPr>
            </a:lstStyle>
            <a:p>
              <a:pPr lvl="0">
                <a:lnSpc>
                  <a:spcPct val="100000"/>
                </a:lnSpc>
                <a:defRPr sz="1800">
                  <a:solidFill>
                    <a:srgbClr val="000000"/>
                  </a:solidFill>
                </a:defRPr>
              </a:pPr>
              <a:r>
                <a:rPr lang="en-US" sz="2800" dirty="0">
                  <a:solidFill>
                    <a:schemeClr val="bg1"/>
                  </a:solidFill>
                  <a:latin typeface="微软雅黑" pitchFamily="34" charset="-122"/>
                  <a:ea typeface="微软雅黑" pitchFamily="34" charset="-122"/>
                </a:rPr>
                <a:t>B</a:t>
              </a:r>
              <a:endParaRPr sz="2800" dirty="0">
                <a:solidFill>
                  <a:schemeClr val="bg1"/>
                </a:solidFill>
                <a:latin typeface="微软雅黑" pitchFamily="34" charset="-122"/>
                <a:ea typeface="微软雅黑" pitchFamily="34" charset="-122"/>
              </a:endParaRPr>
            </a:p>
          </p:txBody>
        </p:sp>
      </p:grpSp>
      <p:grpSp>
        <p:nvGrpSpPr>
          <p:cNvPr id="9" name="组合 8"/>
          <p:cNvGrpSpPr/>
          <p:nvPr/>
        </p:nvGrpSpPr>
        <p:grpSpPr>
          <a:xfrm>
            <a:off x="10806401" y="6167520"/>
            <a:ext cx="831339" cy="829431"/>
            <a:chOff x="15440588" y="8832648"/>
            <a:chExt cx="1187848" cy="1187848"/>
          </a:xfrm>
        </p:grpSpPr>
        <p:sp>
          <p:nvSpPr>
            <p:cNvPr id="794" name="Shape 794"/>
            <p:cNvSpPr/>
            <p:nvPr/>
          </p:nvSpPr>
          <p:spPr>
            <a:xfrm>
              <a:off x="15440588" y="8832648"/>
              <a:ext cx="1187848" cy="1187848"/>
            </a:xfrm>
            <a:prstGeom prst="roundRect">
              <a:avLst>
                <a:gd name="adj" fmla="val 18176"/>
              </a:avLst>
            </a:prstGeom>
            <a:solidFill>
              <a:schemeClr val="accent3"/>
            </a:solidFill>
            <a:ln w="12700">
              <a:miter lim="400000"/>
            </a:ln>
          </p:spPr>
          <p:txBody>
            <a:bodyPr lIns="0" tIns="0" rIns="0" bIns="0" anchor="ctr"/>
            <a:lstStyle/>
            <a:p>
              <a:pPr lvl="0">
                <a:defRPr sz="3200">
                  <a:solidFill>
                    <a:srgbClr val="FFFFFF"/>
                  </a:solidFill>
                </a:defRPr>
              </a:pPr>
              <a:endParaRPr>
                <a:latin typeface="微软雅黑" pitchFamily="34" charset="-122"/>
                <a:ea typeface="微软雅黑" pitchFamily="34" charset="-122"/>
              </a:endParaRPr>
            </a:p>
          </p:txBody>
        </p:sp>
        <p:sp>
          <p:nvSpPr>
            <p:cNvPr id="795" name="Shape 795"/>
            <p:cNvSpPr/>
            <p:nvPr/>
          </p:nvSpPr>
          <p:spPr>
            <a:xfrm>
              <a:off x="15748548" y="8982919"/>
              <a:ext cx="549704" cy="823695"/>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lvl1pPr>
                <a:lnSpc>
                  <a:spcPct val="150000"/>
                </a:lnSpc>
                <a:defRPr sz="4000">
                  <a:solidFill>
                    <a:srgbClr val="FFFFFF"/>
                  </a:solidFill>
                  <a:latin typeface="FontAwesome"/>
                  <a:ea typeface="FontAwesome"/>
                  <a:cs typeface="FontAwesome"/>
                  <a:sym typeface="FontAwesome"/>
                </a:defRPr>
              </a:lvl1pPr>
            </a:lstStyle>
            <a:p>
              <a:pPr lvl="0">
                <a:lnSpc>
                  <a:spcPct val="100000"/>
                </a:lnSpc>
                <a:defRPr sz="1800">
                  <a:solidFill>
                    <a:srgbClr val="000000"/>
                  </a:solidFill>
                </a:defRPr>
              </a:pPr>
              <a:r>
                <a:rPr lang="en-US" sz="2800" dirty="0">
                  <a:solidFill>
                    <a:schemeClr val="bg1"/>
                  </a:solidFill>
                  <a:latin typeface="微软雅黑" pitchFamily="34" charset="-122"/>
                  <a:ea typeface="微软雅黑" pitchFamily="34" charset="-122"/>
                </a:rPr>
                <a:t>C</a:t>
              </a:r>
              <a:endParaRPr sz="2800" dirty="0">
                <a:solidFill>
                  <a:schemeClr val="bg1"/>
                </a:solidFill>
                <a:latin typeface="微软雅黑" pitchFamily="34" charset="-122"/>
                <a:ea typeface="微软雅黑" pitchFamily="34" charset="-122"/>
              </a:endParaRPr>
            </a:p>
          </p:txBody>
        </p:sp>
      </p:grpSp>
      <p:grpSp>
        <p:nvGrpSpPr>
          <p:cNvPr id="6" name="组合 5"/>
          <p:cNvGrpSpPr/>
          <p:nvPr/>
        </p:nvGrpSpPr>
        <p:grpSpPr>
          <a:xfrm>
            <a:off x="5094564" y="2919721"/>
            <a:ext cx="831339" cy="829431"/>
            <a:chOff x="7279302" y="4181400"/>
            <a:chExt cx="1187848" cy="1187847"/>
          </a:xfrm>
        </p:grpSpPr>
        <p:sp>
          <p:nvSpPr>
            <p:cNvPr id="798" name="Shape 798"/>
            <p:cNvSpPr/>
            <p:nvPr/>
          </p:nvSpPr>
          <p:spPr>
            <a:xfrm>
              <a:off x="7279302" y="4181400"/>
              <a:ext cx="1187848" cy="1187847"/>
            </a:xfrm>
            <a:prstGeom prst="roundRect">
              <a:avLst>
                <a:gd name="adj" fmla="val 18176"/>
              </a:avLst>
            </a:prstGeom>
            <a:solidFill>
              <a:schemeClr val="accent6"/>
            </a:solidFill>
            <a:ln w="12700">
              <a:miter lim="400000"/>
            </a:ln>
          </p:spPr>
          <p:txBody>
            <a:bodyPr lIns="0" tIns="0" rIns="0" bIns="0" anchor="ctr"/>
            <a:lstStyle/>
            <a:p>
              <a:pPr lvl="0">
                <a:defRPr sz="3200">
                  <a:solidFill>
                    <a:srgbClr val="FFFFFF"/>
                  </a:solidFill>
                </a:defRPr>
              </a:pPr>
              <a:endParaRPr>
                <a:latin typeface="微软雅黑" pitchFamily="34" charset="-122"/>
                <a:ea typeface="微软雅黑" pitchFamily="34" charset="-122"/>
              </a:endParaRPr>
            </a:p>
          </p:txBody>
        </p:sp>
        <p:sp>
          <p:nvSpPr>
            <p:cNvPr id="799" name="Shape 799"/>
            <p:cNvSpPr/>
            <p:nvPr/>
          </p:nvSpPr>
          <p:spPr>
            <a:xfrm>
              <a:off x="7578100" y="4331671"/>
              <a:ext cx="568027" cy="823694"/>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lvl1pPr>
                <a:lnSpc>
                  <a:spcPct val="150000"/>
                </a:lnSpc>
                <a:defRPr sz="4000">
                  <a:solidFill>
                    <a:srgbClr val="FFFFFF"/>
                  </a:solidFill>
                  <a:latin typeface="FontAwesome"/>
                  <a:ea typeface="FontAwesome"/>
                  <a:cs typeface="FontAwesome"/>
                  <a:sym typeface="FontAwesome"/>
                </a:defRPr>
              </a:lvl1pPr>
            </a:lstStyle>
            <a:p>
              <a:pPr lvl="0">
                <a:lnSpc>
                  <a:spcPct val="100000"/>
                </a:lnSpc>
                <a:defRPr sz="1800">
                  <a:solidFill>
                    <a:srgbClr val="000000"/>
                  </a:solidFill>
                </a:defRPr>
              </a:pPr>
              <a:r>
                <a:rPr lang="en-US" sz="2800" dirty="0">
                  <a:solidFill>
                    <a:schemeClr val="bg1"/>
                  </a:solidFill>
                  <a:latin typeface="微软雅黑" pitchFamily="34" charset="-122"/>
                  <a:ea typeface="微软雅黑" pitchFamily="34" charset="-122"/>
                </a:rPr>
                <a:t>A</a:t>
              </a:r>
              <a:endParaRPr sz="2800" dirty="0">
                <a:solidFill>
                  <a:schemeClr val="bg1"/>
                </a:solidFill>
                <a:latin typeface="微软雅黑" pitchFamily="34" charset="-122"/>
                <a:ea typeface="微软雅黑" pitchFamily="34" charset="-122"/>
              </a:endParaRPr>
            </a:p>
          </p:txBody>
        </p:sp>
      </p:grpSp>
      <p:grpSp>
        <p:nvGrpSpPr>
          <p:cNvPr id="10" name="组合 9"/>
          <p:cNvGrpSpPr/>
          <p:nvPr/>
        </p:nvGrpSpPr>
        <p:grpSpPr>
          <a:xfrm>
            <a:off x="992268" y="2781327"/>
            <a:ext cx="3876099" cy="1443399"/>
            <a:chOff x="1417790" y="3983203"/>
            <a:chExt cx="5538314" cy="2067125"/>
          </a:xfrm>
        </p:grpSpPr>
        <p:sp>
          <p:nvSpPr>
            <p:cNvPr id="800" name="Shape 800"/>
            <p:cNvSpPr/>
            <p:nvPr/>
          </p:nvSpPr>
          <p:spPr>
            <a:xfrm>
              <a:off x="1417790" y="3983203"/>
              <a:ext cx="5538314" cy="492443"/>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gn="r" defTabSz="647700">
                <a:lnSpc>
                  <a:spcPct val="120000"/>
                </a:lnSpc>
                <a:spcBef>
                  <a:spcPts val="1700"/>
                </a:spcBef>
                <a:defRPr sz="2500" b="1">
                  <a:solidFill>
                    <a:srgbClr val="002641"/>
                  </a:solidFill>
                  <a:latin typeface="Lato"/>
                  <a:ea typeface="Lato"/>
                  <a:cs typeface="Lato"/>
                  <a:sym typeface="Lato"/>
                </a:defRPr>
              </a:lvl1pPr>
            </a:lstStyle>
            <a:p>
              <a:pPr lvl="0">
                <a:lnSpc>
                  <a:spcPct val="100000"/>
                </a:lnSpc>
                <a:defRPr sz="1800" b="0">
                  <a:solidFill>
                    <a:srgbClr val="000000"/>
                  </a:solidFill>
                </a:defRPr>
              </a:pPr>
              <a:r>
                <a:rPr sz="2200" dirty="0">
                  <a:solidFill>
                    <a:schemeClr val="accent5"/>
                  </a:solidFill>
                  <a:latin typeface="微软雅黑" pitchFamily="34" charset="-122"/>
                  <a:ea typeface="微软雅黑" pitchFamily="34" charset="-122"/>
                </a:rPr>
                <a:t>Title Example</a:t>
              </a:r>
            </a:p>
          </p:txBody>
        </p:sp>
        <p:sp>
          <p:nvSpPr>
            <p:cNvPr id="801" name="Shape 801"/>
            <p:cNvSpPr/>
            <p:nvPr/>
          </p:nvSpPr>
          <p:spPr>
            <a:xfrm>
              <a:off x="1432431" y="4551697"/>
              <a:ext cx="5509031" cy="1498631"/>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p>
              <a:pPr algn="r" defTabSz="452872">
                <a:spcBef>
                  <a:spcPts val="1189"/>
                </a:spcBef>
                <a:defRPr sz="1800"/>
              </a:pPr>
              <a:r>
                <a:rPr lang="zh-CN" altLang="en-US" sz="1700" dirty="0">
                  <a:solidFill>
                    <a:schemeClr val="tx1">
                      <a:lumMod val="50000"/>
                      <a:lumOff val="50000"/>
                    </a:schemeClr>
                  </a:solidFill>
                  <a:latin typeface="微软雅黑" pitchFamily="34" charset="-122"/>
                  <a:ea typeface="微软雅黑" pitchFamily="34" charset="-122"/>
                  <a:cs typeface="Lato"/>
                  <a:sym typeface="Lato"/>
                </a:rPr>
                <a:t>输入您的内容输入您的内容输入您的输入您的内容输入您的内容输入您的内容输入您的内容内容输入您的内容</a:t>
              </a:r>
              <a:r>
                <a:rPr lang="en-US" altLang="zh-CN" sz="1700" dirty="0">
                  <a:solidFill>
                    <a:schemeClr val="tx1">
                      <a:lumMod val="50000"/>
                      <a:lumOff val="50000"/>
                    </a:schemeClr>
                  </a:solidFill>
                  <a:latin typeface="微软雅黑" pitchFamily="34" charset="-122"/>
                  <a:ea typeface="微软雅黑" pitchFamily="34" charset="-122"/>
                  <a:cs typeface="Lato"/>
                  <a:sym typeface="Lato"/>
                </a:rPr>
                <a:t>.</a:t>
              </a:r>
              <a:r>
                <a:rPr lang="zh-CN" altLang="en-US" sz="1700" dirty="0">
                  <a:solidFill>
                    <a:schemeClr val="tx1">
                      <a:lumMod val="50000"/>
                      <a:lumOff val="50000"/>
                    </a:schemeClr>
                  </a:solidFill>
                  <a:latin typeface="微软雅黑" pitchFamily="34" charset="-122"/>
                  <a:ea typeface="微软雅黑" pitchFamily="34" charset="-122"/>
                  <a:cs typeface="Lato"/>
                  <a:sym typeface="Lato"/>
                </a:rPr>
                <a:t>输入您的内容输入您的内容输入您的</a:t>
              </a:r>
              <a:endParaRPr sz="1700" dirty="0">
                <a:solidFill>
                  <a:schemeClr val="tx1">
                    <a:lumMod val="50000"/>
                    <a:lumOff val="50000"/>
                  </a:schemeClr>
                </a:solidFill>
                <a:latin typeface="微软雅黑" pitchFamily="34" charset="-122"/>
                <a:ea typeface="微软雅黑" pitchFamily="34" charset="-122"/>
                <a:cs typeface="Lato"/>
                <a:sym typeface="Lato"/>
              </a:endParaRPr>
            </a:p>
          </p:txBody>
        </p:sp>
      </p:grpSp>
      <p:grpSp>
        <p:nvGrpSpPr>
          <p:cNvPr id="7" name="组合 6"/>
          <p:cNvGrpSpPr/>
          <p:nvPr/>
        </p:nvGrpSpPr>
        <p:grpSpPr>
          <a:xfrm>
            <a:off x="5094564" y="6128373"/>
            <a:ext cx="831339" cy="829431"/>
            <a:chOff x="7279302" y="8776585"/>
            <a:chExt cx="1187848" cy="1187848"/>
          </a:xfrm>
        </p:grpSpPr>
        <p:sp>
          <p:nvSpPr>
            <p:cNvPr id="802" name="Shape 802"/>
            <p:cNvSpPr/>
            <p:nvPr/>
          </p:nvSpPr>
          <p:spPr>
            <a:xfrm>
              <a:off x="7279302" y="8776585"/>
              <a:ext cx="1187848" cy="1187848"/>
            </a:xfrm>
            <a:prstGeom prst="roundRect">
              <a:avLst>
                <a:gd name="adj" fmla="val 18176"/>
              </a:avLst>
            </a:prstGeom>
            <a:solidFill>
              <a:schemeClr val="accent1"/>
            </a:solidFill>
            <a:ln w="12700">
              <a:miter lim="400000"/>
            </a:ln>
          </p:spPr>
          <p:txBody>
            <a:bodyPr lIns="0" tIns="0" rIns="0" bIns="0" anchor="ctr"/>
            <a:lstStyle/>
            <a:p>
              <a:pPr lvl="0">
                <a:defRPr sz="3200">
                  <a:solidFill>
                    <a:srgbClr val="FFFFFF"/>
                  </a:solidFill>
                </a:defRPr>
              </a:pPr>
              <a:endParaRPr>
                <a:latin typeface="微软雅黑" pitchFamily="34" charset="-122"/>
                <a:ea typeface="微软雅黑" pitchFamily="34" charset="-122"/>
              </a:endParaRPr>
            </a:p>
          </p:txBody>
        </p:sp>
        <p:sp>
          <p:nvSpPr>
            <p:cNvPr id="803" name="Shape 803"/>
            <p:cNvSpPr/>
            <p:nvPr/>
          </p:nvSpPr>
          <p:spPr>
            <a:xfrm>
              <a:off x="7563213" y="8926856"/>
              <a:ext cx="597801" cy="823695"/>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lvl1pPr>
                <a:lnSpc>
                  <a:spcPct val="150000"/>
                </a:lnSpc>
                <a:defRPr sz="4000">
                  <a:solidFill>
                    <a:srgbClr val="FFFFFF"/>
                  </a:solidFill>
                  <a:latin typeface="FontAwesome"/>
                  <a:ea typeface="FontAwesome"/>
                  <a:cs typeface="FontAwesome"/>
                  <a:sym typeface="FontAwesome"/>
                </a:defRPr>
              </a:lvl1pPr>
            </a:lstStyle>
            <a:p>
              <a:pPr lvl="0">
                <a:lnSpc>
                  <a:spcPct val="100000"/>
                </a:lnSpc>
                <a:defRPr sz="1800">
                  <a:solidFill>
                    <a:srgbClr val="000000"/>
                  </a:solidFill>
                </a:defRPr>
              </a:pPr>
              <a:r>
                <a:rPr lang="en-US" sz="2800" dirty="0">
                  <a:solidFill>
                    <a:schemeClr val="bg1"/>
                  </a:solidFill>
                  <a:latin typeface="微软雅黑" pitchFamily="34" charset="-122"/>
                  <a:ea typeface="微软雅黑" pitchFamily="34" charset="-122"/>
                </a:rPr>
                <a:t>D</a:t>
              </a:r>
              <a:endParaRPr sz="2800" dirty="0">
                <a:solidFill>
                  <a:schemeClr val="bg1"/>
                </a:solidFill>
                <a:latin typeface="微软雅黑" pitchFamily="34" charset="-122"/>
                <a:ea typeface="微软雅黑" pitchFamily="34" charset="-122"/>
              </a:endParaRPr>
            </a:p>
          </p:txBody>
        </p:sp>
      </p:grpSp>
      <p:grpSp>
        <p:nvGrpSpPr>
          <p:cNvPr id="11" name="组合 10"/>
          <p:cNvGrpSpPr/>
          <p:nvPr/>
        </p:nvGrpSpPr>
        <p:grpSpPr>
          <a:xfrm>
            <a:off x="992268" y="5754226"/>
            <a:ext cx="3876099" cy="1443399"/>
            <a:chOff x="1417790" y="8240761"/>
            <a:chExt cx="5538314" cy="2067125"/>
          </a:xfrm>
        </p:grpSpPr>
        <p:sp>
          <p:nvSpPr>
            <p:cNvPr id="36" name="Shape 800"/>
            <p:cNvSpPr/>
            <p:nvPr/>
          </p:nvSpPr>
          <p:spPr>
            <a:xfrm>
              <a:off x="1417790" y="8240761"/>
              <a:ext cx="5538314" cy="492443"/>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gn="r" defTabSz="647700">
                <a:lnSpc>
                  <a:spcPct val="120000"/>
                </a:lnSpc>
                <a:spcBef>
                  <a:spcPts val="1700"/>
                </a:spcBef>
                <a:defRPr sz="2500" b="1">
                  <a:solidFill>
                    <a:srgbClr val="002641"/>
                  </a:solidFill>
                  <a:latin typeface="Lato"/>
                  <a:ea typeface="Lato"/>
                  <a:cs typeface="Lato"/>
                  <a:sym typeface="Lato"/>
                </a:defRPr>
              </a:lvl1pPr>
            </a:lstStyle>
            <a:p>
              <a:pPr lvl="0">
                <a:lnSpc>
                  <a:spcPct val="100000"/>
                </a:lnSpc>
                <a:defRPr sz="1800" b="0">
                  <a:solidFill>
                    <a:srgbClr val="000000"/>
                  </a:solidFill>
                </a:defRPr>
              </a:pPr>
              <a:r>
                <a:rPr sz="2200" dirty="0">
                  <a:solidFill>
                    <a:schemeClr val="accent1"/>
                  </a:solidFill>
                  <a:latin typeface="微软雅黑" pitchFamily="34" charset="-122"/>
                  <a:ea typeface="微软雅黑" pitchFamily="34" charset="-122"/>
                </a:rPr>
                <a:t>Title Example</a:t>
              </a:r>
            </a:p>
          </p:txBody>
        </p:sp>
        <p:sp>
          <p:nvSpPr>
            <p:cNvPr id="37" name="Shape 801"/>
            <p:cNvSpPr/>
            <p:nvPr/>
          </p:nvSpPr>
          <p:spPr>
            <a:xfrm>
              <a:off x="1432431" y="8809255"/>
              <a:ext cx="5509031" cy="1498631"/>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p>
              <a:pPr algn="r" defTabSz="452872">
                <a:spcBef>
                  <a:spcPts val="1189"/>
                </a:spcBef>
                <a:defRPr sz="1800"/>
              </a:pPr>
              <a:r>
                <a:rPr lang="zh-CN" altLang="en-US" sz="1700" dirty="0">
                  <a:solidFill>
                    <a:schemeClr val="tx1">
                      <a:lumMod val="50000"/>
                      <a:lumOff val="50000"/>
                    </a:schemeClr>
                  </a:solidFill>
                  <a:latin typeface="微软雅黑" pitchFamily="34" charset="-122"/>
                  <a:ea typeface="微软雅黑" pitchFamily="34" charset="-122"/>
                  <a:cs typeface="Lato"/>
                  <a:sym typeface="Lato"/>
                </a:rPr>
                <a:t>输入您的内容输入您的内容输入您的输入您的内容输入您的内容输入您的内容输入您的内容内容输入您的内容</a:t>
              </a:r>
              <a:r>
                <a:rPr lang="en-US" altLang="zh-CN" sz="1700" dirty="0">
                  <a:solidFill>
                    <a:schemeClr val="tx1">
                      <a:lumMod val="50000"/>
                      <a:lumOff val="50000"/>
                    </a:schemeClr>
                  </a:solidFill>
                  <a:latin typeface="微软雅黑" pitchFamily="34" charset="-122"/>
                  <a:ea typeface="微软雅黑" pitchFamily="34" charset="-122"/>
                  <a:cs typeface="Lato"/>
                  <a:sym typeface="Lato"/>
                </a:rPr>
                <a:t>.</a:t>
              </a:r>
              <a:r>
                <a:rPr lang="zh-CN" altLang="en-US" sz="1700" dirty="0">
                  <a:solidFill>
                    <a:schemeClr val="tx1">
                      <a:lumMod val="50000"/>
                      <a:lumOff val="50000"/>
                    </a:schemeClr>
                  </a:solidFill>
                  <a:latin typeface="微软雅黑" pitchFamily="34" charset="-122"/>
                  <a:ea typeface="微软雅黑" pitchFamily="34" charset="-122"/>
                  <a:cs typeface="Lato"/>
                  <a:sym typeface="Lato"/>
                </a:rPr>
                <a:t>输入您的内容输入您的内容输入您的</a:t>
              </a:r>
              <a:endParaRPr sz="1700" dirty="0">
                <a:solidFill>
                  <a:schemeClr val="tx1">
                    <a:lumMod val="50000"/>
                    <a:lumOff val="50000"/>
                  </a:schemeClr>
                </a:solidFill>
                <a:latin typeface="微软雅黑" pitchFamily="34" charset="-122"/>
                <a:ea typeface="微软雅黑" pitchFamily="34" charset="-122"/>
                <a:cs typeface="Lato"/>
                <a:sym typeface="Lato"/>
              </a:endParaRPr>
            </a:p>
          </p:txBody>
        </p:sp>
      </p:grpSp>
      <p:grpSp>
        <p:nvGrpSpPr>
          <p:cNvPr id="13" name="组合 12"/>
          <p:cNvGrpSpPr/>
          <p:nvPr/>
        </p:nvGrpSpPr>
        <p:grpSpPr>
          <a:xfrm>
            <a:off x="11851605" y="5754226"/>
            <a:ext cx="3876099" cy="1443399"/>
            <a:chOff x="16934015" y="8240761"/>
            <a:chExt cx="5538314" cy="2067125"/>
          </a:xfrm>
        </p:grpSpPr>
        <p:sp>
          <p:nvSpPr>
            <p:cNvPr id="38" name="Shape 800"/>
            <p:cNvSpPr/>
            <p:nvPr/>
          </p:nvSpPr>
          <p:spPr>
            <a:xfrm>
              <a:off x="16934015" y="8240761"/>
              <a:ext cx="5538314" cy="492443"/>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gn="r" defTabSz="647700">
                <a:lnSpc>
                  <a:spcPct val="120000"/>
                </a:lnSpc>
                <a:spcBef>
                  <a:spcPts val="1700"/>
                </a:spcBef>
                <a:defRPr sz="2500" b="1">
                  <a:solidFill>
                    <a:srgbClr val="002641"/>
                  </a:solidFill>
                  <a:latin typeface="Lato"/>
                  <a:ea typeface="Lato"/>
                  <a:cs typeface="Lato"/>
                  <a:sym typeface="Lato"/>
                </a:defRPr>
              </a:lvl1pPr>
            </a:lstStyle>
            <a:p>
              <a:pPr lvl="0" algn="l">
                <a:lnSpc>
                  <a:spcPct val="100000"/>
                </a:lnSpc>
                <a:defRPr sz="1800" b="0">
                  <a:solidFill>
                    <a:srgbClr val="000000"/>
                  </a:solidFill>
                </a:defRPr>
              </a:pPr>
              <a:r>
                <a:rPr sz="2200" dirty="0">
                  <a:solidFill>
                    <a:schemeClr val="accent3"/>
                  </a:solidFill>
                  <a:latin typeface="微软雅黑" pitchFamily="34" charset="-122"/>
                  <a:ea typeface="微软雅黑" pitchFamily="34" charset="-122"/>
                </a:rPr>
                <a:t>Title Example</a:t>
              </a:r>
            </a:p>
          </p:txBody>
        </p:sp>
        <p:sp>
          <p:nvSpPr>
            <p:cNvPr id="39" name="Shape 801"/>
            <p:cNvSpPr/>
            <p:nvPr/>
          </p:nvSpPr>
          <p:spPr>
            <a:xfrm>
              <a:off x="16948656" y="8809255"/>
              <a:ext cx="5509031" cy="1498631"/>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p>
              <a:pPr algn="l" defTabSz="452872">
                <a:spcBef>
                  <a:spcPts val="1189"/>
                </a:spcBef>
                <a:defRPr sz="1800"/>
              </a:pPr>
              <a:r>
                <a:rPr lang="zh-CN" altLang="en-US" sz="1700" dirty="0">
                  <a:solidFill>
                    <a:schemeClr val="tx1">
                      <a:lumMod val="50000"/>
                      <a:lumOff val="50000"/>
                    </a:schemeClr>
                  </a:solidFill>
                  <a:latin typeface="微软雅黑" pitchFamily="34" charset="-122"/>
                  <a:ea typeface="微软雅黑" pitchFamily="34" charset="-122"/>
                  <a:cs typeface="Lato"/>
                  <a:sym typeface="Lato"/>
                </a:rPr>
                <a:t>输入您的内容输入您的内容输入您的输入您的内容输入您的内容输入您的内容输入您的内容内容输入您的内容</a:t>
              </a:r>
              <a:r>
                <a:rPr lang="en-US" altLang="zh-CN" sz="1700" dirty="0">
                  <a:solidFill>
                    <a:schemeClr val="tx1">
                      <a:lumMod val="50000"/>
                      <a:lumOff val="50000"/>
                    </a:schemeClr>
                  </a:solidFill>
                  <a:latin typeface="微软雅黑" pitchFamily="34" charset="-122"/>
                  <a:ea typeface="微软雅黑" pitchFamily="34" charset="-122"/>
                  <a:cs typeface="Lato"/>
                  <a:sym typeface="Lato"/>
                </a:rPr>
                <a:t>.</a:t>
              </a:r>
              <a:r>
                <a:rPr lang="zh-CN" altLang="en-US" sz="1700" dirty="0">
                  <a:solidFill>
                    <a:schemeClr val="tx1">
                      <a:lumMod val="50000"/>
                      <a:lumOff val="50000"/>
                    </a:schemeClr>
                  </a:solidFill>
                  <a:latin typeface="微软雅黑" pitchFamily="34" charset="-122"/>
                  <a:ea typeface="微软雅黑" pitchFamily="34" charset="-122"/>
                  <a:cs typeface="Lato"/>
                  <a:sym typeface="Lato"/>
                </a:rPr>
                <a:t>输入您的内容输入您的内容输入您的</a:t>
              </a:r>
              <a:endParaRPr sz="1700" dirty="0">
                <a:solidFill>
                  <a:schemeClr val="tx1">
                    <a:lumMod val="50000"/>
                    <a:lumOff val="50000"/>
                  </a:schemeClr>
                </a:solidFill>
                <a:latin typeface="微软雅黑" pitchFamily="34" charset="-122"/>
                <a:ea typeface="微软雅黑" pitchFamily="34" charset="-122"/>
                <a:cs typeface="Lato"/>
                <a:sym typeface="Lato"/>
              </a:endParaRPr>
            </a:p>
          </p:txBody>
        </p:sp>
      </p:grpSp>
      <p:grpSp>
        <p:nvGrpSpPr>
          <p:cNvPr id="12" name="组合 11"/>
          <p:cNvGrpSpPr/>
          <p:nvPr/>
        </p:nvGrpSpPr>
        <p:grpSpPr>
          <a:xfrm>
            <a:off x="11851605" y="2575865"/>
            <a:ext cx="3876099" cy="1443399"/>
            <a:chOff x="16934015" y="3688957"/>
            <a:chExt cx="5538314" cy="2067125"/>
          </a:xfrm>
        </p:grpSpPr>
        <p:sp>
          <p:nvSpPr>
            <p:cNvPr id="40" name="Shape 800"/>
            <p:cNvSpPr/>
            <p:nvPr/>
          </p:nvSpPr>
          <p:spPr>
            <a:xfrm>
              <a:off x="16934015" y="3688957"/>
              <a:ext cx="5538314" cy="492443"/>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gn="r" defTabSz="647700">
                <a:lnSpc>
                  <a:spcPct val="120000"/>
                </a:lnSpc>
                <a:spcBef>
                  <a:spcPts val="1700"/>
                </a:spcBef>
                <a:defRPr sz="2500" b="1">
                  <a:solidFill>
                    <a:srgbClr val="002641"/>
                  </a:solidFill>
                  <a:latin typeface="Lato"/>
                  <a:ea typeface="Lato"/>
                  <a:cs typeface="Lato"/>
                  <a:sym typeface="Lato"/>
                </a:defRPr>
              </a:lvl1pPr>
            </a:lstStyle>
            <a:p>
              <a:pPr lvl="0" algn="l">
                <a:lnSpc>
                  <a:spcPct val="100000"/>
                </a:lnSpc>
                <a:defRPr sz="1800" b="0">
                  <a:solidFill>
                    <a:srgbClr val="000000"/>
                  </a:solidFill>
                </a:defRPr>
              </a:pPr>
              <a:r>
                <a:rPr sz="2200" dirty="0">
                  <a:solidFill>
                    <a:schemeClr val="accent4"/>
                  </a:solidFill>
                  <a:latin typeface="微软雅黑" pitchFamily="34" charset="-122"/>
                  <a:ea typeface="微软雅黑" pitchFamily="34" charset="-122"/>
                </a:rPr>
                <a:t>Title Example</a:t>
              </a:r>
            </a:p>
          </p:txBody>
        </p:sp>
        <p:sp>
          <p:nvSpPr>
            <p:cNvPr id="41" name="Shape 801"/>
            <p:cNvSpPr/>
            <p:nvPr/>
          </p:nvSpPr>
          <p:spPr>
            <a:xfrm>
              <a:off x="16948656" y="4257451"/>
              <a:ext cx="5509031" cy="1498631"/>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p>
              <a:pPr algn="l" defTabSz="452872">
                <a:spcBef>
                  <a:spcPts val="1189"/>
                </a:spcBef>
                <a:defRPr sz="1800"/>
              </a:pPr>
              <a:r>
                <a:rPr lang="zh-CN" altLang="en-US" sz="1700" dirty="0">
                  <a:solidFill>
                    <a:schemeClr val="tx1">
                      <a:lumMod val="50000"/>
                      <a:lumOff val="50000"/>
                    </a:schemeClr>
                  </a:solidFill>
                  <a:latin typeface="微软雅黑" pitchFamily="34" charset="-122"/>
                  <a:ea typeface="微软雅黑" pitchFamily="34" charset="-122"/>
                  <a:cs typeface="Lato"/>
                  <a:sym typeface="Lato"/>
                </a:rPr>
                <a:t>输入您的内容输入您的内容输入您的输入您的内容输入您的内容输入您的内容输入您的内容内容输入您的内容</a:t>
              </a:r>
              <a:r>
                <a:rPr lang="en-US" altLang="zh-CN" sz="1700" dirty="0">
                  <a:solidFill>
                    <a:schemeClr val="tx1">
                      <a:lumMod val="50000"/>
                      <a:lumOff val="50000"/>
                    </a:schemeClr>
                  </a:solidFill>
                  <a:latin typeface="微软雅黑" pitchFamily="34" charset="-122"/>
                  <a:ea typeface="微软雅黑" pitchFamily="34" charset="-122"/>
                  <a:cs typeface="Lato"/>
                  <a:sym typeface="Lato"/>
                </a:rPr>
                <a:t>.</a:t>
              </a:r>
              <a:r>
                <a:rPr lang="zh-CN" altLang="en-US" sz="1700" dirty="0">
                  <a:solidFill>
                    <a:schemeClr val="tx1">
                      <a:lumMod val="50000"/>
                      <a:lumOff val="50000"/>
                    </a:schemeClr>
                  </a:solidFill>
                  <a:latin typeface="微软雅黑" pitchFamily="34" charset="-122"/>
                  <a:ea typeface="微软雅黑" pitchFamily="34" charset="-122"/>
                  <a:cs typeface="Lato"/>
                  <a:sym typeface="Lato"/>
                </a:rPr>
                <a:t>输入您的内容输入您的内容输入您的</a:t>
              </a:r>
              <a:endParaRPr sz="1700" dirty="0">
                <a:solidFill>
                  <a:schemeClr val="tx1">
                    <a:lumMod val="50000"/>
                    <a:lumOff val="50000"/>
                  </a:schemeClr>
                </a:solidFill>
                <a:latin typeface="微软雅黑" pitchFamily="34" charset="-122"/>
                <a:ea typeface="微软雅黑" pitchFamily="34" charset="-122"/>
                <a:cs typeface="Lato"/>
                <a:sym typeface="Lato"/>
              </a:endParaRPr>
            </a:p>
          </p:txBody>
        </p:sp>
      </p:grpSp>
      <p:sp>
        <p:nvSpPr>
          <p:cNvPr id="43" name="Shape 1435"/>
          <p:cNvSpPr txBox="1">
            <a:spLocks/>
          </p:cNvSpPr>
          <p:nvPr/>
        </p:nvSpPr>
        <p:spPr>
          <a:xfrm>
            <a:off x="16006046" y="8963674"/>
            <a:ext cx="546633" cy="533902"/>
          </a:xfrm>
          <a:prstGeom prst="rect">
            <a:avLst/>
          </a:prstGeom>
          <a:extLst>
            <a:ext uri="{C572A759-6A51-4108-AA02-DFA0A04FC94B}">
              <ma14:wrappingTextBoxFlag xmlns:ma14="http://schemas.microsoft.com/office/mac/drawingml/2011/main" xmlns="" val="1"/>
            </a:ext>
          </a:extLst>
        </p:spPr>
        <p:txBody>
          <a:bodyPr lIns="63935" tIns="31967" rIns="63935" bIns="31967"/>
          <a:lstStyle>
            <a:lvl1pPr algn="ctr" defTabSz="408473">
              <a:defRPr sz="3500">
                <a:latin typeface="+mn-lt"/>
                <a:ea typeface="+mn-ea"/>
                <a:cs typeface="+mn-cs"/>
                <a:sym typeface="Helvetica Light"/>
              </a:defRPr>
            </a:lvl1pPr>
            <a:lvl2pPr indent="159837" algn="ctr" defTabSz="408473">
              <a:defRPr sz="3500">
                <a:latin typeface="+mn-lt"/>
                <a:ea typeface="+mn-ea"/>
                <a:cs typeface="+mn-cs"/>
                <a:sym typeface="Helvetica Light"/>
              </a:defRPr>
            </a:lvl2pPr>
            <a:lvl3pPr indent="319674" algn="ctr" defTabSz="408473">
              <a:defRPr sz="3500">
                <a:latin typeface="+mn-lt"/>
                <a:ea typeface="+mn-ea"/>
                <a:cs typeface="+mn-cs"/>
                <a:sym typeface="Helvetica Light"/>
              </a:defRPr>
            </a:lvl3pPr>
            <a:lvl4pPr indent="479511" algn="ctr" defTabSz="408473">
              <a:defRPr sz="3500">
                <a:latin typeface="+mn-lt"/>
                <a:ea typeface="+mn-ea"/>
                <a:cs typeface="+mn-cs"/>
                <a:sym typeface="Helvetica Light"/>
              </a:defRPr>
            </a:lvl4pPr>
            <a:lvl5pPr indent="639348" algn="ctr" defTabSz="408473">
              <a:defRPr sz="3500">
                <a:latin typeface="+mn-lt"/>
                <a:ea typeface="+mn-ea"/>
                <a:cs typeface="+mn-cs"/>
                <a:sym typeface="Helvetica Light"/>
              </a:defRPr>
            </a:lvl5pPr>
            <a:lvl6pPr indent="799186" algn="ctr" defTabSz="408473">
              <a:defRPr sz="3500">
                <a:latin typeface="+mn-lt"/>
                <a:ea typeface="+mn-ea"/>
                <a:cs typeface="+mn-cs"/>
                <a:sym typeface="Helvetica Light"/>
              </a:defRPr>
            </a:lvl6pPr>
            <a:lvl7pPr indent="959023" algn="ctr" defTabSz="408473">
              <a:defRPr sz="3500">
                <a:latin typeface="+mn-lt"/>
                <a:ea typeface="+mn-ea"/>
                <a:cs typeface="+mn-cs"/>
                <a:sym typeface="Helvetica Light"/>
              </a:defRPr>
            </a:lvl7pPr>
            <a:lvl8pPr indent="1118860" algn="ctr" defTabSz="408473">
              <a:defRPr sz="3500">
                <a:latin typeface="+mn-lt"/>
                <a:ea typeface="+mn-ea"/>
                <a:cs typeface="+mn-cs"/>
                <a:sym typeface="Helvetica Light"/>
              </a:defRPr>
            </a:lvl8pPr>
            <a:lvl9pPr indent="1278697" algn="ctr" defTabSz="408473">
              <a:defRPr sz="3500">
                <a:latin typeface="+mn-lt"/>
                <a:ea typeface="+mn-ea"/>
                <a:cs typeface="+mn-cs"/>
                <a:sym typeface="Helvetica Light"/>
              </a:defRPr>
            </a:lvl9pPr>
          </a:lstStyle>
          <a:p>
            <a:pPr>
              <a:defRPr sz="1800">
                <a:solidFill>
                  <a:srgbClr val="000000"/>
                </a:solidFill>
              </a:defRPr>
            </a:pPr>
            <a:fld id="{86CB4B4D-7CA3-9044-876B-883B54F8677D}" type="slidenum">
              <a:rPr lang="en-US" altLang="zh-CN" sz="2000" smtClean="0">
                <a:solidFill>
                  <a:schemeClr val="bg1">
                    <a:lumMod val="75000"/>
                  </a:schemeClr>
                </a:solidFill>
                <a:latin typeface="微软雅黑" pitchFamily="34" charset="-122"/>
                <a:ea typeface="微软雅黑" pitchFamily="34" charset="-122"/>
              </a:rPr>
              <a:pPr>
                <a:defRPr sz="1800">
                  <a:solidFill>
                    <a:srgbClr val="000000"/>
                  </a:solidFill>
                </a:defRPr>
              </a:pPr>
              <a:t>21</a:t>
            </a:fld>
            <a:endParaRPr lang="en-US" altLang="zh-CN" sz="2000">
              <a:solidFill>
                <a:schemeClr val="bg1">
                  <a:lumMod val="75000"/>
                </a:schemeClr>
              </a:solidFill>
              <a:latin typeface="微软雅黑" pitchFamily="34" charset="-122"/>
              <a:ea typeface="微软雅黑" pitchFamily="34" charset="-122"/>
            </a:endParaRPr>
          </a:p>
        </p:txBody>
      </p:sp>
    </p:spTree>
  </p:cSld>
  <p:clrMapOvr>
    <a:masterClrMapping/>
  </p:clrMapOvr>
  <p:transition spd="slow" advTm="0">
    <p:dissolve/>
  </p:transition>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par>
                                <p:cTn id="8" presetID="22" presetClass="entr" presetSubtype="1" fill="hold" nodeType="withEffect">
                                  <p:stCondLst>
                                    <p:cond delay="250"/>
                                  </p:stCondLst>
                                  <p:childTnLst>
                                    <p:set>
                                      <p:cBhvr>
                                        <p:cTn id="9" dur="1" fill="hold">
                                          <p:stCondLst>
                                            <p:cond delay="0"/>
                                          </p:stCondLst>
                                        </p:cTn>
                                        <p:tgtEl>
                                          <p:spTgt spid="3"/>
                                        </p:tgtEl>
                                        <p:attrNameLst>
                                          <p:attrName>style.visibility</p:attrName>
                                        </p:attrNameLst>
                                      </p:cBhvr>
                                      <p:to>
                                        <p:strVal val="visible"/>
                                      </p:to>
                                    </p:set>
                                    <p:animEffect transition="in" filter="wipe(up)">
                                      <p:cBhvr>
                                        <p:cTn id="10" dur="500"/>
                                        <p:tgtEl>
                                          <p:spTgt spid="3"/>
                                        </p:tgtEl>
                                      </p:cBhvr>
                                    </p:animEffect>
                                  </p:childTnLst>
                                </p:cTn>
                              </p:par>
                              <p:par>
                                <p:cTn id="11" presetID="22" presetClass="entr" presetSubtype="2" fill="hold" nodeType="withEffect">
                                  <p:stCondLst>
                                    <p:cond delay="500"/>
                                  </p:stCondLst>
                                  <p:childTnLst>
                                    <p:set>
                                      <p:cBhvr>
                                        <p:cTn id="12" dur="1" fill="hold">
                                          <p:stCondLst>
                                            <p:cond delay="0"/>
                                          </p:stCondLst>
                                        </p:cTn>
                                        <p:tgtEl>
                                          <p:spTgt spid="4"/>
                                        </p:tgtEl>
                                        <p:attrNameLst>
                                          <p:attrName>style.visibility</p:attrName>
                                        </p:attrNameLst>
                                      </p:cBhvr>
                                      <p:to>
                                        <p:strVal val="visible"/>
                                      </p:to>
                                    </p:set>
                                    <p:animEffect transition="in" filter="wipe(right)">
                                      <p:cBhvr>
                                        <p:cTn id="13" dur="500"/>
                                        <p:tgtEl>
                                          <p:spTgt spid="4"/>
                                        </p:tgtEl>
                                      </p:cBhvr>
                                    </p:animEffect>
                                  </p:childTnLst>
                                </p:cTn>
                              </p:par>
                              <p:par>
                                <p:cTn id="14" presetID="22" presetClass="entr" presetSubtype="4" fill="hold" nodeType="withEffect">
                                  <p:stCondLst>
                                    <p:cond delay="750"/>
                                  </p:stCondLst>
                                  <p:childTnLst>
                                    <p:set>
                                      <p:cBhvr>
                                        <p:cTn id="15" dur="1" fill="hold">
                                          <p:stCondLst>
                                            <p:cond delay="0"/>
                                          </p:stCondLst>
                                        </p:cTn>
                                        <p:tgtEl>
                                          <p:spTgt spid="5"/>
                                        </p:tgtEl>
                                        <p:attrNameLst>
                                          <p:attrName>style.visibility</p:attrName>
                                        </p:attrNameLst>
                                      </p:cBhvr>
                                      <p:to>
                                        <p:strVal val="visible"/>
                                      </p:to>
                                    </p:set>
                                    <p:animEffect transition="in" filter="wipe(down)">
                                      <p:cBhvr>
                                        <p:cTn id="16" dur="500"/>
                                        <p:tgtEl>
                                          <p:spTgt spid="5"/>
                                        </p:tgtEl>
                                      </p:cBhvr>
                                    </p:animEffect>
                                  </p:childTnLst>
                                </p:cTn>
                              </p:par>
                              <p:par>
                                <p:cTn id="17" presetID="52" presetClass="entr" presetSubtype="0" fill="hold" nodeType="withEffect">
                                  <p:stCondLst>
                                    <p:cond delay="750"/>
                                  </p:stCondLst>
                                  <p:childTnLst>
                                    <p:set>
                                      <p:cBhvr>
                                        <p:cTn id="18" dur="1" fill="hold">
                                          <p:stCondLst>
                                            <p:cond delay="0"/>
                                          </p:stCondLst>
                                        </p:cTn>
                                        <p:tgtEl>
                                          <p:spTgt spid="6"/>
                                        </p:tgtEl>
                                        <p:attrNameLst>
                                          <p:attrName>style.visibility</p:attrName>
                                        </p:attrNameLst>
                                      </p:cBhvr>
                                      <p:to>
                                        <p:strVal val="visible"/>
                                      </p:to>
                                    </p:set>
                                    <p:animScale>
                                      <p:cBhvr>
                                        <p:cTn id="19"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0" dur="1000" decel="50000" fill="hold">
                                          <p:stCondLst>
                                            <p:cond delay="0"/>
                                          </p:stCondLst>
                                        </p:cTn>
                                        <p:tgtEl>
                                          <p:spTgt spid="6"/>
                                        </p:tgtEl>
                                        <p:attrNameLst>
                                          <p:attrName>ppt_x</p:attrName>
                                          <p:attrName>ppt_y</p:attrName>
                                        </p:attrNameLst>
                                      </p:cBhvr>
                                    </p:animMotion>
                                    <p:animEffect transition="in" filter="fade">
                                      <p:cBhvr>
                                        <p:cTn id="21" dur="1000"/>
                                        <p:tgtEl>
                                          <p:spTgt spid="6"/>
                                        </p:tgtEl>
                                      </p:cBhvr>
                                    </p:animEffect>
                                  </p:childTnLst>
                                </p:cTn>
                              </p:par>
                              <p:par>
                                <p:cTn id="22" presetID="52" presetClass="entr" presetSubtype="0" fill="hold" nodeType="withEffect">
                                  <p:stCondLst>
                                    <p:cond delay="1000"/>
                                  </p:stCondLst>
                                  <p:childTnLst>
                                    <p:set>
                                      <p:cBhvr>
                                        <p:cTn id="23" dur="1" fill="hold">
                                          <p:stCondLst>
                                            <p:cond delay="0"/>
                                          </p:stCondLst>
                                        </p:cTn>
                                        <p:tgtEl>
                                          <p:spTgt spid="8"/>
                                        </p:tgtEl>
                                        <p:attrNameLst>
                                          <p:attrName>style.visibility</p:attrName>
                                        </p:attrNameLst>
                                      </p:cBhvr>
                                      <p:to>
                                        <p:strVal val="visible"/>
                                      </p:to>
                                    </p:set>
                                    <p:animScale>
                                      <p:cBhvr>
                                        <p:cTn id="24" dur="10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5" dur="1000" decel="50000" fill="hold">
                                          <p:stCondLst>
                                            <p:cond delay="0"/>
                                          </p:stCondLst>
                                        </p:cTn>
                                        <p:tgtEl>
                                          <p:spTgt spid="8"/>
                                        </p:tgtEl>
                                        <p:attrNameLst>
                                          <p:attrName>ppt_x</p:attrName>
                                          <p:attrName>ppt_y</p:attrName>
                                        </p:attrNameLst>
                                      </p:cBhvr>
                                    </p:animMotion>
                                    <p:animEffect transition="in" filter="fade">
                                      <p:cBhvr>
                                        <p:cTn id="26" dur="1000"/>
                                        <p:tgtEl>
                                          <p:spTgt spid="8"/>
                                        </p:tgtEl>
                                      </p:cBhvr>
                                    </p:animEffect>
                                  </p:childTnLst>
                                </p:cTn>
                              </p:par>
                              <p:par>
                                <p:cTn id="27" presetID="52" presetClass="entr" presetSubtype="0" fill="hold" nodeType="withEffect">
                                  <p:stCondLst>
                                    <p:cond delay="1250"/>
                                  </p:stCondLst>
                                  <p:childTnLst>
                                    <p:set>
                                      <p:cBhvr>
                                        <p:cTn id="28" dur="1" fill="hold">
                                          <p:stCondLst>
                                            <p:cond delay="0"/>
                                          </p:stCondLst>
                                        </p:cTn>
                                        <p:tgtEl>
                                          <p:spTgt spid="9"/>
                                        </p:tgtEl>
                                        <p:attrNameLst>
                                          <p:attrName>style.visibility</p:attrName>
                                        </p:attrNameLst>
                                      </p:cBhvr>
                                      <p:to>
                                        <p:strVal val="visible"/>
                                      </p:to>
                                    </p:set>
                                    <p:animScale>
                                      <p:cBhvr>
                                        <p:cTn id="29" dur="10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0" dur="1000" decel="50000" fill="hold">
                                          <p:stCondLst>
                                            <p:cond delay="0"/>
                                          </p:stCondLst>
                                        </p:cTn>
                                        <p:tgtEl>
                                          <p:spTgt spid="9"/>
                                        </p:tgtEl>
                                        <p:attrNameLst>
                                          <p:attrName>ppt_x</p:attrName>
                                          <p:attrName>ppt_y</p:attrName>
                                        </p:attrNameLst>
                                      </p:cBhvr>
                                    </p:animMotion>
                                    <p:animEffect transition="in" filter="fade">
                                      <p:cBhvr>
                                        <p:cTn id="31" dur="1000"/>
                                        <p:tgtEl>
                                          <p:spTgt spid="9"/>
                                        </p:tgtEl>
                                      </p:cBhvr>
                                    </p:animEffect>
                                  </p:childTnLst>
                                </p:cTn>
                              </p:par>
                              <p:par>
                                <p:cTn id="32" presetID="52" presetClass="entr" presetSubtype="0" fill="hold" nodeType="withEffect">
                                  <p:stCondLst>
                                    <p:cond delay="1500"/>
                                  </p:stCondLst>
                                  <p:childTnLst>
                                    <p:set>
                                      <p:cBhvr>
                                        <p:cTn id="33" dur="1" fill="hold">
                                          <p:stCondLst>
                                            <p:cond delay="0"/>
                                          </p:stCondLst>
                                        </p:cTn>
                                        <p:tgtEl>
                                          <p:spTgt spid="7"/>
                                        </p:tgtEl>
                                        <p:attrNameLst>
                                          <p:attrName>style.visibility</p:attrName>
                                        </p:attrNameLst>
                                      </p:cBhvr>
                                      <p:to>
                                        <p:strVal val="visible"/>
                                      </p:to>
                                    </p:set>
                                    <p:animScale>
                                      <p:cBhvr>
                                        <p:cTn id="34"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5" dur="1000" decel="50000" fill="hold">
                                          <p:stCondLst>
                                            <p:cond delay="0"/>
                                          </p:stCondLst>
                                        </p:cTn>
                                        <p:tgtEl>
                                          <p:spTgt spid="7"/>
                                        </p:tgtEl>
                                        <p:attrNameLst>
                                          <p:attrName>ppt_x</p:attrName>
                                          <p:attrName>ppt_y</p:attrName>
                                        </p:attrNameLst>
                                      </p:cBhvr>
                                    </p:animMotion>
                                    <p:animEffect transition="in" filter="fade">
                                      <p:cBhvr>
                                        <p:cTn id="36" dur="1000"/>
                                        <p:tgtEl>
                                          <p:spTgt spid="7"/>
                                        </p:tgtEl>
                                      </p:cBhvr>
                                    </p:animEffect>
                                  </p:childTnLst>
                                </p:cTn>
                              </p:par>
                              <p:par>
                                <p:cTn id="37" presetID="2" presetClass="entr" presetSubtype="2" fill="hold" nodeType="withEffect">
                                  <p:stCondLst>
                                    <p:cond delay="200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500" fill="hold"/>
                                        <p:tgtEl>
                                          <p:spTgt spid="10"/>
                                        </p:tgtEl>
                                        <p:attrNameLst>
                                          <p:attrName>ppt_x</p:attrName>
                                        </p:attrNameLst>
                                      </p:cBhvr>
                                      <p:tavLst>
                                        <p:tav tm="0">
                                          <p:val>
                                            <p:strVal val="1+#ppt_w/2"/>
                                          </p:val>
                                        </p:tav>
                                        <p:tav tm="100000">
                                          <p:val>
                                            <p:strVal val="#ppt_x"/>
                                          </p:val>
                                        </p:tav>
                                      </p:tavLst>
                                    </p:anim>
                                    <p:anim calcmode="lin" valueType="num">
                                      <p:cBhvr additive="base">
                                        <p:cTn id="40" dur="500" fill="hold"/>
                                        <p:tgtEl>
                                          <p:spTgt spid="10"/>
                                        </p:tgtEl>
                                        <p:attrNameLst>
                                          <p:attrName>ppt_y</p:attrName>
                                        </p:attrNameLst>
                                      </p:cBhvr>
                                      <p:tavLst>
                                        <p:tav tm="0">
                                          <p:val>
                                            <p:strVal val="#ppt_y"/>
                                          </p:val>
                                        </p:tav>
                                        <p:tav tm="100000">
                                          <p:val>
                                            <p:strVal val="#ppt_y"/>
                                          </p:val>
                                        </p:tav>
                                      </p:tavLst>
                                    </p:anim>
                                  </p:childTnLst>
                                </p:cTn>
                              </p:par>
                              <p:par>
                                <p:cTn id="41" presetID="2" presetClass="entr" presetSubtype="8" fill="hold" nodeType="withEffect">
                                  <p:stCondLst>
                                    <p:cond delay="2000"/>
                                  </p:stCondLst>
                                  <p:childTnLst>
                                    <p:set>
                                      <p:cBhvr>
                                        <p:cTn id="42" dur="1" fill="hold">
                                          <p:stCondLst>
                                            <p:cond delay="0"/>
                                          </p:stCondLst>
                                        </p:cTn>
                                        <p:tgtEl>
                                          <p:spTgt spid="12"/>
                                        </p:tgtEl>
                                        <p:attrNameLst>
                                          <p:attrName>style.visibility</p:attrName>
                                        </p:attrNameLst>
                                      </p:cBhvr>
                                      <p:to>
                                        <p:strVal val="visible"/>
                                      </p:to>
                                    </p:set>
                                    <p:anim calcmode="lin" valueType="num">
                                      <p:cBhvr additive="base">
                                        <p:cTn id="43" dur="500" fill="hold"/>
                                        <p:tgtEl>
                                          <p:spTgt spid="12"/>
                                        </p:tgtEl>
                                        <p:attrNameLst>
                                          <p:attrName>ppt_x</p:attrName>
                                        </p:attrNameLst>
                                      </p:cBhvr>
                                      <p:tavLst>
                                        <p:tav tm="0">
                                          <p:val>
                                            <p:strVal val="0-#ppt_w/2"/>
                                          </p:val>
                                        </p:tav>
                                        <p:tav tm="100000">
                                          <p:val>
                                            <p:strVal val="#ppt_x"/>
                                          </p:val>
                                        </p:tav>
                                      </p:tavLst>
                                    </p:anim>
                                    <p:anim calcmode="lin" valueType="num">
                                      <p:cBhvr additive="base">
                                        <p:cTn id="44" dur="500" fill="hold"/>
                                        <p:tgtEl>
                                          <p:spTgt spid="12"/>
                                        </p:tgtEl>
                                        <p:attrNameLst>
                                          <p:attrName>ppt_y</p:attrName>
                                        </p:attrNameLst>
                                      </p:cBhvr>
                                      <p:tavLst>
                                        <p:tav tm="0">
                                          <p:val>
                                            <p:strVal val="#ppt_y"/>
                                          </p:val>
                                        </p:tav>
                                        <p:tav tm="100000">
                                          <p:val>
                                            <p:strVal val="#ppt_y"/>
                                          </p:val>
                                        </p:tav>
                                      </p:tavLst>
                                    </p:anim>
                                  </p:childTnLst>
                                </p:cTn>
                              </p:par>
                              <p:par>
                                <p:cTn id="45" presetID="2" presetClass="entr" presetSubtype="2" fill="hold" nodeType="withEffect">
                                  <p:stCondLst>
                                    <p:cond delay="2000"/>
                                  </p:stCondLst>
                                  <p:childTnLst>
                                    <p:set>
                                      <p:cBhvr>
                                        <p:cTn id="46" dur="1" fill="hold">
                                          <p:stCondLst>
                                            <p:cond delay="0"/>
                                          </p:stCondLst>
                                        </p:cTn>
                                        <p:tgtEl>
                                          <p:spTgt spid="11"/>
                                        </p:tgtEl>
                                        <p:attrNameLst>
                                          <p:attrName>style.visibility</p:attrName>
                                        </p:attrNameLst>
                                      </p:cBhvr>
                                      <p:to>
                                        <p:strVal val="visible"/>
                                      </p:to>
                                    </p:set>
                                    <p:anim calcmode="lin" valueType="num">
                                      <p:cBhvr additive="base">
                                        <p:cTn id="47" dur="500" fill="hold"/>
                                        <p:tgtEl>
                                          <p:spTgt spid="11"/>
                                        </p:tgtEl>
                                        <p:attrNameLst>
                                          <p:attrName>ppt_x</p:attrName>
                                        </p:attrNameLst>
                                      </p:cBhvr>
                                      <p:tavLst>
                                        <p:tav tm="0">
                                          <p:val>
                                            <p:strVal val="1+#ppt_w/2"/>
                                          </p:val>
                                        </p:tav>
                                        <p:tav tm="100000">
                                          <p:val>
                                            <p:strVal val="#ppt_x"/>
                                          </p:val>
                                        </p:tav>
                                      </p:tavLst>
                                    </p:anim>
                                    <p:anim calcmode="lin" valueType="num">
                                      <p:cBhvr additive="base">
                                        <p:cTn id="48" dur="500" fill="hold"/>
                                        <p:tgtEl>
                                          <p:spTgt spid="11"/>
                                        </p:tgtEl>
                                        <p:attrNameLst>
                                          <p:attrName>ppt_y</p:attrName>
                                        </p:attrNameLst>
                                      </p:cBhvr>
                                      <p:tavLst>
                                        <p:tav tm="0">
                                          <p:val>
                                            <p:strVal val="#ppt_y"/>
                                          </p:val>
                                        </p:tav>
                                        <p:tav tm="100000">
                                          <p:val>
                                            <p:strVal val="#ppt_y"/>
                                          </p:val>
                                        </p:tav>
                                      </p:tavLst>
                                    </p:anim>
                                  </p:childTnLst>
                                </p:cTn>
                              </p:par>
                              <p:par>
                                <p:cTn id="49" presetID="2" presetClass="entr" presetSubtype="8" fill="hold" nodeType="withEffect">
                                  <p:stCondLst>
                                    <p:cond delay="2000"/>
                                  </p:stCondLst>
                                  <p:childTnLst>
                                    <p:set>
                                      <p:cBhvr>
                                        <p:cTn id="50" dur="1" fill="hold">
                                          <p:stCondLst>
                                            <p:cond delay="0"/>
                                          </p:stCondLst>
                                        </p:cTn>
                                        <p:tgtEl>
                                          <p:spTgt spid="13"/>
                                        </p:tgtEl>
                                        <p:attrNameLst>
                                          <p:attrName>style.visibility</p:attrName>
                                        </p:attrNameLst>
                                      </p:cBhvr>
                                      <p:to>
                                        <p:strVal val="visible"/>
                                      </p:to>
                                    </p:set>
                                    <p:anim calcmode="lin" valueType="num">
                                      <p:cBhvr additive="base">
                                        <p:cTn id="51" dur="500" fill="hold"/>
                                        <p:tgtEl>
                                          <p:spTgt spid="13"/>
                                        </p:tgtEl>
                                        <p:attrNameLst>
                                          <p:attrName>ppt_x</p:attrName>
                                        </p:attrNameLst>
                                      </p:cBhvr>
                                      <p:tavLst>
                                        <p:tav tm="0">
                                          <p:val>
                                            <p:strVal val="0-#ppt_w/2"/>
                                          </p:val>
                                        </p:tav>
                                        <p:tav tm="100000">
                                          <p:val>
                                            <p:strVal val="#ppt_x"/>
                                          </p:val>
                                        </p:tav>
                                      </p:tavLst>
                                    </p:anim>
                                    <p:anim calcmode="lin" valueType="num">
                                      <p:cBhvr additive="base">
                                        <p:cTn id="52"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 name="AutoShape 1"/>
          <p:cNvSpPr>
            <a:spLocks/>
          </p:cNvSpPr>
          <p:nvPr/>
        </p:nvSpPr>
        <p:spPr bwMode="auto">
          <a:xfrm>
            <a:off x="1573237" y="1921020"/>
            <a:ext cx="13936927" cy="112733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just" defTabSz="452872">
              <a:lnSpc>
                <a:spcPct val="120000"/>
              </a:lnSpc>
              <a:spcBef>
                <a:spcPts val="1189"/>
              </a:spcBef>
              <a:defRPr/>
            </a:pPr>
            <a:r>
              <a:rPr lang="zh-CN" altLang="en-US" sz="1700" dirty="0">
                <a:solidFill>
                  <a:srgbClr val="838383"/>
                </a:solidFill>
                <a:latin typeface="微软雅黑" pitchFamily="34" charset="-122"/>
                <a:ea typeface="微软雅黑" pitchFamily="34" charset="-122"/>
                <a:cs typeface="Lato" charset="0"/>
                <a:sym typeface="Lato" charset="0"/>
              </a:rPr>
              <a:t>输入您的内容输入您的内容输入您的输入您的内容输入您的内容输入您的内容输入您的内容内容输入您的内容</a:t>
            </a:r>
            <a:r>
              <a:rPr lang="en-US" altLang="zh-CN" sz="1700" dirty="0">
                <a:solidFill>
                  <a:srgbClr val="838383"/>
                </a:solidFill>
                <a:latin typeface="微软雅黑" pitchFamily="34" charset="-122"/>
                <a:ea typeface="微软雅黑" pitchFamily="34" charset="-122"/>
                <a:cs typeface="Lato" charset="0"/>
                <a:sym typeface="Lato" charset="0"/>
              </a:rPr>
              <a:t>.</a:t>
            </a:r>
            <a:r>
              <a:rPr lang="zh-CN" altLang="en-US" sz="1700" dirty="0">
                <a:solidFill>
                  <a:srgbClr val="838383"/>
                </a:solidFill>
                <a:latin typeface="微软雅黑" pitchFamily="34" charset="-122"/>
                <a:ea typeface="微软雅黑" pitchFamily="34" charset="-122"/>
                <a:cs typeface="Lato" charset="0"/>
                <a:sym typeface="Lato" charset="0"/>
              </a:rPr>
              <a:t>输入您的内容输入您的内容输入您的输入您的内容输入您的内容输入您的内容输入您的内容内容输入您的内容 入您的内容输入您的内容输入您的内容内容输入您的内容</a:t>
            </a:r>
            <a:r>
              <a:rPr lang="en-US" altLang="zh-CN" sz="1700" dirty="0">
                <a:solidFill>
                  <a:srgbClr val="838383"/>
                </a:solidFill>
                <a:latin typeface="微软雅黑" pitchFamily="34" charset="-122"/>
                <a:ea typeface="微软雅黑" pitchFamily="34" charset="-122"/>
                <a:cs typeface="Lato" charset="0"/>
                <a:sym typeface="Lato" charset="0"/>
              </a:rPr>
              <a:t>.</a:t>
            </a:r>
            <a:r>
              <a:rPr lang="zh-CN" altLang="en-US" sz="1700" dirty="0">
                <a:solidFill>
                  <a:srgbClr val="838383"/>
                </a:solidFill>
                <a:latin typeface="微软雅黑" pitchFamily="34" charset="-122"/>
                <a:ea typeface="微软雅黑" pitchFamily="34" charset="-122"/>
                <a:cs typeface="Lato" charset="0"/>
                <a:sym typeface="Lato" charset="0"/>
              </a:rPr>
              <a:t>输入您</a:t>
            </a:r>
            <a:endParaRPr lang="es-ES" sz="1700" dirty="0">
              <a:latin typeface="微软雅黑" pitchFamily="34" charset="-122"/>
              <a:ea typeface="微软雅黑" pitchFamily="34" charset="-122"/>
              <a:cs typeface="Gill Sans" charset="0"/>
            </a:endParaRPr>
          </a:p>
        </p:txBody>
      </p:sp>
      <p:grpSp>
        <p:nvGrpSpPr>
          <p:cNvPr id="35" name="Group 4"/>
          <p:cNvGrpSpPr>
            <a:grpSpLocks/>
          </p:cNvGrpSpPr>
          <p:nvPr/>
        </p:nvGrpSpPr>
        <p:grpSpPr bwMode="auto">
          <a:xfrm>
            <a:off x="4881924" y="2832203"/>
            <a:ext cx="7452878" cy="6241929"/>
            <a:chOff x="-92" y="0"/>
            <a:chExt cx="10648308" cy="8939379"/>
          </a:xfrm>
        </p:grpSpPr>
        <p:sp>
          <p:nvSpPr>
            <p:cNvPr id="62" name="AutoShape 5"/>
            <p:cNvSpPr>
              <a:spLocks/>
            </p:cNvSpPr>
            <p:nvPr/>
          </p:nvSpPr>
          <p:spPr bwMode="auto">
            <a:xfrm>
              <a:off x="7146402" y="4400632"/>
              <a:ext cx="3501814" cy="13128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551" y="0"/>
                  </a:moveTo>
                  <a:cubicBezTo>
                    <a:pt x="15720" y="0"/>
                    <a:pt x="14174" y="3248"/>
                    <a:pt x="13674" y="7700"/>
                  </a:cubicBezTo>
                  <a:lnTo>
                    <a:pt x="0" y="6335"/>
                  </a:lnTo>
                  <a:lnTo>
                    <a:pt x="13525" y="11887"/>
                  </a:lnTo>
                  <a:cubicBezTo>
                    <a:pt x="13729" y="17342"/>
                    <a:pt x="15453" y="21599"/>
                    <a:pt x="17551" y="21599"/>
                  </a:cubicBezTo>
                  <a:cubicBezTo>
                    <a:pt x="19787" y="21599"/>
                    <a:pt x="21599" y="16761"/>
                    <a:pt x="21599" y="10796"/>
                  </a:cubicBezTo>
                  <a:cubicBezTo>
                    <a:pt x="21599" y="4832"/>
                    <a:pt x="19787" y="0"/>
                    <a:pt x="17551" y="0"/>
                  </a:cubicBezTo>
                  <a:close/>
                </a:path>
              </a:pathLst>
            </a:custGeom>
            <a:solidFill>
              <a:schemeClr val="accent6"/>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3900">
                <a:solidFill>
                  <a:srgbClr val="FFFFFF"/>
                </a:solidFill>
                <a:effectLst>
                  <a:outerShdw blurRad="38100" dist="38100" dir="2700000" algn="tl">
                    <a:srgbClr val="000000"/>
                  </a:outerShdw>
                </a:effectLst>
                <a:latin typeface="微软雅黑" pitchFamily="34" charset="-122"/>
                <a:ea typeface="微软雅黑" pitchFamily="34" charset="-122"/>
                <a:cs typeface="Gill Sans" charset="0"/>
              </a:endParaRPr>
            </a:p>
          </p:txBody>
        </p:sp>
        <p:sp>
          <p:nvSpPr>
            <p:cNvPr id="63" name="AutoShape 6"/>
            <p:cNvSpPr>
              <a:spLocks/>
            </p:cNvSpPr>
            <p:nvPr/>
          </p:nvSpPr>
          <p:spPr bwMode="auto">
            <a:xfrm>
              <a:off x="6805111" y="5815121"/>
              <a:ext cx="2271575" cy="159546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9448" y="9841"/>
                  </a:lnTo>
                  <a:cubicBezTo>
                    <a:pt x="9230" y="10744"/>
                    <a:pt x="9108" y="11706"/>
                    <a:pt x="9108" y="12715"/>
                  </a:cubicBezTo>
                  <a:cubicBezTo>
                    <a:pt x="9108" y="17620"/>
                    <a:pt x="11904" y="21599"/>
                    <a:pt x="15354" y="21599"/>
                  </a:cubicBezTo>
                  <a:cubicBezTo>
                    <a:pt x="18803" y="21600"/>
                    <a:pt x="21599" y="17620"/>
                    <a:pt x="21599" y="12715"/>
                  </a:cubicBezTo>
                  <a:cubicBezTo>
                    <a:pt x="21599" y="7809"/>
                    <a:pt x="18803" y="3835"/>
                    <a:pt x="15354" y="3835"/>
                  </a:cubicBezTo>
                  <a:cubicBezTo>
                    <a:pt x="13494" y="3835"/>
                    <a:pt x="11842" y="5014"/>
                    <a:pt x="10698" y="6849"/>
                  </a:cubicBezTo>
                  <a:lnTo>
                    <a:pt x="0" y="0"/>
                  </a:lnTo>
                  <a:close/>
                </a:path>
              </a:pathLst>
            </a:custGeom>
            <a:solidFill>
              <a:schemeClr val="accent1"/>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3900">
                <a:solidFill>
                  <a:srgbClr val="FFFFFF"/>
                </a:solidFill>
                <a:effectLst>
                  <a:outerShdw blurRad="38100" dist="38100" dir="2700000" algn="tl">
                    <a:srgbClr val="000000"/>
                  </a:outerShdw>
                </a:effectLst>
                <a:latin typeface="微软雅黑" pitchFamily="34" charset="-122"/>
                <a:ea typeface="微软雅黑" pitchFamily="34" charset="-122"/>
                <a:cs typeface="Gill Sans" charset="0"/>
              </a:endParaRPr>
            </a:p>
          </p:txBody>
        </p:sp>
        <p:sp>
          <p:nvSpPr>
            <p:cNvPr id="64" name="AutoShape 7"/>
            <p:cNvSpPr>
              <a:spLocks/>
            </p:cNvSpPr>
            <p:nvPr/>
          </p:nvSpPr>
          <p:spPr bwMode="auto">
            <a:xfrm>
              <a:off x="6732090" y="755664"/>
              <a:ext cx="2381106" cy="20876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646" y="0"/>
                  </a:moveTo>
                  <a:cubicBezTo>
                    <a:pt x="12358" y="0"/>
                    <a:pt x="9693" y="3039"/>
                    <a:pt x="9693" y="6790"/>
                  </a:cubicBezTo>
                  <a:cubicBezTo>
                    <a:pt x="9693" y="7958"/>
                    <a:pt x="9975" y="9042"/>
                    <a:pt x="10431" y="10003"/>
                  </a:cubicBezTo>
                  <a:lnTo>
                    <a:pt x="0" y="21600"/>
                  </a:lnTo>
                  <a:lnTo>
                    <a:pt x="11914" y="12044"/>
                  </a:lnTo>
                  <a:cubicBezTo>
                    <a:pt x="12937" y="12993"/>
                    <a:pt x="14225" y="13585"/>
                    <a:pt x="15646" y="13585"/>
                  </a:cubicBezTo>
                  <a:cubicBezTo>
                    <a:pt x="18934" y="13585"/>
                    <a:pt x="21599" y="10541"/>
                    <a:pt x="21599" y="6790"/>
                  </a:cubicBezTo>
                  <a:cubicBezTo>
                    <a:pt x="21599" y="3039"/>
                    <a:pt x="18934" y="0"/>
                    <a:pt x="15646" y="0"/>
                  </a:cubicBezTo>
                  <a:close/>
                </a:path>
              </a:pathLst>
            </a:custGeom>
            <a:solidFill>
              <a:schemeClr val="accent4"/>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3900">
                <a:solidFill>
                  <a:srgbClr val="FFFFFF"/>
                </a:solidFill>
                <a:effectLst>
                  <a:outerShdw blurRad="38100" dist="38100" dir="2700000" algn="tl">
                    <a:srgbClr val="000000"/>
                  </a:outerShdw>
                </a:effectLst>
                <a:latin typeface="微软雅黑" pitchFamily="34" charset="-122"/>
                <a:ea typeface="微软雅黑" pitchFamily="34" charset="-122"/>
                <a:cs typeface="Gill Sans" charset="0"/>
              </a:endParaRPr>
            </a:p>
          </p:txBody>
        </p:sp>
        <p:sp>
          <p:nvSpPr>
            <p:cNvPr id="65" name="AutoShape 8"/>
            <p:cNvSpPr>
              <a:spLocks/>
            </p:cNvSpPr>
            <p:nvPr/>
          </p:nvSpPr>
          <p:spPr bwMode="auto">
            <a:xfrm>
              <a:off x="7167039" y="2476546"/>
              <a:ext cx="3479590" cy="13636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525" y="0"/>
                  </a:moveTo>
                  <a:cubicBezTo>
                    <a:pt x="15275" y="0"/>
                    <a:pt x="13450" y="4649"/>
                    <a:pt x="13450" y="10388"/>
                  </a:cubicBezTo>
                  <a:cubicBezTo>
                    <a:pt x="13450" y="10561"/>
                    <a:pt x="13457" y="10732"/>
                    <a:pt x="13460" y="10903"/>
                  </a:cubicBezTo>
                  <a:lnTo>
                    <a:pt x="0" y="21600"/>
                  </a:lnTo>
                  <a:lnTo>
                    <a:pt x="13854" y="14825"/>
                  </a:lnTo>
                  <a:cubicBezTo>
                    <a:pt x="14508" y="18336"/>
                    <a:pt x="15899" y="20783"/>
                    <a:pt x="17525" y="20783"/>
                  </a:cubicBezTo>
                  <a:cubicBezTo>
                    <a:pt x="19775" y="20783"/>
                    <a:pt x="21599" y="16127"/>
                    <a:pt x="21599" y="10388"/>
                  </a:cubicBezTo>
                  <a:cubicBezTo>
                    <a:pt x="21599" y="4649"/>
                    <a:pt x="19775" y="0"/>
                    <a:pt x="17525" y="0"/>
                  </a:cubicBezTo>
                  <a:close/>
                </a:path>
              </a:pathLst>
            </a:custGeom>
            <a:solidFill>
              <a:schemeClr val="accent5"/>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3900">
                <a:solidFill>
                  <a:srgbClr val="FFFFFF"/>
                </a:solidFill>
                <a:effectLst>
                  <a:outerShdw blurRad="38100" dist="38100" dir="2700000" algn="tl">
                    <a:srgbClr val="000000"/>
                  </a:outerShdw>
                </a:effectLst>
                <a:latin typeface="微软雅黑" pitchFamily="34" charset="-122"/>
                <a:ea typeface="微软雅黑" pitchFamily="34" charset="-122"/>
                <a:cs typeface="Gill Sans" charset="0"/>
              </a:endParaRPr>
            </a:p>
          </p:txBody>
        </p:sp>
        <p:sp>
          <p:nvSpPr>
            <p:cNvPr id="66" name="AutoShape 9"/>
            <p:cNvSpPr>
              <a:spLocks/>
            </p:cNvSpPr>
            <p:nvPr/>
          </p:nvSpPr>
          <p:spPr bwMode="auto">
            <a:xfrm>
              <a:off x="8206788" y="1198584"/>
              <a:ext cx="525431" cy="52547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738" y="0"/>
                  </a:moveTo>
                  <a:cubicBezTo>
                    <a:pt x="16640" y="0"/>
                    <a:pt x="17458" y="155"/>
                    <a:pt x="18184" y="471"/>
                  </a:cubicBezTo>
                  <a:cubicBezTo>
                    <a:pt x="18910" y="787"/>
                    <a:pt x="19526" y="1231"/>
                    <a:pt x="20035" y="1804"/>
                  </a:cubicBezTo>
                  <a:cubicBezTo>
                    <a:pt x="20543" y="2377"/>
                    <a:pt x="20928" y="3077"/>
                    <a:pt x="21199" y="3905"/>
                  </a:cubicBezTo>
                  <a:cubicBezTo>
                    <a:pt x="21464" y="4735"/>
                    <a:pt x="21600" y="5659"/>
                    <a:pt x="21600" y="6675"/>
                  </a:cubicBezTo>
                  <a:cubicBezTo>
                    <a:pt x="21600" y="7271"/>
                    <a:pt x="21527" y="7855"/>
                    <a:pt x="21377" y="8432"/>
                  </a:cubicBezTo>
                  <a:cubicBezTo>
                    <a:pt x="21226" y="9010"/>
                    <a:pt x="21026" y="9572"/>
                    <a:pt x="20766" y="10115"/>
                  </a:cubicBezTo>
                  <a:cubicBezTo>
                    <a:pt x="20505" y="10660"/>
                    <a:pt x="20210" y="11179"/>
                    <a:pt x="19872" y="11671"/>
                  </a:cubicBezTo>
                  <a:cubicBezTo>
                    <a:pt x="19539" y="12162"/>
                    <a:pt x="19188" y="12611"/>
                    <a:pt x="18830" y="13015"/>
                  </a:cubicBezTo>
                  <a:lnTo>
                    <a:pt x="11457" y="21289"/>
                  </a:lnTo>
                  <a:cubicBezTo>
                    <a:pt x="11276" y="21495"/>
                    <a:pt x="11056" y="21600"/>
                    <a:pt x="10798" y="21600"/>
                  </a:cubicBezTo>
                  <a:cubicBezTo>
                    <a:pt x="10553" y="21600"/>
                    <a:pt x="10323" y="21495"/>
                    <a:pt x="10117" y="21289"/>
                  </a:cubicBezTo>
                  <a:lnTo>
                    <a:pt x="2746" y="12989"/>
                  </a:lnTo>
                  <a:cubicBezTo>
                    <a:pt x="2386" y="12583"/>
                    <a:pt x="2038" y="12137"/>
                    <a:pt x="1702" y="11642"/>
                  </a:cubicBezTo>
                  <a:cubicBezTo>
                    <a:pt x="1367" y="11151"/>
                    <a:pt x="1074" y="10640"/>
                    <a:pt x="821" y="10103"/>
                  </a:cubicBezTo>
                  <a:cubicBezTo>
                    <a:pt x="568" y="9570"/>
                    <a:pt x="370" y="9005"/>
                    <a:pt x="222" y="8426"/>
                  </a:cubicBezTo>
                  <a:cubicBezTo>
                    <a:pt x="72" y="7844"/>
                    <a:pt x="0" y="7263"/>
                    <a:pt x="0" y="6675"/>
                  </a:cubicBezTo>
                  <a:cubicBezTo>
                    <a:pt x="0" y="5659"/>
                    <a:pt x="137" y="4732"/>
                    <a:pt x="408" y="3905"/>
                  </a:cubicBezTo>
                  <a:cubicBezTo>
                    <a:pt x="678" y="3078"/>
                    <a:pt x="1071" y="2377"/>
                    <a:pt x="1577" y="1804"/>
                  </a:cubicBezTo>
                  <a:cubicBezTo>
                    <a:pt x="2083" y="1231"/>
                    <a:pt x="2699" y="787"/>
                    <a:pt x="3417" y="471"/>
                  </a:cubicBezTo>
                  <a:cubicBezTo>
                    <a:pt x="4136" y="155"/>
                    <a:pt x="4942" y="0"/>
                    <a:pt x="5838" y="0"/>
                  </a:cubicBezTo>
                  <a:cubicBezTo>
                    <a:pt x="6306" y="0"/>
                    <a:pt x="6777" y="81"/>
                    <a:pt x="7238" y="248"/>
                  </a:cubicBezTo>
                  <a:cubicBezTo>
                    <a:pt x="7701" y="412"/>
                    <a:pt x="8142" y="635"/>
                    <a:pt x="8557" y="903"/>
                  </a:cubicBezTo>
                  <a:cubicBezTo>
                    <a:pt x="8973" y="1174"/>
                    <a:pt x="9369" y="1482"/>
                    <a:pt x="9744" y="1830"/>
                  </a:cubicBezTo>
                  <a:cubicBezTo>
                    <a:pt x="10122" y="2177"/>
                    <a:pt x="10470" y="2527"/>
                    <a:pt x="10798" y="2880"/>
                  </a:cubicBezTo>
                  <a:cubicBezTo>
                    <a:pt x="11109" y="2527"/>
                    <a:pt x="11457" y="2177"/>
                    <a:pt x="11842" y="1830"/>
                  </a:cubicBezTo>
                  <a:cubicBezTo>
                    <a:pt x="12225" y="1482"/>
                    <a:pt x="12626" y="1174"/>
                    <a:pt x="13047" y="903"/>
                  </a:cubicBezTo>
                  <a:cubicBezTo>
                    <a:pt x="13467" y="635"/>
                    <a:pt x="13903" y="412"/>
                    <a:pt x="14351" y="248"/>
                  </a:cubicBezTo>
                  <a:cubicBezTo>
                    <a:pt x="14804" y="84"/>
                    <a:pt x="15267" y="0"/>
                    <a:pt x="15738" y="0"/>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319674">
                <a:defRPr/>
              </a:pPr>
              <a:endParaRPr lang="es-ES" sz="2100">
                <a:solidFill>
                  <a:srgbClr val="FFFFFF"/>
                </a:solidFill>
                <a:effectLst>
                  <a:outerShdw blurRad="38100" dist="38100" dir="2700000" algn="tl">
                    <a:srgbClr val="000000"/>
                  </a:outerShdw>
                </a:effectLst>
                <a:latin typeface="微软雅黑" pitchFamily="34" charset="-122"/>
                <a:ea typeface="微软雅黑" pitchFamily="34" charset="-122"/>
                <a:cs typeface="Gill Sans" charset="0"/>
              </a:endParaRPr>
            </a:p>
          </p:txBody>
        </p:sp>
        <p:sp>
          <p:nvSpPr>
            <p:cNvPr id="67" name="AutoShape 10"/>
            <p:cNvSpPr>
              <a:spLocks/>
            </p:cNvSpPr>
            <p:nvPr/>
          </p:nvSpPr>
          <p:spPr bwMode="auto">
            <a:xfrm>
              <a:off x="8157579" y="6546972"/>
              <a:ext cx="523843" cy="43180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84" y="0"/>
                  </a:moveTo>
                  <a:cubicBezTo>
                    <a:pt x="20941" y="0"/>
                    <a:pt x="21159" y="103"/>
                    <a:pt x="21335" y="310"/>
                  </a:cubicBezTo>
                  <a:cubicBezTo>
                    <a:pt x="21511" y="518"/>
                    <a:pt x="21600" y="760"/>
                    <a:pt x="21600" y="1048"/>
                  </a:cubicBezTo>
                  <a:lnTo>
                    <a:pt x="21600" y="16238"/>
                  </a:lnTo>
                  <a:cubicBezTo>
                    <a:pt x="21600" y="16523"/>
                    <a:pt x="21511" y="16767"/>
                    <a:pt x="21335" y="16969"/>
                  </a:cubicBezTo>
                  <a:cubicBezTo>
                    <a:pt x="21161" y="17173"/>
                    <a:pt x="20943" y="17274"/>
                    <a:pt x="20684" y="17274"/>
                  </a:cubicBezTo>
                  <a:lnTo>
                    <a:pt x="19807" y="17274"/>
                  </a:lnTo>
                  <a:lnTo>
                    <a:pt x="19807" y="17369"/>
                  </a:lnTo>
                  <a:cubicBezTo>
                    <a:pt x="19807" y="17948"/>
                    <a:pt x="19709" y="18498"/>
                    <a:pt x="19513" y="19017"/>
                  </a:cubicBezTo>
                  <a:cubicBezTo>
                    <a:pt x="19317" y="19535"/>
                    <a:pt x="19060" y="19984"/>
                    <a:pt x="18746" y="20361"/>
                  </a:cubicBezTo>
                  <a:cubicBezTo>
                    <a:pt x="18433" y="20738"/>
                    <a:pt x="18051" y="21038"/>
                    <a:pt x="17608" y="21263"/>
                  </a:cubicBezTo>
                  <a:cubicBezTo>
                    <a:pt x="17167" y="21487"/>
                    <a:pt x="16697" y="21600"/>
                    <a:pt x="16197" y="21600"/>
                  </a:cubicBezTo>
                  <a:cubicBezTo>
                    <a:pt x="15705" y="21600"/>
                    <a:pt x="15237" y="21487"/>
                    <a:pt x="14796" y="21263"/>
                  </a:cubicBezTo>
                  <a:cubicBezTo>
                    <a:pt x="14353" y="21038"/>
                    <a:pt x="13973" y="20738"/>
                    <a:pt x="13653" y="20361"/>
                  </a:cubicBezTo>
                  <a:cubicBezTo>
                    <a:pt x="13332" y="19984"/>
                    <a:pt x="13077" y="19535"/>
                    <a:pt x="12886" y="19017"/>
                  </a:cubicBezTo>
                  <a:cubicBezTo>
                    <a:pt x="12695" y="18498"/>
                    <a:pt x="12600" y="17948"/>
                    <a:pt x="12600" y="17369"/>
                  </a:cubicBezTo>
                  <a:lnTo>
                    <a:pt x="12600" y="17274"/>
                  </a:lnTo>
                  <a:lnTo>
                    <a:pt x="8999" y="17274"/>
                  </a:lnTo>
                  <a:lnTo>
                    <a:pt x="8999" y="17369"/>
                  </a:lnTo>
                  <a:cubicBezTo>
                    <a:pt x="8999" y="17948"/>
                    <a:pt x="8904" y="18498"/>
                    <a:pt x="8713" y="19017"/>
                  </a:cubicBezTo>
                  <a:cubicBezTo>
                    <a:pt x="8522" y="19535"/>
                    <a:pt x="8265" y="19984"/>
                    <a:pt x="7946" y="20361"/>
                  </a:cubicBezTo>
                  <a:cubicBezTo>
                    <a:pt x="7628" y="20738"/>
                    <a:pt x="7244" y="21038"/>
                    <a:pt x="6803" y="21263"/>
                  </a:cubicBezTo>
                  <a:cubicBezTo>
                    <a:pt x="6360" y="21487"/>
                    <a:pt x="5894" y="21600"/>
                    <a:pt x="5402" y="21600"/>
                  </a:cubicBezTo>
                  <a:cubicBezTo>
                    <a:pt x="4910" y="21600"/>
                    <a:pt x="4442" y="21487"/>
                    <a:pt x="4004" y="21263"/>
                  </a:cubicBezTo>
                  <a:cubicBezTo>
                    <a:pt x="3558" y="21038"/>
                    <a:pt x="3178" y="20738"/>
                    <a:pt x="2857" y="20361"/>
                  </a:cubicBezTo>
                  <a:cubicBezTo>
                    <a:pt x="2537" y="19984"/>
                    <a:pt x="2282" y="19535"/>
                    <a:pt x="2091" y="19017"/>
                  </a:cubicBezTo>
                  <a:cubicBezTo>
                    <a:pt x="1900" y="18498"/>
                    <a:pt x="1804" y="17948"/>
                    <a:pt x="1804" y="17369"/>
                  </a:cubicBezTo>
                  <a:lnTo>
                    <a:pt x="1804" y="17274"/>
                  </a:lnTo>
                  <a:lnTo>
                    <a:pt x="891" y="17274"/>
                  </a:lnTo>
                  <a:cubicBezTo>
                    <a:pt x="646" y="17274"/>
                    <a:pt x="438" y="17168"/>
                    <a:pt x="262" y="16960"/>
                  </a:cubicBezTo>
                  <a:cubicBezTo>
                    <a:pt x="88" y="16756"/>
                    <a:pt x="0" y="16514"/>
                    <a:pt x="0" y="16238"/>
                  </a:cubicBezTo>
                  <a:lnTo>
                    <a:pt x="0" y="10668"/>
                  </a:lnTo>
                  <a:cubicBezTo>
                    <a:pt x="0" y="10441"/>
                    <a:pt x="26" y="10205"/>
                    <a:pt x="68" y="9960"/>
                  </a:cubicBezTo>
                  <a:cubicBezTo>
                    <a:pt x="117" y="9715"/>
                    <a:pt x="186" y="9474"/>
                    <a:pt x="274" y="9229"/>
                  </a:cubicBezTo>
                  <a:cubicBezTo>
                    <a:pt x="364" y="8984"/>
                    <a:pt x="470" y="8751"/>
                    <a:pt x="592" y="8526"/>
                  </a:cubicBezTo>
                  <a:cubicBezTo>
                    <a:pt x="712" y="8301"/>
                    <a:pt x="837" y="8114"/>
                    <a:pt x="959" y="7964"/>
                  </a:cubicBezTo>
                  <a:lnTo>
                    <a:pt x="3573" y="4906"/>
                  </a:lnTo>
                  <a:cubicBezTo>
                    <a:pt x="3697" y="4759"/>
                    <a:pt x="3857" y="4613"/>
                    <a:pt x="4053" y="4474"/>
                  </a:cubicBezTo>
                  <a:cubicBezTo>
                    <a:pt x="4248" y="4330"/>
                    <a:pt x="4449" y="4209"/>
                    <a:pt x="4657" y="4109"/>
                  </a:cubicBezTo>
                  <a:cubicBezTo>
                    <a:pt x="4863" y="4005"/>
                    <a:pt x="5071" y="3927"/>
                    <a:pt x="5277" y="3867"/>
                  </a:cubicBezTo>
                  <a:cubicBezTo>
                    <a:pt x="5485" y="3806"/>
                    <a:pt x="5686" y="3775"/>
                    <a:pt x="5882" y="3775"/>
                  </a:cubicBezTo>
                  <a:lnTo>
                    <a:pt x="6820" y="3775"/>
                  </a:lnTo>
                  <a:lnTo>
                    <a:pt x="6820" y="1048"/>
                  </a:lnTo>
                  <a:cubicBezTo>
                    <a:pt x="6820" y="760"/>
                    <a:pt x="6908" y="518"/>
                    <a:pt x="7082" y="310"/>
                  </a:cubicBezTo>
                  <a:cubicBezTo>
                    <a:pt x="7258" y="103"/>
                    <a:pt x="7464" y="0"/>
                    <a:pt x="7699" y="0"/>
                  </a:cubicBezTo>
                  <a:lnTo>
                    <a:pt x="20684" y="0"/>
                  </a:lnTo>
                  <a:close/>
                  <a:moveTo>
                    <a:pt x="6791" y="6438"/>
                  </a:moveTo>
                  <a:lnTo>
                    <a:pt x="5877" y="6438"/>
                  </a:lnTo>
                  <a:cubicBezTo>
                    <a:pt x="5799" y="6438"/>
                    <a:pt x="5676" y="6478"/>
                    <a:pt x="5510" y="6550"/>
                  </a:cubicBezTo>
                  <a:cubicBezTo>
                    <a:pt x="5341" y="6625"/>
                    <a:pt x="5223" y="6703"/>
                    <a:pt x="5152" y="6784"/>
                  </a:cubicBezTo>
                  <a:lnTo>
                    <a:pt x="2539" y="9830"/>
                  </a:lnTo>
                  <a:cubicBezTo>
                    <a:pt x="2478" y="9902"/>
                    <a:pt x="2412" y="10041"/>
                    <a:pt x="2351" y="10239"/>
                  </a:cubicBezTo>
                  <a:cubicBezTo>
                    <a:pt x="2289" y="10435"/>
                    <a:pt x="2257" y="10579"/>
                    <a:pt x="2257" y="10671"/>
                  </a:cubicBezTo>
                  <a:lnTo>
                    <a:pt x="2257" y="11527"/>
                  </a:lnTo>
                  <a:lnTo>
                    <a:pt x="6795" y="11527"/>
                  </a:lnTo>
                  <a:lnTo>
                    <a:pt x="6795" y="6438"/>
                  </a:lnTo>
                  <a:close/>
                  <a:moveTo>
                    <a:pt x="5395" y="18942"/>
                  </a:moveTo>
                  <a:cubicBezTo>
                    <a:pt x="5760" y="18942"/>
                    <a:pt x="6075" y="18789"/>
                    <a:pt x="6340" y="18481"/>
                  </a:cubicBezTo>
                  <a:cubicBezTo>
                    <a:pt x="6600" y="18173"/>
                    <a:pt x="6732" y="17804"/>
                    <a:pt x="6732" y="17372"/>
                  </a:cubicBezTo>
                  <a:cubicBezTo>
                    <a:pt x="6732" y="16940"/>
                    <a:pt x="6600" y="16569"/>
                    <a:pt x="6340" y="16252"/>
                  </a:cubicBezTo>
                  <a:cubicBezTo>
                    <a:pt x="6078" y="15944"/>
                    <a:pt x="5762" y="15786"/>
                    <a:pt x="5395" y="15786"/>
                  </a:cubicBezTo>
                  <a:cubicBezTo>
                    <a:pt x="5027" y="15786"/>
                    <a:pt x="4714" y="15941"/>
                    <a:pt x="4444" y="16246"/>
                  </a:cubicBezTo>
                  <a:cubicBezTo>
                    <a:pt x="4180" y="16557"/>
                    <a:pt x="4045" y="16932"/>
                    <a:pt x="4045" y="17372"/>
                  </a:cubicBezTo>
                  <a:cubicBezTo>
                    <a:pt x="4045" y="17804"/>
                    <a:pt x="4180" y="18173"/>
                    <a:pt x="4444" y="18481"/>
                  </a:cubicBezTo>
                  <a:cubicBezTo>
                    <a:pt x="4714" y="18789"/>
                    <a:pt x="5027" y="18942"/>
                    <a:pt x="5395" y="18942"/>
                  </a:cubicBezTo>
                  <a:moveTo>
                    <a:pt x="16195" y="18942"/>
                  </a:moveTo>
                  <a:cubicBezTo>
                    <a:pt x="16559" y="18942"/>
                    <a:pt x="16878" y="18789"/>
                    <a:pt x="17145" y="18481"/>
                  </a:cubicBezTo>
                  <a:cubicBezTo>
                    <a:pt x="17409" y="18173"/>
                    <a:pt x="17544" y="17804"/>
                    <a:pt x="17544" y="17372"/>
                  </a:cubicBezTo>
                  <a:cubicBezTo>
                    <a:pt x="17544" y="16940"/>
                    <a:pt x="17412" y="16569"/>
                    <a:pt x="17150" y="16252"/>
                  </a:cubicBezTo>
                  <a:cubicBezTo>
                    <a:pt x="16890" y="15944"/>
                    <a:pt x="16572" y="15786"/>
                    <a:pt x="16195" y="15786"/>
                  </a:cubicBezTo>
                  <a:cubicBezTo>
                    <a:pt x="15827" y="15786"/>
                    <a:pt x="15514" y="15941"/>
                    <a:pt x="15249" y="16246"/>
                  </a:cubicBezTo>
                  <a:cubicBezTo>
                    <a:pt x="14990" y="16557"/>
                    <a:pt x="14857" y="16932"/>
                    <a:pt x="14857" y="17372"/>
                  </a:cubicBezTo>
                  <a:cubicBezTo>
                    <a:pt x="14857" y="17804"/>
                    <a:pt x="14990" y="18173"/>
                    <a:pt x="15249" y="18481"/>
                  </a:cubicBezTo>
                  <a:cubicBezTo>
                    <a:pt x="15511" y="18789"/>
                    <a:pt x="15825" y="18942"/>
                    <a:pt x="16195" y="18942"/>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319674">
                <a:defRPr/>
              </a:pPr>
              <a:endParaRPr lang="es-ES" sz="2100">
                <a:solidFill>
                  <a:srgbClr val="FFFFFF"/>
                </a:solidFill>
                <a:effectLst>
                  <a:outerShdw blurRad="38100" dist="38100" dir="2700000" algn="tl">
                    <a:srgbClr val="000000"/>
                  </a:outerShdw>
                </a:effectLst>
                <a:latin typeface="微软雅黑" pitchFamily="34" charset="-122"/>
                <a:ea typeface="微软雅黑" pitchFamily="34" charset="-122"/>
                <a:cs typeface="Gill Sans" charset="0"/>
              </a:endParaRPr>
            </a:p>
          </p:txBody>
        </p:sp>
        <p:sp>
          <p:nvSpPr>
            <p:cNvPr id="68" name="AutoShape 11"/>
            <p:cNvSpPr>
              <a:spLocks/>
            </p:cNvSpPr>
            <p:nvPr/>
          </p:nvSpPr>
          <p:spPr bwMode="auto">
            <a:xfrm>
              <a:off x="9735459" y="2849615"/>
              <a:ext cx="525430" cy="525473"/>
            </a:xfrm>
            <a:custGeom>
              <a:avLst/>
              <a:gdLst>
                <a:gd name="T0" fmla="+- 0 10802 114"/>
                <a:gd name="T1" fmla="*/ T0 w 21376"/>
                <a:gd name="T2" fmla="*/ 10800 h 21600"/>
                <a:gd name="T3" fmla="+- 0 10802 114"/>
                <a:gd name="T4" fmla="*/ T3 w 21376"/>
                <a:gd name="T5" fmla="*/ 10800 h 21600"/>
                <a:gd name="T6" fmla="+- 0 10802 114"/>
                <a:gd name="T7" fmla="*/ T6 w 21376"/>
                <a:gd name="T8" fmla="*/ 10800 h 21600"/>
                <a:gd name="T9" fmla="+- 0 10802 114"/>
                <a:gd name="T10" fmla="*/ T9 w 21376"/>
                <a:gd name="T11" fmla="*/ 10800 h 21600"/>
              </a:gdLst>
              <a:ahLst/>
              <a:cxnLst>
                <a:cxn ang="0">
                  <a:pos x="T1" y="T2"/>
                </a:cxn>
                <a:cxn ang="0">
                  <a:pos x="T4" y="T5"/>
                </a:cxn>
                <a:cxn ang="0">
                  <a:pos x="T7" y="T8"/>
                </a:cxn>
                <a:cxn ang="0">
                  <a:pos x="T10" y="T11"/>
                </a:cxn>
              </a:cxnLst>
              <a:rect l="0" t="0" r="r" b="b"/>
              <a:pathLst>
                <a:path w="21376" h="21600">
                  <a:moveTo>
                    <a:pt x="21036" y="18604"/>
                  </a:moveTo>
                  <a:cubicBezTo>
                    <a:pt x="21454" y="19261"/>
                    <a:pt x="21486" y="19922"/>
                    <a:pt x="21134" y="20586"/>
                  </a:cubicBezTo>
                  <a:cubicBezTo>
                    <a:pt x="20969" y="20915"/>
                    <a:pt x="20731" y="21168"/>
                    <a:pt x="20427" y="21338"/>
                  </a:cubicBezTo>
                  <a:cubicBezTo>
                    <a:pt x="20122" y="21514"/>
                    <a:pt x="19797" y="21600"/>
                    <a:pt x="19455" y="21600"/>
                  </a:cubicBezTo>
                  <a:lnTo>
                    <a:pt x="1928" y="21600"/>
                  </a:lnTo>
                  <a:cubicBezTo>
                    <a:pt x="1585" y="21600"/>
                    <a:pt x="1263" y="21514"/>
                    <a:pt x="965" y="21338"/>
                  </a:cubicBezTo>
                  <a:cubicBezTo>
                    <a:pt x="663" y="21168"/>
                    <a:pt x="425" y="20915"/>
                    <a:pt x="248" y="20586"/>
                  </a:cubicBezTo>
                  <a:cubicBezTo>
                    <a:pt x="-114" y="19914"/>
                    <a:pt x="-80" y="19250"/>
                    <a:pt x="344" y="18604"/>
                  </a:cubicBezTo>
                  <a:lnTo>
                    <a:pt x="7509" y="7313"/>
                  </a:lnTo>
                  <a:lnTo>
                    <a:pt x="7509" y="2167"/>
                  </a:lnTo>
                  <a:lnTo>
                    <a:pt x="6427" y="2167"/>
                  </a:lnTo>
                  <a:cubicBezTo>
                    <a:pt x="6122" y="2167"/>
                    <a:pt x="5870" y="2061"/>
                    <a:pt x="5670" y="1850"/>
                  </a:cubicBezTo>
                  <a:cubicBezTo>
                    <a:pt x="5473" y="1638"/>
                    <a:pt x="5371" y="1380"/>
                    <a:pt x="5371" y="1072"/>
                  </a:cubicBezTo>
                  <a:cubicBezTo>
                    <a:pt x="5371" y="778"/>
                    <a:pt x="5473" y="528"/>
                    <a:pt x="5670" y="320"/>
                  </a:cubicBezTo>
                  <a:cubicBezTo>
                    <a:pt x="5870" y="108"/>
                    <a:pt x="6122" y="0"/>
                    <a:pt x="6427" y="0"/>
                  </a:cubicBezTo>
                  <a:lnTo>
                    <a:pt x="14953" y="0"/>
                  </a:lnTo>
                  <a:cubicBezTo>
                    <a:pt x="15260" y="0"/>
                    <a:pt x="15515" y="108"/>
                    <a:pt x="15724" y="320"/>
                  </a:cubicBezTo>
                  <a:cubicBezTo>
                    <a:pt x="15933" y="528"/>
                    <a:pt x="16038" y="778"/>
                    <a:pt x="16038" y="1072"/>
                  </a:cubicBezTo>
                  <a:cubicBezTo>
                    <a:pt x="16038" y="1380"/>
                    <a:pt x="15933" y="1638"/>
                    <a:pt x="15724" y="1850"/>
                  </a:cubicBezTo>
                  <a:cubicBezTo>
                    <a:pt x="15515" y="2061"/>
                    <a:pt x="15260" y="2167"/>
                    <a:pt x="14953" y="2167"/>
                  </a:cubicBezTo>
                  <a:lnTo>
                    <a:pt x="13900" y="2167"/>
                  </a:lnTo>
                  <a:lnTo>
                    <a:pt x="13900" y="7339"/>
                  </a:lnTo>
                  <a:lnTo>
                    <a:pt x="21036" y="18604"/>
                  </a:lnTo>
                  <a:close/>
                  <a:moveTo>
                    <a:pt x="5261" y="14865"/>
                  </a:moveTo>
                  <a:lnTo>
                    <a:pt x="16122" y="14865"/>
                  </a:lnTo>
                  <a:lnTo>
                    <a:pt x="11773" y="7974"/>
                  </a:lnTo>
                  <a:lnTo>
                    <a:pt x="11773" y="2167"/>
                  </a:lnTo>
                  <a:lnTo>
                    <a:pt x="9635" y="2167"/>
                  </a:lnTo>
                  <a:lnTo>
                    <a:pt x="9635" y="7947"/>
                  </a:lnTo>
                  <a:lnTo>
                    <a:pt x="5261" y="14865"/>
                  </a:lnTo>
                  <a:close/>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319674">
                <a:defRPr/>
              </a:pPr>
              <a:endParaRPr lang="es-ES" sz="2100">
                <a:solidFill>
                  <a:srgbClr val="FFFFFF"/>
                </a:solidFill>
                <a:effectLst>
                  <a:outerShdw blurRad="38100" dist="38100" dir="2700000" algn="tl">
                    <a:srgbClr val="000000"/>
                  </a:outerShdw>
                </a:effectLst>
                <a:latin typeface="微软雅黑" pitchFamily="34" charset="-122"/>
                <a:ea typeface="微软雅黑" pitchFamily="34" charset="-122"/>
                <a:cs typeface="Gill Sans" charset="0"/>
              </a:endParaRPr>
            </a:p>
          </p:txBody>
        </p:sp>
        <p:sp>
          <p:nvSpPr>
            <p:cNvPr id="69" name="AutoShape 12"/>
            <p:cNvSpPr>
              <a:spLocks/>
            </p:cNvSpPr>
            <p:nvPr/>
          </p:nvSpPr>
          <p:spPr bwMode="auto">
            <a:xfrm>
              <a:off x="9759270" y="4773701"/>
              <a:ext cx="525431" cy="525473"/>
            </a:xfrm>
            <a:custGeom>
              <a:avLst/>
              <a:gdLst>
                <a:gd name="T0" fmla="*/ 10795 w 21591"/>
                <a:gd name="T1" fmla="+- 0 10799 50"/>
                <a:gd name="T2" fmla="*/ 10799 h 21498"/>
                <a:gd name="T3" fmla="*/ 10795 w 21591"/>
                <a:gd name="T4" fmla="+- 0 10799 50"/>
                <a:gd name="T5" fmla="*/ 10799 h 21498"/>
                <a:gd name="T6" fmla="*/ 10795 w 21591"/>
                <a:gd name="T7" fmla="+- 0 10799 50"/>
                <a:gd name="T8" fmla="*/ 10799 h 21498"/>
                <a:gd name="T9" fmla="*/ 10795 w 21591"/>
                <a:gd name="T10" fmla="+- 0 10799 50"/>
                <a:gd name="T11" fmla="*/ 10799 h 21498"/>
              </a:gdLst>
              <a:ahLst/>
              <a:cxnLst>
                <a:cxn ang="0">
                  <a:pos x="T0" y="T2"/>
                </a:cxn>
                <a:cxn ang="0">
                  <a:pos x="T3" y="T5"/>
                </a:cxn>
                <a:cxn ang="0">
                  <a:pos x="T6" y="T8"/>
                </a:cxn>
                <a:cxn ang="0">
                  <a:pos x="T9" y="T11"/>
                </a:cxn>
              </a:cxnLst>
              <a:rect l="0" t="0" r="r" b="b"/>
              <a:pathLst>
                <a:path w="21591" h="21498">
                  <a:moveTo>
                    <a:pt x="14059" y="6524"/>
                  </a:moveTo>
                  <a:cubicBezTo>
                    <a:pt x="13645" y="6524"/>
                    <a:pt x="13256" y="6670"/>
                    <a:pt x="12887" y="6962"/>
                  </a:cubicBezTo>
                  <a:cubicBezTo>
                    <a:pt x="12520" y="7257"/>
                    <a:pt x="12155" y="7651"/>
                    <a:pt x="11798" y="8138"/>
                  </a:cubicBezTo>
                  <a:cubicBezTo>
                    <a:pt x="11441" y="8626"/>
                    <a:pt x="11081" y="9183"/>
                    <a:pt x="10726" y="9814"/>
                  </a:cubicBezTo>
                  <a:cubicBezTo>
                    <a:pt x="10371" y="10444"/>
                    <a:pt x="10017" y="11093"/>
                    <a:pt x="9664" y="11764"/>
                  </a:cubicBezTo>
                  <a:cubicBezTo>
                    <a:pt x="9234" y="12584"/>
                    <a:pt x="8793" y="13393"/>
                    <a:pt x="8336" y="14196"/>
                  </a:cubicBezTo>
                  <a:cubicBezTo>
                    <a:pt x="7876" y="14996"/>
                    <a:pt x="7384" y="15717"/>
                    <a:pt x="6858" y="16356"/>
                  </a:cubicBezTo>
                  <a:cubicBezTo>
                    <a:pt x="6329" y="16995"/>
                    <a:pt x="5752" y="17509"/>
                    <a:pt x="5118" y="17898"/>
                  </a:cubicBezTo>
                  <a:cubicBezTo>
                    <a:pt x="4484" y="18289"/>
                    <a:pt x="3787" y="18487"/>
                    <a:pt x="3021" y="18487"/>
                  </a:cubicBezTo>
                  <a:lnTo>
                    <a:pt x="457" y="18487"/>
                  </a:lnTo>
                  <a:cubicBezTo>
                    <a:pt x="332" y="18487"/>
                    <a:pt x="225" y="18432"/>
                    <a:pt x="134" y="18324"/>
                  </a:cubicBezTo>
                  <a:cubicBezTo>
                    <a:pt x="44" y="18219"/>
                    <a:pt x="0" y="18090"/>
                    <a:pt x="0" y="17941"/>
                  </a:cubicBezTo>
                  <a:lnTo>
                    <a:pt x="0" y="15790"/>
                  </a:lnTo>
                  <a:cubicBezTo>
                    <a:pt x="0" y="15638"/>
                    <a:pt x="44" y="15512"/>
                    <a:pt x="134" y="15410"/>
                  </a:cubicBezTo>
                  <a:cubicBezTo>
                    <a:pt x="225" y="15311"/>
                    <a:pt x="332" y="15255"/>
                    <a:pt x="457" y="15255"/>
                  </a:cubicBezTo>
                  <a:lnTo>
                    <a:pt x="3021" y="15255"/>
                  </a:lnTo>
                  <a:cubicBezTo>
                    <a:pt x="3420" y="15255"/>
                    <a:pt x="3809" y="15112"/>
                    <a:pt x="4188" y="14823"/>
                  </a:cubicBezTo>
                  <a:cubicBezTo>
                    <a:pt x="4568" y="14537"/>
                    <a:pt x="4932" y="14149"/>
                    <a:pt x="5285" y="13664"/>
                  </a:cubicBezTo>
                  <a:cubicBezTo>
                    <a:pt x="5637" y="13180"/>
                    <a:pt x="5984" y="12622"/>
                    <a:pt x="6339" y="11995"/>
                  </a:cubicBezTo>
                  <a:cubicBezTo>
                    <a:pt x="6691" y="11367"/>
                    <a:pt x="7041" y="10716"/>
                    <a:pt x="7394" y="10044"/>
                  </a:cubicBezTo>
                  <a:cubicBezTo>
                    <a:pt x="7822" y="9224"/>
                    <a:pt x="8270" y="8407"/>
                    <a:pt x="8734" y="7598"/>
                  </a:cubicBezTo>
                  <a:cubicBezTo>
                    <a:pt x="9199" y="6789"/>
                    <a:pt x="9696" y="6063"/>
                    <a:pt x="10222" y="5420"/>
                  </a:cubicBezTo>
                  <a:cubicBezTo>
                    <a:pt x="10748" y="4775"/>
                    <a:pt x="11323" y="4261"/>
                    <a:pt x="11949" y="3876"/>
                  </a:cubicBezTo>
                  <a:cubicBezTo>
                    <a:pt x="12573" y="3488"/>
                    <a:pt x="13276" y="3292"/>
                    <a:pt x="14056" y="3292"/>
                  </a:cubicBezTo>
                  <a:lnTo>
                    <a:pt x="16434" y="3292"/>
                  </a:lnTo>
                  <a:lnTo>
                    <a:pt x="16434" y="711"/>
                  </a:lnTo>
                  <a:cubicBezTo>
                    <a:pt x="16434" y="329"/>
                    <a:pt x="16530" y="101"/>
                    <a:pt x="16721" y="22"/>
                  </a:cubicBezTo>
                  <a:cubicBezTo>
                    <a:pt x="16914" y="-50"/>
                    <a:pt x="17146" y="49"/>
                    <a:pt x="17418" y="317"/>
                  </a:cubicBezTo>
                  <a:lnTo>
                    <a:pt x="21330" y="4203"/>
                  </a:lnTo>
                  <a:cubicBezTo>
                    <a:pt x="21511" y="4372"/>
                    <a:pt x="21597" y="4582"/>
                    <a:pt x="21587" y="4834"/>
                  </a:cubicBezTo>
                  <a:cubicBezTo>
                    <a:pt x="21587" y="5102"/>
                    <a:pt x="21502" y="5321"/>
                    <a:pt x="21330" y="5487"/>
                  </a:cubicBezTo>
                  <a:lnTo>
                    <a:pt x="17418" y="9361"/>
                  </a:lnTo>
                  <a:cubicBezTo>
                    <a:pt x="17146" y="9630"/>
                    <a:pt x="16914" y="9726"/>
                    <a:pt x="16721" y="9644"/>
                  </a:cubicBezTo>
                  <a:cubicBezTo>
                    <a:pt x="16530" y="9569"/>
                    <a:pt x="16434" y="9338"/>
                    <a:pt x="16434" y="8956"/>
                  </a:cubicBezTo>
                  <a:lnTo>
                    <a:pt x="16434" y="6524"/>
                  </a:lnTo>
                  <a:lnTo>
                    <a:pt x="14059" y="6524"/>
                  </a:lnTo>
                  <a:close/>
                  <a:moveTo>
                    <a:pt x="462" y="6495"/>
                  </a:moveTo>
                  <a:cubicBezTo>
                    <a:pt x="337" y="6495"/>
                    <a:pt x="229" y="6448"/>
                    <a:pt x="139" y="6349"/>
                  </a:cubicBezTo>
                  <a:cubicBezTo>
                    <a:pt x="48" y="6250"/>
                    <a:pt x="4" y="6127"/>
                    <a:pt x="4" y="5978"/>
                  </a:cubicBezTo>
                  <a:lnTo>
                    <a:pt x="4" y="3823"/>
                  </a:lnTo>
                  <a:cubicBezTo>
                    <a:pt x="4" y="3462"/>
                    <a:pt x="156" y="3286"/>
                    <a:pt x="462" y="3292"/>
                  </a:cubicBezTo>
                  <a:lnTo>
                    <a:pt x="3026" y="3292"/>
                  </a:lnTo>
                  <a:cubicBezTo>
                    <a:pt x="3560" y="3292"/>
                    <a:pt x="4054" y="3388"/>
                    <a:pt x="4514" y="3572"/>
                  </a:cubicBezTo>
                  <a:cubicBezTo>
                    <a:pt x="4974" y="3762"/>
                    <a:pt x="5409" y="4022"/>
                    <a:pt x="5820" y="4358"/>
                  </a:cubicBezTo>
                  <a:cubicBezTo>
                    <a:pt x="6229" y="4691"/>
                    <a:pt x="6608" y="5085"/>
                    <a:pt x="6963" y="5531"/>
                  </a:cubicBezTo>
                  <a:cubicBezTo>
                    <a:pt x="7318" y="5978"/>
                    <a:pt x="7655" y="6463"/>
                    <a:pt x="7993" y="6982"/>
                  </a:cubicBezTo>
                  <a:cubicBezTo>
                    <a:pt x="7518" y="7823"/>
                    <a:pt x="7058" y="8652"/>
                    <a:pt x="6620" y="9472"/>
                  </a:cubicBezTo>
                  <a:cubicBezTo>
                    <a:pt x="6589" y="9548"/>
                    <a:pt x="6557" y="9610"/>
                    <a:pt x="6515" y="9668"/>
                  </a:cubicBezTo>
                  <a:cubicBezTo>
                    <a:pt x="6476" y="9726"/>
                    <a:pt x="6442" y="9793"/>
                    <a:pt x="6410" y="9875"/>
                  </a:cubicBezTo>
                  <a:cubicBezTo>
                    <a:pt x="5862" y="8926"/>
                    <a:pt x="5319" y="8127"/>
                    <a:pt x="4776" y="7473"/>
                  </a:cubicBezTo>
                  <a:cubicBezTo>
                    <a:pt x="4232" y="6822"/>
                    <a:pt x="3650" y="6495"/>
                    <a:pt x="3024" y="6495"/>
                  </a:cubicBezTo>
                  <a:lnTo>
                    <a:pt x="462" y="6495"/>
                  </a:lnTo>
                  <a:close/>
                  <a:moveTo>
                    <a:pt x="21333" y="15997"/>
                  </a:moveTo>
                  <a:cubicBezTo>
                    <a:pt x="21514" y="16166"/>
                    <a:pt x="21600" y="16385"/>
                    <a:pt x="21590" y="16657"/>
                  </a:cubicBezTo>
                  <a:cubicBezTo>
                    <a:pt x="21590" y="16908"/>
                    <a:pt x="21504" y="17115"/>
                    <a:pt x="21333" y="17284"/>
                  </a:cubicBezTo>
                  <a:lnTo>
                    <a:pt x="17420" y="21182"/>
                  </a:lnTo>
                  <a:cubicBezTo>
                    <a:pt x="17149" y="21453"/>
                    <a:pt x="16916" y="21550"/>
                    <a:pt x="16723" y="21471"/>
                  </a:cubicBezTo>
                  <a:cubicBezTo>
                    <a:pt x="16532" y="21392"/>
                    <a:pt x="16437" y="21161"/>
                    <a:pt x="16437" y="20779"/>
                  </a:cubicBezTo>
                  <a:lnTo>
                    <a:pt x="16437" y="18432"/>
                  </a:lnTo>
                  <a:lnTo>
                    <a:pt x="14059" y="18432"/>
                  </a:lnTo>
                  <a:cubicBezTo>
                    <a:pt x="13528" y="18432"/>
                    <a:pt x="13031" y="18335"/>
                    <a:pt x="12573" y="18143"/>
                  </a:cubicBezTo>
                  <a:cubicBezTo>
                    <a:pt x="12113" y="17953"/>
                    <a:pt x="11680" y="17690"/>
                    <a:pt x="11279" y="17354"/>
                  </a:cubicBezTo>
                  <a:cubicBezTo>
                    <a:pt x="10878" y="17019"/>
                    <a:pt x="10496" y="16628"/>
                    <a:pt x="10136" y="16181"/>
                  </a:cubicBezTo>
                  <a:cubicBezTo>
                    <a:pt x="9779" y="15731"/>
                    <a:pt x="9439" y="15253"/>
                    <a:pt x="9119" y="14739"/>
                  </a:cubicBezTo>
                  <a:cubicBezTo>
                    <a:pt x="9344" y="14359"/>
                    <a:pt x="9566" y="13962"/>
                    <a:pt x="9779" y="13551"/>
                  </a:cubicBezTo>
                  <a:cubicBezTo>
                    <a:pt x="9994" y="13142"/>
                    <a:pt x="10217" y="12739"/>
                    <a:pt x="10442" y="12336"/>
                  </a:cubicBezTo>
                  <a:cubicBezTo>
                    <a:pt x="10474" y="12246"/>
                    <a:pt x="10513" y="12164"/>
                    <a:pt x="10560" y="12091"/>
                  </a:cubicBezTo>
                  <a:cubicBezTo>
                    <a:pt x="10609" y="12024"/>
                    <a:pt x="10645" y="11939"/>
                    <a:pt x="10680" y="11846"/>
                  </a:cubicBezTo>
                  <a:cubicBezTo>
                    <a:pt x="11225" y="12797"/>
                    <a:pt x="11768" y="13591"/>
                    <a:pt x="12314" y="14231"/>
                  </a:cubicBezTo>
                  <a:cubicBezTo>
                    <a:pt x="12855" y="14867"/>
                    <a:pt x="13440" y="15188"/>
                    <a:pt x="14063" y="15188"/>
                  </a:cubicBezTo>
                  <a:lnTo>
                    <a:pt x="16442" y="15188"/>
                  </a:lnTo>
                  <a:lnTo>
                    <a:pt x="16442" y="12532"/>
                  </a:lnTo>
                  <a:cubicBezTo>
                    <a:pt x="16442" y="12152"/>
                    <a:pt x="16537" y="11922"/>
                    <a:pt x="16728" y="11846"/>
                  </a:cubicBezTo>
                  <a:cubicBezTo>
                    <a:pt x="16921" y="11773"/>
                    <a:pt x="17154" y="11866"/>
                    <a:pt x="17425" y="12126"/>
                  </a:cubicBezTo>
                  <a:lnTo>
                    <a:pt x="21333" y="15997"/>
                  </a:lnTo>
                  <a:close/>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319674">
                <a:defRPr/>
              </a:pPr>
              <a:endParaRPr lang="es-ES" sz="2100">
                <a:solidFill>
                  <a:srgbClr val="FFFFFF"/>
                </a:solidFill>
                <a:effectLst>
                  <a:outerShdw blurRad="38100" dist="38100" dir="2700000" algn="tl">
                    <a:srgbClr val="000000"/>
                  </a:outerShdw>
                </a:effectLst>
                <a:latin typeface="微软雅黑" pitchFamily="34" charset="-122"/>
                <a:ea typeface="微软雅黑" pitchFamily="34" charset="-122"/>
                <a:cs typeface="Gill Sans" charset="0"/>
              </a:endParaRPr>
            </a:p>
          </p:txBody>
        </p:sp>
        <p:sp>
          <p:nvSpPr>
            <p:cNvPr id="70" name="AutoShape 13"/>
            <p:cNvSpPr>
              <a:spLocks/>
            </p:cNvSpPr>
            <p:nvPr/>
          </p:nvSpPr>
          <p:spPr bwMode="auto">
            <a:xfrm>
              <a:off x="5828857" y="0"/>
              <a:ext cx="1312784" cy="238129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799" y="0"/>
                  </a:moveTo>
                  <a:cubicBezTo>
                    <a:pt x="4835" y="0"/>
                    <a:pt x="0" y="2663"/>
                    <a:pt x="0" y="5951"/>
                  </a:cubicBezTo>
                  <a:cubicBezTo>
                    <a:pt x="0" y="8122"/>
                    <a:pt x="2127" y="10006"/>
                    <a:pt x="5275" y="11046"/>
                  </a:cubicBezTo>
                  <a:lnTo>
                    <a:pt x="737" y="21599"/>
                  </a:lnTo>
                  <a:lnTo>
                    <a:pt x="9252" y="11838"/>
                  </a:lnTo>
                  <a:cubicBezTo>
                    <a:pt x="9759" y="11879"/>
                    <a:pt x="10272" y="11907"/>
                    <a:pt x="10799" y="11907"/>
                  </a:cubicBezTo>
                  <a:cubicBezTo>
                    <a:pt x="16764" y="11907"/>
                    <a:pt x="21599" y="9239"/>
                    <a:pt x="21599" y="5951"/>
                  </a:cubicBezTo>
                  <a:cubicBezTo>
                    <a:pt x="21599" y="2663"/>
                    <a:pt x="16764" y="0"/>
                    <a:pt x="10799" y="0"/>
                  </a:cubicBezTo>
                  <a:close/>
                </a:path>
              </a:pathLst>
            </a:custGeom>
            <a:solidFill>
              <a:schemeClr val="accent3"/>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3900">
                <a:solidFill>
                  <a:srgbClr val="FFFFFF"/>
                </a:solidFill>
                <a:effectLst>
                  <a:outerShdw blurRad="38100" dist="38100" dir="2700000" algn="tl">
                    <a:srgbClr val="000000"/>
                  </a:outerShdw>
                </a:effectLst>
                <a:latin typeface="微软雅黑" pitchFamily="34" charset="-122"/>
                <a:ea typeface="微软雅黑" pitchFamily="34" charset="-122"/>
                <a:cs typeface="Gill Sans" charset="0"/>
              </a:endParaRPr>
            </a:p>
          </p:txBody>
        </p:sp>
        <p:sp>
          <p:nvSpPr>
            <p:cNvPr id="71" name="AutoShape 14"/>
            <p:cNvSpPr>
              <a:spLocks/>
            </p:cNvSpPr>
            <p:nvPr/>
          </p:nvSpPr>
          <p:spPr bwMode="auto">
            <a:xfrm>
              <a:off x="5782822" y="6456483"/>
              <a:ext cx="1715984" cy="248289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7886" y="11625"/>
                  </a:lnTo>
                  <a:cubicBezTo>
                    <a:pt x="6170" y="12671"/>
                    <a:pt x="5067" y="14184"/>
                    <a:pt x="5067" y="15889"/>
                  </a:cubicBezTo>
                  <a:cubicBezTo>
                    <a:pt x="5067" y="19042"/>
                    <a:pt x="8768" y="21599"/>
                    <a:pt x="13333" y="21599"/>
                  </a:cubicBezTo>
                  <a:cubicBezTo>
                    <a:pt x="17898" y="21599"/>
                    <a:pt x="21600" y="19042"/>
                    <a:pt x="21600" y="15889"/>
                  </a:cubicBezTo>
                  <a:cubicBezTo>
                    <a:pt x="21600" y="12736"/>
                    <a:pt x="17898" y="10181"/>
                    <a:pt x="13333" y="10181"/>
                  </a:cubicBezTo>
                  <a:cubicBezTo>
                    <a:pt x="12401" y="10181"/>
                    <a:pt x="11506" y="10292"/>
                    <a:pt x="10670" y="10489"/>
                  </a:cubicBezTo>
                  <a:lnTo>
                    <a:pt x="0" y="0"/>
                  </a:lnTo>
                  <a:close/>
                </a:path>
              </a:pathLst>
            </a:custGeom>
            <a:solidFill>
              <a:schemeClr val="accent2"/>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3900">
                <a:solidFill>
                  <a:srgbClr val="FFFFFF"/>
                </a:solidFill>
                <a:effectLst>
                  <a:outerShdw blurRad="38100" dist="38100" dir="2700000" algn="tl">
                    <a:srgbClr val="000000"/>
                  </a:outerShdw>
                </a:effectLst>
                <a:latin typeface="微软雅黑" pitchFamily="34" charset="-122"/>
                <a:ea typeface="微软雅黑" pitchFamily="34" charset="-122"/>
                <a:cs typeface="Gill Sans" charset="0"/>
              </a:endParaRPr>
            </a:p>
          </p:txBody>
        </p:sp>
        <p:sp>
          <p:nvSpPr>
            <p:cNvPr id="72" name="AutoShape 15"/>
            <p:cNvSpPr>
              <a:spLocks/>
            </p:cNvSpPr>
            <p:nvPr/>
          </p:nvSpPr>
          <p:spPr bwMode="auto">
            <a:xfrm flipH="1">
              <a:off x="-92" y="4400632"/>
              <a:ext cx="3501814" cy="13128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551" y="0"/>
                  </a:moveTo>
                  <a:cubicBezTo>
                    <a:pt x="15720" y="0"/>
                    <a:pt x="14174" y="3248"/>
                    <a:pt x="13674" y="7700"/>
                  </a:cubicBezTo>
                  <a:lnTo>
                    <a:pt x="0" y="6335"/>
                  </a:lnTo>
                  <a:lnTo>
                    <a:pt x="13525" y="11887"/>
                  </a:lnTo>
                  <a:cubicBezTo>
                    <a:pt x="13729" y="17342"/>
                    <a:pt x="15453" y="21599"/>
                    <a:pt x="17551" y="21599"/>
                  </a:cubicBezTo>
                  <a:cubicBezTo>
                    <a:pt x="19787" y="21599"/>
                    <a:pt x="21599" y="16761"/>
                    <a:pt x="21599" y="10796"/>
                  </a:cubicBezTo>
                  <a:cubicBezTo>
                    <a:pt x="21599" y="4832"/>
                    <a:pt x="19787" y="0"/>
                    <a:pt x="17551" y="0"/>
                  </a:cubicBezTo>
                  <a:close/>
                </a:path>
              </a:pathLst>
            </a:custGeom>
            <a:solidFill>
              <a:schemeClr val="accent5"/>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3900">
                <a:solidFill>
                  <a:srgbClr val="FFFFFF"/>
                </a:solidFill>
                <a:effectLst>
                  <a:outerShdw blurRad="38100" dist="38100" dir="2700000" algn="tl">
                    <a:srgbClr val="000000"/>
                  </a:outerShdw>
                </a:effectLst>
                <a:latin typeface="微软雅黑" pitchFamily="34" charset="-122"/>
                <a:ea typeface="微软雅黑" pitchFamily="34" charset="-122"/>
                <a:cs typeface="Gill Sans" charset="0"/>
              </a:endParaRPr>
            </a:p>
          </p:txBody>
        </p:sp>
        <p:sp>
          <p:nvSpPr>
            <p:cNvPr id="73" name="AutoShape 16"/>
            <p:cNvSpPr>
              <a:spLocks/>
            </p:cNvSpPr>
            <p:nvPr/>
          </p:nvSpPr>
          <p:spPr bwMode="auto">
            <a:xfrm flipH="1">
              <a:off x="1622235" y="5840521"/>
              <a:ext cx="2271576" cy="159546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9448" y="9841"/>
                  </a:lnTo>
                  <a:cubicBezTo>
                    <a:pt x="9230" y="10744"/>
                    <a:pt x="9108" y="11706"/>
                    <a:pt x="9108" y="12715"/>
                  </a:cubicBezTo>
                  <a:cubicBezTo>
                    <a:pt x="9108" y="17620"/>
                    <a:pt x="11904" y="21599"/>
                    <a:pt x="15354" y="21599"/>
                  </a:cubicBezTo>
                  <a:cubicBezTo>
                    <a:pt x="18803" y="21600"/>
                    <a:pt x="21599" y="17620"/>
                    <a:pt x="21599" y="12715"/>
                  </a:cubicBezTo>
                  <a:cubicBezTo>
                    <a:pt x="21599" y="7809"/>
                    <a:pt x="18803" y="3835"/>
                    <a:pt x="15354" y="3835"/>
                  </a:cubicBezTo>
                  <a:cubicBezTo>
                    <a:pt x="13494" y="3835"/>
                    <a:pt x="11842" y="5014"/>
                    <a:pt x="10698" y="6849"/>
                  </a:cubicBezTo>
                  <a:lnTo>
                    <a:pt x="0" y="0"/>
                  </a:lnTo>
                  <a:close/>
                </a:path>
              </a:pathLst>
            </a:custGeom>
            <a:solidFill>
              <a:schemeClr val="accent4"/>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3900">
                <a:solidFill>
                  <a:srgbClr val="FFFFFF"/>
                </a:solidFill>
                <a:effectLst>
                  <a:outerShdw blurRad="38100" dist="38100" dir="2700000" algn="tl">
                    <a:srgbClr val="000000"/>
                  </a:outerShdw>
                </a:effectLst>
                <a:latin typeface="微软雅黑" pitchFamily="34" charset="-122"/>
                <a:ea typeface="微软雅黑" pitchFamily="34" charset="-122"/>
                <a:cs typeface="Gill Sans" charset="0"/>
              </a:endParaRPr>
            </a:p>
          </p:txBody>
        </p:sp>
        <p:sp>
          <p:nvSpPr>
            <p:cNvPr id="74" name="AutoShape 17"/>
            <p:cNvSpPr>
              <a:spLocks/>
            </p:cNvSpPr>
            <p:nvPr/>
          </p:nvSpPr>
          <p:spPr bwMode="auto">
            <a:xfrm flipH="1">
              <a:off x="1534928" y="755664"/>
              <a:ext cx="2381106" cy="20876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646" y="0"/>
                  </a:moveTo>
                  <a:cubicBezTo>
                    <a:pt x="12358" y="0"/>
                    <a:pt x="9693" y="3039"/>
                    <a:pt x="9693" y="6790"/>
                  </a:cubicBezTo>
                  <a:cubicBezTo>
                    <a:pt x="9693" y="7958"/>
                    <a:pt x="9975" y="9042"/>
                    <a:pt x="10431" y="10003"/>
                  </a:cubicBezTo>
                  <a:lnTo>
                    <a:pt x="0" y="21600"/>
                  </a:lnTo>
                  <a:lnTo>
                    <a:pt x="11914" y="12044"/>
                  </a:lnTo>
                  <a:cubicBezTo>
                    <a:pt x="12937" y="12993"/>
                    <a:pt x="14225" y="13585"/>
                    <a:pt x="15646" y="13585"/>
                  </a:cubicBezTo>
                  <a:cubicBezTo>
                    <a:pt x="18934" y="13585"/>
                    <a:pt x="21599" y="10541"/>
                    <a:pt x="21599" y="6790"/>
                  </a:cubicBezTo>
                  <a:cubicBezTo>
                    <a:pt x="21599" y="3039"/>
                    <a:pt x="18934" y="0"/>
                    <a:pt x="15646" y="0"/>
                  </a:cubicBezTo>
                  <a:close/>
                </a:path>
              </a:pathLst>
            </a:custGeom>
            <a:solidFill>
              <a:schemeClr val="accent1"/>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3900">
                <a:solidFill>
                  <a:srgbClr val="FFFFFF"/>
                </a:solidFill>
                <a:effectLst>
                  <a:outerShdw blurRad="38100" dist="38100" dir="2700000" algn="tl">
                    <a:srgbClr val="000000"/>
                  </a:outerShdw>
                </a:effectLst>
                <a:latin typeface="微软雅黑" pitchFamily="34" charset="-122"/>
                <a:ea typeface="微软雅黑" pitchFamily="34" charset="-122"/>
                <a:cs typeface="Gill Sans" charset="0"/>
              </a:endParaRPr>
            </a:p>
          </p:txBody>
        </p:sp>
        <p:sp>
          <p:nvSpPr>
            <p:cNvPr id="75" name="AutoShape 18"/>
            <p:cNvSpPr>
              <a:spLocks/>
            </p:cNvSpPr>
            <p:nvPr/>
          </p:nvSpPr>
          <p:spPr bwMode="auto">
            <a:xfrm flipH="1">
              <a:off x="1496" y="2476546"/>
              <a:ext cx="3479590" cy="13636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525" y="0"/>
                  </a:moveTo>
                  <a:cubicBezTo>
                    <a:pt x="15275" y="0"/>
                    <a:pt x="13450" y="4649"/>
                    <a:pt x="13450" y="10388"/>
                  </a:cubicBezTo>
                  <a:cubicBezTo>
                    <a:pt x="13450" y="10561"/>
                    <a:pt x="13457" y="10732"/>
                    <a:pt x="13460" y="10903"/>
                  </a:cubicBezTo>
                  <a:lnTo>
                    <a:pt x="0" y="21600"/>
                  </a:lnTo>
                  <a:lnTo>
                    <a:pt x="13854" y="14825"/>
                  </a:lnTo>
                  <a:cubicBezTo>
                    <a:pt x="14508" y="18336"/>
                    <a:pt x="15899" y="20783"/>
                    <a:pt x="17525" y="20783"/>
                  </a:cubicBezTo>
                  <a:cubicBezTo>
                    <a:pt x="19775" y="20783"/>
                    <a:pt x="21599" y="16127"/>
                    <a:pt x="21599" y="10388"/>
                  </a:cubicBezTo>
                  <a:cubicBezTo>
                    <a:pt x="21599" y="4649"/>
                    <a:pt x="19775" y="0"/>
                    <a:pt x="17525" y="0"/>
                  </a:cubicBezTo>
                  <a:close/>
                </a:path>
              </a:pathLst>
            </a:custGeom>
            <a:solidFill>
              <a:schemeClr val="accent6"/>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3900">
                <a:solidFill>
                  <a:srgbClr val="FFFFFF"/>
                </a:solidFill>
                <a:effectLst>
                  <a:outerShdw blurRad="38100" dist="38100" dir="2700000" algn="tl">
                    <a:srgbClr val="000000"/>
                  </a:outerShdw>
                </a:effectLst>
                <a:latin typeface="微软雅黑" pitchFamily="34" charset="-122"/>
                <a:ea typeface="微软雅黑" pitchFamily="34" charset="-122"/>
                <a:cs typeface="Gill Sans" charset="0"/>
              </a:endParaRPr>
            </a:p>
          </p:txBody>
        </p:sp>
        <p:sp>
          <p:nvSpPr>
            <p:cNvPr id="76" name="AutoShape 19"/>
            <p:cNvSpPr>
              <a:spLocks/>
            </p:cNvSpPr>
            <p:nvPr/>
          </p:nvSpPr>
          <p:spPr bwMode="auto">
            <a:xfrm flipH="1">
              <a:off x="1915905" y="1198584"/>
              <a:ext cx="525430" cy="52547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738" y="0"/>
                  </a:moveTo>
                  <a:cubicBezTo>
                    <a:pt x="16640" y="0"/>
                    <a:pt x="17458" y="155"/>
                    <a:pt x="18184" y="471"/>
                  </a:cubicBezTo>
                  <a:cubicBezTo>
                    <a:pt x="18910" y="787"/>
                    <a:pt x="19526" y="1231"/>
                    <a:pt x="20035" y="1804"/>
                  </a:cubicBezTo>
                  <a:cubicBezTo>
                    <a:pt x="20543" y="2377"/>
                    <a:pt x="20928" y="3077"/>
                    <a:pt x="21199" y="3905"/>
                  </a:cubicBezTo>
                  <a:cubicBezTo>
                    <a:pt x="21464" y="4735"/>
                    <a:pt x="21600" y="5659"/>
                    <a:pt x="21600" y="6675"/>
                  </a:cubicBezTo>
                  <a:cubicBezTo>
                    <a:pt x="21600" y="7271"/>
                    <a:pt x="21527" y="7855"/>
                    <a:pt x="21377" y="8432"/>
                  </a:cubicBezTo>
                  <a:cubicBezTo>
                    <a:pt x="21226" y="9010"/>
                    <a:pt x="21026" y="9572"/>
                    <a:pt x="20766" y="10115"/>
                  </a:cubicBezTo>
                  <a:cubicBezTo>
                    <a:pt x="20505" y="10660"/>
                    <a:pt x="20210" y="11179"/>
                    <a:pt x="19872" y="11671"/>
                  </a:cubicBezTo>
                  <a:cubicBezTo>
                    <a:pt x="19539" y="12162"/>
                    <a:pt x="19188" y="12611"/>
                    <a:pt x="18830" y="13015"/>
                  </a:cubicBezTo>
                  <a:lnTo>
                    <a:pt x="11457" y="21289"/>
                  </a:lnTo>
                  <a:cubicBezTo>
                    <a:pt x="11276" y="21495"/>
                    <a:pt x="11056" y="21600"/>
                    <a:pt x="10798" y="21600"/>
                  </a:cubicBezTo>
                  <a:cubicBezTo>
                    <a:pt x="10553" y="21600"/>
                    <a:pt x="10323" y="21495"/>
                    <a:pt x="10117" y="21289"/>
                  </a:cubicBezTo>
                  <a:lnTo>
                    <a:pt x="2746" y="12989"/>
                  </a:lnTo>
                  <a:cubicBezTo>
                    <a:pt x="2386" y="12583"/>
                    <a:pt x="2038" y="12137"/>
                    <a:pt x="1702" y="11642"/>
                  </a:cubicBezTo>
                  <a:cubicBezTo>
                    <a:pt x="1367" y="11151"/>
                    <a:pt x="1074" y="10640"/>
                    <a:pt x="821" y="10103"/>
                  </a:cubicBezTo>
                  <a:cubicBezTo>
                    <a:pt x="568" y="9570"/>
                    <a:pt x="370" y="9005"/>
                    <a:pt x="222" y="8426"/>
                  </a:cubicBezTo>
                  <a:cubicBezTo>
                    <a:pt x="72" y="7844"/>
                    <a:pt x="0" y="7263"/>
                    <a:pt x="0" y="6675"/>
                  </a:cubicBezTo>
                  <a:cubicBezTo>
                    <a:pt x="0" y="5659"/>
                    <a:pt x="137" y="4732"/>
                    <a:pt x="408" y="3905"/>
                  </a:cubicBezTo>
                  <a:cubicBezTo>
                    <a:pt x="678" y="3078"/>
                    <a:pt x="1071" y="2377"/>
                    <a:pt x="1577" y="1804"/>
                  </a:cubicBezTo>
                  <a:cubicBezTo>
                    <a:pt x="2083" y="1231"/>
                    <a:pt x="2699" y="787"/>
                    <a:pt x="3417" y="471"/>
                  </a:cubicBezTo>
                  <a:cubicBezTo>
                    <a:pt x="4136" y="155"/>
                    <a:pt x="4942" y="0"/>
                    <a:pt x="5838" y="0"/>
                  </a:cubicBezTo>
                  <a:cubicBezTo>
                    <a:pt x="6306" y="0"/>
                    <a:pt x="6777" y="81"/>
                    <a:pt x="7238" y="248"/>
                  </a:cubicBezTo>
                  <a:cubicBezTo>
                    <a:pt x="7701" y="412"/>
                    <a:pt x="8142" y="635"/>
                    <a:pt x="8557" y="903"/>
                  </a:cubicBezTo>
                  <a:cubicBezTo>
                    <a:pt x="8973" y="1174"/>
                    <a:pt x="9369" y="1482"/>
                    <a:pt x="9744" y="1830"/>
                  </a:cubicBezTo>
                  <a:cubicBezTo>
                    <a:pt x="10122" y="2177"/>
                    <a:pt x="10470" y="2527"/>
                    <a:pt x="10798" y="2880"/>
                  </a:cubicBezTo>
                  <a:cubicBezTo>
                    <a:pt x="11109" y="2527"/>
                    <a:pt x="11457" y="2177"/>
                    <a:pt x="11842" y="1830"/>
                  </a:cubicBezTo>
                  <a:cubicBezTo>
                    <a:pt x="12225" y="1482"/>
                    <a:pt x="12626" y="1174"/>
                    <a:pt x="13047" y="903"/>
                  </a:cubicBezTo>
                  <a:cubicBezTo>
                    <a:pt x="13467" y="635"/>
                    <a:pt x="13903" y="412"/>
                    <a:pt x="14351" y="248"/>
                  </a:cubicBezTo>
                  <a:cubicBezTo>
                    <a:pt x="14804" y="84"/>
                    <a:pt x="15267" y="0"/>
                    <a:pt x="15738" y="0"/>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319674">
                <a:defRPr/>
              </a:pPr>
              <a:endParaRPr lang="es-ES" sz="2100">
                <a:solidFill>
                  <a:srgbClr val="FFFFFF"/>
                </a:solidFill>
                <a:effectLst>
                  <a:outerShdw blurRad="38100" dist="38100" dir="2700000" algn="tl">
                    <a:srgbClr val="000000"/>
                  </a:outerShdw>
                </a:effectLst>
                <a:latin typeface="微软雅黑" pitchFamily="34" charset="-122"/>
                <a:ea typeface="微软雅黑" pitchFamily="34" charset="-122"/>
                <a:cs typeface="Gill Sans" charset="0"/>
              </a:endParaRPr>
            </a:p>
          </p:txBody>
        </p:sp>
        <p:sp>
          <p:nvSpPr>
            <p:cNvPr id="77" name="AutoShape 20"/>
            <p:cNvSpPr>
              <a:spLocks/>
            </p:cNvSpPr>
            <p:nvPr/>
          </p:nvSpPr>
          <p:spPr bwMode="auto">
            <a:xfrm flipH="1">
              <a:off x="2017499" y="6572373"/>
              <a:ext cx="523843" cy="43180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84" y="0"/>
                  </a:moveTo>
                  <a:cubicBezTo>
                    <a:pt x="20941" y="0"/>
                    <a:pt x="21159" y="103"/>
                    <a:pt x="21335" y="310"/>
                  </a:cubicBezTo>
                  <a:cubicBezTo>
                    <a:pt x="21511" y="518"/>
                    <a:pt x="21600" y="760"/>
                    <a:pt x="21600" y="1048"/>
                  </a:cubicBezTo>
                  <a:lnTo>
                    <a:pt x="21600" y="16238"/>
                  </a:lnTo>
                  <a:cubicBezTo>
                    <a:pt x="21600" y="16523"/>
                    <a:pt x="21511" y="16767"/>
                    <a:pt x="21335" y="16969"/>
                  </a:cubicBezTo>
                  <a:cubicBezTo>
                    <a:pt x="21161" y="17173"/>
                    <a:pt x="20943" y="17274"/>
                    <a:pt x="20684" y="17274"/>
                  </a:cubicBezTo>
                  <a:lnTo>
                    <a:pt x="19807" y="17274"/>
                  </a:lnTo>
                  <a:lnTo>
                    <a:pt x="19807" y="17369"/>
                  </a:lnTo>
                  <a:cubicBezTo>
                    <a:pt x="19807" y="17948"/>
                    <a:pt x="19709" y="18498"/>
                    <a:pt x="19513" y="19017"/>
                  </a:cubicBezTo>
                  <a:cubicBezTo>
                    <a:pt x="19317" y="19535"/>
                    <a:pt x="19060" y="19984"/>
                    <a:pt x="18746" y="20361"/>
                  </a:cubicBezTo>
                  <a:cubicBezTo>
                    <a:pt x="18433" y="20738"/>
                    <a:pt x="18051" y="21038"/>
                    <a:pt x="17608" y="21263"/>
                  </a:cubicBezTo>
                  <a:cubicBezTo>
                    <a:pt x="17167" y="21487"/>
                    <a:pt x="16697" y="21600"/>
                    <a:pt x="16197" y="21600"/>
                  </a:cubicBezTo>
                  <a:cubicBezTo>
                    <a:pt x="15705" y="21600"/>
                    <a:pt x="15237" y="21487"/>
                    <a:pt x="14796" y="21263"/>
                  </a:cubicBezTo>
                  <a:cubicBezTo>
                    <a:pt x="14353" y="21038"/>
                    <a:pt x="13973" y="20738"/>
                    <a:pt x="13653" y="20361"/>
                  </a:cubicBezTo>
                  <a:cubicBezTo>
                    <a:pt x="13332" y="19984"/>
                    <a:pt x="13077" y="19535"/>
                    <a:pt x="12886" y="19017"/>
                  </a:cubicBezTo>
                  <a:cubicBezTo>
                    <a:pt x="12695" y="18498"/>
                    <a:pt x="12600" y="17948"/>
                    <a:pt x="12600" y="17369"/>
                  </a:cubicBezTo>
                  <a:lnTo>
                    <a:pt x="12600" y="17274"/>
                  </a:lnTo>
                  <a:lnTo>
                    <a:pt x="8999" y="17274"/>
                  </a:lnTo>
                  <a:lnTo>
                    <a:pt x="8999" y="17369"/>
                  </a:lnTo>
                  <a:cubicBezTo>
                    <a:pt x="8999" y="17948"/>
                    <a:pt x="8904" y="18498"/>
                    <a:pt x="8713" y="19017"/>
                  </a:cubicBezTo>
                  <a:cubicBezTo>
                    <a:pt x="8522" y="19535"/>
                    <a:pt x="8265" y="19984"/>
                    <a:pt x="7946" y="20361"/>
                  </a:cubicBezTo>
                  <a:cubicBezTo>
                    <a:pt x="7628" y="20738"/>
                    <a:pt x="7244" y="21038"/>
                    <a:pt x="6803" y="21263"/>
                  </a:cubicBezTo>
                  <a:cubicBezTo>
                    <a:pt x="6360" y="21487"/>
                    <a:pt x="5894" y="21600"/>
                    <a:pt x="5402" y="21600"/>
                  </a:cubicBezTo>
                  <a:cubicBezTo>
                    <a:pt x="4910" y="21600"/>
                    <a:pt x="4442" y="21487"/>
                    <a:pt x="4004" y="21263"/>
                  </a:cubicBezTo>
                  <a:cubicBezTo>
                    <a:pt x="3558" y="21038"/>
                    <a:pt x="3178" y="20738"/>
                    <a:pt x="2857" y="20361"/>
                  </a:cubicBezTo>
                  <a:cubicBezTo>
                    <a:pt x="2537" y="19984"/>
                    <a:pt x="2282" y="19535"/>
                    <a:pt x="2091" y="19017"/>
                  </a:cubicBezTo>
                  <a:cubicBezTo>
                    <a:pt x="1900" y="18498"/>
                    <a:pt x="1804" y="17948"/>
                    <a:pt x="1804" y="17369"/>
                  </a:cubicBezTo>
                  <a:lnTo>
                    <a:pt x="1804" y="17274"/>
                  </a:lnTo>
                  <a:lnTo>
                    <a:pt x="891" y="17274"/>
                  </a:lnTo>
                  <a:cubicBezTo>
                    <a:pt x="646" y="17274"/>
                    <a:pt x="438" y="17168"/>
                    <a:pt x="262" y="16960"/>
                  </a:cubicBezTo>
                  <a:cubicBezTo>
                    <a:pt x="88" y="16756"/>
                    <a:pt x="0" y="16514"/>
                    <a:pt x="0" y="16238"/>
                  </a:cubicBezTo>
                  <a:lnTo>
                    <a:pt x="0" y="10668"/>
                  </a:lnTo>
                  <a:cubicBezTo>
                    <a:pt x="0" y="10441"/>
                    <a:pt x="26" y="10205"/>
                    <a:pt x="68" y="9960"/>
                  </a:cubicBezTo>
                  <a:cubicBezTo>
                    <a:pt x="117" y="9715"/>
                    <a:pt x="186" y="9474"/>
                    <a:pt x="274" y="9229"/>
                  </a:cubicBezTo>
                  <a:cubicBezTo>
                    <a:pt x="364" y="8984"/>
                    <a:pt x="470" y="8751"/>
                    <a:pt x="592" y="8526"/>
                  </a:cubicBezTo>
                  <a:cubicBezTo>
                    <a:pt x="712" y="8301"/>
                    <a:pt x="837" y="8114"/>
                    <a:pt x="959" y="7964"/>
                  </a:cubicBezTo>
                  <a:lnTo>
                    <a:pt x="3573" y="4906"/>
                  </a:lnTo>
                  <a:cubicBezTo>
                    <a:pt x="3697" y="4759"/>
                    <a:pt x="3857" y="4613"/>
                    <a:pt x="4053" y="4474"/>
                  </a:cubicBezTo>
                  <a:cubicBezTo>
                    <a:pt x="4248" y="4330"/>
                    <a:pt x="4449" y="4209"/>
                    <a:pt x="4657" y="4109"/>
                  </a:cubicBezTo>
                  <a:cubicBezTo>
                    <a:pt x="4863" y="4005"/>
                    <a:pt x="5071" y="3927"/>
                    <a:pt x="5277" y="3867"/>
                  </a:cubicBezTo>
                  <a:cubicBezTo>
                    <a:pt x="5485" y="3806"/>
                    <a:pt x="5686" y="3775"/>
                    <a:pt x="5882" y="3775"/>
                  </a:cubicBezTo>
                  <a:lnTo>
                    <a:pt x="6820" y="3775"/>
                  </a:lnTo>
                  <a:lnTo>
                    <a:pt x="6820" y="1048"/>
                  </a:lnTo>
                  <a:cubicBezTo>
                    <a:pt x="6820" y="760"/>
                    <a:pt x="6908" y="518"/>
                    <a:pt x="7082" y="310"/>
                  </a:cubicBezTo>
                  <a:cubicBezTo>
                    <a:pt x="7258" y="103"/>
                    <a:pt x="7464" y="0"/>
                    <a:pt x="7699" y="0"/>
                  </a:cubicBezTo>
                  <a:lnTo>
                    <a:pt x="20684" y="0"/>
                  </a:lnTo>
                  <a:close/>
                  <a:moveTo>
                    <a:pt x="6791" y="6438"/>
                  </a:moveTo>
                  <a:lnTo>
                    <a:pt x="5877" y="6438"/>
                  </a:lnTo>
                  <a:cubicBezTo>
                    <a:pt x="5799" y="6438"/>
                    <a:pt x="5676" y="6478"/>
                    <a:pt x="5510" y="6550"/>
                  </a:cubicBezTo>
                  <a:cubicBezTo>
                    <a:pt x="5341" y="6625"/>
                    <a:pt x="5223" y="6703"/>
                    <a:pt x="5152" y="6784"/>
                  </a:cubicBezTo>
                  <a:lnTo>
                    <a:pt x="2539" y="9830"/>
                  </a:lnTo>
                  <a:cubicBezTo>
                    <a:pt x="2478" y="9902"/>
                    <a:pt x="2412" y="10041"/>
                    <a:pt x="2351" y="10239"/>
                  </a:cubicBezTo>
                  <a:cubicBezTo>
                    <a:pt x="2289" y="10435"/>
                    <a:pt x="2257" y="10579"/>
                    <a:pt x="2257" y="10671"/>
                  </a:cubicBezTo>
                  <a:lnTo>
                    <a:pt x="2257" y="11527"/>
                  </a:lnTo>
                  <a:lnTo>
                    <a:pt x="6795" y="11527"/>
                  </a:lnTo>
                  <a:lnTo>
                    <a:pt x="6795" y="6438"/>
                  </a:lnTo>
                  <a:close/>
                  <a:moveTo>
                    <a:pt x="5395" y="18942"/>
                  </a:moveTo>
                  <a:cubicBezTo>
                    <a:pt x="5760" y="18942"/>
                    <a:pt x="6075" y="18789"/>
                    <a:pt x="6340" y="18481"/>
                  </a:cubicBezTo>
                  <a:cubicBezTo>
                    <a:pt x="6600" y="18173"/>
                    <a:pt x="6732" y="17804"/>
                    <a:pt x="6732" y="17372"/>
                  </a:cubicBezTo>
                  <a:cubicBezTo>
                    <a:pt x="6732" y="16940"/>
                    <a:pt x="6600" y="16569"/>
                    <a:pt x="6340" y="16252"/>
                  </a:cubicBezTo>
                  <a:cubicBezTo>
                    <a:pt x="6078" y="15944"/>
                    <a:pt x="5762" y="15786"/>
                    <a:pt x="5395" y="15786"/>
                  </a:cubicBezTo>
                  <a:cubicBezTo>
                    <a:pt x="5027" y="15786"/>
                    <a:pt x="4714" y="15941"/>
                    <a:pt x="4444" y="16246"/>
                  </a:cubicBezTo>
                  <a:cubicBezTo>
                    <a:pt x="4180" y="16557"/>
                    <a:pt x="4045" y="16932"/>
                    <a:pt x="4045" y="17372"/>
                  </a:cubicBezTo>
                  <a:cubicBezTo>
                    <a:pt x="4045" y="17804"/>
                    <a:pt x="4180" y="18173"/>
                    <a:pt x="4444" y="18481"/>
                  </a:cubicBezTo>
                  <a:cubicBezTo>
                    <a:pt x="4714" y="18789"/>
                    <a:pt x="5027" y="18942"/>
                    <a:pt x="5395" y="18942"/>
                  </a:cubicBezTo>
                  <a:moveTo>
                    <a:pt x="16195" y="18942"/>
                  </a:moveTo>
                  <a:cubicBezTo>
                    <a:pt x="16559" y="18942"/>
                    <a:pt x="16878" y="18789"/>
                    <a:pt x="17145" y="18481"/>
                  </a:cubicBezTo>
                  <a:cubicBezTo>
                    <a:pt x="17409" y="18173"/>
                    <a:pt x="17544" y="17804"/>
                    <a:pt x="17544" y="17372"/>
                  </a:cubicBezTo>
                  <a:cubicBezTo>
                    <a:pt x="17544" y="16940"/>
                    <a:pt x="17412" y="16569"/>
                    <a:pt x="17150" y="16252"/>
                  </a:cubicBezTo>
                  <a:cubicBezTo>
                    <a:pt x="16890" y="15944"/>
                    <a:pt x="16572" y="15786"/>
                    <a:pt x="16195" y="15786"/>
                  </a:cubicBezTo>
                  <a:cubicBezTo>
                    <a:pt x="15827" y="15786"/>
                    <a:pt x="15514" y="15941"/>
                    <a:pt x="15249" y="16246"/>
                  </a:cubicBezTo>
                  <a:cubicBezTo>
                    <a:pt x="14990" y="16557"/>
                    <a:pt x="14857" y="16932"/>
                    <a:pt x="14857" y="17372"/>
                  </a:cubicBezTo>
                  <a:cubicBezTo>
                    <a:pt x="14857" y="17804"/>
                    <a:pt x="14990" y="18173"/>
                    <a:pt x="15249" y="18481"/>
                  </a:cubicBezTo>
                  <a:cubicBezTo>
                    <a:pt x="15511" y="18789"/>
                    <a:pt x="15825" y="18942"/>
                    <a:pt x="16195" y="18942"/>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319674">
                <a:defRPr/>
              </a:pPr>
              <a:endParaRPr lang="es-ES" sz="2100">
                <a:solidFill>
                  <a:srgbClr val="FFFFFF"/>
                </a:solidFill>
                <a:effectLst>
                  <a:outerShdw blurRad="38100" dist="38100" dir="2700000" algn="tl">
                    <a:srgbClr val="000000"/>
                  </a:outerShdw>
                </a:effectLst>
                <a:latin typeface="微软雅黑" pitchFamily="34" charset="-122"/>
                <a:ea typeface="微软雅黑" pitchFamily="34" charset="-122"/>
                <a:cs typeface="Gill Sans" charset="0"/>
              </a:endParaRPr>
            </a:p>
          </p:txBody>
        </p:sp>
        <p:sp>
          <p:nvSpPr>
            <p:cNvPr id="78" name="AutoShape 21"/>
            <p:cNvSpPr>
              <a:spLocks/>
            </p:cNvSpPr>
            <p:nvPr/>
          </p:nvSpPr>
          <p:spPr bwMode="auto">
            <a:xfrm flipH="1">
              <a:off x="387235" y="2849615"/>
              <a:ext cx="525431" cy="525473"/>
            </a:xfrm>
            <a:custGeom>
              <a:avLst/>
              <a:gdLst>
                <a:gd name="T0" fmla="+- 0 10802 114"/>
                <a:gd name="T1" fmla="*/ T0 w 21376"/>
                <a:gd name="T2" fmla="*/ 10800 h 21600"/>
                <a:gd name="T3" fmla="+- 0 10802 114"/>
                <a:gd name="T4" fmla="*/ T3 w 21376"/>
                <a:gd name="T5" fmla="*/ 10800 h 21600"/>
                <a:gd name="T6" fmla="+- 0 10802 114"/>
                <a:gd name="T7" fmla="*/ T6 w 21376"/>
                <a:gd name="T8" fmla="*/ 10800 h 21600"/>
                <a:gd name="T9" fmla="+- 0 10802 114"/>
                <a:gd name="T10" fmla="*/ T9 w 21376"/>
                <a:gd name="T11" fmla="*/ 10800 h 21600"/>
              </a:gdLst>
              <a:ahLst/>
              <a:cxnLst>
                <a:cxn ang="0">
                  <a:pos x="T1" y="T2"/>
                </a:cxn>
                <a:cxn ang="0">
                  <a:pos x="T4" y="T5"/>
                </a:cxn>
                <a:cxn ang="0">
                  <a:pos x="T7" y="T8"/>
                </a:cxn>
                <a:cxn ang="0">
                  <a:pos x="T10" y="T11"/>
                </a:cxn>
              </a:cxnLst>
              <a:rect l="0" t="0" r="r" b="b"/>
              <a:pathLst>
                <a:path w="21376" h="21600">
                  <a:moveTo>
                    <a:pt x="21036" y="18604"/>
                  </a:moveTo>
                  <a:cubicBezTo>
                    <a:pt x="21454" y="19261"/>
                    <a:pt x="21486" y="19922"/>
                    <a:pt x="21134" y="20586"/>
                  </a:cubicBezTo>
                  <a:cubicBezTo>
                    <a:pt x="20969" y="20915"/>
                    <a:pt x="20731" y="21168"/>
                    <a:pt x="20427" y="21338"/>
                  </a:cubicBezTo>
                  <a:cubicBezTo>
                    <a:pt x="20122" y="21514"/>
                    <a:pt x="19797" y="21600"/>
                    <a:pt x="19455" y="21600"/>
                  </a:cubicBezTo>
                  <a:lnTo>
                    <a:pt x="1928" y="21600"/>
                  </a:lnTo>
                  <a:cubicBezTo>
                    <a:pt x="1585" y="21600"/>
                    <a:pt x="1263" y="21514"/>
                    <a:pt x="965" y="21338"/>
                  </a:cubicBezTo>
                  <a:cubicBezTo>
                    <a:pt x="663" y="21168"/>
                    <a:pt x="425" y="20915"/>
                    <a:pt x="248" y="20586"/>
                  </a:cubicBezTo>
                  <a:cubicBezTo>
                    <a:pt x="-114" y="19914"/>
                    <a:pt x="-80" y="19250"/>
                    <a:pt x="344" y="18604"/>
                  </a:cubicBezTo>
                  <a:lnTo>
                    <a:pt x="7509" y="7313"/>
                  </a:lnTo>
                  <a:lnTo>
                    <a:pt x="7509" y="2167"/>
                  </a:lnTo>
                  <a:lnTo>
                    <a:pt x="6427" y="2167"/>
                  </a:lnTo>
                  <a:cubicBezTo>
                    <a:pt x="6122" y="2167"/>
                    <a:pt x="5870" y="2061"/>
                    <a:pt x="5670" y="1850"/>
                  </a:cubicBezTo>
                  <a:cubicBezTo>
                    <a:pt x="5473" y="1638"/>
                    <a:pt x="5371" y="1380"/>
                    <a:pt x="5371" y="1072"/>
                  </a:cubicBezTo>
                  <a:cubicBezTo>
                    <a:pt x="5371" y="778"/>
                    <a:pt x="5473" y="528"/>
                    <a:pt x="5670" y="320"/>
                  </a:cubicBezTo>
                  <a:cubicBezTo>
                    <a:pt x="5870" y="108"/>
                    <a:pt x="6122" y="0"/>
                    <a:pt x="6427" y="0"/>
                  </a:cubicBezTo>
                  <a:lnTo>
                    <a:pt x="14953" y="0"/>
                  </a:lnTo>
                  <a:cubicBezTo>
                    <a:pt x="15260" y="0"/>
                    <a:pt x="15515" y="108"/>
                    <a:pt x="15724" y="320"/>
                  </a:cubicBezTo>
                  <a:cubicBezTo>
                    <a:pt x="15933" y="528"/>
                    <a:pt x="16038" y="778"/>
                    <a:pt x="16038" y="1072"/>
                  </a:cubicBezTo>
                  <a:cubicBezTo>
                    <a:pt x="16038" y="1380"/>
                    <a:pt x="15933" y="1638"/>
                    <a:pt x="15724" y="1850"/>
                  </a:cubicBezTo>
                  <a:cubicBezTo>
                    <a:pt x="15515" y="2061"/>
                    <a:pt x="15260" y="2167"/>
                    <a:pt x="14953" y="2167"/>
                  </a:cubicBezTo>
                  <a:lnTo>
                    <a:pt x="13900" y="2167"/>
                  </a:lnTo>
                  <a:lnTo>
                    <a:pt x="13900" y="7339"/>
                  </a:lnTo>
                  <a:lnTo>
                    <a:pt x="21036" y="18604"/>
                  </a:lnTo>
                  <a:close/>
                  <a:moveTo>
                    <a:pt x="5261" y="14865"/>
                  </a:moveTo>
                  <a:lnTo>
                    <a:pt x="16122" y="14865"/>
                  </a:lnTo>
                  <a:lnTo>
                    <a:pt x="11773" y="7974"/>
                  </a:lnTo>
                  <a:lnTo>
                    <a:pt x="11773" y="2167"/>
                  </a:lnTo>
                  <a:lnTo>
                    <a:pt x="9635" y="2167"/>
                  </a:lnTo>
                  <a:lnTo>
                    <a:pt x="9635" y="7947"/>
                  </a:lnTo>
                  <a:lnTo>
                    <a:pt x="5261" y="14865"/>
                  </a:lnTo>
                  <a:close/>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319674">
                <a:defRPr/>
              </a:pPr>
              <a:endParaRPr lang="es-ES" sz="2100">
                <a:solidFill>
                  <a:srgbClr val="FFFFFF"/>
                </a:solidFill>
                <a:effectLst>
                  <a:outerShdw blurRad="38100" dist="38100" dir="2700000" algn="tl">
                    <a:srgbClr val="000000"/>
                  </a:outerShdw>
                </a:effectLst>
                <a:latin typeface="微软雅黑" pitchFamily="34" charset="-122"/>
                <a:ea typeface="微软雅黑" pitchFamily="34" charset="-122"/>
                <a:cs typeface="Gill Sans" charset="0"/>
              </a:endParaRPr>
            </a:p>
          </p:txBody>
        </p:sp>
        <p:sp>
          <p:nvSpPr>
            <p:cNvPr id="79" name="AutoShape 22"/>
            <p:cNvSpPr>
              <a:spLocks/>
            </p:cNvSpPr>
            <p:nvPr/>
          </p:nvSpPr>
          <p:spPr bwMode="auto">
            <a:xfrm flipH="1">
              <a:off x="363424" y="4773701"/>
              <a:ext cx="525430" cy="525473"/>
            </a:xfrm>
            <a:custGeom>
              <a:avLst/>
              <a:gdLst>
                <a:gd name="T0" fmla="*/ 10795 w 21591"/>
                <a:gd name="T1" fmla="+- 0 10799 50"/>
                <a:gd name="T2" fmla="*/ 10799 h 21498"/>
                <a:gd name="T3" fmla="*/ 10795 w 21591"/>
                <a:gd name="T4" fmla="+- 0 10799 50"/>
                <a:gd name="T5" fmla="*/ 10799 h 21498"/>
                <a:gd name="T6" fmla="*/ 10795 w 21591"/>
                <a:gd name="T7" fmla="+- 0 10799 50"/>
                <a:gd name="T8" fmla="*/ 10799 h 21498"/>
                <a:gd name="T9" fmla="*/ 10795 w 21591"/>
                <a:gd name="T10" fmla="+- 0 10799 50"/>
                <a:gd name="T11" fmla="*/ 10799 h 21498"/>
              </a:gdLst>
              <a:ahLst/>
              <a:cxnLst>
                <a:cxn ang="0">
                  <a:pos x="T0" y="T2"/>
                </a:cxn>
                <a:cxn ang="0">
                  <a:pos x="T3" y="T5"/>
                </a:cxn>
                <a:cxn ang="0">
                  <a:pos x="T6" y="T8"/>
                </a:cxn>
                <a:cxn ang="0">
                  <a:pos x="T9" y="T11"/>
                </a:cxn>
              </a:cxnLst>
              <a:rect l="0" t="0" r="r" b="b"/>
              <a:pathLst>
                <a:path w="21591" h="21498">
                  <a:moveTo>
                    <a:pt x="14059" y="6524"/>
                  </a:moveTo>
                  <a:cubicBezTo>
                    <a:pt x="13645" y="6524"/>
                    <a:pt x="13256" y="6670"/>
                    <a:pt x="12887" y="6962"/>
                  </a:cubicBezTo>
                  <a:cubicBezTo>
                    <a:pt x="12520" y="7257"/>
                    <a:pt x="12155" y="7651"/>
                    <a:pt x="11798" y="8138"/>
                  </a:cubicBezTo>
                  <a:cubicBezTo>
                    <a:pt x="11441" y="8626"/>
                    <a:pt x="11081" y="9183"/>
                    <a:pt x="10726" y="9814"/>
                  </a:cubicBezTo>
                  <a:cubicBezTo>
                    <a:pt x="10371" y="10444"/>
                    <a:pt x="10017" y="11093"/>
                    <a:pt x="9664" y="11764"/>
                  </a:cubicBezTo>
                  <a:cubicBezTo>
                    <a:pt x="9234" y="12584"/>
                    <a:pt x="8793" y="13393"/>
                    <a:pt x="8336" y="14196"/>
                  </a:cubicBezTo>
                  <a:cubicBezTo>
                    <a:pt x="7876" y="14996"/>
                    <a:pt x="7384" y="15717"/>
                    <a:pt x="6858" y="16356"/>
                  </a:cubicBezTo>
                  <a:cubicBezTo>
                    <a:pt x="6329" y="16995"/>
                    <a:pt x="5752" y="17509"/>
                    <a:pt x="5118" y="17898"/>
                  </a:cubicBezTo>
                  <a:cubicBezTo>
                    <a:pt x="4484" y="18289"/>
                    <a:pt x="3787" y="18487"/>
                    <a:pt x="3021" y="18487"/>
                  </a:cubicBezTo>
                  <a:lnTo>
                    <a:pt x="457" y="18487"/>
                  </a:lnTo>
                  <a:cubicBezTo>
                    <a:pt x="332" y="18487"/>
                    <a:pt x="225" y="18432"/>
                    <a:pt x="134" y="18324"/>
                  </a:cubicBezTo>
                  <a:cubicBezTo>
                    <a:pt x="44" y="18219"/>
                    <a:pt x="0" y="18090"/>
                    <a:pt x="0" y="17941"/>
                  </a:cubicBezTo>
                  <a:lnTo>
                    <a:pt x="0" y="15790"/>
                  </a:lnTo>
                  <a:cubicBezTo>
                    <a:pt x="0" y="15638"/>
                    <a:pt x="44" y="15512"/>
                    <a:pt x="134" y="15410"/>
                  </a:cubicBezTo>
                  <a:cubicBezTo>
                    <a:pt x="225" y="15311"/>
                    <a:pt x="332" y="15255"/>
                    <a:pt x="457" y="15255"/>
                  </a:cubicBezTo>
                  <a:lnTo>
                    <a:pt x="3021" y="15255"/>
                  </a:lnTo>
                  <a:cubicBezTo>
                    <a:pt x="3420" y="15255"/>
                    <a:pt x="3809" y="15112"/>
                    <a:pt x="4188" y="14823"/>
                  </a:cubicBezTo>
                  <a:cubicBezTo>
                    <a:pt x="4568" y="14537"/>
                    <a:pt x="4932" y="14149"/>
                    <a:pt x="5285" y="13664"/>
                  </a:cubicBezTo>
                  <a:cubicBezTo>
                    <a:pt x="5637" y="13180"/>
                    <a:pt x="5984" y="12622"/>
                    <a:pt x="6339" y="11995"/>
                  </a:cubicBezTo>
                  <a:cubicBezTo>
                    <a:pt x="6691" y="11367"/>
                    <a:pt x="7041" y="10716"/>
                    <a:pt x="7394" y="10044"/>
                  </a:cubicBezTo>
                  <a:cubicBezTo>
                    <a:pt x="7822" y="9224"/>
                    <a:pt x="8270" y="8407"/>
                    <a:pt x="8734" y="7598"/>
                  </a:cubicBezTo>
                  <a:cubicBezTo>
                    <a:pt x="9199" y="6789"/>
                    <a:pt x="9696" y="6063"/>
                    <a:pt x="10222" y="5420"/>
                  </a:cubicBezTo>
                  <a:cubicBezTo>
                    <a:pt x="10748" y="4775"/>
                    <a:pt x="11323" y="4261"/>
                    <a:pt x="11949" y="3876"/>
                  </a:cubicBezTo>
                  <a:cubicBezTo>
                    <a:pt x="12573" y="3488"/>
                    <a:pt x="13276" y="3292"/>
                    <a:pt x="14056" y="3292"/>
                  </a:cubicBezTo>
                  <a:lnTo>
                    <a:pt x="16434" y="3292"/>
                  </a:lnTo>
                  <a:lnTo>
                    <a:pt x="16434" y="711"/>
                  </a:lnTo>
                  <a:cubicBezTo>
                    <a:pt x="16434" y="329"/>
                    <a:pt x="16530" y="101"/>
                    <a:pt x="16721" y="22"/>
                  </a:cubicBezTo>
                  <a:cubicBezTo>
                    <a:pt x="16914" y="-50"/>
                    <a:pt x="17146" y="49"/>
                    <a:pt x="17418" y="317"/>
                  </a:cubicBezTo>
                  <a:lnTo>
                    <a:pt x="21330" y="4203"/>
                  </a:lnTo>
                  <a:cubicBezTo>
                    <a:pt x="21511" y="4372"/>
                    <a:pt x="21597" y="4582"/>
                    <a:pt x="21587" y="4834"/>
                  </a:cubicBezTo>
                  <a:cubicBezTo>
                    <a:pt x="21587" y="5102"/>
                    <a:pt x="21502" y="5321"/>
                    <a:pt x="21330" y="5487"/>
                  </a:cubicBezTo>
                  <a:lnTo>
                    <a:pt x="17418" y="9361"/>
                  </a:lnTo>
                  <a:cubicBezTo>
                    <a:pt x="17146" y="9630"/>
                    <a:pt x="16914" y="9726"/>
                    <a:pt x="16721" y="9644"/>
                  </a:cubicBezTo>
                  <a:cubicBezTo>
                    <a:pt x="16530" y="9569"/>
                    <a:pt x="16434" y="9338"/>
                    <a:pt x="16434" y="8956"/>
                  </a:cubicBezTo>
                  <a:lnTo>
                    <a:pt x="16434" y="6524"/>
                  </a:lnTo>
                  <a:lnTo>
                    <a:pt x="14059" y="6524"/>
                  </a:lnTo>
                  <a:close/>
                  <a:moveTo>
                    <a:pt x="462" y="6495"/>
                  </a:moveTo>
                  <a:cubicBezTo>
                    <a:pt x="337" y="6495"/>
                    <a:pt x="229" y="6448"/>
                    <a:pt x="139" y="6349"/>
                  </a:cubicBezTo>
                  <a:cubicBezTo>
                    <a:pt x="48" y="6250"/>
                    <a:pt x="4" y="6127"/>
                    <a:pt x="4" y="5978"/>
                  </a:cubicBezTo>
                  <a:lnTo>
                    <a:pt x="4" y="3823"/>
                  </a:lnTo>
                  <a:cubicBezTo>
                    <a:pt x="4" y="3462"/>
                    <a:pt x="156" y="3286"/>
                    <a:pt x="462" y="3292"/>
                  </a:cubicBezTo>
                  <a:lnTo>
                    <a:pt x="3026" y="3292"/>
                  </a:lnTo>
                  <a:cubicBezTo>
                    <a:pt x="3560" y="3292"/>
                    <a:pt x="4054" y="3388"/>
                    <a:pt x="4514" y="3572"/>
                  </a:cubicBezTo>
                  <a:cubicBezTo>
                    <a:pt x="4974" y="3762"/>
                    <a:pt x="5409" y="4022"/>
                    <a:pt x="5820" y="4358"/>
                  </a:cubicBezTo>
                  <a:cubicBezTo>
                    <a:pt x="6229" y="4691"/>
                    <a:pt x="6608" y="5085"/>
                    <a:pt x="6963" y="5531"/>
                  </a:cubicBezTo>
                  <a:cubicBezTo>
                    <a:pt x="7318" y="5978"/>
                    <a:pt x="7655" y="6463"/>
                    <a:pt x="7993" y="6982"/>
                  </a:cubicBezTo>
                  <a:cubicBezTo>
                    <a:pt x="7518" y="7823"/>
                    <a:pt x="7058" y="8652"/>
                    <a:pt x="6620" y="9472"/>
                  </a:cubicBezTo>
                  <a:cubicBezTo>
                    <a:pt x="6589" y="9548"/>
                    <a:pt x="6557" y="9610"/>
                    <a:pt x="6515" y="9668"/>
                  </a:cubicBezTo>
                  <a:cubicBezTo>
                    <a:pt x="6476" y="9726"/>
                    <a:pt x="6442" y="9793"/>
                    <a:pt x="6410" y="9875"/>
                  </a:cubicBezTo>
                  <a:cubicBezTo>
                    <a:pt x="5862" y="8926"/>
                    <a:pt x="5319" y="8127"/>
                    <a:pt x="4776" y="7473"/>
                  </a:cubicBezTo>
                  <a:cubicBezTo>
                    <a:pt x="4232" y="6822"/>
                    <a:pt x="3650" y="6495"/>
                    <a:pt x="3024" y="6495"/>
                  </a:cubicBezTo>
                  <a:lnTo>
                    <a:pt x="462" y="6495"/>
                  </a:lnTo>
                  <a:close/>
                  <a:moveTo>
                    <a:pt x="21333" y="15997"/>
                  </a:moveTo>
                  <a:cubicBezTo>
                    <a:pt x="21514" y="16166"/>
                    <a:pt x="21600" y="16385"/>
                    <a:pt x="21590" y="16657"/>
                  </a:cubicBezTo>
                  <a:cubicBezTo>
                    <a:pt x="21590" y="16908"/>
                    <a:pt x="21504" y="17115"/>
                    <a:pt x="21333" y="17284"/>
                  </a:cubicBezTo>
                  <a:lnTo>
                    <a:pt x="17420" y="21182"/>
                  </a:lnTo>
                  <a:cubicBezTo>
                    <a:pt x="17149" y="21453"/>
                    <a:pt x="16916" y="21550"/>
                    <a:pt x="16723" y="21471"/>
                  </a:cubicBezTo>
                  <a:cubicBezTo>
                    <a:pt x="16532" y="21392"/>
                    <a:pt x="16437" y="21161"/>
                    <a:pt x="16437" y="20779"/>
                  </a:cubicBezTo>
                  <a:lnTo>
                    <a:pt x="16437" y="18432"/>
                  </a:lnTo>
                  <a:lnTo>
                    <a:pt x="14059" y="18432"/>
                  </a:lnTo>
                  <a:cubicBezTo>
                    <a:pt x="13528" y="18432"/>
                    <a:pt x="13031" y="18335"/>
                    <a:pt x="12573" y="18143"/>
                  </a:cubicBezTo>
                  <a:cubicBezTo>
                    <a:pt x="12113" y="17953"/>
                    <a:pt x="11680" y="17690"/>
                    <a:pt x="11279" y="17354"/>
                  </a:cubicBezTo>
                  <a:cubicBezTo>
                    <a:pt x="10878" y="17019"/>
                    <a:pt x="10496" y="16628"/>
                    <a:pt x="10136" y="16181"/>
                  </a:cubicBezTo>
                  <a:cubicBezTo>
                    <a:pt x="9779" y="15731"/>
                    <a:pt x="9439" y="15253"/>
                    <a:pt x="9119" y="14739"/>
                  </a:cubicBezTo>
                  <a:cubicBezTo>
                    <a:pt x="9344" y="14359"/>
                    <a:pt x="9566" y="13962"/>
                    <a:pt x="9779" y="13551"/>
                  </a:cubicBezTo>
                  <a:cubicBezTo>
                    <a:pt x="9994" y="13142"/>
                    <a:pt x="10217" y="12739"/>
                    <a:pt x="10442" y="12336"/>
                  </a:cubicBezTo>
                  <a:cubicBezTo>
                    <a:pt x="10474" y="12246"/>
                    <a:pt x="10513" y="12164"/>
                    <a:pt x="10560" y="12091"/>
                  </a:cubicBezTo>
                  <a:cubicBezTo>
                    <a:pt x="10609" y="12024"/>
                    <a:pt x="10645" y="11939"/>
                    <a:pt x="10680" y="11846"/>
                  </a:cubicBezTo>
                  <a:cubicBezTo>
                    <a:pt x="11225" y="12797"/>
                    <a:pt x="11768" y="13591"/>
                    <a:pt x="12314" y="14231"/>
                  </a:cubicBezTo>
                  <a:cubicBezTo>
                    <a:pt x="12855" y="14867"/>
                    <a:pt x="13440" y="15188"/>
                    <a:pt x="14063" y="15188"/>
                  </a:cubicBezTo>
                  <a:lnTo>
                    <a:pt x="16442" y="15188"/>
                  </a:lnTo>
                  <a:lnTo>
                    <a:pt x="16442" y="12532"/>
                  </a:lnTo>
                  <a:cubicBezTo>
                    <a:pt x="16442" y="12152"/>
                    <a:pt x="16537" y="11922"/>
                    <a:pt x="16728" y="11846"/>
                  </a:cubicBezTo>
                  <a:cubicBezTo>
                    <a:pt x="16921" y="11773"/>
                    <a:pt x="17154" y="11866"/>
                    <a:pt x="17425" y="12126"/>
                  </a:cubicBezTo>
                  <a:lnTo>
                    <a:pt x="21333" y="15997"/>
                  </a:lnTo>
                  <a:close/>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319674">
                <a:defRPr/>
              </a:pPr>
              <a:endParaRPr lang="es-ES" sz="2100">
                <a:solidFill>
                  <a:srgbClr val="FFFFFF"/>
                </a:solidFill>
                <a:effectLst>
                  <a:outerShdw blurRad="38100" dist="38100" dir="2700000" algn="tl">
                    <a:srgbClr val="000000"/>
                  </a:outerShdw>
                </a:effectLst>
                <a:latin typeface="微软雅黑" pitchFamily="34" charset="-122"/>
                <a:ea typeface="微软雅黑" pitchFamily="34" charset="-122"/>
                <a:cs typeface="Gill Sans" charset="0"/>
              </a:endParaRPr>
            </a:p>
          </p:txBody>
        </p:sp>
        <p:sp>
          <p:nvSpPr>
            <p:cNvPr id="80" name="AutoShape 23"/>
            <p:cNvSpPr>
              <a:spLocks/>
            </p:cNvSpPr>
            <p:nvPr/>
          </p:nvSpPr>
          <p:spPr bwMode="auto">
            <a:xfrm flipH="1">
              <a:off x="3531883" y="0"/>
              <a:ext cx="1317546" cy="227651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42" y="0"/>
                  </a:moveTo>
                  <a:cubicBezTo>
                    <a:pt x="4901" y="0"/>
                    <a:pt x="84" y="2784"/>
                    <a:pt x="84" y="6222"/>
                  </a:cubicBezTo>
                  <a:cubicBezTo>
                    <a:pt x="84" y="8390"/>
                    <a:pt x="2004" y="10299"/>
                    <a:pt x="4910" y="11413"/>
                  </a:cubicBezTo>
                  <a:lnTo>
                    <a:pt x="0" y="21600"/>
                  </a:lnTo>
                  <a:lnTo>
                    <a:pt x="8806" y="12332"/>
                  </a:lnTo>
                  <a:cubicBezTo>
                    <a:pt x="9466" y="12405"/>
                    <a:pt x="10144" y="12448"/>
                    <a:pt x="10842" y="12448"/>
                  </a:cubicBezTo>
                  <a:cubicBezTo>
                    <a:pt x="16783" y="12448"/>
                    <a:pt x="21599" y="9660"/>
                    <a:pt x="21599" y="6222"/>
                  </a:cubicBezTo>
                  <a:cubicBezTo>
                    <a:pt x="21600" y="2784"/>
                    <a:pt x="16783" y="0"/>
                    <a:pt x="10842" y="0"/>
                  </a:cubicBezTo>
                  <a:close/>
                </a:path>
              </a:pathLst>
            </a:custGeom>
            <a:solidFill>
              <a:schemeClr val="accent2"/>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3900">
                <a:solidFill>
                  <a:srgbClr val="FFFFFF"/>
                </a:solidFill>
                <a:effectLst>
                  <a:outerShdw blurRad="38100" dist="38100" dir="2700000" algn="tl">
                    <a:srgbClr val="000000"/>
                  </a:outerShdw>
                </a:effectLst>
                <a:latin typeface="微软雅黑" pitchFamily="34" charset="-122"/>
                <a:ea typeface="微软雅黑" pitchFamily="34" charset="-122"/>
                <a:cs typeface="Gill Sans" charset="0"/>
              </a:endParaRPr>
            </a:p>
          </p:txBody>
        </p:sp>
        <p:sp>
          <p:nvSpPr>
            <p:cNvPr id="81" name="AutoShape 24"/>
            <p:cNvSpPr>
              <a:spLocks/>
            </p:cNvSpPr>
            <p:nvPr/>
          </p:nvSpPr>
          <p:spPr bwMode="auto">
            <a:xfrm flipH="1">
              <a:off x="3314408" y="6402507"/>
              <a:ext cx="1519146" cy="246067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6690" y="11247"/>
                  </a:lnTo>
                  <a:cubicBezTo>
                    <a:pt x="4424" y="12298"/>
                    <a:pt x="2939" y="13954"/>
                    <a:pt x="2939" y="15838"/>
                  </a:cubicBezTo>
                  <a:cubicBezTo>
                    <a:pt x="2939" y="19019"/>
                    <a:pt x="7116" y="21599"/>
                    <a:pt x="12269" y="21599"/>
                  </a:cubicBezTo>
                  <a:cubicBezTo>
                    <a:pt x="17422" y="21599"/>
                    <a:pt x="21599" y="19019"/>
                    <a:pt x="21599" y="15838"/>
                  </a:cubicBezTo>
                  <a:cubicBezTo>
                    <a:pt x="21600" y="12657"/>
                    <a:pt x="17422" y="10080"/>
                    <a:pt x="12269" y="10080"/>
                  </a:cubicBezTo>
                  <a:cubicBezTo>
                    <a:pt x="11475" y="10080"/>
                    <a:pt x="10709" y="10150"/>
                    <a:pt x="9973" y="10265"/>
                  </a:cubicBezTo>
                  <a:lnTo>
                    <a:pt x="0" y="0"/>
                  </a:lnTo>
                  <a:close/>
                </a:path>
              </a:pathLst>
            </a:custGeom>
            <a:solidFill>
              <a:schemeClr val="accent3"/>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3900">
                <a:solidFill>
                  <a:srgbClr val="FFFFFF"/>
                </a:solidFill>
                <a:effectLst>
                  <a:outerShdw blurRad="38100" dist="38100" dir="2700000" algn="tl">
                    <a:srgbClr val="000000"/>
                  </a:outerShdw>
                </a:effectLst>
                <a:latin typeface="微软雅黑" pitchFamily="34" charset="-122"/>
                <a:ea typeface="微软雅黑" pitchFamily="34" charset="-122"/>
                <a:cs typeface="Gill Sans" charset="0"/>
              </a:endParaRPr>
            </a:p>
          </p:txBody>
        </p:sp>
        <p:sp>
          <p:nvSpPr>
            <p:cNvPr id="82" name="AutoShape 25"/>
            <p:cNvSpPr>
              <a:spLocks/>
            </p:cNvSpPr>
            <p:nvPr/>
          </p:nvSpPr>
          <p:spPr bwMode="auto">
            <a:xfrm>
              <a:off x="3698560" y="7978924"/>
              <a:ext cx="520669" cy="520710"/>
            </a:xfrm>
            <a:custGeom>
              <a:avLst/>
              <a:gdLst>
                <a:gd name="T0" fmla="+- 0 10800 88"/>
                <a:gd name="T1" fmla="*/ T0 w 21424"/>
                <a:gd name="T2" fmla="*/ 10800 h 21600"/>
                <a:gd name="T3" fmla="+- 0 10800 88"/>
                <a:gd name="T4" fmla="*/ T3 w 21424"/>
                <a:gd name="T5" fmla="*/ 10800 h 21600"/>
                <a:gd name="T6" fmla="+- 0 10800 88"/>
                <a:gd name="T7" fmla="*/ T6 w 21424"/>
                <a:gd name="T8" fmla="*/ 10800 h 21600"/>
                <a:gd name="T9" fmla="+- 0 10800 88"/>
                <a:gd name="T10" fmla="*/ T9 w 21424"/>
                <a:gd name="T11" fmla="*/ 10800 h 21600"/>
              </a:gdLst>
              <a:ahLst/>
              <a:cxnLst>
                <a:cxn ang="0">
                  <a:pos x="T1" y="T2"/>
                </a:cxn>
                <a:cxn ang="0">
                  <a:pos x="T4" y="T5"/>
                </a:cxn>
                <a:cxn ang="0">
                  <a:pos x="T7" y="T8"/>
                </a:cxn>
                <a:cxn ang="0">
                  <a:pos x="T10" y="T11"/>
                </a:cxn>
              </a:cxnLst>
              <a:rect l="0" t="0" r="r" b="b"/>
              <a:pathLst>
                <a:path w="21424" h="21600">
                  <a:moveTo>
                    <a:pt x="12593" y="10421"/>
                  </a:moveTo>
                  <a:lnTo>
                    <a:pt x="12593" y="19432"/>
                  </a:lnTo>
                  <a:lnTo>
                    <a:pt x="16047" y="19432"/>
                  </a:lnTo>
                  <a:cubicBezTo>
                    <a:pt x="16352" y="19432"/>
                    <a:pt x="16611" y="19538"/>
                    <a:pt x="16821" y="19749"/>
                  </a:cubicBezTo>
                  <a:cubicBezTo>
                    <a:pt x="17027" y="19961"/>
                    <a:pt x="17135" y="20210"/>
                    <a:pt x="17135" y="20504"/>
                  </a:cubicBezTo>
                  <a:cubicBezTo>
                    <a:pt x="17135" y="20809"/>
                    <a:pt x="17027" y="21071"/>
                    <a:pt x="16821" y="21282"/>
                  </a:cubicBezTo>
                  <a:cubicBezTo>
                    <a:pt x="16611" y="21494"/>
                    <a:pt x="16352" y="21600"/>
                    <a:pt x="16047" y="21600"/>
                  </a:cubicBezTo>
                  <a:lnTo>
                    <a:pt x="5350" y="21600"/>
                  </a:lnTo>
                  <a:cubicBezTo>
                    <a:pt x="5062" y="21600"/>
                    <a:pt x="4812" y="21494"/>
                    <a:pt x="4602" y="21282"/>
                  </a:cubicBezTo>
                  <a:cubicBezTo>
                    <a:pt x="4396" y="21071"/>
                    <a:pt x="4288" y="20809"/>
                    <a:pt x="4288" y="20504"/>
                  </a:cubicBezTo>
                  <a:cubicBezTo>
                    <a:pt x="4288" y="20210"/>
                    <a:pt x="4396" y="19961"/>
                    <a:pt x="4602" y="19749"/>
                  </a:cubicBezTo>
                  <a:cubicBezTo>
                    <a:pt x="4812" y="19538"/>
                    <a:pt x="5062" y="19432"/>
                    <a:pt x="5350" y="19432"/>
                  </a:cubicBezTo>
                  <a:lnTo>
                    <a:pt x="8833" y="19432"/>
                  </a:lnTo>
                  <a:lnTo>
                    <a:pt x="8833" y="10421"/>
                  </a:lnTo>
                  <a:lnTo>
                    <a:pt x="333" y="1841"/>
                  </a:lnTo>
                  <a:cubicBezTo>
                    <a:pt x="-10" y="1497"/>
                    <a:pt x="-88" y="1101"/>
                    <a:pt x="98" y="660"/>
                  </a:cubicBezTo>
                  <a:cubicBezTo>
                    <a:pt x="284" y="220"/>
                    <a:pt x="607" y="0"/>
                    <a:pt x="1073" y="0"/>
                  </a:cubicBezTo>
                  <a:lnTo>
                    <a:pt x="20324" y="0"/>
                  </a:lnTo>
                  <a:cubicBezTo>
                    <a:pt x="20799" y="0"/>
                    <a:pt x="21133" y="220"/>
                    <a:pt x="21325" y="660"/>
                  </a:cubicBezTo>
                  <a:cubicBezTo>
                    <a:pt x="21511" y="1101"/>
                    <a:pt x="21433" y="1497"/>
                    <a:pt x="21090" y="1841"/>
                  </a:cubicBezTo>
                  <a:lnTo>
                    <a:pt x="12593" y="10421"/>
                  </a:lnTo>
                  <a:close/>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319674">
                <a:defRPr/>
              </a:pPr>
              <a:endParaRPr lang="es-ES" sz="2100">
                <a:solidFill>
                  <a:srgbClr val="FFFFFF"/>
                </a:solidFill>
                <a:effectLst>
                  <a:outerShdw blurRad="38100" dist="38100" dir="2700000" algn="tl">
                    <a:srgbClr val="000000"/>
                  </a:outerShdw>
                </a:effectLst>
                <a:latin typeface="微软雅黑" pitchFamily="34" charset="-122"/>
                <a:ea typeface="微软雅黑" pitchFamily="34" charset="-122"/>
                <a:cs typeface="Gill Sans" charset="0"/>
              </a:endParaRPr>
            </a:p>
          </p:txBody>
        </p:sp>
        <p:sp>
          <p:nvSpPr>
            <p:cNvPr id="83" name="AutoShape 26"/>
            <p:cNvSpPr>
              <a:spLocks/>
            </p:cNvSpPr>
            <p:nvPr/>
          </p:nvSpPr>
          <p:spPr bwMode="auto">
            <a:xfrm>
              <a:off x="6601923" y="8005912"/>
              <a:ext cx="495270" cy="495309"/>
            </a:xfrm>
            <a:custGeom>
              <a:avLst/>
              <a:gdLst>
                <a:gd name="T0" fmla="+- 0 10798 9"/>
                <a:gd name="T1" fmla="*/ T0 w 21578"/>
                <a:gd name="T2" fmla="*/ 10800 h 21600"/>
                <a:gd name="T3" fmla="+- 0 10798 9"/>
                <a:gd name="T4" fmla="*/ T3 w 21578"/>
                <a:gd name="T5" fmla="*/ 10800 h 21600"/>
                <a:gd name="T6" fmla="+- 0 10798 9"/>
                <a:gd name="T7" fmla="*/ T6 w 21578"/>
                <a:gd name="T8" fmla="*/ 10800 h 21600"/>
                <a:gd name="T9" fmla="+- 0 10798 9"/>
                <a:gd name="T10" fmla="*/ T9 w 21578"/>
                <a:gd name="T11" fmla="*/ 10800 h 21600"/>
              </a:gdLst>
              <a:ahLst/>
              <a:cxnLst>
                <a:cxn ang="0">
                  <a:pos x="T1" y="T2"/>
                </a:cxn>
                <a:cxn ang="0">
                  <a:pos x="T4" y="T5"/>
                </a:cxn>
                <a:cxn ang="0">
                  <a:pos x="T7" y="T8"/>
                </a:cxn>
                <a:cxn ang="0">
                  <a:pos x="T10" y="T11"/>
                </a:cxn>
              </a:cxnLst>
              <a:rect l="0" t="0" r="r" b="b"/>
              <a:pathLst>
                <a:path w="21578" h="21600">
                  <a:moveTo>
                    <a:pt x="21416" y="10074"/>
                  </a:moveTo>
                  <a:cubicBezTo>
                    <a:pt x="21507" y="10166"/>
                    <a:pt x="21562" y="10284"/>
                    <a:pt x="21574" y="10428"/>
                  </a:cubicBezTo>
                  <a:cubicBezTo>
                    <a:pt x="21590" y="10569"/>
                    <a:pt x="21562" y="10702"/>
                    <a:pt x="21483" y="10820"/>
                  </a:cubicBezTo>
                  <a:lnTo>
                    <a:pt x="20967" y="11551"/>
                  </a:lnTo>
                  <a:cubicBezTo>
                    <a:pt x="20891" y="11678"/>
                    <a:pt x="20778" y="11744"/>
                    <a:pt x="20634" y="11744"/>
                  </a:cubicBezTo>
                  <a:lnTo>
                    <a:pt x="19889" y="11744"/>
                  </a:lnTo>
                  <a:cubicBezTo>
                    <a:pt x="19769" y="11744"/>
                    <a:pt x="19671" y="11704"/>
                    <a:pt x="19601" y="11632"/>
                  </a:cubicBezTo>
                  <a:lnTo>
                    <a:pt x="11078" y="3253"/>
                  </a:lnTo>
                  <a:cubicBezTo>
                    <a:pt x="10884" y="3072"/>
                    <a:pt x="10695" y="3072"/>
                    <a:pt x="10503" y="3253"/>
                  </a:cubicBezTo>
                  <a:lnTo>
                    <a:pt x="1980" y="11632"/>
                  </a:lnTo>
                  <a:cubicBezTo>
                    <a:pt x="1918" y="11704"/>
                    <a:pt x="1819" y="11744"/>
                    <a:pt x="1692" y="11744"/>
                  </a:cubicBezTo>
                  <a:lnTo>
                    <a:pt x="944" y="11744"/>
                  </a:lnTo>
                  <a:cubicBezTo>
                    <a:pt x="808" y="11744"/>
                    <a:pt x="695" y="11678"/>
                    <a:pt x="611" y="11551"/>
                  </a:cubicBezTo>
                  <a:lnTo>
                    <a:pt x="96" y="10820"/>
                  </a:lnTo>
                  <a:cubicBezTo>
                    <a:pt x="19" y="10710"/>
                    <a:pt x="-9" y="10584"/>
                    <a:pt x="2" y="10440"/>
                  </a:cubicBezTo>
                  <a:cubicBezTo>
                    <a:pt x="19" y="10298"/>
                    <a:pt x="74" y="10175"/>
                    <a:pt x="165" y="10074"/>
                  </a:cubicBezTo>
                  <a:lnTo>
                    <a:pt x="10112" y="287"/>
                  </a:lnTo>
                  <a:cubicBezTo>
                    <a:pt x="10321" y="106"/>
                    <a:pt x="10546" y="8"/>
                    <a:pt x="10788" y="0"/>
                  </a:cubicBezTo>
                  <a:cubicBezTo>
                    <a:pt x="11042" y="0"/>
                    <a:pt x="11267" y="97"/>
                    <a:pt x="11469" y="287"/>
                  </a:cubicBezTo>
                  <a:lnTo>
                    <a:pt x="14220" y="2991"/>
                  </a:lnTo>
                  <a:lnTo>
                    <a:pt x="14220" y="1586"/>
                  </a:lnTo>
                  <a:cubicBezTo>
                    <a:pt x="14220" y="1436"/>
                    <a:pt x="14266" y="1313"/>
                    <a:pt x="14352" y="1206"/>
                  </a:cubicBezTo>
                  <a:cubicBezTo>
                    <a:pt x="14441" y="1099"/>
                    <a:pt x="14546" y="1048"/>
                    <a:pt x="14669" y="1048"/>
                  </a:cubicBezTo>
                  <a:lnTo>
                    <a:pt x="17226" y="1048"/>
                  </a:lnTo>
                  <a:cubicBezTo>
                    <a:pt x="17348" y="1048"/>
                    <a:pt x="17451" y="1099"/>
                    <a:pt x="17530" y="1206"/>
                  </a:cubicBezTo>
                  <a:cubicBezTo>
                    <a:pt x="17609" y="1312"/>
                    <a:pt x="17653" y="1436"/>
                    <a:pt x="17653" y="1586"/>
                  </a:cubicBezTo>
                  <a:lnTo>
                    <a:pt x="17653" y="6383"/>
                  </a:lnTo>
                  <a:lnTo>
                    <a:pt x="21416" y="10074"/>
                  </a:lnTo>
                  <a:close/>
                  <a:moveTo>
                    <a:pt x="18523" y="11977"/>
                  </a:moveTo>
                  <a:lnTo>
                    <a:pt x="18523" y="20551"/>
                  </a:lnTo>
                  <a:cubicBezTo>
                    <a:pt x="18523" y="20854"/>
                    <a:pt x="18441" y="21104"/>
                    <a:pt x="18276" y="21300"/>
                  </a:cubicBezTo>
                  <a:cubicBezTo>
                    <a:pt x="18110" y="21502"/>
                    <a:pt x="17904" y="21599"/>
                    <a:pt x="17653" y="21599"/>
                  </a:cubicBezTo>
                  <a:lnTo>
                    <a:pt x="12809" y="21599"/>
                  </a:lnTo>
                  <a:lnTo>
                    <a:pt x="12809" y="14736"/>
                  </a:lnTo>
                  <a:lnTo>
                    <a:pt x="8772" y="14736"/>
                  </a:lnTo>
                  <a:lnTo>
                    <a:pt x="8772" y="21599"/>
                  </a:lnTo>
                  <a:lnTo>
                    <a:pt x="3928" y="21599"/>
                  </a:lnTo>
                  <a:cubicBezTo>
                    <a:pt x="3677" y="21599"/>
                    <a:pt x="3468" y="21502"/>
                    <a:pt x="3303" y="21300"/>
                  </a:cubicBezTo>
                  <a:cubicBezTo>
                    <a:pt x="3140" y="21104"/>
                    <a:pt x="3056" y="20854"/>
                    <a:pt x="3056" y="20551"/>
                  </a:cubicBezTo>
                  <a:lnTo>
                    <a:pt x="3056" y="11977"/>
                  </a:lnTo>
                  <a:lnTo>
                    <a:pt x="10788" y="4356"/>
                  </a:lnTo>
                  <a:lnTo>
                    <a:pt x="18523" y="11977"/>
                  </a:lnTo>
                  <a:close/>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319674">
                <a:defRPr/>
              </a:pPr>
              <a:endParaRPr lang="es-ES" sz="2100">
                <a:solidFill>
                  <a:srgbClr val="FFFFFF"/>
                </a:solidFill>
                <a:effectLst>
                  <a:outerShdw blurRad="38100" dist="38100" dir="2700000" algn="tl">
                    <a:srgbClr val="000000"/>
                  </a:outerShdw>
                </a:effectLst>
                <a:latin typeface="微软雅黑" pitchFamily="34" charset="-122"/>
                <a:ea typeface="微软雅黑" pitchFamily="34" charset="-122"/>
                <a:cs typeface="Gill Sans" charset="0"/>
              </a:endParaRPr>
            </a:p>
          </p:txBody>
        </p:sp>
        <p:sp>
          <p:nvSpPr>
            <p:cNvPr id="84" name="AutoShape 27"/>
            <p:cNvSpPr>
              <a:spLocks/>
            </p:cNvSpPr>
            <p:nvPr/>
          </p:nvSpPr>
          <p:spPr bwMode="auto">
            <a:xfrm>
              <a:off x="3912860" y="333381"/>
              <a:ext cx="584165" cy="58421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792" y="0"/>
                  </a:moveTo>
                  <a:cubicBezTo>
                    <a:pt x="12101" y="0"/>
                    <a:pt x="13398" y="296"/>
                    <a:pt x="14685" y="897"/>
                  </a:cubicBezTo>
                  <a:cubicBezTo>
                    <a:pt x="15972" y="1496"/>
                    <a:pt x="17128" y="2309"/>
                    <a:pt x="18152" y="3337"/>
                  </a:cubicBezTo>
                  <a:cubicBezTo>
                    <a:pt x="19173" y="4365"/>
                    <a:pt x="20002" y="5565"/>
                    <a:pt x="20642" y="6941"/>
                  </a:cubicBezTo>
                  <a:cubicBezTo>
                    <a:pt x="21277" y="8313"/>
                    <a:pt x="21599" y="9784"/>
                    <a:pt x="21599" y="11354"/>
                  </a:cubicBezTo>
                  <a:cubicBezTo>
                    <a:pt x="21599" y="12995"/>
                    <a:pt x="21305" y="14571"/>
                    <a:pt x="20722" y="16085"/>
                  </a:cubicBezTo>
                  <a:lnTo>
                    <a:pt x="20416" y="16895"/>
                  </a:lnTo>
                  <a:lnTo>
                    <a:pt x="18455" y="17245"/>
                  </a:lnTo>
                  <a:cubicBezTo>
                    <a:pt x="18253" y="18183"/>
                    <a:pt x="17836" y="18965"/>
                    <a:pt x="17210" y="19589"/>
                  </a:cubicBezTo>
                  <a:cubicBezTo>
                    <a:pt x="16584" y="20207"/>
                    <a:pt x="15843" y="20521"/>
                    <a:pt x="14996" y="20521"/>
                  </a:cubicBezTo>
                  <a:lnTo>
                    <a:pt x="14996" y="21074"/>
                  </a:lnTo>
                  <a:cubicBezTo>
                    <a:pt x="14996" y="21218"/>
                    <a:pt x="14953" y="21343"/>
                    <a:pt x="14862" y="21447"/>
                  </a:cubicBezTo>
                  <a:cubicBezTo>
                    <a:pt x="14770" y="21549"/>
                    <a:pt x="14664" y="21599"/>
                    <a:pt x="14534" y="21599"/>
                  </a:cubicBezTo>
                  <a:lnTo>
                    <a:pt x="13633" y="21599"/>
                  </a:lnTo>
                  <a:cubicBezTo>
                    <a:pt x="13513" y="21599"/>
                    <a:pt x="13407" y="21549"/>
                    <a:pt x="13322" y="21447"/>
                  </a:cubicBezTo>
                  <a:cubicBezTo>
                    <a:pt x="13238" y="21343"/>
                    <a:pt x="13193" y="21218"/>
                    <a:pt x="13193" y="21074"/>
                  </a:cubicBezTo>
                  <a:lnTo>
                    <a:pt x="13193" y="11354"/>
                  </a:lnTo>
                  <a:cubicBezTo>
                    <a:pt x="13193" y="11210"/>
                    <a:pt x="13238" y="11081"/>
                    <a:pt x="13322" y="10970"/>
                  </a:cubicBezTo>
                  <a:cubicBezTo>
                    <a:pt x="13407" y="10857"/>
                    <a:pt x="13513" y="10798"/>
                    <a:pt x="13633" y="10798"/>
                  </a:cubicBezTo>
                  <a:lnTo>
                    <a:pt x="14534" y="10798"/>
                  </a:lnTo>
                  <a:cubicBezTo>
                    <a:pt x="14654" y="10798"/>
                    <a:pt x="14763" y="10857"/>
                    <a:pt x="14857" y="10970"/>
                  </a:cubicBezTo>
                  <a:cubicBezTo>
                    <a:pt x="14949" y="11081"/>
                    <a:pt x="14996" y="11210"/>
                    <a:pt x="14996" y="11354"/>
                  </a:cubicBezTo>
                  <a:lnTo>
                    <a:pt x="14996" y="11880"/>
                  </a:lnTo>
                  <a:cubicBezTo>
                    <a:pt x="15655" y="11880"/>
                    <a:pt x="16262" y="12077"/>
                    <a:pt x="16810" y="12476"/>
                  </a:cubicBezTo>
                  <a:cubicBezTo>
                    <a:pt x="17359" y="12874"/>
                    <a:pt x="17787" y="13396"/>
                    <a:pt x="18095" y="14046"/>
                  </a:cubicBezTo>
                  <a:lnTo>
                    <a:pt x="18533" y="13947"/>
                  </a:lnTo>
                  <a:cubicBezTo>
                    <a:pt x="18782" y="13136"/>
                    <a:pt x="18900" y="12272"/>
                    <a:pt x="18893" y="11354"/>
                  </a:cubicBezTo>
                  <a:cubicBezTo>
                    <a:pt x="18893" y="10228"/>
                    <a:pt x="18648" y="9177"/>
                    <a:pt x="18156" y="8194"/>
                  </a:cubicBezTo>
                  <a:cubicBezTo>
                    <a:pt x="17665" y="7220"/>
                    <a:pt x="17024" y="6362"/>
                    <a:pt x="16238" y="5622"/>
                  </a:cubicBezTo>
                  <a:cubicBezTo>
                    <a:pt x="15455" y="4882"/>
                    <a:pt x="14584" y="4300"/>
                    <a:pt x="13621" y="3877"/>
                  </a:cubicBezTo>
                  <a:cubicBezTo>
                    <a:pt x="12659" y="3456"/>
                    <a:pt x="11717" y="3241"/>
                    <a:pt x="10792" y="3241"/>
                  </a:cubicBezTo>
                  <a:cubicBezTo>
                    <a:pt x="9868" y="3241"/>
                    <a:pt x="8929" y="3456"/>
                    <a:pt x="7971" y="3877"/>
                  </a:cubicBezTo>
                  <a:cubicBezTo>
                    <a:pt x="7015" y="4300"/>
                    <a:pt x="6140" y="4879"/>
                    <a:pt x="5358" y="5608"/>
                  </a:cubicBezTo>
                  <a:cubicBezTo>
                    <a:pt x="4572" y="6336"/>
                    <a:pt x="3934" y="7198"/>
                    <a:pt x="3443" y="8183"/>
                  </a:cubicBezTo>
                  <a:cubicBezTo>
                    <a:pt x="2951" y="9171"/>
                    <a:pt x="2704" y="10219"/>
                    <a:pt x="2704" y="11329"/>
                  </a:cubicBezTo>
                  <a:cubicBezTo>
                    <a:pt x="2704" y="12267"/>
                    <a:pt x="2824" y="13136"/>
                    <a:pt x="3066" y="13947"/>
                  </a:cubicBezTo>
                  <a:lnTo>
                    <a:pt x="3504" y="14046"/>
                  </a:lnTo>
                  <a:cubicBezTo>
                    <a:pt x="3812" y="13396"/>
                    <a:pt x="4240" y="12874"/>
                    <a:pt x="4789" y="12476"/>
                  </a:cubicBezTo>
                  <a:cubicBezTo>
                    <a:pt x="5337" y="12077"/>
                    <a:pt x="5942" y="11880"/>
                    <a:pt x="6603" y="11880"/>
                  </a:cubicBezTo>
                  <a:lnTo>
                    <a:pt x="6603" y="11354"/>
                  </a:lnTo>
                  <a:cubicBezTo>
                    <a:pt x="6603" y="11210"/>
                    <a:pt x="6646" y="11081"/>
                    <a:pt x="6737" y="10970"/>
                  </a:cubicBezTo>
                  <a:cubicBezTo>
                    <a:pt x="6827" y="10857"/>
                    <a:pt x="6935" y="10798"/>
                    <a:pt x="7065" y="10798"/>
                  </a:cubicBezTo>
                  <a:lnTo>
                    <a:pt x="7966" y="10798"/>
                  </a:lnTo>
                  <a:cubicBezTo>
                    <a:pt x="8086" y="10798"/>
                    <a:pt x="8187" y="10857"/>
                    <a:pt x="8270" y="10970"/>
                  </a:cubicBezTo>
                  <a:cubicBezTo>
                    <a:pt x="8352" y="11081"/>
                    <a:pt x="8392" y="11210"/>
                    <a:pt x="8392" y="11354"/>
                  </a:cubicBezTo>
                  <a:lnTo>
                    <a:pt x="8392" y="21074"/>
                  </a:lnTo>
                  <a:cubicBezTo>
                    <a:pt x="8392" y="21218"/>
                    <a:pt x="8352" y="21343"/>
                    <a:pt x="8270" y="21447"/>
                  </a:cubicBezTo>
                  <a:cubicBezTo>
                    <a:pt x="8187" y="21549"/>
                    <a:pt x="8086" y="21599"/>
                    <a:pt x="7966" y="21599"/>
                  </a:cubicBezTo>
                  <a:lnTo>
                    <a:pt x="7065" y="21599"/>
                  </a:lnTo>
                  <a:cubicBezTo>
                    <a:pt x="6945" y="21599"/>
                    <a:pt x="6836" y="21549"/>
                    <a:pt x="6742" y="21447"/>
                  </a:cubicBezTo>
                  <a:cubicBezTo>
                    <a:pt x="6650" y="21343"/>
                    <a:pt x="6603" y="21218"/>
                    <a:pt x="6603" y="21074"/>
                  </a:cubicBezTo>
                  <a:lnTo>
                    <a:pt x="6603" y="20521"/>
                  </a:lnTo>
                  <a:cubicBezTo>
                    <a:pt x="6189" y="20521"/>
                    <a:pt x="5789" y="20436"/>
                    <a:pt x="5403" y="20270"/>
                  </a:cubicBezTo>
                  <a:cubicBezTo>
                    <a:pt x="5015" y="20103"/>
                    <a:pt x="4671" y="19877"/>
                    <a:pt x="4370" y="19589"/>
                  </a:cubicBezTo>
                  <a:cubicBezTo>
                    <a:pt x="4073" y="19298"/>
                    <a:pt x="3814" y="18956"/>
                    <a:pt x="3598" y="18558"/>
                  </a:cubicBezTo>
                  <a:cubicBezTo>
                    <a:pt x="3388" y="18163"/>
                    <a:pt x="3233" y="17725"/>
                    <a:pt x="3144" y="17245"/>
                  </a:cubicBezTo>
                  <a:lnTo>
                    <a:pt x="1172" y="16895"/>
                  </a:lnTo>
                  <a:lnTo>
                    <a:pt x="877" y="16085"/>
                  </a:lnTo>
                  <a:cubicBezTo>
                    <a:pt x="294" y="14571"/>
                    <a:pt x="0" y="12987"/>
                    <a:pt x="0" y="11326"/>
                  </a:cubicBezTo>
                  <a:cubicBezTo>
                    <a:pt x="0" y="9776"/>
                    <a:pt x="320" y="8310"/>
                    <a:pt x="957" y="6938"/>
                  </a:cubicBezTo>
                  <a:cubicBezTo>
                    <a:pt x="1595" y="5563"/>
                    <a:pt x="2426" y="4363"/>
                    <a:pt x="3447" y="3335"/>
                  </a:cubicBezTo>
                  <a:cubicBezTo>
                    <a:pt x="4469" y="2307"/>
                    <a:pt x="5622" y="1493"/>
                    <a:pt x="6909" y="895"/>
                  </a:cubicBezTo>
                  <a:cubicBezTo>
                    <a:pt x="8192" y="296"/>
                    <a:pt x="9486" y="0"/>
                    <a:pt x="10792" y="0"/>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319674">
                <a:defRPr/>
              </a:pPr>
              <a:endParaRPr lang="es-ES" sz="2100">
                <a:solidFill>
                  <a:srgbClr val="FFFFFF"/>
                </a:solidFill>
                <a:effectLst>
                  <a:outerShdw blurRad="38100" dist="38100" dir="2700000" algn="tl">
                    <a:srgbClr val="000000"/>
                  </a:outerShdw>
                </a:effectLst>
                <a:latin typeface="微软雅黑" pitchFamily="34" charset="-122"/>
                <a:ea typeface="微软雅黑" pitchFamily="34" charset="-122"/>
                <a:cs typeface="Gill Sans" charset="0"/>
              </a:endParaRPr>
            </a:p>
          </p:txBody>
        </p:sp>
        <p:sp>
          <p:nvSpPr>
            <p:cNvPr id="85" name="AutoShape 28"/>
            <p:cNvSpPr>
              <a:spLocks/>
            </p:cNvSpPr>
            <p:nvPr/>
          </p:nvSpPr>
          <p:spPr bwMode="auto">
            <a:xfrm>
              <a:off x="6265393" y="309568"/>
              <a:ext cx="457172" cy="584211"/>
            </a:xfrm>
            <a:custGeom>
              <a:avLst/>
              <a:gdLst>
                <a:gd name="T0" fmla="*/ 10800 w 21600"/>
                <a:gd name="T1" fmla="+- 0 10821 42"/>
                <a:gd name="T2" fmla="*/ 10821 h 21558"/>
                <a:gd name="T3" fmla="*/ 10800 w 21600"/>
                <a:gd name="T4" fmla="+- 0 10821 42"/>
                <a:gd name="T5" fmla="*/ 10821 h 21558"/>
                <a:gd name="T6" fmla="*/ 10800 w 21600"/>
                <a:gd name="T7" fmla="+- 0 10821 42"/>
                <a:gd name="T8" fmla="*/ 10821 h 21558"/>
                <a:gd name="T9" fmla="*/ 10800 w 21600"/>
                <a:gd name="T10" fmla="+- 0 10821 42"/>
                <a:gd name="T11" fmla="*/ 10821 h 21558"/>
              </a:gdLst>
              <a:ahLst/>
              <a:cxnLst>
                <a:cxn ang="0">
                  <a:pos x="T0" y="T2"/>
                </a:cxn>
                <a:cxn ang="0">
                  <a:pos x="T3" y="T5"/>
                </a:cxn>
                <a:cxn ang="0">
                  <a:pos x="T6" y="T8"/>
                </a:cxn>
                <a:cxn ang="0">
                  <a:pos x="T9" y="T11"/>
                </a:cxn>
              </a:cxnLst>
              <a:rect l="0" t="0" r="r" b="b"/>
              <a:pathLst>
                <a:path w="21600" h="21558">
                  <a:moveTo>
                    <a:pt x="18076" y="8547"/>
                  </a:moveTo>
                  <a:cubicBezTo>
                    <a:pt x="19181" y="9499"/>
                    <a:pt x="20046" y="10569"/>
                    <a:pt x="20670" y="11749"/>
                  </a:cubicBezTo>
                  <a:cubicBezTo>
                    <a:pt x="21291" y="12932"/>
                    <a:pt x="21600" y="14075"/>
                    <a:pt x="21600" y="15179"/>
                  </a:cubicBezTo>
                  <a:cubicBezTo>
                    <a:pt x="21600" y="16159"/>
                    <a:pt x="21344" y="17040"/>
                    <a:pt x="20832" y="17815"/>
                  </a:cubicBezTo>
                  <a:cubicBezTo>
                    <a:pt x="20320" y="18592"/>
                    <a:pt x="19593" y="19260"/>
                    <a:pt x="18660" y="19812"/>
                  </a:cubicBezTo>
                  <a:cubicBezTo>
                    <a:pt x="17724" y="20363"/>
                    <a:pt x="16585" y="20794"/>
                    <a:pt x="15252" y="21098"/>
                  </a:cubicBezTo>
                  <a:cubicBezTo>
                    <a:pt x="13917" y="21403"/>
                    <a:pt x="12435" y="21558"/>
                    <a:pt x="10800" y="21558"/>
                  </a:cubicBezTo>
                  <a:cubicBezTo>
                    <a:pt x="9168" y="21558"/>
                    <a:pt x="7682" y="21403"/>
                    <a:pt x="6350" y="21098"/>
                  </a:cubicBezTo>
                  <a:cubicBezTo>
                    <a:pt x="5014" y="20794"/>
                    <a:pt x="3878" y="20363"/>
                    <a:pt x="2936" y="19812"/>
                  </a:cubicBezTo>
                  <a:cubicBezTo>
                    <a:pt x="1993" y="19260"/>
                    <a:pt x="1270" y="18589"/>
                    <a:pt x="761" y="17809"/>
                  </a:cubicBezTo>
                  <a:cubicBezTo>
                    <a:pt x="255" y="17029"/>
                    <a:pt x="0" y="16150"/>
                    <a:pt x="0" y="15179"/>
                  </a:cubicBezTo>
                  <a:cubicBezTo>
                    <a:pt x="0" y="14075"/>
                    <a:pt x="318" y="12934"/>
                    <a:pt x="948" y="11757"/>
                  </a:cubicBezTo>
                  <a:cubicBezTo>
                    <a:pt x="1582" y="10580"/>
                    <a:pt x="2449" y="9510"/>
                    <a:pt x="3557" y="8547"/>
                  </a:cubicBezTo>
                  <a:cubicBezTo>
                    <a:pt x="3654" y="8403"/>
                    <a:pt x="3822" y="8344"/>
                    <a:pt x="4056" y="8369"/>
                  </a:cubicBezTo>
                  <a:cubicBezTo>
                    <a:pt x="4290" y="8398"/>
                    <a:pt x="4446" y="8491"/>
                    <a:pt x="4527" y="8654"/>
                  </a:cubicBezTo>
                  <a:cubicBezTo>
                    <a:pt x="4565" y="8800"/>
                    <a:pt x="4565" y="8930"/>
                    <a:pt x="4527" y="9045"/>
                  </a:cubicBezTo>
                  <a:cubicBezTo>
                    <a:pt x="4446" y="9361"/>
                    <a:pt x="4378" y="9738"/>
                    <a:pt x="4318" y="10177"/>
                  </a:cubicBezTo>
                  <a:cubicBezTo>
                    <a:pt x="4259" y="10617"/>
                    <a:pt x="4237" y="11073"/>
                    <a:pt x="4259" y="11546"/>
                  </a:cubicBezTo>
                  <a:cubicBezTo>
                    <a:pt x="4278" y="12016"/>
                    <a:pt x="4343" y="12475"/>
                    <a:pt x="4452" y="12915"/>
                  </a:cubicBezTo>
                  <a:cubicBezTo>
                    <a:pt x="4562" y="13354"/>
                    <a:pt x="4749" y="13734"/>
                    <a:pt x="5020" y="14047"/>
                  </a:cubicBezTo>
                  <a:cubicBezTo>
                    <a:pt x="5329" y="14379"/>
                    <a:pt x="5716" y="14599"/>
                    <a:pt x="6184" y="14709"/>
                  </a:cubicBezTo>
                  <a:cubicBezTo>
                    <a:pt x="5698" y="13323"/>
                    <a:pt x="5498" y="12008"/>
                    <a:pt x="5588" y="10757"/>
                  </a:cubicBezTo>
                  <a:cubicBezTo>
                    <a:pt x="5676" y="9510"/>
                    <a:pt x="5919" y="8344"/>
                    <a:pt x="6318" y="7265"/>
                  </a:cubicBezTo>
                  <a:cubicBezTo>
                    <a:pt x="6718" y="6187"/>
                    <a:pt x="7223" y="5212"/>
                    <a:pt x="7835" y="4339"/>
                  </a:cubicBezTo>
                  <a:cubicBezTo>
                    <a:pt x="8450" y="3469"/>
                    <a:pt x="9040" y="2720"/>
                    <a:pt x="9607" y="2089"/>
                  </a:cubicBezTo>
                  <a:cubicBezTo>
                    <a:pt x="10172" y="1459"/>
                    <a:pt x="10662" y="980"/>
                    <a:pt x="11068" y="653"/>
                  </a:cubicBezTo>
                  <a:cubicBezTo>
                    <a:pt x="11477" y="326"/>
                    <a:pt x="11692" y="149"/>
                    <a:pt x="11711" y="124"/>
                  </a:cubicBezTo>
                  <a:cubicBezTo>
                    <a:pt x="11960" y="-42"/>
                    <a:pt x="12194" y="-42"/>
                    <a:pt x="12416" y="124"/>
                  </a:cubicBezTo>
                  <a:cubicBezTo>
                    <a:pt x="12513" y="191"/>
                    <a:pt x="12581" y="293"/>
                    <a:pt x="12616" y="414"/>
                  </a:cubicBezTo>
                  <a:cubicBezTo>
                    <a:pt x="12650" y="535"/>
                    <a:pt x="12647" y="645"/>
                    <a:pt x="12609" y="746"/>
                  </a:cubicBezTo>
                  <a:cubicBezTo>
                    <a:pt x="12609" y="760"/>
                    <a:pt x="12531" y="954"/>
                    <a:pt x="12375" y="1318"/>
                  </a:cubicBezTo>
                  <a:cubicBezTo>
                    <a:pt x="12222" y="1681"/>
                    <a:pt x="12116" y="2140"/>
                    <a:pt x="12057" y="2692"/>
                  </a:cubicBezTo>
                  <a:cubicBezTo>
                    <a:pt x="11995" y="3244"/>
                    <a:pt x="12029" y="3849"/>
                    <a:pt x="12160" y="4503"/>
                  </a:cubicBezTo>
                  <a:cubicBezTo>
                    <a:pt x="12291" y="5162"/>
                    <a:pt x="12644" y="5773"/>
                    <a:pt x="13221" y="6339"/>
                  </a:cubicBezTo>
                  <a:cubicBezTo>
                    <a:pt x="13589" y="6728"/>
                    <a:pt x="13926" y="7108"/>
                    <a:pt x="14229" y="7485"/>
                  </a:cubicBezTo>
                  <a:cubicBezTo>
                    <a:pt x="14532" y="7862"/>
                    <a:pt x="14791" y="8282"/>
                    <a:pt x="15006" y="8744"/>
                  </a:cubicBezTo>
                  <a:cubicBezTo>
                    <a:pt x="15218" y="9209"/>
                    <a:pt x="15390" y="9749"/>
                    <a:pt x="15515" y="10363"/>
                  </a:cubicBezTo>
                  <a:cubicBezTo>
                    <a:pt x="15639" y="10977"/>
                    <a:pt x="15702" y="11709"/>
                    <a:pt x="15702" y="12554"/>
                  </a:cubicBezTo>
                  <a:cubicBezTo>
                    <a:pt x="15702" y="12850"/>
                    <a:pt x="15546" y="13027"/>
                    <a:pt x="15237" y="13078"/>
                  </a:cubicBezTo>
                  <a:cubicBezTo>
                    <a:pt x="15118" y="13098"/>
                    <a:pt x="14997" y="13078"/>
                    <a:pt x="14872" y="13027"/>
                  </a:cubicBezTo>
                  <a:cubicBezTo>
                    <a:pt x="14747" y="12971"/>
                    <a:pt x="14666" y="12886"/>
                    <a:pt x="14625" y="12768"/>
                  </a:cubicBezTo>
                  <a:cubicBezTo>
                    <a:pt x="14485" y="12489"/>
                    <a:pt x="14276" y="12270"/>
                    <a:pt x="13998" y="12109"/>
                  </a:cubicBezTo>
                  <a:cubicBezTo>
                    <a:pt x="13720" y="11946"/>
                    <a:pt x="13405" y="11867"/>
                    <a:pt x="13056" y="11867"/>
                  </a:cubicBezTo>
                  <a:cubicBezTo>
                    <a:pt x="12588" y="11867"/>
                    <a:pt x="12191" y="12016"/>
                    <a:pt x="11870" y="12318"/>
                  </a:cubicBezTo>
                  <a:cubicBezTo>
                    <a:pt x="11545" y="12619"/>
                    <a:pt x="11383" y="12985"/>
                    <a:pt x="11383" y="13419"/>
                  </a:cubicBezTo>
                  <a:cubicBezTo>
                    <a:pt x="11383" y="14503"/>
                    <a:pt x="12160" y="15044"/>
                    <a:pt x="13714" y="15035"/>
                  </a:cubicBezTo>
                  <a:cubicBezTo>
                    <a:pt x="14691" y="15035"/>
                    <a:pt x="15452" y="14751"/>
                    <a:pt x="15998" y="14185"/>
                  </a:cubicBezTo>
                  <a:cubicBezTo>
                    <a:pt x="16370" y="13799"/>
                    <a:pt x="16635" y="13343"/>
                    <a:pt x="16797" y="12819"/>
                  </a:cubicBezTo>
                  <a:cubicBezTo>
                    <a:pt x="16963" y="12290"/>
                    <a:pt x="17065" y="11777"/>
                    <a:pt x="17103" y="11273"/>
                  </a:cubicBezTo>
                  <a:cubicBezTo>
                    <a:pt x="17144" y="10769"/>
                    <a:pt x="17156" y="10310"/>
                    <a:pt x="17134" y="9893"/>
                  </a:cubicBezTo>
                  <a:cubicBezTo>
                    <a:pt x="17115" y="9473"/>
                    <a:pt x="17097" y="9195"/>
                    <a:pt x="17075" y="9048"/>
                  </a:cubicBezTo>
                  <a:cubicBezTo>
                    <a:pt x="17016" y="8941"/>
                    <a:pt x="17016" y="8812"/>
                    <a:pt x="17075" y="8657"/>
                  </a:cubicBezTo>
                  <a:cubicBezTo>
                    <a:pt x="17156" y="8493"/>
                    <a:pt x="17312" y="8400"/>
                    <a:pt x="17546" y="8372"/>
                  </a:cubicBezTo>
                  <a:cubicBezTo>
                    <a:pt x="17780" y="8347"/>
                    <a:pt x="17955" y="8403"/>
                    <a:pt x="18076" y="8547"/>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319674">
                <a:defRPr/>
              </a:pPr>
              <a:endParaRPr lang="es-ES" sz="2100">
                <a:solidFill>
                  <a:srgbClr val="FFFFFF"/>
                </a:solidFill>
                <a:effectLst>
                  <a:outerShdw blurRad="38100" dist="38100" dir="2700000" algn="tl">
                    <a:srgbClr val="000000"/>
                  </a:outerShdw>
                </a:effectLst>
                <a:latin typeface="微软雅黑" pitchFamily="34" charset="-122"/>
                <a:ea typeface="微软雅黑" pitchFamily="34" charset="-122"/>
                <a:cs typeface="Gill Sans" charset="0"/>
              </a:endParaRPr>
            </a:p>
          </p:txBody>
        </p:sp>
      </p:grpSp>
      <p:sp>
        <p:nvSpPr>
          <p:cNvPr id="86" name="AutoShape 29"/>
          <p:cNvSpPr>
            <a:spLocks/>
          </p:cNvSpPr>
          <p:nvPr/>
        </p:nvSpPr>
        <p:spPr bwMode="auto">
          <a:xfrm>
            <a:off x="7370661" y="4654566"/>
            <a:ext cx="2444295" cy="24386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4" y="0"/>
                </a:moveTo>
                <a:cubicBezTo>
                  <a:pt x="12264" y="0"/>
                  <a:pt x="13649" y="287"/>
                  <a:pt x="14957" y="861"/>
                </a:cubicBezTo>
                <a:cubicBezTo>
                  <a:pt x="16265" y="1434"/>
                  <a:pt x="17412" y="2210"/>
                  <a:pt x="18398" y="3198"/>
                </a:cubicBezTo>
                <a:cubicBezTo>
                  <a:pt x="19387" y="4186"/>
                  <a:pt x="20167" y="5332"/>
                  <a:pt x="20738" y="6645"/>
                </a:cubicBezTo>
                <a:cubicBezTo>
                  <a:pt x="21311" y="7958"/>
                  <a:pt x="21600" y="9341"/>
                  <a:pt x="21600" y="10801"/>
                </a:cubicBezTo>
                <a:cubicBezTo>
                  <a:pt x="21600" y="12280"/>
                  <a:pt x="21311" y="13669"/>
                  <a:pt x="20738" y="14971"/>
                </a:cubicBezTo>
                <a:cubicBezTo>
                  <a:pt x="20167" y="16272"/>
                  <a:pt x="19387" y="17413"/>
                  <a:pt x="18398" y="18401"/>
                </a:cubicBezTo>
                <a:cubicBezTo>
                  <a:pt x="17412" y="19386"/>
                  <a:pt x="16265" y="20171"/>
                  <a:pt x="14957" y="20738"/>
                </a:cubicBezTo>
                <a:cubicBezTo>
                  <a:pt x="13649" y="21312"/>
                  <a:pt x="12264" y="21600"/>
                  <a:pt x="10804" y="21600"/>
                </a:cubicBezTo>
                <a:cubicBezTo>
                  <a:pt x="9326" y="21600"/>
                  <a:pt x="7936" y="21312"/>
                  <a:pt x="6633" y="20738"/>
                </a:cubicBezTo>
                <a:cubicBezTo>
                  <a:pt x="5328" y="20171"/>
                  <a:pt x="4184" y="19386"/>
                  <a:pt x="3195" y="18401"/>
                </a:cubicBezTo>
                <a:cubicBezTo>
                  <a:pt x="2209" y="17413"/>
                  <a:pt x="1429" y="16272"/>
                  <a:pt x="856" y="14971"/>
                </a:cubicBezTo>
                <a:cubicBezTo>
                  <a:pt x="285" y="13669"/>
                  <a:pt x="0" y="12280"/>
                  <a:pt x="0" y="10801"/>
                </a:cubicBezTo>
                <a:cubicBezTo>
                  <a:pt x="0" y="9341"/>
                  <a:pt x="285" y="7958"/>
                  <a:pt x="856" y="6645"/>
                </a:cubicBezTo>
                <a:cubicBezTo>
                  <a:pt x="1429" y="5332"/>
                  <a:pt x="2209" y="4186"/>
                  <a:pt x="3195" y="3198"/>
                </a:cubicBezTo>
                <a:cubicBezTo>
                  <a:pt x="4184" y="2210"/>
                  <a:pt x="5328" y="1434"/>
                  <a:pt x="6633" y="861"/>
                </a:cubicBezTo>
                <a:cubicBezTo>
                  <a:pt x="7936" y="285"/>
                  <a:pt x="9326" y="0"/>
                  <a:pt x="10804" y="0"/>
                </a:cubicBezTo>
                <a:moveTo>
                  <a:pt x="6450" y="2241"/>
                </a:moveTo>
                <a:cubicBezTo>
                  <a:pt x="6133" y="2258"/>
                  <a:pt x="5783" y="2408"/>
                  <a:pt x="5393" y="2687"/>
                </a:cubicBezTo>
                <a:cubicBezTo>
                  <a:pt x="5006" y="2969"/>
                  <a:pt x="4627" y="3294"/>
                  <a:pt x="4257" y="3658"/>
                </a:cubicBezTo>
                <a:cubicBezTo>
                  <a:pt x="3890" y="4028"/>
                  <a:pt x="3548" y="4409"/>
                  <a:pt x="3237" y="4793"/>
                </a:cubicBezTo>
                <a:cubicBezTo>
                  <a:pt x="2927" y="5186"/>
                  <a:pt x="2684" y="5505"/>
                  <a:pt x="2514" y="5753"/>
                </a:cubicBezTo>
                <a:lnTo>
                  <a:pt x="2568" y="5753"/>
                </a:lnTo>
                <a:cubicBezTo>
                  <a:pt x="2604" y="5753"/>
                  <a:pt x="2661" y="5742"/>
                  <a:pt x="2737" y="5716"/>
                </a:cubicBezTo>
                <a:cubicBezTo>
                  <a:pt x="2814" y="5688"/>
                  <a:pt x="2850" y="5728"/>
                  <a:pt x="2850" y="5838"/>
                </a:cubicBezTo>
                <a:cubicBezTo>
                  <a:pt x="2850" y="5875"/>
                  <a:pt x="2839" y="5920"/>
                  <a:pt x="2811" y="5979"/>
                </a:cubicBezTo>
                <a:cubicBezTo>
                  <a:pt x="2783" y="6035"/>
                  <a:pt x="2833" y="6069"/>
                  <a:pt x="2961" y="6069"/>
                </a:cubicBezTo>
                <a:cubicBezTo>
                  <a:pt x="2997" y="6069"/>
                  <a:pt x="3020" y="6041"/>
                  <a:pt x="3028" y="5985"/>
                </a:cubicBezTo>
                <a:cubicBezTo>
                  <a:pt x="3037" y="5931"/>
                  <a:pt x="3051" y="5931"/>
                  <a:pt x="3068" y="5985"/>
                </a:cubicBezTo>
                <a:lnTo>
                  <a:pt x="3122" y="6199"/>
                </a:lnTo>
                <a:lnTo>
                  <a:pt x="3122" y="6227"/>
                </a:lnTo>
                <a:cubicBezTo>
                  <a:pt x="3122" y="6267"/>
                  <a:pt x="3099" y="6295"/>
                  <a:pt x="3054" y="6312"/>
                </a:cubicBezTo>
                <a:cubicBezTo>
                  <a:pt x="3011" y="6326"/>
                  <a:pt x="2997" y="6354"/>
                  <a:pt x="3014" y="6394"/>
                </a:cubicBezTo>
                <a:cubicBezTo>
                  <a:pt x="3051" y="6428"/>
                  <a:pt x="3093" y="6442"/>
                  <a:pt x="3141" y="6442"/>
                </a:cubicBezTo>
                <a:lnTo>
                  <a:pt x="3271" y="6442"/>
                </a:lnTo>
                <a:lnTo>
                  <a:pt x="3325" y="6417"/>
                </a:lnTo>
                <a:lnTo>
                  <a:pt x="3353" y="6394"/>
                </a:lnTo>
                <a:cubicBezTo>
                  <a:pt x="3353" y="6442"/>
                  <a:pt x="3379" y="6481"/>
                  <a:pt x="3432" y="6504"/>
                </a:cubicBezTo>
                <a:cubicBezTo>
                  <a:pt x="3489" y="6532"/>
                  <a:pt x="3534" y="6544"/>
                  <a:pt x="3568" y="6544"/>
                </a:cubicBezTo>
                <a:lnTo>
                  <a:pt x="3596" y="6544"/>
                </a:lnTo>
                <a:cubicBezTo>
                  <a:pt x="3596" y="6558"/>
                  <a:pt x="3576" y="6575"/>
                  <a:pt x="3543" y="6592"/>
                </a:cubicBezTo>
                <a:cubicBezTo>
                  <a:pt x="3506" y="6614"/>
                  <a:pt x="3506" y="6642"/>
                  <a:pt x="3543" y="6673"/>
                </a:cubicBezTo>
                <a:lnTo>
                  <a:pt x="3853" y="6730"/>
                </a:lnTo>
                <a:lnTo>
                  <a:pt x="3853" y="6758"/>
                </a:lnTo>
                <a:lnTo>
                  <a:pt x="4043" y="7148"/>
                </a:lnTo>
                <a:cubicBezTo>
                  <a:pt x="4043" y="7182"/>
                  <a:pt x="4028" y="7232"/>
                  <a:pt x="4003" y="7280"/>
                </a:cubicBezTo>
                <a:cubicBezTo>
                  <a:pt x="3975" y="7337"/>
                  <a:pt x="3944" y="7365"/>
                  <a:pt x="3907" y="7365"/>
                </a:cubicBezTo>
                <a:cubicBezTo>
                  <a:pt x="3870" y="7365"/>
                  <a:pt x="3856" y="7354"/>
                  <a:pt x="3867" y="7326"/>
                </a:cubicBezTo>
                <a:cubicBezTo>
                  <a:pt x="3876" y="7297"/>
                  <a:pt x="3879" y="7263"/>
                  <a:pt x="3879" y="7232"/>
                </a:cubicBezTo>
                <a:cubicBezTo>
                  <a:pt x="3879" y="7193"/>
                  <a:pt x="3870" y="7159"/>
                  <a:pt x="3853" y="7134"/>
                </a:cubicBezTo>
                <a:cubicBezTo>
                  <a:pt x="3836" y="7105"/>
                  <a:pt x="3769" y="7094"/>
                  <a:pt x="3650" y="7094"/>
                </a:cubicBezTo>
                <a:cubicBezTo>
                  <a:pt x="3633" y="7094"/>
                  <a:pt x="3608" y="7100"/>
                  <a:pt x="3582" y="7105"/>
                </a:cubicBezTo>
                <a:cubicBezTo>
                  <a:pt x="3554" y="7117"/>
                  <a:pt x="3551" y="7139"/>
                  <a:pt x="3568" y="7176"/>
                </a:cubicBezTo>
                <a:lnTo>
                  <a:pt x="3732" y="7523"/>
                </a:lnTo>
                <a:lnTo>
                  <a:pt x="3771" y="7551"/>
                </a:lnTo>
                <a:lnTo>
                  <a:pt x="3800" y="7580"/>
                </a:lnTo>
                <a:cubicBezTo>
                  <a:pt x="3709" y="7580"/>
                  <a:pt x="3647" y="7690"/>
                  <a:pt x="3616" y="7904"/>
                </a:cubicBezTo>
                <a:cubicBezTo>
                  <a:pt x="3585" y="8119"/>
                  <a:pt x="3568" y="8274"/>
                  <a:pt x="3568" y="8362"/>
                </a:cubicBezTo>
                <a:lnTo>
                  <a:pt x="3622" y="8610"/>
                </a:lnTo>
                <a:lnTo>
                  <a:pt x="3650" y="8686"/>
                </a:lnTo>
                <a:lnTo>
                  <a:pt x="3650" y="8743"/>
                </a:lnTo>
                <a:lnTo>
                  <a:pt x="3596" y="9003"/>
                </a:lnTo>
                <a:lnTo>
                  <a:pt x="3989" y="9581"/>
                </a:lnTo>
                <a:lnTo>
                  <a:pt x="4071" y="9581"/>
                </a:lnTo>
                <a:cubicBezTo>
                  <a:pt x="4088" y="9618"/>
                  <a:pt x="4079" y="9652"/>
                  <a:pt x="4043" y="9691"/>
                </a:cubicBezTo>
                <a:cubicBezTo>
                  <a:pt x="4006" y="9725"/>
                  <a:pt x="3997" y="9762"/>
                  <a:pt x="4014" y="9796"/>
                </a:cubicBezTo>
                <a:lnTo>
                  <a:pt x="4125" y="9906"/>
                </a:lnTo>
                <a:cubicBezTo>
                  <a:pt x="4125" y="9993"/>
                  <a:pt x="4142" y="10061"/>
                  <a:pt x="4178" y="10098"/>
                </a:cubicBezTo>
                <a:cubicBezTo>
                  <a:pt x="4212" y="10143"/>
                  <a:pt x="4272" y="10197"/>
                  <a:pt x="4353" y="10270"/>
                </a:cubicBezTo>
                <a:cubicBezTo>
                  <a:pt x="4334" y="10380"/>
                  <a:pt x="4427" y="10479"/>
                  <a:pt x="4630" y="10572"/>
                </a:cubicBezTo>
                <a:cubicBezTo>
                  <a:pt x="4834" y="10668"/>
                  <a:pt x="4961" y="10733"/>
                  <a:pt x="5017" y="10773"/>
                </a:cubicBezTo>
                <a:cubicBezTo>
                  <a:pt x="5088" y="10976"/>
                  <a:pt x="5178" y="11179"/>
                  <a:pt x="5286" y="11382"/>
                </a:cubicBezTo>
                <a:cubicBezTo>
                  <a:pt x="5393" y="11588"/>
                  <a:pt x="5526" y="11758"/>
                  <a:pt x="5679" y="11908"/>
                </a:cubicBezTo>
                <a:lnTo>
                  <a:pt x="5707" y="12094"/>
                </a:lnTo>
                <a:cubicBezTo>
                  <a:pt x="5707" y="12111"/>
                  <a:pt x="5684" y="12133"/>
                  <a:pt x="5639" y="12150"/>
                </a:cubicBezTo>
                <a:cubicBezTo>
                  <a:pt x="5594" y="12167"/>
                  <a:pt x="5588" y="12195"/>
                  <a:pt x="5625" y="12227"/>
                </a:cubicBezTo>
                <a:lnTo>
                  <a:pt x="5842" y="12325"/>
                </a:lnTo>
                <a:cubicBezTo>
                  <a:pt x="5876" y="12289"/>
                  <a:pt x="5924" y="12325"/>
                  <a:pt x="5984" y="12433"/>
                </a:cubicBezTo>
                <a:cubicBezTo>
                  <a:pt x="6040" y="12543"/>
                  <a:pt x="6088" y="12613"/>
                  <a:pt x="6125" y="12647"/>
                </a:cubicBezTo>
                <a:lnTo>
                  <a:pt x="6097" y="12729"/>
                </a:lnTo>
                <a:lnTo>
                  <a:pt x="6261" y="12961"/>
                </a:lnTo>
                <a:lnTo>
                  <a:pt x="6342" y="12989"/>
                </a:lnTo>
                <a:lnTo>
                  <a:pt x="6396" y="12879"/>
                </a:lnTo>
                <a:cubicBezTo>
                  <a:pt x="6359" y="12788"/>
                  <a:pt x="6297" y="12667"/>
                  <a:pt x="6207" y="12520"/>
                </a:cubicBezTo>
                <a:cubicBezTo>
                  <a:pt x="6116" y="12370"/>
                  <a:pt x="6023" y="12226"/>
                  <a:pt x="5930" y="12088"/>
                </a:cubicBezTo>
                <a:cubicBezTo>
                  <a:pt x="5834" y="11947"/>
                  <a:pt x="5755" y="11826"/>
                  <a:pt x="5693" y="11710"/>
                </a:cubicBezTo>
                <a:cubicBezTo>
                  <a:pt x="5628" y="11600"/>
                  <a:pt x="5597" y="11532"/>
                  <a:pt x="5597" y="11515"/>
                </a:cubicBezTo>
                <a:cubicBezTo>
                  <a:pt x="5597" y="11492"/>
                  <a:pt x="5588" y="11422"/>
                  <a:pt x="5571" y="11295"/>
                </a:cubicBezTo>
                <a:cubicBezTo>
                  <a:pt x="5551" y="11168"/>
                  <a:pt x="5534" y="11097"/>
                  <a:pt x="5517" y="11069"/>
                </a:cubicBezTo>
                <a:cubicBezTo>
                  <a:pt x="5571" y="11103"/>
                  <a:pt x="5639" y="11137"/>
                  <a:pt x="5721" y="11168"/>
                </a:cubicBezTo>
                <a:cubicBezTo>
                  <a:pt x="5800" y="11202"/>
                  <a:pt x="5868" y="11235"/>
                  <a:pt x="5922" y="11267"/>
                </a:cubicBezTo>
                <a:cubicBezTo>
                  <a:pt x="5958" y="11492"/>
                  <a:pt x="6046" y="11676"/>
                  <a:pt x="6187" y="11809"/>
                </a:cubicBezTo>
                <a:cubicBezTo>
                  <a:pt x="6326" y="11947"/>
                  <a:pt x="6450" y="12099"/>
                  <a:pt x="6557" y="12272"/>
                </a:cubicBezTo>
                <a:cubicBezTo>
                  <a:pt x="6520" y="12305"/>
                  <a:pt x="6520" y="12325"/>
                  <a:pt x="6557" y="12337"/>
                </a:cubicBezTo>
                <a:cubicBezTo>
                  <a:pt x="6594" y="12348"/>
                  <a:pt x="6625" y="12354"/>
                  <a:pt x="6653" y="12354"/>
                </a:cubicBezTo>
                <a:cubicBezTo>
                  <a:pt x="6687" y="12387"/>
                  <a:pt x="6707" y="12452"/>
                  <a:pt x="6707" y="12543"/>
                </a:cubicBezTo>
                <a:cubicBezTo>
                  <a:pt x="6834" y="12684"/>
                  <a:pt x="6998" y="12884"/>
                  <a:pt x="7199" y="13138"/>
                </a:cubicBezTo>
                <a:cubicBezTo>
                  <a:pt x="7402" y="13384"/>
                  <a:pt x="7504" y="13584"/>
                  <a:pt x="7504" y="13731"/>
                </a:cubicBezTo>
                <a:lnTo>
                  <a:pt x="7504" y="13754"/>
                </a:lnTo>
                <a:lnTo>
                  <a:pt x="7450" y="13949"/>
                </a:lnTo>
                <a:cubicBezTo>
                  <a:pt x="7504" y="14090"/>
                  <a:pt x="7597" y="14205"/>
                  <a:pt x="7727" y="14290"/>
                </a:cubicBezTo>
                <a:cubicBezTo>
                  <a:pt x="7857" y="14378"/>
                  <a:pt x="7987" y="14443"/>
                  <a:pt x="8114" y="14499"/>
                </a:cubicBezTo>
                <a:lnTo>
                  <a:pt x="8168" y="14499"/>
                </a:lnTo>
                <a:cubicBezTo>
                  <a:pt x="8349" y="14592"/>
                  <a:pt x="8532" y="14685"/>
                  <a:pt x="8721" y="14790"/>
                </a:cubicBezTo>
                <a:cubicBezTo>
                  <a:pt x="8911" y="14897"/>
                  <a:pt x="9106" y="14985"/>
                  <a:pt x="9304" y="15055"/>
                </a:cubicBezTo>
                <a:lnTo>
                  <a:pt x="9614" y="14863"/>
                </a:lnTo>
                <a:cubicBezTo>
                  <a:pt x="9688" y="14886"/>
                  <a:pt x="9764" y="14928"/>
                  <a:pt x="9846" y="15002"/>
                </a:cubicBezTo>
                <a:cubicBezTo>
                  <a:pt x="9925" y="15072"/>
                  <a:pt x="10018" y="15154"/>
                  <a:pt x="10123" y="15250"/>
                </a:cubicBezTo>
                <a:cubicBezTo>
                  <a:pt x="10225" y="15343"/>
                  <a:pt x="10346" y="15431"/>
                  <a:pt x="10487" y="15513"/>
                </a:cubicBezTo>
                <a:cubicBezTo>
                  <a:pt x="10626" y="15597"/>
                  <a:pt x="10787" y="15645"/>
                  <a:pt x="10968" y="15662"/>
                </a:cubicBezTo>
                <a:cubicBezTo>
                  <a:pt x="11092" y="15575"/>
                  <a:pt x="11157" y="15597"/>
                  <a:pt x="11157" y="15727"/>
                </a:cubicBezTo>
                <a:lnTo>
                  <a:pt x="11157" y="15784"/>
                </a:lnTo>
                <a:lnTo>
                  <a:pt x="11496" y="16193"/>
                </a:lnTo>
                <a:lnTo>
                  <a:pt x="11550" y="16391"/>
                </a:lnTo>
                <a:cubicBezTo>
                  <a:pt x="11640" y="16444"/>
                  <a:pt x="11730" y="16512"/>
                  <a:pt x="11827" y="16594"/>
                </a:cubicBezTo>
                <a:cubicBezTo>
                  <a:pt x="11920" y="16676"/>
                  <a:pt x="11996" y="16766"/>
                  <a:pt x="12050" y="16865"/>
                </a:cubicBezTo>
                <a:lnTo>
                  <a:pt x="12103" y="16865"/>
                </a:lnTo>
                <a:cubicBezTo>
                  <a:pt x="12194" y="16865"/>
                  <a:pt x="12267" y="16907"/>
                  <a:pt x="12327" y="16986"/>
                </a:cubicBezTo>
                <a:cubicBezTo>
                  <a:pt x="12386" y="17068"/>
                  <a:pt x="12459" y="17108"/>
                  <a:pt x="12550" y="17108"/>
                </a:cubicBezTo>
                <a:cubicBezTo>
                  <a:pt x="12604" y="17108"/>
                  <a:pt x="12632" y="17079"/>
                  <a:pt x="12632" y="17029"/>
                </a:cubicBezTo>
                <a:cubicBezTo>
                  <a:pt x="12632" y="16902"/>
                  <a:pt x="12640" y="16820"/>
                  <a:pt x="12657" y="16777"/>
                </a:cubicBezTo>
                <a:cubicBezTo>
                  <a:pt x="12674" y="16738"/>
                  <a:pt x="12700" y="16710"/>
                  <a:pt x="12725" y="16704"/>
                </a:cubicBezTo>
                <a:cubicBezTo>
                  <a:pt x="12753" y="16693"/>
                  <a:pt x="12782" y="16687"/>
                  <a:pt x="12807" y="16687"/>
                </a:cubicBezTo>
                <a:cubicBezTo>
                  <a:pt x="12835" y="16687"/>
                  <a:pt x="12849" y="16670"/>
                  <a:pt x="12849" y="16633"/>
                </a:cubicBezTo>
                <a:lnTo>
                  <a:pt x="12793" y="16554"/>
                </a:lnTo>
                <a:cubicBezTo>
                  <a:pt x="12756" y="16554"/>
                  <a:pt x="12731" y="16577"/>
                  <a:pt x="12714" y="16622"/>
                </a:cubicBezTo>
                <a:cubicBezTo>
                  <a:pt x="12694" y="16667"/>
                  <a:pt x="12669" y="16670"/>
                  <a:pt x="12632" y="16633"/>
                </a:cubicBezTo>
                <a:lnTo>
                  <a:pt x="12440" y="16743"/>
                </a:lnTo>
                <a:lnTo>
                  <a:pt x="12211" y="16687"/>
                </a:lnTo>
                <a:lnTo>
                  <a:pt x="11889" y="16136"/>
                </a:lnTo>
                <a:lnTo>
                  <a:pt x="11996" y="15366"/>
                </a:lnTo>
                <a:cubicBezTo>
                  <a:pt x="12013" y="15332"/>
                  <a:pt x="11979" y="15287"/>
                  <a:pt x="11894" y="15244"/>
                </a:cubicBezTo>
                <a:cubicBezTo>
                  <a:pt x="11807" y="15199"/>
                  <a:pt x="11784" y="15154"/>
                  <a:pt x="11818" y="15112"/>
                </a:cubicBezTo>
                <a:cubicBezTo>
                  <a:pt x="11694" y="15032"/>
                  <a:pt x="11541" y="15001"/>
                  <a:pt x="11360" y="15001"/>
                </a:cubicBezTo>
                <a:cubicBezTo>
                  <a:pt x="11324" y="15001"/>
                  <a:pt x="11230" y="15013"/>
                  <a:pt x="11083" y="15038"/>
                </a:cubicBezTo>
                <a:cubicBezTo>
                  <a:pt x="10934" y="15066"/>
                  <a:pt x="10857" y="15055"/>
                  <a:pt x="10857" y="15001"/>
                </a:cubicBezTo>
                <a:cubicBezTo>
                  <a:pt x="10857" y="14945"/>
                  <a:pt x="10872" y="14874"/>
                  <a:pt x="10900" y="14784"/>
                </a:cubicBezTo>
                <a:cubicBezTo>
                  <a:pt x="10925" y="14691"/>
                  <a:pt x="10959" y="14598"/>
                  <a:pt x="10993" y="14493"/>
                </a:cubicBezTo>
                <a:cubicBezTo>
                  <a:pt x="11030" y="14389"/>
                  <a:pt x="11058" y="14301"/>
                  <a:pt x="11075" y="14228"/>
                </a:cubicBezTo>
                <a:cubicBezTo>
                  <a:pt x="11092" y="14157"/>
                  <a:pt x="11103" y="14112"/>
                  <a:pt x="11103" y="14095"/>
                </a:cubicBezTo>
                <a:lnTo>
                  <a:pt x="11278" y="13731"/>
                </a:lnTo>
                <a:lnTo>
                  <a:pt x="11239" y="13677"/>
                </a:lnTo>
                <a:lnTo>
                  <a:pt x="11021" y="13621"/>
                </a:lnTo>
                <a:cubicBezTo>
                  <a:pt x="10985" y="13621"/>
                  <a:pt x="10925" y="13649"/>
                  <a:pt x="10846" y="13706"/>
                </a:cubicBezTo>
                <a:cubicBezTo>
                  <a:pt x="10764" y="13754"/>
                  <a:pt x="10685" y="13821"/>
                  <a:pt x="10609" y="13898"/>
                </a:cubicBezTo>
                <a:cubicBezTo>
                  <a:pt x="10533" y="13974"/>
                  <a:pt x="10468" y="14053"/>
                  <a:pt x="10414" y="14123"/>
                </a:cubicBezTo>
                <a:cubicBezTo>
                  <a:pt x="10360" y="14197"/>
                  <a:pt x="10332" y="14256"/>
                  <a:pt x="10332" y="14313"/>
                </a:cubicBezTo>
                <a:lnTo>
                  <a:pt x="9724" y="14442"/>
                </a:lnTo>
                <a:cubicBezTo>
                  <a:pt x="9597" y="14442"/>
                  <a:pt x="9493" y="14394"/>
                  <a:pt x="9411" y="14284"/>
                </a:cubicBezTo>
                <a:cubicBezTo>
                  <a:pt x="9377" y="14140"/>
                  <a:pt x="9301" y="13979"/>
                  <a:pt x="9182" y="13804"/>
                </a:cubicBezTo>
                <a:cubicBezTo>
                  <a:pt x="9066" y="13627"/>
                  <a:pt x="9007" y="13474"/>
                  <a:pt x="9007" y="13336"/>
                </a:cubicBezTo>
                <a:cubicBezTo>
                  <a:pt x="9007" y="13132"/>
                  <a:pt x="9041" y="12938"/>
                  <a:pt x="9114" y="12757"/>
                </a:cubicBezTo>
                <a:cubicBezTo>
                  <a:pt x="9188" y="12576"/>
                  <a:pt x="9159" y="12382"/>
                  <a:pt x="9032" y="12178"/>
                </a:cubicBezTo>
                <a:cubicBezTo>
                  <a:pt x="9052" y="12178"/>
                  <a:pt x="9075" y="12167"/>
                  <a:pt x="9100" y="12150"/>
                </a:cubicBezTo>
                <a:cubicBezTo>
                  <a:pt x="9128" y="12133"/>
                  <a:pt x="9134" y="12105"/>
                  <a:pt x="9114" y="12068"/>
                </a:cubicBezTo>
                <a:lnTo>
                  <a:pt x="9275" y="11879"/>
                </a:lnTo>
                <a:lnTo>
                  <a:pt x="9303" y="11851"/>
                </a:lnTo>
                <a:lnTo>
                  <a:pt x="9329" y="11879"/>
                </a:lnTo>
                <a:cubicBezTo>
                  <a:pt x="9456" y="11786"/>
                  <a:pt x="9623" y="11758"/>
                  <a:pt x="9832" y="11786"/>
                </a:cubicBezTo>
                <a:cubicBezTo>
                  <a:pt x="10038" y="11809"/>
                  <a:pt x="10168" y="11746"/>
                  <a:pt x="10225" y="11594"/>
                </a:cubicBezTo>
                <a:lnTo>
                  <a:pt x="10439" y="11769"/>
                </a:lnTo>
                <a:cubicBezTo>
                  <a:pt x="10476" y="11786"/>
                  <a:pt x="10516" y="11769"/>
                  <a:pt x="10561" y="11710"/>
                </a:cubicBezTo>
                <a:cubicBezTo>
                  <a:pt x="10606" y="11653"/>
                  <a:pt x="10629" y="11605"/>
                  <a:pt x="10629" y="11566"/>
                </a:cubicBezTo>
                <a:lnTo>
                  <a:pt x="10521" y="11515"/>
                </a:lnTo>
                <a:lnTo>
                  <a:pt x="11050" y="11377"/>
                </a:lnTo>
                <a:lnTo>
                  <a:pt x="11075" y="11461"/>
                </a:lnTo>
                <a:lnTo>
                  <a:pt x="11332" y="11433"/>
                </a:lnTo>
                <a:lnTo>
                  <a:pt x="11629" y="11619"/>
                </a:lnTo>
                <a:cubicBezTo>
                  <a:pt x="11665" y="11619"/>
                  <a:pt x="11702" y="11600"/>
                  <a:pt x="11739" y="11554"/>
                </a:cubicBezTo>
                <a:cubicBezTo>
                  <a:pt x="11776" y="11509"/>
                  <a:pt x="11815" y="11504"/>
                  <a:pt x="11860" y="11537"/>
                </a:cubicBezTo>
                <a:lnTo>
                  <a:pt x="12132" y="11825"/>
                </a:lnTo>
                <a:cubicBezTo>
                  <a:pt x="12095" y="11896"/>
                  <a:pt x="12089" y="11952"/>
                  <a:pt x="12118" y="11984"/>
                </a:cubicBezTo>
                <a:cubicBezTo>
                  <a:pt x="12143" y="12023"/>
                  <a:pt x="12157" y="12057"/>
                  <a:pt x="12157" y="12094"/>
                </a:cubicBezTo>
                <a:cubicBezTo>
                  <a:pt x="12157" y="12150"/>
                  <a:pt x="12205" y="12271"/>
                  <a:pt x="12298" y="12463"/>
                </a:cubicBezTo>
                <a:cubicBezTo>
                  <a:pt x="12394" y="12658"/>
                  <a:pt x="12479" y="12757"/>
                  <a:pt x="12550" y="12757"/>
                </a:cubicBezTo>
                <a:cubicBezTo>
                  <a:pt x="12640" y="12757"/>
                  <a:pt x="12680" y="12698"/>
                  <a:pt x="12671" y="12582"/>
                </a:cubicBezTo>
                <a:cubicBezTo>
                  <a:pt x="12663" y="12466"/>
                  <a:pt x="12657" y="12390"/>
                  <a:pt x="12657" y="12356"/>
                </a:cubicBezTo>
                <a:cubicBezTo>
                  <a:pt x="12657" y="12176"/>
                  <a:pt x="12620" y="11998"/>
                  <a:pt x="12550" y="11828"/>
                </a:cubicBezTo>
                <a:cubicBezTo>
                  <a:pt x="12479" y="11656"/>
                  <a:pt x="12409" y="11481"/>
                  <a:pt x="12346" y="11298"/>
                </a:cubicBezTo>
                <a:lnTo>
                  <a:pt x="12346" y="11221"/>
                </a:lnTo>
                <a:cubicBezTo>
                  <a:pt x="12346" y="11128"/>
                  <a:pt x="12403" y="11049"/>
                  <a:pt x="12516" y="10984"/>
                </a:cubicBezTo>
                <a:cubicBezTo>
                  <a:pt x="12629" y="10911"/>
                  <a:pt x="12685" y="10874"/>
                  <a:pt x="12685" y="10851"/>
                </a:cubicBezTo>
                <a:cubicBezTo>
                  <a:pt x="12776" y="10781"/>
                  <a:pt x="12878" y="10707"/>
                  <a:pt x="12991" y="10637"/>
                </a:cubicBezTo>
                <a:cubicBezTo>
                  <a:pt x="13101" y="10563"/>
                  <a:pt x="13186" y="10482"/>
                  <a:pt x="13239" y="10383"/>
                </a:cubicBezTo>
                <a:lnTo>
                  <a:pt x="13347" y="10163"/>
                </a:lnTo>
                <a:lnTo>
                  <a:pt x="13347" y="10030"/>
                </a:lnTo>
                <a:lnTo>
                  <a:pt x="13429" y="10030"/>
                </a:lnTo>
                <a:cubicBezTo>
                  <a:pt x="13465" y="10030"/>
                  <a:pt x="13482" y="10002"/>
                  <a:pt x="13482" y="9948"/>
                </a:cubicBezTo>
                <a:cubicBezTo>
                  <a:pt x="13482" y="9931"/>
                  <a:pt x="13471" y="9914"/>
                  <a:pt x="13443" y="9903"/>
                </a:cubicBezTo>
                <a:cubicBezTo>
                  <a:pt x="13414" y="9886"/>
                  <a:pt x="13383" y="9863"/>
                  <a:pt x="13347" y="9827"/>
                </a:cubicBezTo>
                <a:cubicBezTo>
                  <a:pt x="13313" y="9810"/>
                  <a:pt x="13276" y="9782"/>
                  <a:pt x="13239" y="9742"/>
                </a:cubicBezTo>
                <a:lnTo>
                  <a:pt x="13321" y="9694"/>
                </a:lnTo>
                <a:cubicBezTo>
                  <a:pt x="13358" y="9638"/>
                  <a:pt x="13383" y="9573"/>
                  <a:pt x="13403" y="9491"/>
                </a:cubicBezTo>
                <a:cubicBezTo>
                  <a:pt x="13420" y="9406"/>
                  <a:pt x="13412" y="9335"/>
                  <a:pt x="13375" y="9273"/>
                </a:cubicBezTo>
                <a:lnTo>
                  <a:pt x="13578" y="9163"/>
                </a:lnTo>
                <a:cubicBezTo>
                  <a:pt x="13558" y="9220"/>
                  <a:pt x="13578" y="9254"/>
                  <a:pt x="13632" y="9273"/>
                </a:cubicBezTo>
                <a:cubicBezTo>
                  <a:pt x="13686" y="9290"/>
                  <a:pt x="13731" y="9290"/>
                  <a:pt x="13768" y="9273"/>
                </a:cubicBezTo>
                <a:lnTo>
                  <a:pt x="13903" y="9053"/>
                </a:lnTo>
                <a:cubicBezTo>
                  <a:pt x="13866" y="8966"/>
                  <a:pt x="13844" y="8932"/>
                  <a:pt x="13835" y="8960"/>
                </a:cubicBezTo>
                <a:cubicBezTo>
                  <a:pt x="13827" y="8988"/>
                  <a:pt x="13850" y="8960"/>
                  <a:pt x="13903" y="8867"/>
                </a:cubicBezTo>
                <a:cubicBezTo>
                  <a:pt x="13994" y="8833"/>
                  <a:pt x="14081" y="8788"/>
                  <a:pt x="14166" y="8740"/>
                </a:cubicBezTo>
                <a:cubicBezTo>
                  <a:pt x="14254" y="8689"/>
                  <a:pt x="14338" y="8664"/>
                  <a:pt x="14432" y="8664"/>
                </a:cubicBezTo>
                <a:cubicBezTo>
                  <a:pt x="14448" y="8683"/>
                  <a:pt x="14465" y="8689"/>
                  <a:pt x="14485" y="8689"/>
                </a:cubicBezTo>
                <a:cubicBezTo>
                  <a:pt x="14539" y="8689"/>
                  <a:pt x="14564" y="8683"/>
                  <a:pt x="14564" y="8664"/>
                </a:cubicBezTo>
                <a:cubicBezTo>
                  <a:pt x="14564" y="8573"/>
                  <a:pt x="14547" y="8520"/>
                  <a:pt x="14511" y="8503"/>
                </a:cubicBezTo>
                <a:lnTo>
                  <a:pt x="14675" y="8167"/>
                </a:lnTo>
                <a:cubicBezTo>
                  <a:pt x="14799" y="8167"/>
                  <a:pt x="14895" y="8110"/>
                  <a:pt x="14957" y="8000"/>
                </a:cubicBezTo>
                <a:lnTo>
                  <a:pt x="15203" y="7972"/>
                </a:lnTo>
                <a:cubicBezTo>
                  <a:pt x="15257" y="7958"/>
                  <a:pt x="15282" y="7924"/>
                  <a:pt x="15282" y="7867"/>
                </a:cubicBezTo>
                <a:lnTo>
                  <a:pt x="15282" y="7842"/>
                </a:lnTo>
                <a:lnTo>
                  <a:pt x="15757" y="7704"/>
                </a:lnTo>
                <a:lnTo>
                  <a:pt x="15810" y="7554"/>
                </a:lnTo>
                <a:lnTo>
                  <a:pt x="15675" y="7368"/>
                </a:lnTo>
                <a:cubicBezTo>
                  <a:pt x="15692" y="7368"/>
                  <a:pt x="15700" y="7351"/>
                  <a:pt x="15700" y="7311"/>
                </a:cubicBezTo>
                <a:cubicBezTo>
                  <a:pt x="15700" y="7277"/>
                  <a:pt x="15683" y="7252"/>
                  <a:pt x="15646" y="7235"/>
                </a:cubicBezTo>
                <a:cubicBezTo>
                  <a:pt x="15613" y="7212"/>
                  <a:pt x="15579" y="7195"/>
                  <a:pt x="15553" y="7179"/>
                </a:cubicBezTo>
                <a:cubicBezTo>
                  <a:pt x="15525" y="7162"/>
                  <a:pt x="15494" y="7142"/>
                  <a:pt x="15457" y="7125"/>
                </a:cubicBezTo>
                <a:lnTo>
                  <a:pt x="15403" y="7150"/>
                </a:lnTo>
                <a:lnTo>
                  <a:pt x="15457" y="7125"/>
                </a:lnTo>
                <a:lnTo>
                  <a:pt x="15539" y="7125"/>
                </a:lnTo>
                <a:lnTo>
                  <a:pt x="15714" y="7125"/>
                </a:lnTo>
                <a:cubicBezTo>
                  <a:pt x="15796" y="7125"/>
                  <a:pt x="15836" y="7085"/>
                  <a:pt x="15836" y="7003"/>
                </a:cubicBezTo>
                <a:cubicBezTo>
                  <a:pt x="15836" y="6893"/>
                  <a:pt x="15774" y="6837"/>
                  <a:pt x="15646" y="6837"/>
                </a:cubicBezTo>
                <a:cubicBezTo>
                  <a:pt x="15485" y="6837"/>
                  <a:pt x="15299" y="6877"/>
                  <a:pt x="15087" y="6953"/>
                </a:cubicBezTo>
                <a:cubicBezTo>
                  <a:pt x="14875" y="7029"/>
                  <a:pt x="14728" y="7162"/>
                  <a:pt x="14646" y="7339"/>
                </a:cubicBezTo>
                <a:lnTo>
                  <a:pt x="14457" y="7450"/>
                </a:lnTo>
                <a:lnTo>
                  <a:pt x="14700" y="7207"/>
                </a:lnTo>
                <a:lnTo>
                  <a:pt x="14739" y="7125"/>
                </a:lnTo>
                <a:cubicBezTo>
                  <a:pt x="14739" y="7085"/>
                  <a:pt x="14697" y="7063"/>
                  <a:pt x="14612" y="7046"/>
                </a:cubicBezTo>
                <a:cubicBezTo>
                  <a:pt x="14528" y="7035"/>
                  <a:pt x="14502" y="7029"/>
                  <a:pt x="14539" y="7029"/>
                </a:cubicBezTo>
                <a:cubicBezTo>
                  <a:pt x="14700" y="7029"/>
                  <a:pt x="14824" y="7015"/>
                  <a:pt x="14909" y="6975"/>
                </a:cubicBezTo>
                <a:cubicBezTo>
                  <a:pt x="14997" y="6936"/>
                  <a:pt x="15067" y="6899"/>
                  <a:pt x="15121" y="6854"/>
                </a:cubicBezTo>
                <a:cubicBezTo>
                  <a:pt x="15175" y="6809"/>
                  <a:pt x="15231" y="6766"/>
                  <a:pt x="15288" y="6715"/>
                </a:cubicBezTo>
                <a:cubicBezTo>
                  <a:pt x="15347" y="6670"/>
                  <a:pt x="15432" y="6634"/>
                  <a:pt x="15539" y="6594"/>
                </a:cubicBezTo>
                <a:cubicBezTo>
                  <a:pt x="15745" y="6634"/>
                  <a:pt x="15946" y="6645"/>
                  <a:pt x="16135" y="6622"/>
                </a:cubicBezTo>
                <a:cubicBezTo>
                  <a:pt x="16322" y="6605"/>
                  <a:pt x="16522" y="6594"/>
                  <a:pt x="16729" y="6594"/>
                </a:cubicBezTo>
                <a:cubicBezTo>
                  <a:pt x="16785" y="6560"/>
                  <a:pt x="16839" y="6523"/>
                  <a:pt x="16892" y="6484"/>
                </a:cubicBezTo>
                <a:cubicBezTo>
                  <a:pt x="16946" y="6439"/>
                  <a:pt x="16980" y="6396"/>
                  <a:pt x="17000" y="6340"/>
                </a:cubicBezTo>
                <a:lnTo>
                  <a:pt x="17311" y="6286"/>
                </a:lnTo>
                <a:cubicBezTo>
                  <a:pt x="17347" y="6323"/>
                  <a:pt x="17401" y="6315"/>
                  <a:pt x="17474" y="6258"/>
                </a:cubicBezTo>
                <a:cubicBezTo>
                  <a:pt x="17545" y="6202"/>
                  <a:pt x="17582" y="6159"/>
                  <a:pt x="17582" y="6125"/>
                </a:cubicBezTo>
                <a:cubicBezTo>
                  <a:pt x="17582" y="6032"/>
                  <a:pt x="17531" y="5976"/>
                  <a:pt x="17432" y="5950"/>
                </a:cubicBezTo>
                <a:cubicBezTo>
                  <a:pt x="17333" y="5922"/>
                  <a:pt x="17282" y="5854"/>
                  <a:pt x="17282" y="5755"/>
                </a:cubicBezTo>
                <a:cubicBezTo>
                  <a:pt x="17282" y="5738"/>
                  <a:pt x="17288" y="5713"/>
                  <a:pt x="17296" y="5679"/>
                </a:cubicBezTo>
                <a:cubicBezTo>
                  <a:pt x="17308" y="5640"/>
                  <a:pt x="17294" y="5623"/>
                  <a:pt x="17257" y="5623"/>
                </a:cubicBezTo>
                <a:cubicBezTo>
                  <a:pt x="17203" y="5623"/>
                  <a:pt x="17116" y="5651"/>
                  <a:pt x="16994" y="5707"/>
                </a:cubicBezTo>
                <a:cubicBezTo>
                  <a:pt x="16870" y="5758"/>
                  <a:pt x="16785" y="5806"/>
                  <a:pt x="16729" y="5840"/>
                </a:cubicBezTo>
                <a:cubicBezTo>
                  <a:pt x="16692" y="5854"/>
                  <a:pt x="16672" y="5854"/>
                  <a:pt x="16661" y="5829"/>
                </a:cubicBezTo>
                <a:cubicBezTo>
                  <a:pt x="16652" y="5801"/>
                  <a:pt x="16649" y="5767"/>
                  <a:pt x="16649" y="5730"/>
                </a:cubicBezTo>
                <a:lnTo>
                  <a:pt x="16675" y="5755"/>
                </a:lnTo>
                <a:lnTo>
                  <a:pt x="16785" y="5705"/>
                </a:lnTo>
                <a:lnTo>
                  <a:pt x="17093" y="5594"/>
                </a:lnTo>
                <a:lnTo>
                  <a:pt x="17147" y="5538"/>
                </a:lnTo>
                <a:cubicBezTo>
                  <a:pt x="17147" y="5484"/>
                  <a:pt x="17116" y="5451"/>
                  <a:pt x="17048" y="5434"/>
                </a:cubicBezTo>
                <a:cubicBezTo>
                  <a:pt x="16980" y="5411"/>
                  <a:pt x="16926" y="5405"/>
                  <a:pt x="16892" y="5405"/>
                </a:cubicBezTo>
                <a:cubicBezTo>
                  <a:pt x="16856" y="5405"/>
                  <a:pt x="16802" y="5417"/>
                  <a:pt x="16729" y="5445"/>
                </a:cubicBezTo>
                <a:cubicBezTo>
                  <a:pt x="16658" y="5473"/>
                  <a:pt x="16621" y="5456"/>
                  <a:pt x="16621" y="5405"/>
                </a:cubicBezTo>
                <a:lnTo>
                  <a:pt x="16649" y="5349"/>
                </a:lnTo>
                <a:cubicBezTo>
                  <a:pt x="16539" y="5259"/>
                  <a:pt x="16443" y="5154"/>
                  <a:pt x="16358" y="5047"/>
                </a:cubicBezTo>
                <a:cubicBezTo>
                  <a:pt x="16271" y="4931"/>
                  <a:pt x="16228" y="4861"/>
                  <a:pt x="16228" y="4821"/>
                </a:cubicBezTo>
                <a:cubicBezTo>
                  <a:pt x="16228" y="4787"/>
                  <a:pt x="16234" y="4751"/>
                  <a:pt x="16243" y="4705"/>
                </a:cubicBezTo>
                <a:cubicBezTo>
                  <a:pt x="16251" y="4669"/>
                  <a:pt x="16228" y="4646"/>
                  <a:pt x="16175" y="4646"/>
                </a:cubicBezTo>
                <a:cubicBezTo>
                  <a:pt x="16138" y="4646"/>
                  <a:pt x="16107" y="4652"/>
                  <a:pt x="16082" y="4663"/>
                </a:cubicBezTo>
                <a:cubicBezTo>
                  <a:pt x="16053" y="4672"/>
                  <a:pt x="16039" y="4646"/>
                  <a:pt x="16039" y="4595"/>
                </a:cubicBezTo>
                <a:cubicBezTo>
                  <a:pt x="16039" y="4556"/>
                  <a:pt x="16017" y="4480"/>
                  <a:pt x="15971" y="4364"/>
                </a:cubicBezTo>
                <a:cubicBezTo>
                  <a:pt x="15926" y="4248"/>
                  <a:pt x="15864" y="4189"/>
                  <a:pt x="15782" y="4189"/>
                </a:cubicBezTo>
                <a:lnTo>
                  <a:pt x="15675" y="4299"/>
                </a:lnTo>
                <a:cubicBezTo>
                  <a:pt x="15675" y="4347"/>
                  <a:pt x="15646" y="4392"/>
                  <a:pt x="15593" y="4420"/>
                </a:cubicBezTo>
                <a:cubicBezTo>
                  <a:pt x="15539" y="4446"/>
                  <a:pt x="15511" y="4474"/>
                  <a:pt x="15511" y="4513"/>
                </a:cubicBezTo>
                <a:lnTo>
                  <a:pt x="15457" y="4513"/>
                </a:lnTo>
                <a:lnTo>
                  <a:pt x="15175" y="4672"/>
                </a:lnTo>
                <a:cubicBezTo>
                  <a:pt x="15155" y="4640"/>
                  <a:pt x="15132" y="4629"/>
                  <a:pt x="15107" y="4646"/>
                </a:cubicBezTo>
                <a:cubicBezTo>
                  <a:pt x="15079" y="4669"/>
                  <a:pt x="15047" y="4672"/>
                  <a:pt x="15011" y="4672"/>
                </a:cubicBezTo>
                <a:lnTo>
                  <a:pt x="14985" y="4672"/>
                </a:lnTo>
                <a:lnTo>
                  <a:pt x="14957" y="4700"/>
                </a:lnTo>
                <a:cubicBezTo>
                  <a:pt x="15028" y="4700"/>
                  <a:pt x="15062" y="4663"/>
                  <a:pt x="15053" y="4578"/>
                </a:cubicBezTo>
                <a:cubicBezTo>
                  <a:pt x="15042" y="4497"/>
                  <a:pt x="15011" y="4457"/>
                  <a:pt x="14957" y="4457"/>
                </a:cubicBezTo>
                <a:lnTo>
                  <a:pt x="14739" y="4513"/>
                </a:lnTo>
                <a:cubicBezTo>
                  <a:pt x="14706" y="4513"/>
                  <a:pt x="14683" y="4508"/>
                  <a:pt x="14680" y="4496"/>
                </a:cubicBezTo>
                <a:cubicBezTo>
                  <a:pt x="14675" y="4491"/>
                  <a:pt x="14683" y="4474"/>
                  <a:pt x="14708" y="4446"/>
                </a:cubicBezTo>
                <a:cubicBezTo>
                  <a:pt x="14731" y="4420"/>
                  <a:pt x="14751" y="4386"/>
                  <a:pt x="14768" y="4347"/>
                </a:cubicBezTo>
                <a:cubicBezTo>
                  <a:pt x="14788" y="4316"/>
                  <a:pt x="14788" y="4276"/>
                  <a:pt x="14768" y="4242"/>
                </a:cubicBezTo>
                <a:cubicBezTo>
                  <a:pt x="14751" y="4203"/>
                  <a:pt x="14720" y="4203"/>
                  <a:pt x="14680" y="4225"/>
                </a:cubicBezTo>
                <a:cubicBezTo>
                  <a:pt x="14641" y="4254"/>
                  <a:pt x="14618" y="4254"/>
                  <a:pt x="14618" y="4214"/>
                </a:cubicBezTo>
                <a:lnTo>
                  <a:pt x="14700" y="4214"/>
                </a:lnTo>
                <a:lnTo>
                  <a:pt x="14768" y="4149"/>
                </a:lnTo>
                <a:cubicBezTo>
                  <a:pt x="14788" y="4127"/>
                  <a:pt x="14779" y="4098"/>
                  <a:pt x="14748" y="4056"/>
                </a:cubicBezTo>
                <a:cubicBezTo>
                  <a:pt x="14717" y="4005"/>
                  <a:pt x="14691" y="3977"/>
                  <a:pt x="14674" y="3957"/>
                </a:cubicBezTo>
                <a:lnTo>
                  <a:pt x="14375" y="3906"/>
                </a:lnTo>
                <a:lnTo>
                  <a:pt x="14186" y="3740"/>
                </a:lnTo>
                <a:cubicBezTo>
                  <a:pt x="14169" y="3757"/>
                  <a:pt x="14135" y="3745"/>
                  <a:pt x="14087" y="3703"/>
                </a:cubicBezTo>
                <a:cubicBezTo>
                  <a:pt x="14036" y="3658"/>
                  <a:pt x="13994" y="3624"/>
                  <a:pt x="13957" y="3610"/>
                </a:cubicBezTo>
                <a:lnTo>
                  <a:pt x="13739" y="3686"/>
                </a:lnTo>
                <a:lnTo>
                  <a:pt x="13211" y="3565"/>
                </a:lnTo>
                <a:cubicBezTo>
                  <a:pt x="13177" y="3565"/>
                  <a:pt x="13140" y="3576"/>
                  <a:pt x="13104" y="3599"/>
                </a:cubicBezTo>
                <a:cubicBezTo>
                  <a:pt x="13070" y="3624"/>
                  <a:pt x="13050" y="3652"/>
                  <a:pt x="13050" y="3686"/>
                </a:cubicBezTo>
                <a:cubicBezTo>
                  <a:pt x="13050" y="3726"/>
                  <a:pt x="13070" y="3751"/>
                  <a:pt x="13104" y="3768"/>
                </a:cubicBezTo>
                <a:cubicBezTo>
                  <a:pt x="13140" y="3785"/>
                  <a:pt x="13157" y="3813"/>
                  <a:pt x="13157" y="3850"/>
                </a:cubicBezTo>
                <a:cubicBezTo>
                  <a:pt x="13157" y="3884"/>
                  <a:pt x="13171" y="3983"/>
                  <a:pt x="13200" y="4138"/>
                </a:cubicBezTo>
                <a:cubicBezTo>
                  <a:pt x="13225" y="4299"/>
                  <a:pt x="13202" y="4358"/>
                  <a:pt x="13132" y="4324"/>
                </a:cubicBezTo>
                <a:lnTo>
                  <a:pt x="12996" y="4513"/>
                </a:lnTo>
                <a:cubicBezTo>
                  <a:pt x="13013" y="4547"/>
                  <a:pt x="13044" y="4578"/>
                  <a:pt x="13089" y="4606"/>
                </a:cubicBezTo>
                <a:cubicBezTo>
                  <a:pt x="13137" y="4635"/>
                  <a:pt x="13180" y="4669"/>
                  <a:pt x="13225" y="4705"/>
                </a:cubicBezTo>
                <a:cubicBezTo>
                  <a:pt x="13270" y="4750"/>
                  <a:pt x="13313" y="4793"/>
                  <a:pt x="13347" y="4849"/>
                </a:cubicBezTo>
                <a:cubicBezTo>
                  <a:pt x="13383" y="4903"/>
                  <a:pt x="13392" y="4988"/>
                  <a:pt x="13375" y="5092"/>
                </a:cubicBezTo>
                <a:lnTo>
                  <a:pt x="12767" y="5510"/>
                </a:lnTo>
                <a:lnTo>
                  <a:pt x="12767" y="5566"/>
                </a:lnTo>
                <a:cubicBezTo>
                  <a:pt x="12767" y="5637"/>
                  <a:pt x="12784" y="5705"/>
                  <a:pt x="12821" y="5770"/>
                </a:cubicBezTo>
                <a:cubicBezTo>
                  <a:pt x="12855" y="5832"/>
                  <a:pt x="12892" y="5914"/>
                  <a:pt x="12928" y="6012"/>
                </a:cubicBezTo>
                <a:cubicBezTo>
                  <a:pt x="13019" y="6052"/>
                  <a:pt x="13061" y="6080"/>
                  <a:pt x="13058" y="6105"/>
                </a:cubicBezTo>
                <a:cubicBezTo>
                  <a:pt x="13053" y="6134"/>
                  <a:pt x="13022" y="6162"/>
                  <a:pt x="12962" y="6190"/>
                </a:cubicBezTo>
                <a:cubicBezTo>
                  <a:pt x="12903" y="6216"/>
                  <a:pt x="12849" y="6244"/>
                  <a:pt x="12793" y="6272"/>
                </a:cubicBezTo>
                <a:cubicBezTo>
                  <a:pt x="12739" y="6295"/>
                  <a:pt x="12714" y="6320"/>
                  <a:pt x="12714" y="6337"/>
                </a:cubicBezTo>
                <a:cubicBezTo>
                  <a:pt x="12714" y="6354"/>
                  <a:pt x="12694" y="6365"/>
                  <a:pt x="12657" y="6365"/>
                </a:cubicBezTo>
                <a:lnTo>
                  <a:pt x="12550" y="6365"/>
                </a:lnTo>
                <a:lnTo>
                  <a:pt x="12496" y="6365"/>
                </a:lnTo>
                <a:cubicBezTo>
                  <a:pt x="12496" y="6343"/>
                  <a:pt x="12505" y="6331"/>
                  <a:pt x="12522" y="6320"/>
                </a:cubicBezTo>
                <a:cubicBezTo>
                  <a:pt x="12541" y="6314"/>
                  <a:pt x="12550" y="6295"/>
                  <a:pt x="12550" y="6255"/>
                </a:cubicBezTo>
                <a:lnTo>
                  <a:pt x="12293" y="6094"/>
                </a:lnTo>
                <a:lnTo>
                  <a:pt x="12293" y="6122"/>
                </a:lnTo>
                <a:lnTo>
                  <a:pt x="12185" y="5902"/>
                </a:lnTo>
                <a:cubicBezTo>
                  <a:pt x="12219" y="5815"/>
                  <a:pt x="12225" y="5747"/>
                  <a:pt x="12199" y="5710"/>
                </a:cubicBezTo>
                <a:cubicBezTo>
                  <a:pt x="12171" y="5665"/>
                  <a:pt x="12157" y="5620"/>
                  <a:pt x="12157" y="5566"/>
                </a:cubicBezTo>
                <a:cubicBezTo>
                  <a:pt x="12157" y="5422"/>
                  <a:pt x="12092" y="5352"/>
                  <a:pt x="11962" y="5352"/>
                </a:cubicBezTo>
                <a:cubicBezTo>
                  <a:pt x="11832" y="5352"/>
                  <a:pt x="11694" y="5369"/>
                  <a:pt x="11550" y="5408"/>
                </a:cubicBezTo>
                <a:cubicBezTo>
                  <a:pt x="11584" y="5386"/>
                  <a:pt x="11581" y="5360"/>
                  <a:pt x="11536" y="5321"/>
                </a:cubicBezTo>
                <a:cubicBezTo>
                  <a:pt x="11490" y="5276"/>
                  <a:pt x="11459" y="5259"/>
                  <a:pt x="11439" y="5259"/>
                </a:cubicBezTo>
                <a:cubicBezTo>
                  <a:pt x="11295" y="5259"/>
                  <a:pt x="11126" y="5194"/>
                  <a:pt x="10925" y="5067"/>
                </a:cubicBezTo>
                <a:cubicBezTo>
                  <a:pt x="10730" y="4945"/>
                  <a:pt x="10566" y="4880"/>
                  <a:pt x="10439" y="4880"/>
                </a:cubicBezTo>
                <a:cubicBezTo>
                  <a:pt x="10386" y="4880"/>
                  <a:pt x="10321" y="4892"/>
                  <a:pt x="10250" y="4906"/>
                </a:cubicBezTo>
                <a:cubicBezTo>
                  <a:pt x="10179" y="4923"/>
                  <a:pt x="10112" y="4945"/>
                  <a:pt x="10047" y="4962"/>
                </a:cubicBezTo>
                <a:cubicBezTo>
                  <a:pt x="10083" y="4945"/>
                  <a:pt x="10106" y="4897"/>
                  <a:pt x="10114" y="4824"/>
                </a:cubicBezTo>
                <a:lnTo>
                  <a:pt x="9939" y="4516"/>
                </a:lnTo>
                <a:lnTo>
                  <a:pt x="9911" y="4488"/>
                </a:lnTo>
                <a:cubicBezTo>
                  <a:pt x="9857" y="4488"/>
                  <a:pt x="9795" y="4510"/>
                  <a:pt x="9724" y="4553"/>
                </a:cubicBezTo>
                <a:cubicBezTo>
                  <a:pt x="9651" y="4598"/>
                  <a:pt x="9614" y="4558"/>
                  <a:pt x="9614" y="4434"/>
                </a:cubicBezTo>
                <a:cubicBezTo>
                  <a:pt x="9614" y="4417"/>
                  <a:pt x="9623" y="4400"/>
                  <a:pt x="9642" y="4378"/>
                </a:cubicBezTo>
                <a:cubicBezTo>
                  <a:pt x="9659" y="4361"/>
                  <a:pt x="9659" y="4344"/>
                  <a:pt x="9642" y="4327"/>
                </a:cubicBezTo>
                <a:cubicBezTo>
                  <a:pt x="9623" y="4217"/>
                  <a:pt x="9645" y="4124"/>
                  <a:pt x="9710" y="4047"/>
                </a:cubicBezTo>
                <a:cubicBezTo>
                  <a:pt x="9772" y="3968"/>
                  <a:pt x="9823" y="3886"/>
                  <a:pt x="9857" y="3799"/>
                </a:cubicBezTo>
                <a:cubicBezTo>
                  <a:pt x="9894" y="3759"/>
                  <a:pt x="9911" y="3728"/>
                  <a:pt x="9911" y="3689"/>
                </a:cubicBezTo>
                <a:cubicBezTo>
                  <a:pt x="9911" y="3655"/>
                  <a:pt x="9931" y="3638"/>
                  <a:pt x="9965" y="3638"/>
                </a:cubicBezTo>
                <a:cubicBezTo>
                  <a:pt x="10038" y="3638"/>
                  <a:pt x="10109" y="3615"/>
                  <a:pt x="10176" y="3579"/>
                </a:cubicBezTo>
                <a:cubicBezTo>
                  <a:pt x="10244" y="3534"/>
                  <a:pt x="10321" y="3505"/>
                  <a:pt x="10414" y="3491"/>
                </a:cubicBezTo>
                <a:lnTo>
                  <a:pt x="10439" y="3406"/>
                </a:lnTo>
                <a:cubicBezTo>
                  <a:pt x="10439" y="3370"/>
                  <a:pt x="10343" y="3342"/>
                  <a:pt x="10148" y="3313"/>
                </a:cubicBezTo>
                <a:cubicBezTo>
                  <a:pt x="9956" y="3285"/>
                  <a:pt x="9857" y="3254"/>
                  <a:pt x="9857" y="3220"/>
                </a:cubicBezTo>
                <a:lnTo>
                  <a:pt x="9885" y="3192"/>
                </a:lnTo>
                <a:cubicBezTo>
                  <a:pt x="10066" y="3243"/>
                  <a:pt x="10202" y="3274"/>
                  <a:pt x="10298" y="3285"/>
                </a:cubicBezTo>
                <a:cubicBezTo>
                  <a:pt x="10391" y="3296"/>
                  <a:pt x="10470" y="3285"/>
                  <a:pt x="10535" y="3260"/>
                </a:cubicBezTo>
                <a:cubicBezTo>
                  <a:pt x="10597" y="3231"/>
                  <a:pt x="10671" y="3198"/>
                  <a:pt x="10758" y="3147"/>
                </a:cubicBezTo>
                <a:cubicBezTo>
                  <a:pt x="10843" y="3104"/>
                  <a:pt x="10976" y="3042"/>
                  <a:pt x="11157" y="2960"/>
                </a:cubicBezTo>
                <a:cubicBezTo>
                  <a:pt x="11157" y="2926"/>
                  <a:pt x="11061" y="2890"/>
                  <a:pt x="10866" y="2850"/>
                </a:cubicBezTo>
                <a:cubicBezTo>
                  <a:pt x="10671" y="2816"/>
                  <a:pt x="10549" y="2780"/>
                  <a:pt x="10496" y="2746"/>
                </a:cubicBezTo>
                <a:lnTo>
                  <a:pt x="10657" y="2746"/>
                </a:lnTo>
                <a:cubicBezTo>
                  <a:pt x="10691" y="2746"/>
                  <a:pt x="10739" y="2752"/>
                  <a:pt x="10798" y="2774"/>
                </a:cubicBezTo>
                <a:cubicBezTo>
                  <a:pt x="10857" y="2788"/>
                  <a:pt x="10905" y="2805"/>
                  <a:pt x="10939" y="2828"/>
                </a:cubicBezTo>
                <a:cubicBezTo>
                  <a:pt x="10939" y="2862"/>
                  <a:pt x="10968" y="2884"/>
                  <a:pt x="11021" y="2895"/>
                </a:cubicBezTo>
                <a:cubicBezTo>
                  <a:pt x="11075" y="2901"/>
                  <a:pt x="11120" y="2907"/>
                  <a:pt x="11157" y="2907"/>
                </a:cubicBezTo>
                <a:lnTo>
                  <a:pt x="11360" y="2774"/>
                </a:lnTo>
                <a:lnTo>
                  <a:pt x="11360" y="2689"/>
                </a:lnTo>
                <a:lnTo>
                  <a:pt x="11307" y="2608"/>
                </a:lnTo>
                <a:lnTo>
                  <a:pt x="11603" y="2554"/>
                </a:lnTo>
                <a:cubicBezTo>
                  <a:pt x="11583" y="2537"/>
                  <a:pt x="11589" y="2520"/>
                  <a:pt x="11615" y="2503"/>
                </a:cubicBezTo>
                <a:cubicBezTo>
                  <a:pt x="11643" y="2480"/>
                  <a:pt x="11665" y="2475"/>
                  <a:pt x="11682" y="2475"/>
                </a:cubicBezTo>
                <a:cubicBezTo>
                  <a:pt x="11739" y="2475"/>
                  <a:pt x="11793" y="2503"/>
                  <a:pt x="11852" y="2554"/>
                </a:cubicBezTo>
                <a:cubicBezTo>
                  <a:pt x="11911" y="2608"/>
                  <a:pt x="11951" y="2636"/>
                  <a:pt x="11968" y="2636"/>
                </a:cubicBezTo>
                <a:lnTo>
                  <a:pt x="12239" y="2531"/>
                </a:lnTo>
                <a:cubicBezTo>
                  <a:pt x="12219" y="2509"/>
                  <a:pt x="12245" y="2497"/>
                  <a:pt x="12312" y="2486"/>
                </a:cubicBezTo>
                <a:cubicBezTo>
                  <a:pt x="12380" y="2480"/>
                  <a:pt x="12400" y="2452"/>
                  <a:pt x="12375" y="2410"/>
                </a:cubicBezTo>
                <a:lnTo>
                  <a:pt x="12185" y="2190"/>
                </a:lnTo>
                <a:cubicBezTo>
                  <a:pt x="12166" y="2190"/>
                  <a:pt x="12151" y="2178"/>
                  <a:pt x="12143" y="2150"/>
                </a:cubicBezTo>
                <a:cubicBezTo>
                  <a:pt x="12134" y="2122"/>
                  <a:pt x="12140" y="2111"/>
                  <a:pt x="12157" y="2111"/>
                </a:cubicBezTo>
                <a:cubicBezTo>
                  <a:pt x="12247" y="2111"/>
                  <a:pt x="12273" y="2063"/>
                  <a:pt x="12239" y="1972"/>
                </a:cubicBezTo>
                <a:cubicBezTo>
                  <a:pt x="12166" y="1941"/>
                  <a:pt x="12089" y="1896"/>
                  <a:pt x="12010" y="1848"/>
                </a:cubicBezTo>
                <a:cubicBezTo>
                  <a:pt x="11928" y="1797"/>
                  <a:pt x="11838" y="1769"/>
                  <a:pt x="11739" y="1769"/>
                </a:cubicBezTo>
                <a:cubicBezTo>
                  <a:pt x="11702" y="1769"/>
                  <a:pt x="11663" y="1780"/>
                  <a:pt x="11615" y="1797"/>
                </a:cubicBezTo>
                <a:cubicBezTo>
                  <a:pt x="11572" y="1820"/>
                  <a:pt x="11550" y="1848"/>
                  <a:pt x="11550" y="1890"/>
                </a:cubicBezTo>
                <a:cubicBezTo>
                  <a:pt x="11550" y="1930"/>
                  <a:pt x="11572" y="1947"/>
                  <a:pt x="11615" y="1947"/>
                </a:cubicBezTo>
                <a:cubicBezTo>
                  <a:pt x="11663" y="1947"/>
                  <a:pt x="11694" y="1964"/>
                  <a:pt x="11711" y="2000"/>
                </a:cubicBezTo>
                <a:cubicBezTo>
                  <a:pt x="11747" y="2040"/>
                  <a:pt x="11739" y="2057"/>
                  <a:pt x="11682" y="2057"/>
                </a:cubicBezTo>
                <a:cubicBezTo>
                  <a:pt x="11629" y="2057"/>
                  <a:pt x="11603" y="2063"/>
                  <a:pt x="11603" y="2082"/>
                </a:cubicBezTo>
                <a:cubicBezTo>
                  <a:pt x="11530" y="2082"/>
                  <a:pt x="11462" y="2133"/>
                  <a:pt x="11400" y="2243"/>
                </a:cubicBezTo>
                <a:cubicBezTo>
                  <a:pt x="11338" y="2353"/>
                  <a:pt x="11256" y="2432"/>
                  <a:pt x="11157" y="2475"/>
                </a:cubicBezTo>
                <a:cubicBezTo>
                  <a:pt x="11120" y="2475"/>
                  <a:pt x="11106" y="2463"/>
                  <a:pt x="11117" y="2441"/>
                </a:cubicBezTo>
                <a:cubicBezTo>
                  <a:pt x="11126" y="2421"/>
                  <a:pt x="11120" y="2398"/>
                  <a:pt x="11103" y="2382"/>
                </a:cubicBezTo>
                <a:cubicBezTo>
                  <a:pt x="11083" y="2342"/>
                  <a:pt x="11052" y="2319"/>
                  <a:pt x="11007" y="2311"/>
                </a:cubicBezTo>
                <a:cubicBezTo>
                  <a:pt x="10962" y="2305"/>
                  <a:pt x="10939" y="2283"/>
                  <a:pt x="10939" y="2243"/>
                </a:cubicBezTo>
                <a:cubicBezTo>
                  <a:pt x="10939" y="2209"/>
                  <a:pt x="10962" y="2150"/>
                  <a:pt x="11007" y="2068"/>
                </a:cubicBezTo>
                <a:cubicBezTo>
                  <a:pt x="11052" y="1989"/>
                  <a:pt x="10993" y="1947"/>
                  <a:pt x="10832" y="1947"/>
                </a:cubicBezTo>
                <a:cubicBezTo>
                  <a:pt x="10758" y="1947"/>
                  <a:pt x="10708" y="1972"/>
                  <a:pt x="10677" y="2029"/>
                </a:cubicBezTo>
                <a:cubicBezTo>
                  <a:pt x="10645" y="2082"/>
                  <a:pt x="10612" y="2133"/>
                  <a:pt x="10575" y="2190"/>
                </a:cubicBezTo>
                <a:lnTo>
                  <a:pt x="10278" y="1851"/>
                </a:lnTo>
                <a:lnTo>
                  <a:pt x="10046" y="1825"/>
                </a:lnTo>
                <a:cubicBezTo>
                  <a:pt x="10046" y="1752"/>
                  <a:pt x="10063" y="1693"/>
                  <a:pt x="10095" y="1639"/>
                </a:cubicBezTo>
                <a:cubicBezTo>
                  <a:pt x="10126" y="1583"/>
                  <a:pt x="10083" y="1512"/>
                  <a:pt x="9965" y="1425"/>
                </a:cubicBezTo>
                <a:cubicBezTo>
                  <a:pt x="9911" y="1385"/>
                  <a:pt x="9863" y="1354"/>
                  <a:pt x="9818" y="1320"/>
                </a:cubicBezTo>
                <a:cubicBezTo>
                  <a:pt x="9772" y="1292"/>
                  <a:pt x="9724" y="1275"/>
                  <a:pt x="9671" y="1275"/>
                </a:cubicBezTo>
                <a:cubicBezTo>
                  <a:pt x="9651" y="1275"/>
                  <a:pt x="9609" y="1292"/>
                  <a:pt x="9541" y="1337"/>
                </a:cubicBezTo>
                <a:cubicBezTo>
                  <a:pt x="9473" y="1377"/>
                  <a:pt x="9411" y="1413"/>
                  <a:pt x="9357" y="1447"/>
                </a:cubicBezTo>
                <a:cubicBezTo>
                  <a:pt x="9303" y="1487"/>
                  <a:pt x="9275" y="1523"/>
                  <a:pt x="9275" y="1557"/>
                </a:cubicBezTo>
                <a:cubicBezTo>
                  <a:pt x="9275" y="1597"/>
                  <a:pt x="9320" y="1614"/>
                  <a:pt x="9411" y="1614"/>
                </a:cubicBezTo>
                <a:lnTo>
                  <a:pt x="9385" y="1614"/>
                </a:lnTo>
                <a:cubicBezTo>
                  <a:pt x="9329" y="1614"/>
                  <a:pt x="9303" y="1645"/>
                  <a:pt x="9303" y="1724"/>
                </a:cubicBezTo>
                <a:cubicBezTo>
                  <a:pt x="9303" y="1738"/>
                  <a:pt x="9346" y="1761"/>
                  <a:pt x="9433" y="1789"/>
                </a:cubicBezTo>
                <a:cubicBezTo>
                  <a:pt x="9518" y="1817"/>
                  <a:pt x="9577" y="1828"/>
                  <a:pt x="9614" y="1828"/>
                </a:cubicBezTo>
                <a:cubicBezTo>
                  <a:pt x="9651" y="1811"/>
                  <a:pt x="9676" y="1817"/>
                  <a:pt x="9696" y="1851"/>
                </a:cubicBezTo>
                <a:cubicBezTo>
                  <a:pt x="9713" y="1882"/>
                  <a:pt x="9741" y="1893"/>
                  <a:pt x="9778" y="1893"/>
                </a:cubicBezTo>
                <a:lnTo>
                  <a:pt x="9885" y="1854"/>
                </a:lnTo>
                <a:lnTo>
                  <a:pt x="9885" y="1921"/>
                </a:lnTo>
                <a:cubicBezTo>
                  <a:pt x="9866" y="1944"/>
                  <a:pt x="9857" y="1961"/>
                  <a:pt x="9857" y="1975"/>
                </a:cubicBezTo>
                <a:lnTo>
                  <a:pt x="9885" y="2085"/>
                </a:lnTo>
                <a:lnTo>
                  <a:pt x="9614" y="2218"/>
                </a:lnTo>
                <a:cubicBezTo>
                  <a:pt x="9597" y="2235"/>
                  <a:pt x="9577" y="2246"/>
                  <a:pt x="9561" y="2246"/>
                </a:cubicBezTo>
                <a:cubicBezTo>
                  <a:pt x="9544" y="2246"/>
                  <a:pt x="9521" y="2257"/>
                  <a:pt x="9493" y="2274"/>
                </a:cubicBezTo>
                <a:cubicBezTo>
                  <a:pt x="9493" y="2328"/>
                  <a:pt x="9518" y="2385"/>
                  <a:pt x="9566" y="2444"/>
                </a:cubicBezTo>
                <a:cubicBezTo>
                  <a:pt x="9617" y="2500"/>
                  <a:pt x="9563" y="2534"/>
                  <a:pt x="9411" y="2534"/>
                </a:cubicBezTo>
                <a:lnTo>
                  <a:pt x="9329" y="2478"/>
                </a:lnTo>
                <a:cubicBezTo>
                  <a:pt x="9329" y="2407"/>
                  <a:pt x="9258" y="2345"/>
                  <a:pt x="9108" y="2297"/>
                </a:cubicBezTo>
                <a:cubicBezTo>
                  <a:pt x="8959" y="2246"/>
                  <a:pt x="8778" y="2212"/>
                  <a:pt x="8566" y="2193"/>
                </a:cubicBezTo>
                <a:cubicBezTo>
                  <a:pt x="8354" y="2176"/>
                  <a:pt x="8142" y="2164"/>
                  <a:pt x="7930" y="2153"/>
                </a:cubicBezTo>
                <a:cubicBezTo>
                  <a:pt x="7718" y="2142"/>
                  <a:pt x="7557" y="2136"/>
                  <a:pt x="7450" y="2136"/>
                </a:cubicBezTo>
                <a:lnTo>
                  <a:pt x="7004" y="2275"/>
                </a:lnTo>
                <a:lnTo>
                  <a:pt x="7114" y="2534"/>
                </a:lnTo>
                <a:cubicBezTo>
                  <a:pt x="7077" y="2534"/>
                  <a:pt x="7054" y="2546"/>
                  <a:pt x="7046" y="2571"/>
                </a:cubicBezTo>
                <a:cubicBezTo>
                  <a:pt x="7035" y="2599"/>
                  <a:pt x="7049" y="2622"/>
                  <a:pt x="7086" y="2639"/>
                </a:cubicBezTo>
                <a:cubicBezTo>
                  <a:pt x="7049" y="2605"/>
                  <a:pt x="6981" y="2540"/>
                  <a:pt x="6882" y="2444"/>
                </a:cubicBezTo>
                <a:cubicBezTo>
                  <a:pt x="6783" y="2345"/>
                  <a:pt x="6715" y="2303"/>
                  <a:pt x="6679" y="2303"/>
                </a:cubicBezTo>
                <a:lnTo>
                  <a:pt x="6450" y="2241"/>
                </a:lnTo>
                <a:close/>
                <a:moveTo>
                  <a:pt x="8114" y="1662"/>
                </a:moveTo>
                <a:cubicBezTo>
                  <a:pt x="8077" y="1640"/>
                  <a:pt x="8032" y="1623"/>
                  <a:pt x="7978" y="1609"/>
                </a:cubicBezTo>
                <a:cubicBezTo>
                  <a:pt x="7925" y="1592"/>
                  <a:pt x="7879" y="1580"/>
                  <a:pt x="7843" y="1580"/>
                </a:cubicBezTo>
                <a:cubicBezTo>
                  <a:pt x="7806" y="1580"/>
                  <a:pt x="7733" y="1603"/>
                  <a:pt x="7620" y="1645"/>
                </a:cubicBezTo>
                <a:cubicBezTo>
                  <a:pt x="7507" y="1691"/>
                  <a:pt x="7379" y="1744"/>
                  <a:pt x="7241" y="1801"/>
                </a:cubicBezTo>
                <a:cubicBezTo>
                  <a:pt x="7100" y="1860"/>
                  <a:pt x="6967" y="1916"/>
                  <a:pt x="6843" y="1970"/>
                </a:cubicBezTo>
                <a:cubicBezTo>
                  <a:pt x="6715" y="2027"/>
                  <a:pt x="6631" y="2060"/>
                  <a:pt x="6585" y="2080"/>
                </a:cubicBezTo>
                <a:cubicBezTo>
                  <a:pt x="6713" y="2060"/>
                  <a:pt x="6826" y="2027"/>
                  <a:pt x="6930" y="1970"/>
                </a:cubicBezTo>
                <a:cubicBezTo>
                  <a:pt x="7032" y="1916"/>
                  <a:pt x="7142" y="1888"/>
                  <a:pt x="7261" y="1888"/>
                </a:cubicBezTo>
                <a:lnTo>
                  <a:pt x="7343" y="1945"/>
                </a:lnTo>
                <a:cubicBezTo>
                  <a:pt x="7396" y="1962"/>
                  <a:pt x="7444" y="1970"/>
                  <a:pt x="7492" y="1970"/>
                </a:cubicBezTo>
                <a:cubicBezTo>
                  <a:pt x="7538" y="1970"/>
                  <a:pt x="7577" y="1987"/>
                  <a:pt x="7611" y="2027"/>
                </a:cubicBezTo>
                <a:cubicBezTo>
                  <a:pt x="7685" y="2010"/>
                  <a:pt x="7761" y="2015"/>
                  <a:pt x="7843" y="2055"/>
                </a:cubicBezTo>
                <a:lnTo>
                  <a:pt x="7925" y="1998"/>
                </a:lnTo>
                <a:lnTo>
                  <a:pt x="7925" y="1888"/>
                </a:lnTo>
                <a:lnTo>
                  <a:pt x="7896" y="1823"/>
                </a:lnTo>
                <a:lnTo>
                  <a:pt x="7978" y="1849"/>
                </a:lnTo>
                <a:cubicBezTo>
                  <a:pt x="8032" y="1849"/>
                  <a:pt x="8086" y="1806"/>
                  <a:pt x="8139" y="1719"/>
                </a:cubicBezTo>
                <a:lnTo>
                  <a:pt x="8114" y="1662"/>
                </a:lnTo>
                <a:close/>
                <a:moveTo>
                  <a:pt x="12496" y="20256"/>
                </a:moveTo>
                <a:cubicBezTo>
                  <a:pt x="12496" y="20307"/>
                  <a:pt x="12488" y="20332"/>
                  <a:pt x="12468" y="20355"/>
                </a:cubicBezTo>
                <a:cubicBezTo>
                  <a:pt x="13505" y="20174"/>
                  <a:pt x="14485" y="19838"/>
                  <a:pt x="15403" y="19347"/>
                </a:cubicBezTo>
                <a:cubicBezTo>
                  <a:pt x="16322" y="18856"/>
                  <a:pt x="17144" y="18223"/>
                  <a:pt x="17864" y="17450"/>
                </a:cubicBezTo>
                <a:lnTo>
                  <a:pt x="17839" y="17450"/>
                </a:lnTo>
                <a:cubicBezTo>
                  <a:pt x="17765" y="17483"/>
                  <a:pt x="17703" y="17483"/>
                  <a:pt x="17650" y="17450"/>
                </a:cubicBezTo>
                <a:lnTo>
                  <a:pt x="17582" y="17498"/>
                </a:lnTo>
                <a:lnTo>
                  <a:pt x="17418" y="17450"/>
                </a:lnTo>
                <a:lnTo>
                  <a:pt x="17364" y="17450"/>
                </a:lnTo>
                <a:lnTo>
                  <a:pt x="17311" y="17554"/>
                </a:lnTo>
                <a:lnTo>
                  <a:pt x="17339" y="17450"/>
                </a:lnTo>
                <a:cubicBezTo>
                  <a:pt x="17282" y="17376"/>
                  <a:pt x="17220" y="17306"/>
                  <a:pt x="17147" y="17246"/>
                </a:cubicBezTo>
                <a:lnTo>
                  <a:pt x="17093" y="17218"/>
                </a:lnTo>
                <a:cubicBezTo>
                  <a:pt x="17059" y="17218"/>
                  <a:pt x="17039" y="17252"/>
                  <a:pt x="17039" y="17323"/>
                </a:cubicBezTo>
                <a:cubicBezTo>
                  <a:pt x="17059" y="17179"/>
                  <a:pt x="17020" y="17057"/>
                  <a:pt x="16926" y="16953"/>
                </a:cubicBezTo>
                <a:cubicBezTo>
                  <a:pt x="16830" y="16848"/>
                  <a:pt x="16712" y="16797"/>
                  <a:pt x="16567" y="16797"/>
                </a:cubicBezTo>
                <a:cubicBezTo>
                  <a:pt x="16567" y="16814"/>
                  <a:pt x="16559" y="16826"/>
                  <a:pt x="16539" y="16826"/>
                </a:cubicBezTo>
                <a:lnTo>
                  <a:pt x="16486" y="16826"/>
                </a:lnTo>
                <a:lnTo>
                  <a:pt x="16418" y="16772"/>
                </a:lnTo>
                <a:lnTo>
                  <a:pt x="16514" y="16772"/>
                </a:lnTo>
                <a:lnTo>
                  <a:pt x="16568" y="16611"/>
                </a:lnTo>
                <a:lnTo>
                  <a:pt x="16418" y="16501"/>
                </a:lnTo>
                <a:lnTo>
                  <a:pt x="16390" y="16529"/>
                </a:lnTo>
                <a:cubicBezTo>
                  <a:pt x="16265" y="16512"/>
                  <a:pt x="16175" y="16439"/>
                  <a:pt x="16121" y="16315"/>
                </a:cubicBezTo>
                <a:lnTo>
                  <a:pt x="16067" y="16286"/>
                </a:lnTo>
                <a:lnTo>
                  <a:pt x="16039" y="16315"/>
                </a:lnTo>
                <a:lnTo>
                  <a:pt x="15985" y="16340"/>
                </a:lnTo>
                <a:cubicBezTo>
                  <a:pt x="15878" y="16374"/>
                  <a:pt x="15782" y="16413"/>
                  <a:pt x="15700" y="16445"/>
                </a:cubicBezTo>
                <a:cubicBezTo>
                  <a:pt x="15593" y="16413"/>
                  <a:pt x="15511" y="16363"/>
                  <a:pt x="15457" y="16315"/>
                </a:cubicBezTo>
                <a:lnTo>
                  <a:pt x="15093" y="16340"/>
                </a:lnTo>
                <a:cubicBezTo>
                  <a:pt x="15093" y="16284"/>
                  <a:pt x="15076" y="16230"/>
                  <a:pt x="15039" y="16168"/>
                </a:cubicBezTo>
                <a:cubicBezTo>
                  <a:pt x="15002" y="16109"/>
                  <a:pt x="14949" y="16077"/>
                  <a:pt x="14875" y="16077"/>
                </a:cubicBezTo>
                <a:cubicBezTo>
                  <a:pt x="14788" y="16077"/>
                  <a:pt x="14694" y="16089"/>
                  <a:pt x="14598" y="16106"/>
                </a:cubicBezTo>
                <a:cubicBezTo>
                  <a:pt x="14505" y="16123"/>
                  <a:pt x="14440" y="16185"/>
                  <a:pt x="14403" y="16281"/>
                </a:cubicBezTo>
                <a:cubicBezTo>
                  <a:pt x="14403" y="16312"/>
                  <a:pt x="14412" y="16351"/>
                  <a:pt x="14432" y="16385"/>
                </a:cubicBezTo>
                <a:cubicBezTo>
                  <a:pt x="14448" y="16425"/>
                  <a:pt x="14465" y="16450"/>
                  <a:pt x="14485" y="16467"/>
                </a:cubicBezTo>
                <a:lnTo>
                  <a:pt x="14485" y="16577"/>
                </a:lnTo>
                <a:lnTo>
                  <a:pt x="14457" y="16656"/>
                </a:lnTo>
                <a:lnTo>
                  <a:pt x="14403" y="16682"/>
                </a:lnTo>
                <a:lnTo>
                  <a:pt x="14375" y="16682"/>
                </a:lnTo>
                <a:lnTo>
                  <a:pt x="14296" y="16467"/>
                </a:lnTo>
                <a:lnTo>
                  <a:pt x="14375" y="16334"/>
                </a:lnTo>
                <a:cubicBezTo>
                  <a:pt x="14358" y="16298"/>
                  <a:pt x="14350" y="16247"/>
                  <a:pt x="14350" y="16191"/>
                </a:cubicBezTo>
                <a:cubicBezTo>
                  <a:pt x="14350" y="16131"/>
                  <a:pt x="14338" y="16086"/>
                  <a:pt x="14321" y="16049"/>
                </a:cubicBezTo>
                <a:lnTo>
                  <a:pt x="14296" y="15993"/>
                </a:lnTo>
                <a:lnTo>
                  <a:pt x="14214" y="15993"/>
                </a:lnTo>
                <a:lnTo>
                  <a:pt x="14011" y="16131"/>
                </a:lnTo>
                <a:lnTo>
                  <a:pt x="13903" y="16131"/>
                </a:lnTo>
                <a:lnTo>
                  <a:pt x="13850" y="16188"/>
                </a:lnTo>
                <a:cubicBezTo>
                  <a:pt x="13830" y="16202"/>
                  <a:pt x="13821" y="16219"/>
                  <a:pt x="13821" y="16236"/>
                </a:cubicBezTo>
                <a:cubicBezTo>
                  <a:pt x="13821" y="16258"/>
                  <a:pt x="13813" y="16270"/>
                  <a:pt x="13793" y="16281"/>
                </a:cubicBezTo>
                <a:lnTo>
                  <a:pt x="13768" y="16236"/>
                </a:lnTo>
                <a:lnTo>
                  <a:pt x="13660" y="16236"/>
                </a:lnTo>
                <a:cubicBezTo>
                  <a:pt x="13587" y="16312"/>
                  <a:pt x="13547" y="16397"/>
                  <a:pt x="13539" y="16496"/>
                </a:cubicBezTo>
                <a:lnTo>
                  <a:pt x="13578" y="16549"/>
                </a:lnTo>
                <a:lnTo>
                  <a:pt x="13457" y="16628"/>
                </a:lnTo>
                <a:lnTo>
                  <a:pt x="13429" y="16682"/>
                </a:lnTo>
                <a:lnTo>
                  <a:pt x="13347" y="16738"/>
                </a:lnTo>
                <a:cubicBezTo>
                  <a:pt x="13347" y="16755"/>
                  <a:pt x="13344" y="16767"/>
                  <a:pt x="13335" y="16767"/>
                </a:cubicBezTo>
                <a:cubicBezTo>
                  <a:pt x="13324" y="16767"/>
                  <a:pt x="13321" y="16778"/>
                  <a:pt x="13321" y="16792"/>
                </a:cubicBezTo>
                <a:lnTo>
                  <a:pt x="13321" y="16820"/>
                </a:lnTo>
                <a:lnTo>
                  <a:pt x="13321" y="16942"/>
                </a:lnTo>
                <a:lnTo>
                  <a:pt x="13293" y="16970"/>
                </a:lnTo>
                <a:lnTo>
                  <a:pt x="13293" y="16914"/>
                </a:lnTo>
                <a:lnTo>
                  <a:pt x="13268" y="16888"/>
                </a:lnTo>
                <a:cubicBezTo>
                  <a:pt x="13248" y="16778"/>
                  <a:pt x="13143" y="16682"/>
                  <a:pt x="12957" y="16606"/>
                </a:cubicBezTo>
                <a:lnTo>
                  <a:pt x="12875" y="16606"/>
                </a:lnTo>
                <a:lnTo>
                  <a:pt x="12875" y="16657"/>
                </a:lnTo>
                <a:cubicBezTo>
                  <a:pt x="12892" y="16710"/>
                  <a:pt x="12931" y="16761"/>
                  <a:pt x="12991" y="16798"/>
                </a:cubicBezTo>
                <a:cubicBezTo>
                  <a:pt x="13047" y="16837"/>
                  <a:pt x="13095" y="16877"/>
                  <a:pt x="13132" y="16913"/>
                </a:cubicBezTo>
                <a:cubicBezTo>
                  <a:pt x="13112" y="16896"/>
                  <a:pt x="13090" y="16894"/>
                  <a:pt x="13064" y="16902"/>
                </a:cubicBezTo>
                <a:cubicBezTo>
                  <a:pt x="13036" y="16908"/>
                  <a:pt x="13025" y="16925"/>
                  <a:pt x="13025" y="16942"/>
                </a:cubicBezTo>
                <a:lnTo>
                  <a:pt x="13025" y="16998"/>
                </a:lnTo>
                <a:lnTo>
                  <a:pt x="13211" y="17266"/>
                </a:lnTo>
                <a:lnTo>
                  <a:pt x="13211" y="17791"/>
                </a:lnTo>
                <a:lnTo>
                  <a:pt x="13268" y="17930"/>
                </a:lnTo>
                <a:cubicBezTo>
                  <a:pt x="13231" y="18074"/>
                  <a:pt x="13157" y="18192"/>
                  <a:pt x="13050" y="18294"/>
                </a:cubicBezTo>
                <a:lnTo>
                  <a:pt x="13050" y="18266"/>
                </a:lnTo>
                <a:lnTo>
                  <a:pt x="12996" y="18294"/>
                </a:lnTo>
                <a:lnTo>
                  <a:pt x="12957" y="18319"/>
                </a:lnTo>
                <a:lnTo>
                  <a:pt x="12928" y="18452"/>
                </a:lnTo>
                <a:lnTo>
                  <a:pt x="12957" y="18480"/>
                </a:lnTo>
                <a:lnTo>
                  <a:pt x="12957" y="18509"/>
                </a:lnTo>
                <a:lnTo>
                  <a:pt x="12903" y="18452"/>
                </a:lnTo>
                <a:lnTo>
                  <a:pt x="12875" y="18627"/>
                </a:lnTo>
                <a:lnTo>
                  <a:pt x="12714" y="18681"/>
                </a:lnTo>
                <a:cubicBezTo>
                  <a:pt x="12657" y="18720"/>
                  <a:pt x="12635" y="18771"/>
                  <a:pt x="12646" y="18831"/>
                </a:cubicBezTo>
                <a:cubicBezTo>
                  <a:pt x="12654" y="18896"/>
                  <a:pt x="12632" y="18941"/>
                  <a:pt x="12578" y="18980"/>
                </a:cubicBezTo>
                <a:lnTo>
                  <a:pt x="12604" y="19034"/>
                </a:lnTo>
                <a:lnTo>
                  <a:pt x="12522" y="19113"/>
                </a:lnTo>
                <a:cubicBezTo>
                  <a:pt x="12522" y="19150"/>
                  <a:pt x="12519" y="19178"/>
                  <a:pt x="12508" y="19201"/>
                </a:cubicBezTo>
                <a:cubicBezTo>
                  <a:pt x="12499" y="19229"/>
                  <a:pt x="12496" y="19254"/>
                  <a:pt x="12496" y="19288"/>
                </a:cubicBezTo>
                <a:lnTo>
                  <a:pt x="12522" y="19483"/>
                </a:lnTo>
                <a:lnTo>
                  <a:pt x="12604" y="19531"/>
                </a:lnTo>
                <a:lnTo>
                  <a:pt x="12657" y="19483"/>
                </a:lnTo>
                <a:lnTo>
                  <a:pt x="12685" y="19398"/>
                </a:lnTo>
                <a:lnTo>
                  <a:pt x="12714" y="19559"/>
                </a:lnTo>
                <a:cubicBezTo>
                  <a:pt x="12714" y="19599"/>
                  <a:pt x="12694" y="19630"/>
                  <a:pt x="12657" y="19669"/>
                </a:cubicBezTo>
                <a:cubicBezTo>
                  <a:pt x="12604" y="19709"/>
                  <a:pt x="12550" y="19746"/>
                  <a:pt x="12496" y="19796"/>
                </a:cubicBezTo>
                <a:cubicBezTo>
                  <a:pt x="12440" y="19844"/>
                  <a:pt x="12414" y="19918"/>
                  <a:pt x="12414" y="20005"/>
                </a:cubicBezTo>
                <a:cubicBezTo>
                  <a:pt x="12414" y="20045"/>
                  <a:pt x="12428" y="20081"/>
                  <a:pt x="12454" y="20127"/>
                </a:cubicBezTo>
                <a:cubicBezTo>
                  <a:pt x="12482" y="20185"/>
                  <a:pt x="12496" y="20225"/>
                  <a:pt x="12496" y="20256"/>
                </a:cubicBezTo>
              </a:path>
            </a:pathLst>
          </a:custGeom>
          <a:solidFill>
            <a:schemeClr val="accent2"/>
          </a:solidFill>
          <a:ln>
            <a:noFill/>
          </a:ln>
          <a:effectLst/>
          <a:extLst/>
        </p:spPr>
        <p:txBody>
          <a:bodyPr lIns="26640" tIns="26640" rIns="26640" bIns="26640" anchor="ctr"/>
          <a:lstStyle/>
          <a:p>
            <a:pPr defTabSz="319674">
              <a:defRPr/>
            </a:pPr>
            <a:endParaRPr lang="es-ES" sz="2100">
              <a:solidFill>
                <a:srgbClr val="FFFFFF"/>
              </a:solidFill>
              <a:effectLst>
                <a:outerShdw blurRad="38100" dist="38100" dir="2700000" algn="tl">
                  <a:srgbClr val="000000"/>
                </a:outerShdw>
              </a:effectLst>
              <a:latin typeface="微软雅黑" pitchFamily="34" charset="-122"/>
              <a:ea typeface="微软雅黑" pitchFamily="34" charset="-122"/>
              <a:cs typeface="Gill Sans" charset="0"/>
            </a:endParaRPr>
          </a:p>
        </p:txBody>
      </p:sp>
      <p:sp>
        <p:nvSpPr>
          <p:cNvPr id="87" name="AutoShape 30"/>
          <p:cNvSpPr>
            <a:spLocks/>
          </p:cNvSpPr>
          <p:nvPr/>
        </p:nvSpPr>
        <p:spPr bwMode="auto">
          <a:xfrm>
            <a:off x="1582126" y="3921852"/>
            <a:ext cx="2693169" cy="66509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r" defTabSz="452872">
              <a:lnSpc>
                <a:spcPct val="120000"/>
              </a:lnSpc>
              <a:spcBef>
                <a:spcPts val="1189"/>
              </a:spcBef>
              <a:defRPr/>
            </a:pPr>
            <a:r>
              <a:rPr lang="zh-CN" altLang="en-US" sz="1700" dirty="0">
                <a:solidFill>
                  <a:srgbClr val="838383"/>
                </a:solidFill>
                <a:latin typeface="微软雅黑" pitchFamily="34" charset="-122"/>
                <a:ea typeface="微软雅黑" pitchFamily="34" charset="-122"/>
                <a:cs typeface="Lato" charset="0"/>
                <a:sym typeface="Lato" charset="0"/>
              </a:rPr>
              <a:t>输入您的内容输入您的内容输入您的内容输入您的内容</a:t>
            </a:r>
            <a:endParaRPr lang="es-ES" sz="4200" dirty="0">
              <a:latin typeface="微软雅黑" pitchFamily="34" charset="-122"/>
              <a:ea typeface="微软雅黑" pitchFamily="34" charset="-122"/>
              <a:cs typeface="Gill Sans" charset="0"/>
            </a:endParaRPr>
          </a:p>
        </p:txBody>
      </p:sp>
      <p:sp>
        <p:nvSpPr>
          <p:cNvPr id="88" name="AutoShape 31"/>
          <p:cNvSpPr>
            <a:spLocks/>
          </p:cNvSpPr>
          <p:nvPr/>
        </p:nvSpPr>
        <p:spPr bwMode="auto">
          <a:xfrm>
            <a:off x="1591014" y="3609256"/>
            <a:ext cx="2693169" cy="24830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r" defTabSz="452872">
              <a:spcBef>
                <a:spcPts val="1189"/>
              </a:spcBef>
              <a:defRPr/>
            </a:pPr>
            <a:r>
              <a:rPr lang="es-ES" sz="2000" b="1">
                <a:solidFill>
                  <a:srgbClr val="595959"/>
                </a:solidFill>
                <a:latin typeface="微软雅黑" pitchFamily="34" charset="-122"/>
                <a:ea typeface="微软雅黑" pitchFamily="34" charset="-122"/>
                <a:cs typeface="Lato" charset="0"/>
                <a:sym typeface="Lato" charset="0"/>
              </a:rPr>
              <a:t>Subtitle in this area</a:t>
            </a:r>
            <a:endParaRPr lang="es-ES" sz="4200">
              <a:latin typeface="微软雅黑" pitchFamily="34" charset="-122"/>
              <a:ea typeface="微软雅黑" pitchFamily="34" charset="-122"/>
              <a:cs typeface="Gill Sans" charset="0"/>
            </a:endParaRPr>
          </a:p>
        </p:txBody>
      </p:sp>
      <p:sp>
        <p:nvSpPr>
          <p:cNvPr id="99" name="AutoShape 30"/>
          <p:cNvSpPr>
            <a:spLocks/>
          </p:cNvSpPr>
          <p:nvPr/>
        </p:nvSpPr>
        <p:spPr bwMode="auto">
          <a:xfrm>
            <a:off x="1582126" y="5577942"/>
            <a:ext cx="2693169" cy="66509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r" defTabSz="452872">
              <a:lnSpc>
                <a:spcPct val="120000"/>
              </a:lnSpc>
              <a:spcBef>
                <a:spcPts val="1189"/>
              </a:spcBef>
              <a:defRPr/>
            </a:pPr>
            <a:r>
              <a:rPr lang="zh-CN" altLang="en-US" sz="1700" dirty="0">
                <a:solidFill>
                  <a:srgbClr val="838383"/>
                </a:solidFill>
                <a:latin typeface="微软雅黑" pitchFamily="34" charset="-122"/>
                <a:ea typeface="微软雅黑" pitchFamily="34" charset="-122"/>
                <a:cs typeface="Lato" charset="0"/>
                <a:sym typeface="Lato" charset="0"/>
              </a:rPr>
              <a:t>输入您的内容输入您的内容输入您的内容输入您的内容</a:t>
            </a:r>
            <a:endParaRPr lang="es-ES" sz="4200" dirty="0">
              <a:latin typeface="微软雅黑" pitchFamily="34" charset="-122"/>
              <a:ea typeface="微软雅黑" pitchFamily="34" charset="-122"/>
              <a:cs typeface="Gill Sans" charset="0"/>
            </a:endParaRPr>
          </a:p>
        </p:txBody>
      </p:sp>
      <p:sp>
        <p:nvSpPr>
          <p:cNvPr id="100" name="AutoShape 31"/>
          <p:cNvSpPr>
            <a:spLocks/>
          </p:cNvSpPr>
          <p:nvPr/>
        </p:nvSpPr>
        <p:spPr bwMode="auto">
          <a:xfrm>
            <a:off x="1591014" y="5265346"/>
            <a:ext cx="2693169" cy="24830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r" defTabSz="452872">
              <a:spcBef>
                <a:spcPts val="1189"/>
              </a:spcBef>
              <a:defRPr/>
            </a:pPr>
            <a:r>
              <a:rPr lang="es-ES" sz="2000" b="1">
                <a:solidFill>
                  <a:srgbClr val="595959"/>
                </a:solidFill>
                <a:latin typeface="微软雅黑" pitchFamily="34" charset="-122"/>
                <a:ea typeface="微软雅黑" pitchFamily="34" charset="-122"/>
                <a:cs typeface="Lato" charset="0"/>
                <a:sym typeface="Lato" charset="0"/>
              </a:rPr>
              <a:t>Subtitle in this area</a:t>
            </a:r>
            <a:endParaRPr lang="es-ES" sz="4200">
              <a:latin typeface="微软雅黑" pitchFamily="34" charset="-122"/>
              <a:ea typeface="微软雅黑" pitchFamily="34" charset="-122"/>
              <a:cs typeface="Gill Sans" charset="0"/>
            </a:endParaRPr>
          </a:p>
        </p:txBody>
      </p:sp>
      <p:sp>
        <p:nvSpPr>
          <p:cNvPr id="101" name="AutoShape 30"/>
          <p:cNvSpPr>
            <a:spLocks/>
          </p:cNvSpPr>
          <p:nvPr/>
        </p:nvSpPr>
        <p:spPr bwMode="auto">
          <a:xfrm>
            <a:off x="1582126" y="7234032"/>
            <a:ext cx="2693169" cy="66509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r" defTabSz="452872">
              <a:lnSpc>
                <a:spcPct val="120000"/>
              </a:lnSpc>
              <a:spcBef>
                <a:spcPts val="1189"/>
              </a:spcBef>
              <a:defRPr/>
            </a:pPr>
            <a:r>
              <a:rPr lang="zh-CN" altLang="en-US" sz="1700" dirty="0">
                <a:solidFill>
                  <a:srgbClr val="838383"/>
                </a:solidFill>
                <a:latin typeface="微软雅黑" pitchFamily="34" charset="-122"/>
                <a:ea typeface="微软雅黑" pitchFamily="34" charset="-122"/>
                <a:cs typeface="Lato" charset="0"/>
                <a:sym typeface="Lato" charset="0"/>
              </a:rPr>
              <a:t>输入您的内容输入您的内容输入您的内容输入您的内容</a:t>
            </a:r>
            <a:endParaRPr lang="es-ES" sz="4200" dirty="0">
              <a:latin typeface="微软雅黑" pitchFamily="34" charset="-122"/>
              <a:ea typeface="微软雅黑" pitchFamily="34" charset="-122"/>
              <a:cs typeface="Gill Sans" charset="0"/>
            </a:endParaRPr>
          </a:p>
        </p:txBody>
      </p:sp>
      <p:sp>
        <p:nvSpPr>
          <p:cNvPr id="102" name="AutoShape 31"/>
          <p:cNvSpPr>
            <a:spLocks/>
          </p:cNvSpPr>
          <p:nvPr/>
        </p:nvSpPr>
        <p:spPr bwMode="auto">
          <a:xfrm>
            <a:off x="1591014" y="6921436"/>
            <a:ext cx="2693169" cy="24830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r" defTabSz="452872">
              <a:spcBef>
                <a:spcPts val="1189"/>
              </a:spcBef>
              <a:defRPr/>
            </a:pPr>
            <a:r>
              <a:rPr lang="es-ES" sz="2000" b="1">
                <a:solidFill>
                  <a:srgbClr val="595959"/>
                </a:solidFill>
                <a:latin typeface="微软雅黑" pitchFamily="34" charset="-122"/>
                <a:ea typeface="微软雅黑" pitchFamily="34" charset="-122"/>
                <a:cs typeface="Lato" charset="0"/>
                <a:sym typeface="Lato" charset="0"/>
              </a:rPr>
              <a:t>Subtitle in this area</a:t>
            </a:r>
            <a:endParaRPr lang="es-ES" sz="4200">
              <a:latin typeface="微软雅黑" pitchFamily="34" charset="-122"/>
              <a:ea typeface="微软雅黑" pitchFamily="34" charset="-122"/>
              <a:cs typeface="Gill Sans" charset="0"/>
            </a:endParaRPr>
          </a:p>
        </p:txBody>
      </p:sp>
      <p:sp>
        <p:nvSpPr>
          <p:cNvPr id="103" name="AutoShape 30"/>
          <p:cNvSpPr>
            <a:spLocks/>
          </p:cNvSpPr>
          <p:nvPr/>
        </p:nvSpPr>
        <p:spPr bwMode="auto">
          <a:xfrm>
            <a:off x="12808107" y="3921852"/>
            <a:ext cx="2693169" cy="66509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452872">
              <a:lnSpc>
                <a:spcPct val="120000"/>
              </a:lnSpc>
              <a:spcBef>
                <a:spcPts val="1189"/>
              </a:spcBef>
              <a:defRPr/>
            </a:pPr>
            <a:r>
              <a:rPr lang="zh-CN" altLang="en-US" sz="1700" dirty="0">
                <a:solidFill>
                  <a:srgbClr val="838383"/>
                </a:solidFill>
                <a:latin typeface="微软雅黑" pitchFamily="34" charset="-122"/>
                <a:ea typeface="微软雅黑" pitchFamily="34" charset="-122"/>
                <a:cs typeface="Lato" charset="0"/>
                <a:sym typeface="Lato" charset="0"/>
              </a:rPr>
              <a:t>输入您的内容输入您的内容输入您的内容输入您的内容</a:t>
            </a:r>
            <a:endParaRPr lang="es-ES" sz="4200" dirty="0">
              <a:latin typeface="微软雅黑" pitchFamily="34" charset="-122"/>
              <a:ea typeface="微软雅黑" pitchFamily="34" charset="-122"/>
              <a:cs typeface="Gill Sans" charset="0"/>
            </a:endParaRPr>
          </a:p>
        </p:txBody>
      </p:sp>
      <p:sp>
        <p:nvSpPr>
          <p:cNvPr id="104" name="AutoShape 31"/>
          <p:cNvSpPr>
            <a:spLocks/>
          </p:cNvSpPr>
          <p:nvPr/>
        </p:nvSpPr>
        <p:spPr bwMode="auto">
          <a:xfrm>
            <a:off x="12808107" y="3609256"/>
            <a:ext cx="2693169" cy="24830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452872">
              <a:spcBef>
                <a:spcPts val="1189"/>
              </a:spcBef>
              <a:defRPr/>
            </a:pPr>
            <a:r>
              <a:rPr lang="es-ES" sz="2000" b="1">
                <a:solidFill>
                  <a:srgbClr val="595959"/>
                </a:solidFill>
                <a:latin typeface="微软雅黑" pitchFamily="34" charset="-122"/>
                <a:ea typeface="微软雅黑" pitchFamily="34" charset="-122"/>
                <a:cs typeface="Lato" charset="0"/>
                <a:sym typeface="Lato" charset="0"/>
              </a:rPr>
              <a:t>Subtitle in this area</a:t>
            </a:r>
            <a:endParaRPr lang="es-ES" sz="4200">
              <a:latin typeface="微软雅黑" pitchFamily="34" charset="-122"/>
              <a:ea typeface="微软雅黑" pitchFamily="34" charset="-122"/>
              <a:cs typeface="Gill Sans" charset="0"/>
            </a:endParaRPr>
          </a:p>
        </p:txBody>
      </p:sp>
      <p:sp>
        <p:nvSpPr>
          <p:cNvPr id="105" name="AutoShape 30"/>
          <p:cNvSpPr>
            <a:spLocks/>
          </p:cNvSpPr>
          <p:nvPr/>
        </p:nvSpPr>
        <p:spPr bwMode="auto">
          <a:xfrm>
            <a:off x="12808107" y="5577942"/>
            <a:ext cx="2693169" cy="66509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452872">
              <a:lnSpc>
                <a:spcPct val="120000"/>
              </a:lnSpc>
              <a:spcBef>
                <a:spcPts val="1189"/>
              </a:spcBef>
              <a:defRPr/>
            </a:pPr>
            <a:r>
              <a:rPr lang="zh-CN" altLang="en-US" sz="1700" dirty="0">
                <a:solidFill>
                  <a:srgbClr val="838383"/>
                </a:solidFill>
                <a:latin typeface="微软雅黑" pitchFamily="34" charset="-122"/>
                <a:ea typeface="微软雅黑" pitchFamily="34" charset="-122"/>
                <a:cs typeface="Lato" charset="0"/>
                <a:sym typeface="Lato" charset="0"/>
              </a:rPr>
              <a:t>输入您的内容输入您的内容输入您的内容输入您的内容</a:t>
            </a:r>
            <a:endParaRPr lang="es-ES" sz="4200" dirty="0">
              <a:latin typeface="微软雅黑" pitchFamily="34" charset="-122"/>
              <a:ea typeface="微软雅黑" pitchFamily="34" charset="-122"/>
              <a:cs typeface="Gill Sans" charset="0"/>
            </a:endParaRPr>
          </a:p>
        </p:txBody>
      </p:sp>
      <p:sp>
        <p:nvSpPr>
          <p:cNvPr id="106" name="AutoShape 31"/>
          <p:cNvSpPr>
            <a:spLocks/>
          </p:cNvSpPr>
          <p:nvPr/>
        </p:nvSpPr>
        <p:spPr bwMode="auto">
          <a:xfrm>
            <a:off x="12808107" y="5265346"/>
            <a:ext cx="2693169" cy="24830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452872">
              <a:spcBef>
                <a:spcPts val="1189"/>
              </a:spcBef>
              <a:defRPr/>
            </a:pPr>
            <a:r>
              <a:rPr lang="es-ES" sz="2000" b="1">
                <a:solidFill>
                  <a:srgbClr val="595959"/>
                </a:solidFill>
                <a:latin typeface="微软雅黑" pitchFamily="34" charset="-122"/>
                <a:ea typeface="微软雅黑" pitchFamily="34" charset="-122"/>
                <a:cs typeface="Lato" charset="0"/>
                <a:sym typeface="Lato" charset="0"/>
              </a:rPr>
              <a:t>Subtitle in this area</a:t>
            </a:r>
            <a:endParaRPr lang="es-ES" sz="4200">
              <a:latin typeface="微软雅黑" pitchFamily="34" charset="-122"/>
              <a:ea typeface="微软雅黑" pitchFamily="34" charset="-122"/>
              <a:cs typeface="Gill Sans" charset="0"/>
            </a:endParaRPr>
          </a:p>
        </p:txBody>
      </p:sp>
      <p:sp>
        <p:nvSpPr>
          <p:cNvPr id="107" name="AutoShape 30"/>
          <p:cNvSpPr>
            <a:spLocks/>
          </p:cNvSpPr>
          <p:nvPr/>
        </p:nvSpPr>
        <p:spPr bwMode="auto">
          <a:xfrm>
            <a:off x="12808107" y="7234032"/>
            <a:ext cx="2693169" cy="66509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452872">
              <a:lnSpc>
                <a:spcPct val="120000"/>
              </a:lnSpc>
              <a:spcBef>
                <a:spcPts val="1189"/>
              </a:spcBef>
              <a:defRPr/>
            </a:pPr>
            <a:r>
              <a:rPr lang="zh-CN" altLang="en-US" sz="1700" dirty="0">
                <a:solidFill>
                  <a:srgbClr val="838383"/>
                </a:solidFill>
                <a:latin typeface="微软雅黑" pitchFamily="34" charset="-122"/>
                <a:ea typeface="微软雅黑" pitchFamily="34" charset="-122"/>
                <a:cs typeface="Lato" charset="0"/>
                <a:sym typeface="Lato" charset="0"/>
              </a:rPr>
              <a:t>输入您的内容输入您的内容输入您的内容输入您的内容</a:t>
            </a:r>
            <a:endParaRPr lang="es-ES" sz="4200" dirty="0">
              <a:latin typeface="微软雅黑" pitchFamily="34" charset="-122"/>
              <a:ea typeface="微软雅黑" pitchFamily="34" charset="-122"/>
              <a:cs typeface="Gill Sans" charset="0"/>
            </a:endParaRPr>
          </a:p>
        </p:txBody>
      </p:sp>
      <p:sp>
        <p:nvSpPr>
          <p:cNvPr id="108" name="AutoShape 31"/>
          <p:cNvSpPr>
            <a:spLocks/>
          </p:cNvSpPr>
          <p:nvPr/>
        </p:nvSpPr>
        <p:spPr bwMode="auto">
          <a:xfrm>
            <a:off x="12808107" y="6921436"/>
            <a:ext cx="2693169" cy="24830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452872">
              <a:spcBef>
                <a:spcPts val="1189"/>
              </a:spcBef>
              <a:defRPr/>
            </a:pPr>
            <a:r>
              <a:rPr lang="es-ES" sz="2000" b="1">
                <a:solidFill>
                  <a:srgbClr val="595959"/>
                </a:solidFill>
                <a:latin typeface="微软雅黑" pitchFamily="34" charset="-122"/>
                <a:ea typeface="微软雅黑" pitchFamily="34" charset="-122"/>
                <a:cs typeface="Lato" charset="0"/>
                <a:sym typeface="Lato" charset="0"/>
              </a:rPr>
              <a:t>Subtitle in this area</a:t>
            </a:r>
            <a:endParaRPr lang="es-ES" sz="4200">
              <a:latin typeface="微软雅黑" pitchFamily="34" charset="-122"/>
              <a:ea typeface="微软雅黑" pitchFamily="34" charset="-122"/>
              <a:cs typeface="Gill Sans" charset="0"/>
            </a:endParaRPr>
          </a:p>
        </p:txBody>
      </p:sp>
      <p:sp>
        <p:nvSpPr>
          <p:cNvPr id="42" name="Shape 1435"/>
          <p:cNvSpPr txBox="1">
            <a:spLocks/>
          </p:cNvSpPr>
          <p:nvPr/>
        </p:nvSpPr>
        <p:spPr>
          <a:xfrm>
            <a:off x="16006046" y="8963674"/>
            <a:ext cx="546633" cy="533902"/>
          </a:xfrm>
          <a:prstGeom prst="rect">
            <a:avLst/>
          </a:prstGeom>
          <a:extLst>
            <a:ext uri="{C572A759-6A51-4108-AA02-DFA0A04FC94B}">
              <ma14:wrappingTextBoxFlag xmlns:ma14="http://schemas.microsoft.com/office/mac/drawingml/2011/main" xmlns="" val="1"/>
            </a:ext>
          </a:extLst>
        </p:spPr>
        <p:txBody>
          <a:bodyPr lIns="63935" tIns="31967" rIns="63935" bIns="31967"/>
          <a:lstStyle>
            <a:lvl1pPr algn="ctr" defTabSz="408473">
              <a:defRPr sz="3500">
                <a:latin typeface="+mn-lt"/>
                <a:ea typeface="+mn-ea"/>
                <a:cs typeface="+mn-cs"/>
                <a:sym typeface="Helvetica Light"/>
              </a:defRPr>
            </a:lvl1pPr>
            <a:lvl2pPr indent="159837" algn="ctr" defTabSz="408473">
              <a:defRPr sz="3500">
                <a:latin typeface="+mn-lt"/>
                <a:ea typeface="+mn-ea"/>
                <a:cs typeface="+mn-cs"/>
                <a:sym typeface="Helvetica Light"/>
              </a:defRPr>
            </a:lvl2pPr>
            <a:lvl3pPr indent="319674" algn="ctr" defTabSz="408473">
              <a:defRPr sz="3500">
                <a:latin typeface="+mn-lt"/>
                <a:ea typeface="+mn-ea"/>
                <a:cs typeface="+mn-cs"/>
                <a:sym typeface="Helvetica Light"/>
              </a:defRPr>
            </a:lvl3pPr>
            <a:lvl4pPr indent="479511" algn="ctr" defTabSz="408473">
              <a:defRPr sz="3500">
                <a:latin typeface="+mn-lt"/>
                <a:ea typeface="+mn-ea"/>
                <a:cs typeface="+mn-cs"/>
                <a:sym typeface="Helvetica Light"/>
              </a:defRPr>
            </a:lvl4pPr>
            <a:lvl5pPr indent="639348" algn="ctr" defTabSz="408473">
              <a:defRPr sz="3500">
                <a:latin typeface="+mn-lt"/>
                <a:ea typeface="+mn-ea"/>
                <a:cs typeface="+mn-cs"/>
                <a:sym typeface="Helvetica Light"/>
              </a:defRPr>
            </a:lvl5pPr>
            <a:lvl6pPr indent="799186" algn="ctr" defTabSz="408473">
              <a:defRPr sz="3500">
                <a:latin typeface="+mn-lt"/>
                <a:ea typeface="+mn-ea"/>
                <a:cs typeface="+mn-cs"/>
                <a:sym typeface="Helvetica Light"/>
              </a:defRPr>
            </a:lvl6pPr>
            <a:lvl7pPr indent="959023" algn="ctr" defTabSz="408473">
              <a:defRPr sz="3500">
                <a:latin typeface="+mn-lt"/>
                <a:ea typeface="+mn-ea"/>
                <a:cs typeface="+mn-cs"/>
                <a:sym typeface="Helvetica Light"/>
              </a:defRPr>
            </a:lvl7pPr>
            <a:lvl8pPr indent="1118860" algn="ctr" defTabSz="408473">
              <a:defRPr sz="3500">
                <a:latin typeface="+mn-lt"/>
                <a:ea typeface="+mn-ea"/>
                <a:cs typeface="+mn-cs"/>
                <a:sym typeface="Helvetica Light"/>
              </a:defRPr>
            </a:lvl8pPr>
            <a:lvl9pPr indent="1278697" algn="ctr" defTabSz="408473">
              <a:defRPr sz="3500">
                <a:latin typeface="+mn-lt"/>
                <a:ea typeface="+mn-ea"/>
                <a:cs typeface="+mn-cs"/>
                <a:sym typeface="Helvetica Light"/>
              </a:defRPr>
            </a:lvl9pPr>
          </a:lstStyle>
          <a:p>
            <a:pPr>
              <a:defRPr sz="1800">
                <a:solidFill>
                  <a:srgbClr val="000000"/>
                </a:solidFill>
              </a:defRPr>
            </a:pPr>
            <a:fld id="{86CB4B4D-7CA3-9044-876B-883B54F8677D}" type="slidenum">
              <a:rPr lang="en-US" altLang="zh-CN" sz="2000" smtClean="0">
                <a:solidFill>
                  <a:schemeClr val="bg1">
                    <a:lumMod val="75000"/>
                  </a:schemeClr>
                </a:solidFill>
                <a:latin typeface="微软雅黑" pitchFamily="34" charset="-122"/>
                <a:ea typeface="微软雅黑" pitchFamily="34" charset="-122"/>
              </a:rPr>
              <a:pPr>
                <a:defRPr sz="1800">
                  <a:solidFill>
                    <a:srgbClr val="000000"/>
                  </a:solidFill>
                </a:defRPr>
              </a:pPr>
              <a:t>22</a:t>
            </a:fld>
            <a:endParaRPr lang="en-US" altLang="zh-CN" sz="2000">
              <a:solidFill>
                <a:schemeClr val="bg1">
                  <a:lumMod val="7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2865159445"/>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additive="base">
                                        <p:cTn id="7" dur="500" fill="hold"/>
                                        <p:tgtEl>
                                          <p:spTgt spid="34"/>
                                        </p:tgtEl>
                                        <p:attrNameLst>
                                          <p:attrName>ppt_x</p:attrName>
                                        </p:attrNameLst>
                                      </p:cBhvr>
                                      <p:tavLst>
                                        <p:tav tm="0">
                                          <p:val>
                                            <p:strVal val="1+#ppt_w/2"/>
                                          </p:val>
                                        </p:tav>
                                        <p:tav tm="100000">
                                          <p:val>
                                            <p:strVal val="#ppt_x"/>
                                          </p:val>
                                        </p:tav>
                                      </p:tavLst>
                                    </p:anim>
                                    <p:anim calcmode="lin" valueType="num">
                                      <p:cBhvr additive="base">
                                        <p:cTn id="8" dur="500" fill="hold"/>
                                        <p:tgtEl>
                                          <p:spTgt spid="3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9" presetClass="entr" presetSubtype="0" fill="hold" nodeType="afterEffect">
                                  <p:stCondLst>
                                    <p:cond delay="0"/>
                                  </p:stCondLst>
                                  <p:childTnLst>
                                    <p:set>
                                      <p:cBhvr>
                                        <p:cTn id="11" dur="1" fill="hold">
                                          <p:stCondLst>
                                            <p:cond delay="0"/>
                                          </p:stCondLst>
                                        </p:cTn>
                                        <p:tgtEl>
                                          <p:spTgt spid="86"/>
                                        </p:tgtEl>
                                        <p:attrNameLst>
                                          <p:attrName>style.visibility</p:attrName>
                                        </p:attrNameLst>
                                      </p:cBhvr>
                                      <p:to>
                                        <p:strVal val="visible"/>
                                      </p:to>
                                    </p:set>
                                    <p:animEffect transition="in" filter="dissolve">
                                      <p:cBhvr>
                                        <p:cTn id="12" dur="500"/>
                                        <p:tgtEl>
                                          <p:spTgt spid="86"/>
                                        </p:tgtEl>
                                      </p:cBhvr>
                                    </p:animEffect>
                                  </p:childTnLst>
                                </p:cTn>
                              </p:par>
                            </p:childTnLst>
                          </p:cTn>
                        </p:par>
                        <p:par>
                          <p:cTn id="13" fill="hold">
                            <p:stCondLst>
                              <p:cond delay="1000"/>
                            </p:stCondLst>
                            <p:childTnLst>
                              <p:par>
                                <p:cTn id="14" presetID="4" presetClass="entr" presetSubtype="32" fill="hold" nodeType="afterEffect">
                                  <p:stCondLst>
                                    <p:cond delay="0"/>
                                  </p:stCondLst>
                                  <p:childTnLst>
                                    <p:set>
                                      <p:cBhvr>
                                        <p:cTn id="15" dur="1" fill="hold">
                                          <p:stCondLst>
                                            <p:cond delay="0"/>
                                          </p:stCondLst>
                                        </p:cTn>
                                        <p:tgtEl>
                                          <p:spTgt spid="35"/>
                                        </p:tgtEl>
                                        <p:attrNameLst>
                                          <p:attrName>style.visibility</p:attrName>
                                        </p:attrNameLst>
                                      </p:cBhvr>
                                      <p:to>
                                        <p:strVal val="visible"/>
                                      </p:to>
                                    </p:set>
                                    <p:animEffect transition="in" filter="box(out)">
                                      <p:cBhvr>
                                        <p:cTn id="16" dur="500"/>
                                        <p:tgtEl>
                                          <p:spTgt spid="35"/>
                                        </p:tgtEl>
                                      </p:cBhvr>
                                    </p:animEffect>
                                  </p:childTnLst>
                                </p:cTn>
                              </p:par>
                            </p:childTnLst>
                          </p:cTn>
                        </p:par>
                        <p:par>
                          <p:cTn id="17" fill="hold">
                            <p:stCondLst>
                              <p:cond delay="1500"/>
                            </p:stCondLst>
                            <p:childTnLst>
                              <p:par>
                                <p:cTn id="18" presetID="22" presetClass="entr" presetSubtype="2" fill="hold" grpId="0" nodeType="afterEffect">
                                  <p:stCondLst>
                                    <p:cond delay="0"/>
                                  </p:stCondLst>
                                  <p:childTnLst>
                                    <p:set>
                                      <p:cBhvr>
                                        <p:cTn id="19" dur="1" fill="hold">
                                          <p:stCondLst>
                                            <p:cond delay="0"/>
                                          </p:stCondLst>
                                        </p:cTn>
                                        <p:tgtEl>
                                          <p:spTgt spid="87"/>
                                        </p:tgtEl>
                                        <p:attrNameLst>
                                          <p:attrName>style.visibility</p:attrName>
                                        </p:attrNameLst>
                                      </p:cBhvr>
                                      <p:to>
                                        <p:strVal val="visible"/>
                                      </p:to>
                                    </p:set>
                                    <p:animEffect transition="in" filter="wipe(right)">
                                      <p:cBhvr>
                                        <p:cTn id="20" dur="500"/>
                                        <p:tgtEl>
                                          <p:spTgt spid="87"/>
                                        </p:tgtEl>
                                      </p:cBhvr>
                                    </p:animEffect>
                                  </p:childTnLst>
                                </p:cTn>
                              </p:par>
                            </p:childTnLst>
                          </p:cTn>
                        </p:par>
                        <p:par>
                          <p:cTn id="21" fill="hold">
                            <p:stCondLst>
                              <p:cond delay="2000"/>
                            </p:stCondLst>
                            <p:childTnLst>
                              <p:par>
                                <p:cTn id="22" presetID="22" presetClass="entr" presetSubtype="2" fill="hold" grpId="0" nodeType="afterEffect">
                                  <p:stCondLst>
                                    <p:cond delay="0"/>
                                  </p:stCondLst>
                                  <p:childTnLst>
                                    <p:set>
                                      <p:cBhvr>
                                        <p:cTn id="23" dur="1" fill="hold">
                                          <p:stCondLst>
                                            <p:cond delay="0"/>
                                          </p:stCondLst>
                                        </p:cTn>
                                        <p:tgtEl>
                                          <p:spTgt spid="88"/>
                                        </p:tgtEl>
                                        <p:attrNameLst>
                                          <p:attrName>style.visibility</p:attrName>
                                        </p:attrNameLst>
                                      </p:cBhvr>
                                      <p:to>
                                        <p:strVal val="visible"/>
                                      </p:to>
                                    </p:set>
                                    <p:animEffect transition="in" filter="wipe(right)">
                                      <p:cBhvr>
                                        <p:cTn id="24" dur="500"/>
                                        <p:tgtEl>
                                          <p:spTgt spid="88"/>
                                        </p:tgtEl>
                                      </p:cBhvr>
                                    </p:animEffect>
                                  </p:childTnLst>
                                </p:cTn>
                              </p:par>
                            </p:childTnLst>
                          </p:cTn>
                        </p:par>
                        <p:par>
                          <p:cTn id="25" fill="hold">
                            <p:stCondLst>
                              <p:cond delay="2500"/>
                            </p:stCondLst>
                            <p:childTnLst>
                              <p:par>
                                <p:cTn id="26" presetID="22" presetClass="entr" presetSubtype="2" fill="hold" grpId="0" nodeType="afterEffect">
                                  <p:stCondLst>
                                    <p:cond delay="0"/>
                                  </p:stCondLst>
                                  <p:childTnLst>
                                    <p:set>
                                      <p:cBhvr>
                                        <p:cTn id="27" dur="1" fill="hold">
                                          <p:stCondLst>
                                            <p:cond delay="0"/>
                                          </p:stCondLst>
                                        </p:cTn>
                                        <p:tgtEl>
                                          <p:spTgt spid="99"/>
                                        </p:tgtEl>
                                        <p:attrNameLst>
                                          <p:attrName>style.visibility</p:attrName>
                                        </p:attrNameLst>
                                      </p:cBhvr>
                                      <p:to>
                                        <p:strVal val="visible"/>
                                      </p:to>
                                    </p:set>
                                    <p:animEffect transition="in" filter="wipe(right)">
                                      <p:cBhvr>
                                        <p:cTn id="28" dur="500"/>
                                        <p:tgtEl>
                                          <p:spTgt spid="99"/>
                                        </p:tgtEl>
                                      </p:cBhvr>
                                    </p:animEffect>
                                  </p:childTnLst>
                                </p:cTn>
                              </p:par>
                            </p:childTnLst>
                          </p:cTn>
                        </p:par>
                        <p:par>
                          <p:cTn id="29" fill="hold">
                            <p:stCondLst>
                              <p:cond delay="3000"/>
                            </p:stCondLst>
                            <p:childTnLst>
                              <p:par>
                                <p:cTn id="30" presetID="22" presetClass="entr" presetSubtype="2" fill="hold" grpId="0" nodeType="afterEffect">
                                  <p:stCondLst>
                                    <p:cond delay="0"/>
                                  </p:stCondLst>
                                  <p:childTnLst>
                                    <p:set>
                                      <p:cBhvr>
                                        <p:cTn id="31" dur="1" fill="hold">
                                          <p:stCondLst>
                                            <p:cond delay="0"/>
                                          </p:stCondLst>
                                        </p:cTn>
                                        <p:tgtEl>
                                          <p:spTgt spid="100"/>
                                        </p:tgtEl>
                                        <p:attrNameLst>
                                          <p:attrName>style.visibility</p:attrName>
                                        </p:attrNameLst>
                                      </p:cBhvr>
                                      <p:to>
                                        <p:strVal val="visible"/>
                                      </p:to>
                                    </p:set>
                                    <p:animEffect transition="in" filter="wipe(right)">
                                      <p:cBhvr>
                                        <p:cTn id="32" dur="500"/>
                                        <p:tgtEl>
                                          <p:spTgt spid="100"/>
                                        </p:tgtEl>
                                      </p:cBhvr>
                                    </p:animEffect>
                                  </p:childTnLst>
                                </p:cTn>
                              </p:par>
                            </p:childTnLst>
                          </p:cTn>
                        </p:par>
                        <p:par>
                          <p:cTn id="33" fill="hold">
                            <p:stCondLst>
                              <p:cond delay="3500"/>
                            </p:stCondLst>
                            <p:childTnLst>
                              <p:par>
                                <p:cTn id="34" presetID="22" presetClass="entr" presetSubtype="2" fill="hold" grpId="0" nodeType="afterEffect">
                                  <p:stCondLst>
                                    <p:cond delay="0"/>
                                  </p:stCondLst>
                                  <p:childTnLst>
                                    <p:set>
                                      <p:cBhvr>
                                        <p:cTn id="35" dur="1" fill="hold">
                                          <p:stCondLst>
                                            <p:cond delay="0"/>
                                          </p:stCondLst>
                                        </p:cTn>
                                        <p:tgtEl>
                                          <p:spTgt spid="101"/>
                                        </p:tgtEl>
                                        <p:attrNameLst>
                                          <p:attrName>style.visibility</p:attrName>
                                        </p:attrNameLst>
                                      </p:cBhvr>
                                      <p:to>
                                        <p:strVal val="visible"/>
                                      </p:to>
                                    </p:set>
                                    <p:animEffect transition="in" filter="wipe(right)">
                                      <p:cBhvr>
                                        <p:cTn id="36" dur="500"/>
                                        <p:tgtEl>
                                          <p:spTgt spid="101"/>
                                        </p:tgtEl>
                                      </p:cBhvr>
                                    </p:animEffect>
                                  </p:childTnLst>
                                </p:cTn>
                              </p:par>
                            </p:childTnLst>
                          </p:cTn>
                        </p:par>
                        <p:par>
                          <p:cTn id="37" fill="hold">
                            <p:stCondLst>
                              <p:cond delay="4000"/>
                            </p:stCondLst>
                            <p:childTnLst>
                              <p:par>
                                <p:cTn id="38" presetID="22" presetClass="entr" presetSubtype="2" fill="hold" grpId="0" nodeType="afterEffect">
                                  <p:stCondLst>
                                    <p:cond delay="0"/>
                                  </p:stCondLst>
                                  <p:childTnLst>
                                    <p:set>
                                      <p:cBhvr>
                                        <p:cTn id="39" dur="1" fill="hold">
                                          <p:stCondLst>
                                            <p:cond delay="0"/>
                                          </p:stCondLst>
                                        </p:cTn>
                                        <p:tgtEl>
                                          <p:spTgt spid="102"/>
                                        </p:tgtEl>
                                        <p:attrNameLst>
                                          <p:attrName>style.visibility</p:attrName>
                                        </p:attrNameLst>
                                      </p:cBhvr>
                                      <p:to>
                                        <p:strVal val="visible"/>
                                      </p:to>
                                    </p:set>
                                    <p:animEffect transition="in" filter="wipe(right)">
                                      <p:cBhvr>
                                        <p:cTn id="40" dur="500"/>
                                        <p:tgtEl>
                                          <p:spTgt spid="102"/>
                                        </p:tgtEl>
                                      </p:cBhvr>
                                    </p:animEffect>
                                  </p:childTnLst>
                                </p:cTn>
                              </p:par>
                            </p:childTnLst>
                          </p:cTn>
                        </p:par>
                        <p:par>
                          <p:cTn id="41" fill="hold">
                            <p:stCondLst>
                              <p:cond delay="4500"/>
                            </p:stCondLst>
                            <p:childTnLst>
                              <p:par>
                                <p:cTn id="42" presetID="22" presetClass="entr" presetSubtype="2" fill="hold" grpId="0" nodeType="afterEffect">
                                  <p:stCondLst>
                                    <p:cond delay="0"/>
                                  </p:stCondLst>
                                  <p:childTnLst>
                                    <p:set>
                                      <p:cBhvr>
                                        <p:cTn id="43" dur="1" fill="hold">
                                          <p:stCondLst>
                                            <p:cond delay="0"/>
                                          </p:stCondLst>
                                        </p:cTn>
                                        <p:tgtEl>
                                          <p:spTgt spid="103"/>
                                        </p:tgtEl>
                                        <p:attrNameLst>
                                          <p:attrName>style.visibility</p:attrName>
                                        </p:attrNameLst>
                                      </p:cBhvr>
                                      <p:to>
                                        <p:strVal val="visible"/>
                                      </p:to>
                                    </p:set>
                                    <p:animEffect transition="in" filter="wipe(right)">
                                      <p:cBhvr>
                                        <p:cTn id="44" dur="500"/>
                                        <p:tgtEl>
                                          <p:spTgt spid="103"/>
                                        </p:tgtEl>
                                      </p:cBhvr>
                                    </p:animEffect>
                                  </p:childTnLst>
                                </p:cTn>
                              </p:par>
                            </p:childTnLst>
                          </p:cTn>
                        </p:par>
                        <p:par>
                          <p:cTn id="45" fill="hold">
                            <p:stCondLst>
                              <p:cond delay="5000"/>
                            </p:stCondLst>
                            <p:childTnLst>
                              <p:par>
                                <p:cTn id="46" presetID="22" presetClass="entr" presetSubtype="2" fill="hold" grpId="0" nodeType="afterEffect">
                                  <p:stCondLst>
                                    <p:cond delay="0"/>
                                  </p:stCondLst>
                                  <p:childTnLst>
                                    <p:set>
                                      <p:cBhvr>
                                        <p:cTn id="47" dur="1" fill="hold">
                                          <p:stCondLst>
                                            <p:cond delay="0"/>
                                          </p:stCondLst>
                                        </p:cTn>
                                        <p:tgtEl>
                                          <p:spTgt spid="104"/>
                                        </p:tgtEl>
                                        <p:attrNameLst>
                                          <p:attrName>style.visibility</p:attrName>
                                        </p:attrNameLst>
                                      </p:cBhvr>
                                      <p:to>
                                        <p:strVal val="visible"/>
                                      </p:to>
                                    </p:set>
                                    <p:animEffect transition="in" filter="wipe(right)">
                                      <p:cBhvr>
                                        <p:cTn id="48" dur="500"/>
                                        <p:tgtEl>
                                          <p:spTgt spid="104"/>
                                        </p:tgtEl>
                                      </p:cBhvr>
                                    </p:animEffect>
                                  </p:childTnLst>
                                </p:cTn>
                              </p:par>
                            </p:childTnLst>
                          </p:cTn>
                        </p:par>
                        <p:par>
                          <p:cTn id="49" fill="hold">
                            <p:stCondLst>
                              <p:cond delay="5500"/>
                            </p:stCondLst>
                            <p:childTnLst>
                              <p:par>
                                <p:cTn id="50" presetID="22" presetClass="entr" presetSubtype="2" fill="hold" grpId="0" nodeType="afterEffect">
                                  <p:stCondLst>
                                    <p:cond delay="0"/>
                                  </p:stCondLst>
                                  <p:childTnLst>
                                    <p:set>
                                      <p:cBhvr>
                                        <p:cTn id="51" dur="1" fill="hold">
                                          <p:stCondLst>
                                            <p:cond delay="0"/>
                                          </p:stCondLst>
                                        </p:cTn>
                                        <p:tgtEl>
                                          <p:spTgt spid="105"/>
                                        </p:tgtEl>
                                        <p:attrNameLst>
                                          <p:attrName>style.visibility</p:attrName>
                                        </p:attrNameLst>
                                      </p:cBhvr>
                                      <p:to>
                                        <p:strVal val="visible"/>
                                      </p:to>
                                    </p:set>
                                    <p:animEffect transition="in" filter="wipe(right)">
                                      <p:cBhvr>
                                        <p:cTn id="52" dur="500"/>
                                        <p:tgtEl>
                                          <p:spTgt spid="105"/>
                                        </p:tgtEl>
                                      </p:cBhvr>
                                    </p:animEffect>
                                  </p:childTnLst>
                                </p:cTn>
                              </p:par>
                            </p:childTnLst>
                          </p:cTn>
                        </p:par>
                        <p:par>
                          <p:cTn id="53" fill="hold">
                            <p:stCondLst>
                              <p:cond delay="6000"/>
                            </p:stCondLst>
                            <p:childTnLst>
                              <p:par>
                                <p:cTn id="54" presetID="22" presetClass="entr" presetSubtype="2" fill="hold" grpId="0" nodeType="afterEffect">
                                  <p:stCondLst>
                                    <p:cond delay="0"/>
                                  </p:stCondLst>
                                  <p:childTnLst>
                                    <p:set>
                                      <p:cBhvr>
                                        <p:cTn id="55" dur="1" fill="hold">
                                          <p:stCondLst>
                                            <p:cond delay="0"/>
                                          </p:stCondLst>
                                        </p:cTn>
                                        <p:tgtEl>
                                          <p:spTgt spid="106"/>
                                        </p:tgtEl>
                                        <p:attrNameLst>
                                          <p:attrName>style.visibility</p:attrName>
                                        </p:attrNameLst>
                                      </p:cBhvr>
                                      <p:to>
                                        <p:strVal val="visible"/>
                                      </p:to>
                                    </p:set>
                                    <p:animEffect transition="in" filter="wipe(right)">
                                      <p:cBhvr>
                                        <p:cTn id="56" dur="500"/>
                                        <p:tgtEl>
                                          <p:spTgt spid="106"/>
                                        </p:tgtEl>
                                      </p:cBhvr>
                                    </p:animEffect>
                                  </p:childTnLst>
                                </p:cTn>
                              </p:par>
                            </p:childTnLst>
                          </p:cTn>
                        </p:par>
                        <p:par>
                          <p:cTn id="57" fill="hold">
                            <p:stCondLst>
                              <p:cond delay="6500"/>
                            </p:stCondLst>
                            <p:childTnLst>
                              <p:par>
                                <p:cTn id="58" presetID="22" presetClass="entr" presetSubtype="2" fill="hold" grpId="0" nodeType="afterEffect">
                                  <p:stCondLst>
                                    <p:cond delay="0"/>
                                  </p:stCondLst>
                                  <p:childTnLst>
                                    <p:set>
                                      <p:cBhvr>
                                        <p:cTn id="59" dur="1" fill="hold">
                                          <p:stCondLst>
                                            <p:cond delay="0"/>
                                          </p:stCondLst>
                                        </p:cTn>
                                        <p:tgtEl>
                                          <p:spTgt spid="107"/>
                                        </p:tgtEl>
                                        <p:attrNameLst>
                                          <p:attrName>style.visibility</p:attrName>
                                        </p:attrNameLst>
                                      </p:cBhvr>
                                      <p:to>
                                        <p:strVal val="visible"/>
                                      </p:to>
                                    </p:set>
                                    <p:animEffect transition="in" filter="wipe(right)">
                                      <p:cBhvr>
                                        <p:cTn id="60" dur="500"/>
                                        <p:tgtEl>
                                          <p:spTgt spid="107"/>
                                        </p:tgtEl>
                                      </p:cBhvr>
                                    </p:animEffect>
                                  </p:childTnLst>
                                </p:cTn>
                              </p:par>
                            </p:childTnLst>
                          </p:cTn>
                        </p:par>
                        <p:par>
                          <p:cTn id="61" fill="hold">
                            <p:stCondLst>
                              <p:cond delay="7000"/>
                            </p:stCondLst>
                            <p:childTnLst>
                              <p:par>
                                <p:cTn id="62" presetID="22" presetClass="entr" presetSubtype="2" fill="hold" grpId="0" nodeType="afterEffect">
                                  <p:stCondLst>
                                    <p:cond delay="0"/>
                                  </p:stCondLst>
                                  <p:childTnLst>
                                    <p:set>
                                      <p:cBhvr>
                                        <p:cTn id="63" dur="1" fill="hold">
                                          <p:stCondLst>
                                            <p:cond delay="0"/>
                                          </p:stCondLst>
                                        </p:cTn>
                                        <p:tgtEl>
                                          <p:spTgt spid="108"/>
                                        </p:tgtEl>
                                        <p:attrNameLst>
                                          <p:attrName>style.visibility</p:attrName>
                                        </p:attrNameLst>
                                      </p:cBhvr>
                                      <p:to>
                                        <p:strVal val="visible"/>
                                      </p:to>
                                    </p:set>
                                    <p:animEffect transition="in" filter="wipe(right)">
                                      <p:cBhvr>
                                        <p:cTn id="64" dur="500"/>
                                        <p:tgtEl>
                                          <p:spTgt spid="1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utoUpdateAnimBg="0"/>
      <p:bldP spid="87" grpId="0" autoUpdateAnimBg="0"/>
      <p:bldP spid="88" grpId="0" autoUpdateAnimBg="0"/>
      <p:bldP spid="99" grpId="0" autoUpdateAnimBg="0"/>
      <p:bldP spid="100" grpId="0" autoUpdateAnimBg="0"/>
      <p:bldP spid="101" grpId="0" autoUpdateAnimBg="0"/>
      <p:bldP spid="102" grpId="0" autoUpdateAnimBg="0"/>
      <p:bldP spid="103" grpId="0" autoUpdateAnimBg="0"/>
      <p:bldP spid="104" grpId="0" autoUpdateAnimBg="0"/>
      <p:bldP spid="105" grpId="0" autoUpdateAnimBg="0"/>
      <p:bldP spid="106" grpId="0" autoUpdateAnimBg="0"/>
      <p:bldP spid="107" grpId="0" autoUpdateAnimBg="0"/>
      <p:bldP spid="108" grpId="0"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 name="组合 1"/>
          <p:cNvGrpSpPr/>
          <p:nvPr/>
        </p:nvGrpSpPr>
        <p:grpSpPr>
          <a:xfrm>
            <a:off x="5826043" y="3165546"/>
            <a:ext cx="2763361" cy="2727668"/>
            <a:chOff x="8324466" y="4533451"/>
            <a:chExt cx="3948393" cy="3906357"/>
          </a:xfrm>
        </p:grpSpPr>
        <p:sp>
          <p:nvSpPr>
            <p:cNvPr id="814" name="Shape 814"/>
            <p:cNvSpPr/>
            <p:nvPr/>
          </p:nvSpPr>
          <p:spPr>
            <a:xfrm>
              <a:off x="8324466" y="4533451"/>
              <a:ext cx="3948393" cy="3906357"/>
            </a:xfrm>
            <a:custGeom>
              <a:avLst/>
              <a:gdLst/>
              <a:ahLst/>
              <a:cxnLst>
                <a:cxn ang="0">
                  <a:pos x="wd2" y="hd2"/>
                </a:cxn>
                <a:cxn ang="5400000">
                  <a:pos x="wd2" y="hd2"/>
                </a:cxn>
                <a:cxn ang="10800000">
                  <a:pos x="wd2" y="hd2"/>
                </a:cxn>
                <a:cxn ang="16200000">
                  <a:pos x="wd2" y="hd2"/>
                </a:cxn>
              </a:cxnLst>
              <a:rect l="0" t="0" r="r" b="b"/>
              <a:pathLst>
                <a:path w="21033" h="21600" extrusionOk="0">
                  <a:moveTo>
                    <a:pt x="7807" y="14886"/>
                  </a:moveTo>
                  <a:lnTo>
                    <a:pt x="16936" y="13393"/>
                  </a:lnTo>
                  <a:lnTo>
                    <a:pt x="21033" y="5029"/>
                  </a:lnTo>
                  <a:cubicBezTo>
                    <a:pt x="20634" y="4263"/>
                    <a:pt x="18924" y="1282"/>
                    <a:pt x="16060" y="341"/>
                  </a:cubicBezTo>
                  <a:cubicBezTo>
                    <a:pt x="15370" y="115"/>
                    <a:pt x="14643" y="0"/>
                    <a:pt x="13899" y="0"/>
                  </a:cubicBezTo>
                  <a:cubicBezTo>
                    <a:pt x="11494" y="0"/>
                    <a:pt x="9633" y="1170"/>
                    <a:pt x="9404" y="1320"/>
                  </a:cubicBezTo>
                  <a:cubicBezTo>
                    <a:pt x="2900" y="5909"/>
                    <a:pt x="-567" y="13692"/>
                    <a:pt x="77" y="21600"/>
                  </a:cubicBezTo>
                  <a:cubicBezTo>
                    <a:pt x="297" y="20626"/>
                    <a:pt x="689" y="19600"/>
                    <a:pt x="1356" y="18630"/>
                  </a:cubicBezTo>
                  <a:cubicBezTo>
                    <a:pt x="3537" y="15463"/>
                    <a:pt x="7530" y="14920"/>
                    <a:pt x="7807" y="14886"/>
                  </a:cubicBezTo>
                  <a:close/>
                </a:path>
              </a:pathLst>
            </a:custGeom>
            <a:solidFill>
              <a:schemeClr val="accent1"/>
            </a:solidFill>
            <a:ln w="12700">
              <a:miter lim="400000"/>
            </a:ln>
          </p:spPr>
          <p:txBody>
            <a:bodyPr lIns="38100" tIns="38100" rIns="38100" bIns="38100" anchor="ctr"/>
            <a:lstStyle/>
            <a:p>
              <a:pPr defTabSz="31967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solidFill>
                  <a:schemeClr val="bg1"/>
                </a:solidFill>
                <a:latin typeface="微软雅黑" pitchFamily="34" charset="-122"/>
                <a:ea typeface="微软雅黑" pitchFamily="34" charset="-122"/>
              </a:endParaRPr>
            </a:p>
          </p:txBody>
        </p:sp>
        <p:sp>
          <p:nvSpPr>
            <p:cNvPr id="818" name="Shape 818"/>
            <p:cNvSpPr/>
            <p:nvPr/>
          </p:nvSpPr>
          <p:spPr>
            <a:xfrm>
              <a:off x="9566898" y="5462613"/>
              <a:ext cx="1712953" cy="982110"/>
            </a:xfrm>
            <a:prstGeom prst="rect">
              <a:avLst/>
            </a:prstGeom>
            <a:ln w="12700">
              <a:miter lim="400000"/>
            </a:ln>
            <a:extLst>
              <a:ext uri="{C572A759-6A51-4108-AA02-DFA0A04FC94B}">
                <ma14:wrappingTextBoxFlag xmlns:ma14="http://schemas.microsoft.com/office/mac/drawingml/2011/main" xmlns="" val="1"/>
              </a:ext>
            </a:extLst>
          </p:spPr>
          <p:txBody>
            <a:bodyPr lIns="0" tIns="0" rIns="0" bIns="0"/>
            <a:lstStyle>
              <a:lvl1pPr defTabSz="647700">
                <a:lnSpc>
                  <a:spcPct val="120000"/>
                </a:lnSpc>
                <a:spcBef>
                  <a:spcPts val="1700"/>
                </a:spcBef>
                <a:defRPr sz="6000">
                  <a:solidFill>
                    <a:srgbClr val="FFFFFF"/>
                  </a:solidFill>
                  <a:latin typeface="Lato Light"/>
                  <a:ea typeface="Lato Light"/>
                  <a:cs typeface="Lato Light"/>
                  <a:sym typeface="Lato Light"/>
                </a:defRPr>
              </a:lvl1pPr>
            </a:lstStyle>
            <a:p>
              <a:pPr lvl="0">
                <a:lnSpc>
                  <a:spcPct val="100000"/>
                </a:lnSpc>
                <a:defRPr sz="1800">
                  <a:solidFill>
                    <a:srgbClr val="000000"/>
                  </a:solidFill>
                </a:defRPr>
              </a:pPr>
              <a:r>
                <a:rPr sz="4200" dirty="0">
                  <a:solidFill>
                    <a:schemeClr val="bg1"/>
                  </a:solidFill>
                  <a:latin typeface="微软雅黑" pitchFamily="34" charset="-122"/>
                  <a:ea typeface="微软雅黑" pitchFamily="34" charset="-122"/>
                </a:rPr>
                <a:t>50%</a:t>
              </a:r>
            </a:p>
          </p:txBody>
        </p:sp>
      </p:grpSp>
      <p:grpSp>
        <p:nvGrpSpPr>
          <p:cNvPr id="3" name="组合 2"/>
          <p:cNvGrpSpPr/>
          <p:nvPr/>
        </p:nvGrpSpPr>
        <p:grpSpPr>
          <a:xfrm>
            <a:off x="7514430" y="2977779"/>
            <a:ext cx="3204752" cy="2196797"/>
            <a:chOff x="10736897" y="4264547"/>
            <a:chExt cx="4579069" cy="3146084"/>
          </a:xfrm>
        </p:grpSpPr>
        <p:sp>
          <p:nvSpPr>
            <p:cNvPr id="813" name="Shape 813"/>
            <p:cNvSpPr/>
            <p:nvPr/>
          </p:nvSpPr>
          <p:spPr>
            <a:xfrm>
              <a:off x="10736897" y="4264547"/>
              <a:ext cx="4579069" cy="3146084"/>
            </a:xfrm>
            <a:custGeom>
              <a:avLst/>
              <a:gdLst/>
              <a:ahLst/>
              <a:cxnLst>
                <a:cxn ang="0">
                  <a:pos x="wd2" y="hd2"/>
                </a:cxn>
                <a:cxn ang="5400000">
                  <a:pos x="wd2" y="hd2"/>
                </a:cxn>
                <a:cxn ang="10800000">
                  <a:pos x="wd2" y="hd2"/>
                </a:cxn>
                <a:cxn ang="16200000">
                  <a:pos x="wd2" y="hd2"/>
                </a:cxn>
              </a:cxnLst>
              <a:rect l="0" t="0" r="r" b="b"/>
              <a:pathLst>
                <a:path w="21580" h="21600" extrusionOk="0">
                  <a:moveTo>
                    <a:pt x="19007" y="5854"/>
                  </a:moveTo>
                  <a:cubicBezTo>
                    <a:pt x="15675" y="2078"/>
                    <a:pt x="11527" y="0"/>
                    <a:pt x="7326" y="0"/>
                  </a:cubicBezTo>
                  <a:cubicBezTo>
                    <a:pt x="5334" y="0"/>
                    <a:pt x="3355" y="459"/>
                    <a:pt x="1443" y="1365"/>
                  </a:cubicBezTo>
                  <a:cubicBezTo>
                    <a:pt x="954" y="1597"/>
                    <a:pt x="473" y="1856"/>
                    <a:pt x="0" y="2143"/>
                  </a:cubicBezTo>
                  <a:cubicBezTo>
                    <a:pt x="197" y="2120"/>
                    <a:pt x="399" y="2108"/>
                    <a:pt x="605" y="2108"/>
                  </a:cubicBezTo>
                  <a:cubicBezTo>
                    <a:pt x="1337" y="2108"/>
                    <a:pt x="2054" y="2267"/>
                    <a:pt x="2735" y="2581"/>
                  </a:cubicBezTo>
                  <a:cubicBezTo>
                    <a:pt x="5939" y="4058"/>
                    <a:pt x="7580" y="8966"/>
                    <a:pt x="7648" y="9174"/>
                  </a:cubicBezTo>
                  <a:lnTo>
                    <a:pt x="11353" y="19788"/>
                  </a:lnTo>
                  <a:lnTo>
                    <a:pt x="19244" y="21600"/>
                  </a:lnTo>
                  <a:cubicBezTo>
                    <a:pt x="19745" y="20775"/>
                    <a:pt x="21600" y="17453"/>
                    <a:pt x="21580" y="13587"/>
                  </a:cubicBezTo>
                  <a:cubicBezTo>
                    <a:pt x="21556" y="9281"/>
                    <a:pt x="19448" y="6408"/>
                    <a:pt x="19007" y="5854"/>
                  </a:cubicBezTo>
                  <a:close/>
                </a:path>
              </a:pathLst>
            </a:custGeom>
            <a:solidFill>
              <a:schemeClr val="accent6"/>
            </a:solidFill>
            <a:ln w="12700">
              <a:miter lim="400000"/>
            </a:ln>
          </p:spPr>
          <p:txBody>
            <a:bodyPr lIns="38100" tIns="38100" rIns="38100" bIns="38100" anchor="ctr"/>
            <a:lstStyle/>
            <a:p>
              <a:pPr defTabSz="31967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solidFill>
                  <a:schemeClr val="bg1"/>
                </a:solidFill>
                <a:latin typeface="微软雅黑" pitchFamily="34" charset="-122"/>
                <a:ea typeface="微软雅黑" pitchFamily="34" charset="-122"/>
              </a:endParaRPr>
            </a:p>
          </p:txBody>
        </p:sp>
        <p:sp>
          <p:nvSpPr>
            <p:cNvPr id="819" name="Shape 819"/>
            <p:cNvSpPr/>
            <p:nvPr/>
          </p:nvSpPr>
          <p:spPr>
            <a:xfrm>
              <a:off x="13183551" y="5462613"/>
              <a:ext cx="1712953" cy="982110"/>
            </a:xfrm>
            <a:prstGeom prst="rect">
              <a:avLst/>
            </a:prstGeom>
            <a:ln w="12700">
              <a:miter lim="400000"/>
            </a:ln>
            <a:extLst>
              <a:ext uri="{C572A759-6A51-4108-AA02-DFA0A04FC94B}">
                <ma14:wrappingTextBoxFlag xmlns:ma14="http://schemas.microsoft.com/office/mac/drawingml/2011/main" xmlns="" val="1"/>
              </a:ext>
            </a:extLst>
          </p:spPr>
          <p:txBody>
            <a:bodyPr lIns="0" tIns="0" rIns="0" bIns="0"/>
            <a:lstStyle>
              <a:lvl1pPr defTabSz="647700">
                <a:lnSpc>
                  <a:spcPct val="120000"/>
                </a:lnSpc>
                <a:spcBef>
                  <a:spcPts val="1700"/>
                </a:spcBef>
                <a:defRPr sz="6000">
                  <a:solidFill>
                    <a:srgbClr val="FFFFFF"/>
                  </a:solidFill>
                  <a:latin typeface="Lato Light"/>
                  <a:ea typeface="Lato Light"/>
                  <a:cs typeface="Lato Light"/>
                  <a:sym typeface="Lato Light"/>
                </a:defRPr>
              </a:lvl1pPr>
            </a:lstStyle>
            <a:p>
              <a:pPr lvl="0">
                <a:lnSpc>
                  <a:spcPct val="100000"/>
                </a:lnSpc>
                <a:defRPr sz="1800">
                  <a:solidFill>
                    <a:srgbClr val="000000"/>
                  </a:solidFill>
                </a:defRPr>
              </a:pPr>
              <a:r>
                <a:rPr sz="4200" dirty="0">
                  <a:solidFill>
                    <a:schemeClr val="bg1"/>
                  </a:solidFill>
                  <a:latin typeface="微软雅黑" pitchFamily="34" charset="-122"/>
                  <a:ea typeface="微软雅黑" pitchFamily="34" charset="-122"/>
                </a:rPr>
                <a:t>25%</a:t>
              </a:r>
            </a:p>
          </p:txBody>
        </p:sp>
      </p:grpSp>
      <p:grpSp>
        <p:nvGrpSpPr>
          <p:cNvPr id="5" name="组合 4"/>
          <p:cNvGrpSpPr/>
          <p:nvPr/>
        </p:nvGrpSpPr>
        <p:grpSpPr>
          <a:xfrm>
            <a:off x="7361100" y="6636630"/>
            <a:ext cx="3478681" cy="1783114"/>
            <a:chOff x="10517813" y="9504471"/>
            <a:chExt cx="4970469" cy="2553639"/>
          </a:xfrm>
        </p:grpSpPr>
        <p:sp>
          <p:nvSpPr>
            <p:cNvPr id="815" name="Shape 815"/>
            <p:cNvSpPr/>
            <p:nvPr/>
          </p:nvSpPr>
          <p:spPr>
            <a:xfrm>
              <a:off x="10517813" y="9504471"/>
              <a:ext cx="4970469" cy="2553639"/>
            </a:xfrm>
            <a:custGeom>
              <a:avLst/>
              <a:gdLst/>
              <a:ahLst/>
              <a:cxnLst>
                <a:cxn ang="0">
                  <a:pos x="wd2" y="hd2"/>
                </a:cxn>
                <a:cxn ang="5400000">
                  <a:pos x="wd2" y="hd2"/>
                </a:cxn>
                <a:cxn ang="10800000">
                  <a:pos x="wd2" y="hd2"/>
                </a:cxn>
                <a:cxn ang="16200000">
                  <a:pos x="wd2" y="hd2"/>
                </a:cxn>
              </a:cxnLst>
              <a:rect l="0" t="0" r="r" b="b"/>
              <a:pathLst>
                <a:path w="21387" h="21496" extrusionOk="0">
                  <a:moveTo>
                    <a:pt x="13214" y="6652"/>
                  </a:moveTo>
                  <a:lnTo>
                    <a:pt x="6555" y="0"/>
                  </a:lnTo>
                  <a:lnTo>
                    <a:pt x="53" y="6493"/>
                  </a:lnTo>
                  <a:cubicBezTo>
                    <a:pt x="-25" y="7766"/>
                    <a:pt x="-213" y="12704"/>
                    <a:pt x="1220" y="16502"/>
                  </a:cubicBezTo>
                  <a:cubicBezTo>
                    <a:pt x="2931" y="21034"/>
                    <a:pt x="5849" y="21458"/>
                    <a:pt x="6025" y="21480"/>
                  </a:cubicBezTo>
                  <a:cubicBezTo>
                    <a:pt x="8019" y="21600"/>
                    <a:pt x="10010" y="21039"/>
                    <a:pt x="11922" y="19823"/>
                  </a:cubicBezTo>
                  <a:cubicBezTo>
                    <a:pt x="15933" y="17271"/>
                    <a:pt x="19253" y="12077"/>
                    <a:pt x="21387" y="5178"/>
                  </a:cubicBezTo>
                  <a:cubicBezTo>
                    <a:pt x="20798" y="6168"/>
                    <a:pt x="20074" y="7062"/>
                    <a:pt x="19195" y="7635"/>
                  </a:cubicBezTo>
                  <a:cubicBezTo>
                    <a:pt x="18526" y="8071"/>
                    <a:pt x="17798" y="8293"/>
                    <a:pt x="17029" y="8293"/>
                  </a:cubicBezTo>
                  <a:cubicBezTo>
                    <a:pt x="14961" y="8293"/>
                    <a:pt x="13284" y="6719"/>
                    <a:pt x="13214" y="6652"/>
                  </a:cubicBezTo>
                  <a:close/>
                </a:path>
              </a:pathLst>
            </a:custGeom>
            <a:solidFill>
              <a:schemeClr val="accent4"/>
            </a:solidFill>
            <a:ln w="12700">
              <a:miter lim="400000"/>
            </a:ln>
          </p:spPr>
          <p:txBody>
            <a:bodyPr lIns="38100" tIns="38100" rIns="38100" bIns="38100" anchor="ctr"/>
            <a:lstStyle/>
            <a:p>
              <a:pPr defTabSz="31967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solidFill>
                  <a:schemeClr val="bg1"/>
                </a:solidFill>
                <a:latin typeface="微软雅黑" pitchFamily="34" charset="-122"/>
                <a:ea typeface="微软雅黑" pitchFamily="34" charset="-122"/>
              </a:endParaRPr>
            </a:p>
          </p:txBody>
        </p:sp>
        <p:sp>
          <p:nvSpPr>
            <p:cNvPr id="820" name="Shape 820"/>
            <p:cNvSpPr/>
            <p:nvPr/>
          </p:nvSpPr>
          <p:spPr>
            <a:xfrm>
              <a:off x="11889663" y="10466690"/>
              <a:ext cx="1712952" cy="982110"/>
            </a:xfrm>
            <a:prstGeom prst="rect">
              <a:avLst/>
            </a:prstGeom>
            <a:ln w="12700">
              <a:miter lim="400000"/>
            </a:ln>
            <a:extLst>
              <a:ext uri="{C572A759-6A51-4108-AA02-DFA0A04FC94B}">
                <ma14:wrappingTextBoxFlag xmlns:ma14="http://schemas.microsoft.com/office/mac/drawingml/2011/main" xmlns="" val="1"/>
              </a:ext>
            </a:extLst>
          </p:spPr>
          <p:txBody>
            <a:bodyPr lIns="0" tIns="0" rIns="0" bIns="0"/>
            <a:lstStyle>
              <a:lvl1pPr defTabSz="647700">
                <a:lnSpc>
                  <a:spcPct val="120000"/>
                </a:lnSpc>
                <a:spcBef>
                  <a:spcPts val="1700"/>
                </a:spcBef>
                <a:defRPr sz="6000">
                  <a:solidFill>
                    <a:srgbClr val="FFFFFF"/>
                  </a:solidFill>
                  <a:latin typeface="Lato Light"/>
                  <a:ea typeface="Lato Light"/>
                  <a:cs typeface="Lato Light"/>
                  <a:sym typeface="Lato Light"/>
                </a:defRPr>
              </a:lvl1pPr>
            </a:lstStyle>
            <a:p>
              <a:pPr lvl="0">
                <a:lnSpc>
                  <a:spcPct val="100000"/>
                </a:lnSpc>
                <a:defRPr sz="1800">
                  <a:solidFill>
                    <a:srgbClr val="000000"/>
                  </a:solidFill>
                </a:defRPr>
              </a:pPr>
              <a:r>
                <a:rPr sz="4200" dirty="0">
                  <a:solidFill>
                    <a:schemeClr val="bg1"/>
                  </a:solidFill>
                  <a:latin typeface="微软雅黑" pitchFamily="34" charset="-122"/>
                  <a:ea typeface="微软雅黑" pitchFamily="34" charset="-122"/>
                </a:rPr>
                <a:t>32%</a:t>
              </a:r>
            </a:p>
          </p:txBody>
        </p:sp>
      </p:grpSp>
      <p:grpSp>
        <p:nvGrpSpPr>
          <p:cNvPr id="6" name="组合 5"/>
          <p:cNvGrpSpPr/>
          <p:nvPr/>
        </p:nvGrpSpPr>
        <p:grpSpPr>
          <a:xfrm>
            <a:off x="5810361" y="5048726"/>
            <a:ext cx="2086686" cy="3245984"/>
            <a:chOff x="8302059" y="7230398"/>
            <a:chExt cx="2981535" cy="4648649"/>
          </a:xfrm>
        </p:grpSpPr>
        <p:sp>
          <p:nvSpPr>
            <p:cNvPr id="817" name="Shape 817"/>
            <p:cNvSpPr/>
            <p:nvPr/>
          </p:nvSpPr>
          <p:spPr>
            <a:xfrm>
              <a:off x="8302059" y="7230398"/>
              <a:ext cx="2981535" cy="4648649"/>
            </a:xfrm>
            <a:custGeom>
              <a:avLst/>
              <a:gdLst/>
              <a:ahLst/>
              <a:cxnLst>
                <a:cxn ang="0">
                  <a:pos x="wd2" y="hd2"/>
                </a:cxn>
                <a:cxn ang="5400000">
                  <a:pos x="wd2" y="hd2"/>
                </a:cxn>
                <a:cxn ang="10800000">
                  <a:pos x="wd2" y="hd2"/>
                </a:cxn>
                <a:cxn ang="16200000">
                  <a:pos x="wd2" y="hd2"/>
                </a:cxn>
              </a:cxnLst>
              <a:rect l="0" t="0" r="r" b="b"/>
              <a:pathLst>
                <a:path w="20908" h="21600" extrusionOk="0">
                  <a:moveTo>
                    <a:pt x="1817" y="2830"/>
                  </a:moveTo>
                  <a:cubicBezTo>
                    <a:pt x="-692" y="5156"/>
                    <a:pt x="66" y="7942"/>
                    <a:pt x="254" y="8503"/>
                  </a:cubicBezTo>
                  <a:cubicBezTo>
                    <a:pt x="362" y="8755"/>
                    <a:pt x="458" y="8965"/>
                    <a:pt x="556" y="9163"/>
                  </a:cubicBezTo>
                  <a:cubicBezTo>
                    <a:pt x="3636" y="15438"/>
                    <a:pt x="11466" y="20104"/>
                    <a:pt x="20908" y="21600"/>
                  </a:cubicBezTo>
                  <a:cubicBezTo>
                    <a:pt x="19843" y="21166"/>
                    <a:pt x="18785" y="20576"/>
                    <a:pt x="17895" y="19777"/>
                  </a:cubicBezTo>
                  <a:cubicBezTo>
                    <a:pt x="14926" y="17113"/>
                    <a:pt x="15796" y="13681"/>
                    <a:pt x="15834" y="13536"/>
                  </a:cubicBezTo>
                  <a:lnTo>
                    <a:pt x="17746" y="5574"/>
                  </a:lnTo>
                  <a:lnTo>
                    <a:pt x="9321" y="0"/>
                  </a:lnTo>
                  <a:cubicBezTo>
                    <a:pt x="8266" y="117"/>
                    <a:pt x="4112" y="703"/>
                    <a:pt x="1817" y="2830"/>
                  </a:cubicBezTo>
                  <a:close/>
                </a:path>
              </a:pathLst>
            </a:custGeom>
            <a:solidFill>
              <a:schemeClr val="accent2"/>
            </a:solidFill>
            <a:ln w="12700">
              <a:miter lim="400000"/>
            </a:ln>
          </p:spPr>
          <p:txBody>
            <a:bodyPr lIns="38100" tIns="38100" rIns="38100" bIns="38100" anchor="ctr"/>
            <a:lstStyle/>
            <a:p>
              <a:pPr defTabSz="31967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solidFill>
                  <a:schemeClr val="bg1"/>
                </a:solidFill>
                <a:latin typeface="微软雅黑" pitchFamily="34" charset="-122"/>
                <a:ea typeface="微软雅黑" pitchFamily="34" charset="-122"/>
              </a:endParaRPr>
            </a:p>
          </p:txBody>
        </p:sp>
        <p:sp>
          <p:nvSpPr>
            <p:cNvPr id="821" name="Shape 821"/>
            <p:cNvSpPr/>
            <p:nvPr/>
          </p:nvSpPr>
          <p:spPr>
            <a:xfrm>
              <a:off x="8787447" y="8647509"/>
              <a:ext cx="1712952" cy="982110"/>
            </a:xfrm>
            <a:prstGeom prst="rect">
              <a:avLst/>
            </a:prstGeom>
            <a:ln w="12700">
              <a:miter lim="400000"/>
            </a:ln>
            <a:extLst>
              <a:ext uri="{C572A759-6A51-4108-AA02-DFA0A04FC94B}">
                <ma14:wrappingTextBoxFlag xmlns:ma14="http://schemas.microsoft.com/office/mac/drawingml/2011/main" xmlns="" val="1"/>
              </a:ext>
            </a:extLst>
          </p:spPr>
          <p:txBody>
            <a:bodyPr lIns="0" tIns="0" rIns="0" bIns="0"/>
            <a:lstStyle>
              <a:lvl1pPr defTabSz="647700">
                <a:lnSpc>
                  <a:spcPct val="120000"/>
                </a:lnSpc>
                <a:spcBef>
                  <a:spcPts val="1700"/>
                </a:spcBef>
                <a:defRPr sz="6000">
                  <a:solidFill>
                    <a:srgbClr val="FFFFFF"/>
                  </a:solidFill>
                  <a:latin typeface="Lato Light"/>
                  <a:ea typeface="Lato Light"/>
                  <a:cs typeface="Lato Light"/>
                  <a:sym typeface="Lato Light"/>
                </a:defRPr>
              </a:lvl1pPr>
            </a:lstStyle>
            <a:p>
              <a:pPr lvl="0">
                <a:lnSpc>
                  <a:spcPct val="100000"/>
                </a:lnSpc>
                <a:defRPr sz="1800">
                  <a:solidFill>
                    <a:srgbClr val="000000"/>
                  </a:solidFill>
                </a:defRPr>
              </a:pPr>
              <a:r>
                <a:rPr sz="4200" dirty="0">
                  <a:solidFill>
                    <a:schemeClr val="bg1"/>
                  </a:solidFill>
                  <a:latin typeface="微软雅黑" pitchFamily="34" charset="-122"/>
                  <a:ea typeface="微软雅黑" pitchFamily="34" charset="-122"/>
                </a:rPr>
                <a:t>21%</a:t>
              </a:r>
            </a:p>
          </p:txBody>
        </p:sp>
      </p:grpSp>
      <p:grpSp>
        <p:nvGrpSpPr>
          <p:cNvPr id="4" name="组合 3"/>
          <p:cNvGrpSpPr/>
          <p:nvPr/>
        </p:nvGrpSpPr>
        <p:grpSpPr>
          <a:xfrm>
            <a:off x="9418979" y="3888751"/>
            <a:ext cx="1855736" cy="3451022"/>
            <a:chOff x="13458187" y="5569170"/>
            <a:chExt cx="2651545" cy="4942289"/>
          </a:xfrm>
        </p:grpSpPr>
        <p:sp>
          <p:nvSpPr>
            <p:cNvPr id="816" name="Shape 816"/>
            <p:cNvSpPr/>
            <p:nvPr/>
          </p:nvSpPr>
          <p:spPr>
            <a:xfrm>
              <a:off x="13458187" y="5569170"/>
              <a:ext cx="2651545" cy="4942289"/>
            </a:xfrm>
            <a:custGeom>
              <a:avLst/>
              <a:gdLst/>
              <a:ahLst/>
              <a:cxnLst>
                <a:cxn ang="0">
                  <a:pos x="wd2" y="hd2"/>
                </a:cxn>
                <a:cxn ang="5400000">
                  <a:pos x="wd2" y="hd2"/>
                </a:cxn>
                <a:cxn ang="10800000">
                  <a:pos x="wd2" y="hd2"/>
                </a:cxn>
                <a:cxn ang="16200000">
                  <a:pos x="wd2" y="hd2"/>
                </a:cxn>
              </a:cxnLst>
              <a:rect l="0" t="0" r="r" b="b"/>
              <a:pathLst>
                <a:path w="20958" h="21600" extrusionOk="0">
                  <a:moveTo>
                    <a:pt x="8303" y="21600"/>
                  </a:moveTo>
                  <a:lnTo>
                    <a:pt x="8304" y="21600"/>
                  </a:lnTo>
                  <a:cubicBezTo>
                    <a:pt x="9584" y="21600"/>
                    <a:pt x="10793" y="21497"/>
                    <a:pt x="11899" y="21293"/>
                  </a:cubicBezTo>
                  <a:cubicBezTo>
                    <a:pt x="16562" y="20433"/>
                    <a:pt x="18635" y="18018"/>
                    <a:pt x="19018" y="17521"/>
                  </a:cubicBezTo>
                  <a:cubicBezTo>
                    <a:pt x="21477" y="13793"/>
                    <a:pt x="21600" y="9824"/>
                    <a:pt x="19376" y="6042"/>
                  </a:cubicBezTo>
                  <a:cubicBezTo>
                    <a:pt x="18057" y="3801"/>
                    <a:pt x="15973" y="1755"/>
                    <a:pt x="13242" y="0"/>
                  </a:cubicBezTo>
                  <a:cubicBezTo>
                    <a:pt x="13788" y="726"/>
                    <a:pt x="14170" y="1567"/>
                    <a:pt x="14184" y="2507"/>
                  </a:cubicBezTo>
                  <a:cubicBezTo>
                    <a:pt x="14227" y="5617"/>
                    <a:pt x="9902" y="8101"/>
                    <a:pt x="9717" y="8205"/>
                  </a:cubicBezTo>
                  <a:lnTo>
                    <a:pt x="0" y="13570"/>
                  </a:lnTo>
                  <a:lnTo>
                    <a:pt x="2106" y="20885"/>
                  </a:lnTo>
                  <a:cubicBezTo>
                    <a:pt x="2923" y="21076"/>
                    <a:pt x="5421" y="21600"/>
                    <a:pt x="8303" y="21600"/>
                  </a:cubicBezTo>
                  <a:close/>
                </a:path>
              </a:pathLst>
            </a:custGeom>
            <a:solidFill>
              <a:schemeClr val="accent5"/>
            </a:solidFill>
            <a:ln w="12700">
              <a:miter lim="400000"/>
            </a:ln>
          </p:spPr>
          <p:txBody>
            <a:bodyPr lIns="38100" tIns="38100" rIns="38100" bIns="38100" anchor="ctr"/>
            <a:lstStyle/>
            <a:p>
              <a:pPr defTabSz="31967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solidFill>
                  <a:schemeClr val="bg1"/>
                </a:solidFill>
                <a:latin typeface="微软雅黑" pitchFamily="34" charset="-122"/>
                <a:ea typeface="微软雅黑" pitchFamily="34" charset="-122"/>
              </a:endParaRPr>
            </a:p>
          </p:txBody>
        </p:sp>
        <p:sp>
          <p:nvSpPr>
            <p:cNvPr id="822" name="Shape 822"/>
            <p:cNvSpPr/>
            <p:nvPr/>
          </p:nvSpPr>
          <p:spPr>
            <a:xfrm>
              <a:off x="13927483" y="8211016"/>
              <a:ext cx="1712952" cy="982110"/>
            </a:xfrm>
            <a:prstGeom prst="rect">
              <a:avLst/>
            </a:prstGeom>
            <a:ln w="12700">
              <a:miter lim="400000"/>
            </a:ln>
            <a:extLst>
              <a:ext uri="{C572A759-6A51-4108-AA02-DFA0A04FC94B}">
                <ma14:wrappingTextBoxFlag xmlns:ma14="http://schemas.microsoft.com/office/mac/drawingml/2011/main" xmlns="" val="1"/>
              </a:ext>
            </a:extLst>
          </p:spPr>
          <p:txBody>
            <a:bodyPr lIns="0" tIns="0" rIns="0" bIns="0"/>
            <a:lstStyle>
              <a:lvl1pPr defTabSz="647700">
                <a:lnSpc>
                  <a:spcPct val="120000"/>
                </a:lnSpc>
                <a:spcBef>
                  <a:spcPts val="1700"/>
                </a:spcBef>
                <a:defRPr sz="6000">
                  <a:solidFill>
                    <a:srgbClr val="FFFFFF"/>
                  </a:solidFill>
                  <a:latin typeface="Lato Light"/>
                  <a:ea typeface="Lato Light"/>
                  <a:cs typeface="Lato Light"/>
                  <a:sym typeface="Lato Light"/>
                </a:defRPr>
              </a:lvl1pPr>
            </a:lstStyle>
            <a:p>
              <a:pPr lvl="0">
                <a:lnSpc>
                  <a:spcPct val="100000"/>
                </a:lnSpc>
                <a:defRPr sz="1800">
                  <a:solidFill>
                    <a:srgbClr val="000000"/>
                  </a:solidFill>
                </a:defRPr>
              </a:pPr>
              <a:r>
                <a:rPr sz="4200" dirty="0">
                  <a:solidFill>
                    <a:schemeClr val="bg1"/>
                  </a:solidFill>
                  <a:latin typeface="微软雅黑" pitchFamily="34" charset="-122"/>
                  <a:ea typeface="微软雅黑" pitchFamily="34" charset="-122"/>
                </a:rPr>
                <a:t>78%</a:t>
              </a:r>
            </a:p>
          </p:txBody>
        </p:sp>
      </p:grpSp>
      <p:sp>
        <p:nvSpPr>
          <p:cNvPr id="823" name="Shape 823"/>
          <p:cNvSpPr/>
          <p:nvPr/>
        </p:nvSpPr>
        <p:spPr>
          <a:xfrm>
            <a:off x="7840262" y="5027185"/>
            <a:ext cx="1385101" cy="1381923"/>
          </a:xfrm>
          <a:prstGeom prst="roundRect">
            <a:avLst>
              <a:gd name="adj" fmla="val 50000"/>
            </a:avLst>
          </a:prstGeom>
          <a:solidFill>
            <a:schemeClr val="accent1"/>
          </a:solidFill>
          <a:ln w="12700">
            <a:miter lim="400000"/>
          </a:ln>
        </p:spPr>
        <p:txBody>
          <a:bodyPr lIns="0" tIns="0" rIns="0" bIns="0" anchor="ctr"/>
          <a:lstStyle/>
          <a:p>
            <a:pPr lvl="0">
              <a:defRPr sz="3200">
                <a:solidFill>
                  <a:srgbClr val="FFFFFF"/>
                </a:solidFill>
              </a:defRPr>
            </a:pPr>
            <a:endParaRPr>
              <a:solidFill>
                <a:schemeClr val="bg1"/>
              </a:solidFill>
              <a:latin typeface="微软雅黑" pitchFamily="34" charset="-122"/>
              <a:ea typeface="微软雅黑" pitchFamily="34" charset="-122"/>
            </a:endParaRPr>
          </a:p>
        </p:txBody>
      </p:sp>
      <p:grpSp>
        <p:nvGrpSpPr>
          <p:cNvPr id="7" name="组合 6"/>
          <p:cNvGrpSpPr/>
          <p:nvPr/>
        </p:nvGrpSpPr>
        <p:grpSpPr>
          <a:xfrm>
            <a:off x="1800196" y="3473143"/>
            <a:ext cx="3781140" cy="977692"/>
            <a:chOff x="2572187" y="4973968"/>
            <a:chExt cx="5402634" cy="1400175"/>
          </a:xfrm>
        </p:grpSpPr>
        <p:sp>
          <p:nvSpPr>
            <p:cNvPr id="825" name="Shape 825"/>
            <p:cNvSpPr/>
            <p:nvPr/>
          </p:nvSpPr>
          <p:spPr>
            <a:xfrm>
              <a:off x="6786973" y="5019021"/>
              <a:ext cx="1187848" cy="1187848"/>
            </a:xfrm>
            <a:prstGeom prst="roundRect">
              <a:avLst>
                <a:gd name="adj" fmla="val 18176"/>
              </a:avLst>
            </a:prstGeom>
            <a:solidFill>
              <a:schemeClr val="accent1"/>
            </a:solidFill>
            <a:ln w="12700">
              <a:miter lim="400000"/>
            </a:ln>
          </p:spPr>
          <p:txBody>
            <a:bodyPr lIns="0" tIns="0" rIns="0" bIns="0" anchor="ctr"/>
            <a:lstStyle/>
            <a:p>
              <a:pPr lvl="0">
                <a:defRPr sz="3200">
                  <a:solidFill>
                    <a:srgbClr val="FFFFFF"/>
                  </a:solidFill>
                </a:defRPr>
              </a:pPr>
              <a:endParaRPr>
                <a:latin typeface="微软雅黑" pitchFamily="34" charset="-122"/>
                <a:ea typeface="微软雅黑" pitchFamily="34" charset="-122"/>
              </a:endParaRPr>
            </a:p>
          </p:txBody>
        </p:sp>
        <p:sp>
          <p:nvSpPr>
            <p:cNvPr id="826" name="Shape 826"/>
            <p:cNvSpPr/>
            <p:nvPr/>
          </p:nvSpPr>
          <p:spPr>
            <a:xfrm>
              <a:off x="7085771" y="5169292"/>
              <a:ext cx="568027" cy="823694"/>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lvl1pPr>
                <a:lnSpc>
                  <a:spcPct val="150000"/>
                </a:lnSpc>
                <a:defRPr sz="4000">
                  <a:solidFill>
                    <a:srgbClr val="FFFFFF"/>
                  </a:solidFill>
                  <a:latin typeface="FontAwesome"/>
                  <a:ea typeface="FontAwesome"/>
                  <a:cs typeface="FontAwesome"/>
                  <a:sym typeface="FontAwesome"/>
                </a:defRPr>
              </a:lvl1pPr>
            </a:lstStyle>
            <a:p>
              <a:pPr lvl="0">
                <a:lnSpc>
                  <a:spcPct val="100000"/>
                </a:lnSpc>
                <a:defRPr sz="1800">
                  <a:solidFill>
                    <a:srgbClr val="000000"/>
                  </a:solidFill>
                </a:defRPr>
              </a:pPr>
              <a:r>
                <a:rPr lang="en-US" sz="2800" dirty="0">
                  <a:solidFill>
                    <a:schemeClr val="bg1"/>
                  </a:solidFill>
                  <a:latin typeface="微软雅黑" pitchFamily="34" charset="-122"/>
                  <a:ea typeface="微软雅黑" pitchFamily="34" charset="-122"/>
                </a:rPr>
                <a:t>A</a:t>
              </a:r>
              <a:endParaRPr sz="2800" dirty="0">
                <a:solidFill>
                  <a:schemeClr val="bg1"/>
                </a:solidFill>
                <a:latin typeface="微软雅黑" pitchFamily="34" charset="-122"/>
                <a:ea typeface="微软雅黑" pitchFamily="34" charset="-122"/>
              </a:endParaRPr>
            </a:p>
          </p:txBody>
        </p:sp>
        <p:sp>
          <p:nvSpPr>
            <p:cNvPr id="41" name="AutoShape 30"/>
            <p:cNvSpPr>
              <a:spLocks/>
            </p:cNvSpPr>
            <p:nvPr/>
          </p:nvSpPr>
          <p:spPr bwMode="auto">
            <a:xfrm>
              <a:off x="2572187" y="5421643"/>
              <a:ext cx="3848100" cy="952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r" defTabSz="452872">
                <a:lnSpc>
                  <a:spcPct val="120000"/>
                </a:lnSpc>
                <a:spcBef>
                  <a:spcPts val="1189"/>
                </a:spcBef>
                <a:defRPr/>
              </a:pPr>
              <a:r>
                <a:rPr lang="zh-CN" altLang="en-US" sz="1700" dirty="0">
                  <a:solidFill>
                    <a:srgbClr val="838383"/>
                  </a:solidFill>
                  <a:latin typeface="微软雅黑" pitchFamily="34" charset="-122"/>
                  <a:ea typeface="微软雅黑" pitchFamily="34" charset="-122"/>
                  <a:cs typeface="Lato" charset="0"/>
                  <a:sym typeface="Lato" charset="0"/>
                </a:rPr>
                <a:t>输入您的内容输入您的内容输入您的内容输入您的内容</a:t>
              </a:r>
              <a:endParaRPr lang="es-ES" sz="4200" dirty="0">
                <a:latin typeface="微软雅黑" pitchFamily="34" charset="-122"/>
                <a:ea typeface="微软雅黑" pitchFamily="34" charset="-122"/>
                <a:cs typeface="Gill Sans" charset="0"/>
              </a:endParaRPr>
            </a:p>
          </p:txBody>
        </p:sp>
        <p:sp>
          <p:nvSpPr>
            <p:cNvPr id="42" name="AutoShape 31"/>
            <p:cNvSpPr>
              <a:spLocks/>
            </p:cNvSpPr>
            <p:nvPr/>
          </p:nvSpPr>
          <p:spPr bwMode="auto">
            <a:xfrm>
              <a:off x="2584887" y="4973968"/>
              <a:ext cx="3848100" cy="355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r" defTabSz="452872">
                <a:spcBef>
                  <a:spcPts val="1189"/>
                </a:spcBef>
                <a:defRPr/>
              </a:pPr>
              <a:r>
                <a:rPr lang="es-ES" sz="2000" b="1" dirty="0">
                  <a:solidFill>
                    <a:schemeClr val="accent1"/>
                  </a:solidFill>
                  <a:latin typeface="微软雅黑" pitchFamily="34" charset="-122"/>
                  <a:ea typeface="微软雅黑" pitchFamily="34" charset="-122"/>
                  <a:cs typeface="Lato" charset="0"/>
                  <a:sym typeface="Lato" charset="0"/>
                </a:rPr>
                <a:t>Subtitle in this area</a:t>
              </a:r>
              <a:endParaRPr lang="es-ES" sz="4200" dirty="0">
                <a:solidFill>
                  <a:schemeClr val="accent1"/>
                </a:solidFill>
                <a:latin typeface="微软雅黑" pitchFamily="34" charset="-122"/>
                <a:ea typeface="微软雅黑" pitchFamily="34" charset="-122"/>
                <a:cs typeface="Gill Sans" charset="0"/>
              </a:endParaRPr>
            </a:p>
          </p:txBody>
        </p:sp>
      </p:grpSp>
      <p:grpSp>
        <p:nvGrpSpPr>
          <p:cNvPr id="12" name="组合 11"/>
          <p:cNvGrpSpPr/>
          <p:nvPr/>
        </p:nvGrpSpPr>
        <p:grpSpPr>
          <a:xfrm>
            <a:off x="1800196" y="6724016"/>
            <a:ext cx="3781140" cy="977692"/>
            <a:chOff x="2572187" y="9629619"/>
            <a:chExt cx="5402634" cy="1400175"/>
          </a:xfrm>
        </p:grpSpPr>
        <p:sp>
          <p:nvSpPr>
            <p:cNvPr id="829" name="Shape 829"/>
            <p:cNvSpPr/>
            <p:nvPr/>
          </p:nvSpPr>
          <p:spPr>
            <a:xfrm>
              <a:off x="6786973" y="9673921"/>
              <a:ext cx="1187848" cy="1187848"/>
            </a:xfrm>
            <a:prstGeom prst="roundRect">
              <a:avLst>
                <a:gd name="adj" fmla="val 18176"/>
              </a:avLst>
            </a:prstGeom>
            <a:solidFill>
              <a:schemeClr val="accent2"/>
            </a:solidFill>
            <a:ln w="12700">
              <a:miter lim="400000"/>
            </a:ln>
          </p:spPr>
          <p:txBody>
            <a:bodyPr lIns="0" tIns="0" rIns="0" bIns="0" anchor="ctr"/>
            <a:lstStyle/>
            <a:p>
              <a:pPr lvl="0">
                <a:defRPr sz="3200">
                  <a:solidFill>
                    <a:srgbClr val="FFFFFF"/>
                  </a:solidFill>
                </a:defRPr>
              </a:pPr>
              <a:endParaRPr>
                <a:latin typeface="微软雅黑" pitchFamily="34" charset="-122"/>
                <a:ea typeface="微软雅黑" pitchFamily="34" charset="-122"/>
              </a:endParaRPr>
            </a:p>
          </p:txBody>
        </p:sp>
        <p:sp>
          <p:nvSpPr>
            <p:cNvPr id="830" name="Shape 830"/>
            <p:cNvSpPr/>
            <p:nvPr/>
          </p:nvSpPr>
          <p:spPr>
            <a:xfrm>
              <a:off x="7105239" y="9824193"/>
              <a:ext cx="529088" cy="823694"/>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lvl1pPr>
                <a:lnSpc>
                  <a:spcPct val="150000"/>
                </a:lnSpc>
                <a:defRPr sz="4000">
                  <a:solidFill>
                    <a:srgbClr val="FFFFFF"/>
                  </a:solidFill>
                  <a:latin typeface="FontAwesome"/>
                  <a:ea typeface="FontAwesome"/>
                  <a:cs typeface="FontAwesome"/>
                  <a:sym typeface="FontAwesome"/>
                </a:defRPr>
              </a:lvl1pPr>
            </a:lstStyle>
            <a:p>
              <a:pPr lvl="0">
                <a:lnSpc>
                  <a:spcPct val="100000"/>
                </a:lnSpc>
                <a:defRPr sz="1800">
                  <a:solidFill>
                    <a:srgbClr val="000000"/>
                  </a:solidFill>
                </a:defRPr>
              </a:pPr>
              <a:r>
                <a:rPr lang="en-US" sz="2800" dirty="0">
                  <a:solidFill>
                    <a:schemeClr val="bg1"/>
                  </a:solidFill>
                  <a:latin typeface="微软雅黑" pitchFamily="34" charset="-122"/>
                  <a:ea typeface="微软雅黑" pitchFamily="34" charset="-122"/>
                </a:rPr>
                <a:t>B</a:t>
              </a:r>
              <a:endParaRPr sz="2800" dirty="0">
                <a:solidFill>
                  <a:schemeClr val="bg1"/>
                </a:solidFill>
                <a:latin typeface="微软雅黑" pitchFamily="34" charset="-122"/>
                <a:ea typeface="微软雅黑" pitchFamily="34" charset="-122"/>
              </a:endParaRPr>
            </a:p>
          </p:txBody>
        </p:sp>
        <p:sp>
          <p:nvSpPr>
            <p:cNvPr id="43" name="AutoShape 30"/>
            <p:cNvSpPr>
              <a:spLocks/>
            </p:cNvSpPr>
            <p:nvPr/>
          </p:nvSpPr>
          <p:spPr bwMode="auto">
            <a:xfrm>
              <a:off x="2572187" y="10077294"/>
              <a:ext cx="3848100" cy="952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r" defTabSz="452872">
                <a:lnSpc>
                  <a:spcPct val="120000"/>
                </a:lnSpc>
                <a:spcBef>
                  <a:spcPts val="1189"/>
                </a:spcBef>
                <a:defRPr/>
              </a:pPr>
              <a:r>
                <a:rPr lang="zh-CN" altLang="en-US" sz="1700" dirty="0">
                  <a:solidFill>
                    <a:srgbClr val="838383"/>
                  </a:solidFill>
                  <a:latin typeface="微软雅黑" pitchFamily="34" charset="-122"/>
                  <a:ea typeface="微软雅黑" pitchFamily="34" charset="-122"/>
                  <a:cs typeface="Lato" charset="0"/>
                  <a:sym typeface="Lato" charset="0"/>
                </a:rPr>
                <a:t>输入您的内容输入您的内容输入您的内容输入您的内容</a:t>
              </a:r>
              <a:endParaRPr lang="es-ES" sz="4200" dirty="0">
                <a:latin typeface="微软雅黑" pitchFamily="34" charset="-122"/>
                <a:ea typeface="微软雅黑" pitchFamily="34" charset="-122"/>
                <a:cs typeface="Gill Sans" charset="0"/>
              </a:endParaRPr>
            </a:p>
          </p:txBody>
        </p:sp>
        <p:sp>
          <p:nvSpPr>
            <p:cNvPr id="44" name="AutoShape 31"/>
            <p:cNvSpPr>
              <a:spLocks/>
            </p:cNvSpPr>
            <p:nvPr/>
          </p:nvSpPr>
          <p:spPr bwMode="auto">
            <a:xfrm>
              <a:off x="2584887" y="9629619"/>
              <a:ext cx="3848100" cy="355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r" defTabSz="452872">
                <a:spcBef>
                  <a:spcPts val="1189"/>
                </a:spcBef>
                <a:defRPr/>
              </a:pPr>
              <a:r>
                <a:rPr lang="es-ES" sz="2000" b="1" dirty="0">
                  <a:solidFill>
                    <a:schemeClr val="accent2"/>
                  </a:solidFill>
                  <a:latin typeface="微软雅黑" pitchFamily="34" charset="-122"/>
                  <a:ea typeface="微软雅黑" pitchFamily="34" charset="-122"/>
                  <a:cs typeface="Lato" charset="0"/>
                  <a:sym typeface="Lato" charset="0"/>
                </a:rPr>
                <a:t>Subtitle in this area</a:t>
              </a:r>
              <a:endParaRPr lang="es-ES" sz="4200" dirty="0">
                <a:solidFill>
                  <a:schemeClr val="accent2"/>
                </a:solidFill>
                <a:latin typeface="微软雅黑" pitchFamily="34" charset="-122"/>
                <a:ea typeface="微软雅黑" pitchFamily="34" charset="-122"/>
                <a:cs typeface="Gill Sans" charset="0"/>
              </a:endParaRPr>
            </a:p>
          </p:txBody>
        </p:sp>
      </p:grpSp>
      <p:grpSp>
        <p:nvGrpSpPr>
          <p:cNvPr id="11" name="组合 10"/>
          <p:cNvGrpSpPr/>
          <p:nvPr/>
        </p:nvGrpSpPr>
        <p:grpSpPr>
          <a:xfrm>
            <a:off x="10982950" y="3225641"/>
            <a:ext cx="3835832" cy="977692"/>
            <a:chOff x="15692848" y="4619515"/>
            <a:chExt cx="5480779" cy="1400175"/>
          </a:xfrm>
        </p:grpSpPr>
        <p:sp>
          <p:nvSpPr>
            <p:cNvPr id="833" name="Shape 833"/>
            <p:cNvSpPr/>
            <p:nvPr/>
          </p:nvSpPr>
          <p:spPr>
            <a:xfrm>
              <a:off x="15692848" y="4710699"/>
              <a:ext cx="1187848" cy="1187848"/>
            </a:xfrm>
            <a:prstGeom prst="roundRect">
              <a:avLst>
                <a:gd name="adj" fmla="val 18176"/>
              </a:avLst>
            </a:prstGeom>
            <a:solidFill>
              <a:schemeClr val="accent6"/>
            </a:solidFill>
            <a:ln w="12700">
              <a:miter lim="400000"/>
            </a:ln>
          </p:spPr>
          <p:txBody>
            <a:bodyPr lIns="0" tIns="0" rIns="0" bIns="0" anchor="ctr"/>
            <a:lstStyle/>
            <a:p>
              <a:pPr lvl="0">
                <a:defRPr sz="3200">
                  <a:solidFill>
                    <a:srgbClr val="FFFFFF"/>
                  </a:solidFill>
                </a:defRPr>
              </a:pPr>
              <a:endParaRPr>
                <a:latin typeface="微软雅黑" pitchFamily="34" charset="-122"/>
                <a:ea typeface="微软雅黑" pitchFamily="34" charset="-122"/>
              </a:endParaRPr>
            </a:p>
          </p:txBody>
        </p:sp>
        <p:sp>
          <p:nvSpPr>
            <p:cNvPr id="834" name="Shape 834"/>
            <p:cNvSpPr/>
            <p:nvPr/>
          </p:nvSpPr>
          <p:spPr>
            <a:xfrm>
              <a:off x="16000807" y="4860971"/>
              <a:ext cx="549704" cy="823694"/>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lvl1pPr>
                <a:lnSpc>
                  <a:spcPct val="150000"/>
                </a:lnSpc>
                <a:defRPr sz="4000">
                  <a:solidFill>
                    <a:srgbClr val="FFFFFF"/>
                  </a:solidFill>
                  <a:latin typeface="FontAwesome"/>
                  <a:ea typeface="FontAwesome"/>
                  <a:cs typeface="FontAwesome"/>
                  <a:sym typeface="FontAwesome"/>
                </a:defRPr>
              </a:lvl1pPr>
            </a:lstStyle>
            <a:p>
              <a:pPr lvl="0">
                <a:lnSpc>
                  <a:spcPct val="100000"/>
                </a:lnSpc>
                <a:defRPr sz="1800">
                  <a:solidFill>
                    <a:srgbClr val="000000"/>
                  </a:solidFill>
                </a:defRPr>
              </a:pPr>
              <a:r>
                <a:rPr lang="en-US" sz="2800" dirty="0">
                  <a:solidFill>
                    <a:schemeClr val="bg1"/>
                  </a:solidFill>
                  <a:latin typeface="微软雅黑" pitchFamily="34" charset="-122"/>
                  <a:ea typeface="微软雅黑" pitchFamily="34" charset="-122"/>
                </a:rPr>
                <a:t>C</a:t>
              </a:r>
              <a:endParaRPr sz="2800" dirty="0">
                <a:solidFill>
                  <a:schemeClr val="bg1"/>
                </a:solidFill>
                <a:latin typeface="微软雅黑" pitchFamily="34" charset="-122"/>
                <a:ea typeface="微软雅黑" pitchFamily="34" charset="-122"/>
              </a:endParaRPr>
            </a:p>
          </p:txBody>
        </p:sp>
        <p:sp>
          <p:nvSpPr>
            <p:cNvPr id="45" name="AutoShape 30"/>
            <p:cNvSpPr>
              <a:spLocks/>
            </p:cNvSpPr>
            <p:nvPr/>
          </p:nvSpPr>
          <p:spPr bwMode="auto">
            <a:xfrm>
              <a:off x="17312827" y="5067190"/>
              <a:ext cx="3848100" cy="952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452872">
                <a:lnSpc>
                  <a:spcPct val="120000"/>
                </a:lnSpc>
                <a:spcBef>
                  <a:spcPts val="1189"/>
                </a:spcBef>
                <a:defRPr/>
              </a:pPr>
              <a:r>
                <a:rPr lang="zh-CN" altLang="en-US" sz="1700" dirty="0">
                  <a:solidFill>
                    <a:srgbClr val="838383"/>
                  </a:solidFill>
                  <a:latin typeface="微软雅黑" pitchFamily="34" charset="-122"/>
                  <a:ea typeface="微软雅黑" pitchFamily="34" charset="-122"/>
                  <a:cs typeface="Lato" charset="0"/>
                  <a:sym typeface="Lato" charset="0"/>
                </a:rPr>
                <a:t>输入您的内容输入您的内容输入您的内容输入您的内容</a:t>
              </a:r>
              <a:endParaRPr lang="es-ES" sz="4200" dirty="0">
                <a:latin typeface="微软雅黑" pitchFamily="34" charset="-122"/>
                <a:ea typeface="微软雅黑" pitchFamily="34" charset="-122"/>
                <a:cs typeface="Gill Sans" charset="0"/>
              </a:endParaRPr>
            </a:p>
          </p:txBody>
        </p:sp>
        <p:sp>
          <p:nvSpPr>
            <p:cNvPr id="46" name="AutoShape 31"/>
            <p:cNvSpPr>
              <a:spLocks/>
            </p:cNvSpPr>
            <p:nvPr/>
          </p:nvSpPr>
          <p:spPr bwMode="auto">
            <a:xfrm>
              <a:off x="17325527" y="4619515"/>
              <a:ext cx="3848100" cy="355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452872">
                <a:spcBef>
                  <a:spcPts val="1189"/>
                </a:spcBef>
                <a:defRPr/>
              </a:pPr>
              <a:r>
                <a:rPr lang="es-ES" sz="2000" b="1" dirty="0">
                  <a:solidFill>
                    <a:schemeClr val="accent6"/>
                  </a:solidFill>
                  <a:latin typeface="微软雅黑" pitchFamily="34" charset="-122"/>
                  <a:ea typeface="微软雅黑" pitchFamily="34" charset="-122"/>
                  <a:cs typeface="Lato" charset="0"/>
                  <a:sym typeface="Lato" charset="0"/>
                </a:rPr>
                <a:t>Subtitle in this area</a:t>
              </a:r>
              <a:endParaRPr lang="es-ES" sz="4200" dirty="0">
                <a:solidFill>
                  <a:schemeClr val="accent6"/>
                </a:solidFill>
                <a:latin typeface="微软雅黑" pitchFamily="34" charset="-122"/>
                <a:ea typeface="微软雅黑" pitchFamily="34" charset="-122"/>
                <a:cs typeface="Gill Sans" charset="0"/>
              </a:endParaRPr>
            </a:p>
          </p:txBody>
        </p:sp>
      </p:grpSp>
      <p:grpSp>
        <p:nvGrpSpPr>
          <p:cNvPr id="10" name="组合 9"/>
          <p:cNvGrpSpPr/>
          <p:nvPr/>
        </p:nvGrpSpPr>
        <p:grpSpPr>
          <a:xfrm>
            <a:off x="11697722" y="5157933"/>
            <a:ext cx="3736944" cy="977692"/>
            <a:chOff x="16714141" y="7386796"/>
            <a:chExt cx="5339484" cy="1400175"/>
          </a:xfrm>
        </p:grpSpPr>
        <p:sp>
          <p:nvSpPr>
            <p:cNvPr id="841" name="Shape 841"/>
            <p:cNvSpPr/>
            <p:nvPr/>
          </p:nvSpPr>
          <p:spPr>
            <a:xfrm>
              <a:off x="16714141" y="7596640"/>
              <a:ext cx="1187847" cy="1187848"/>
            </a:xfrm>
            <a:prstGeom prst="roundRect">
              <a:avLst>
                <a:gd name="adj" fmla="val 18176"/>
              </a:avLst>
            </a:prstGeom>
            <a:solidFill>
              <a:schemeClr val="accent5"/>
            </a:solidFill>
            <a:ln w="12700">
              <a:miter lim="400000"/>
            </a:ln>
          </p:spPr>
          <p:txBody>
            <a:bodyPr lIns="0" tIns="0" rIns="0" bIns="0" anchor="ctr"/>
            <a:lstStyle/>
            <a:p>
              <a:pPr lvl="0">
                <a:defRPr sz="3200">
                  <a:solidFill>
                    <a:srgbClr val="FFFFFF"/>
                  </a:solidFill>
                </a:defRPr>
              </a:pPr>
              <a:endParaRPr>
                <a:latin typeface="微软雅黑" pitchFamily="34" charset="-122"/>
                <a:ea typeface="微软雅黑" pitchFamily="34" charset="-122"/>
              </a:endParaRPr>
            </a:p>
          </p:txBody>
        </p:sp>
        <p:sp>
          <p:nvSpPr>
            <p:cNvPr id="842" name="Shape 842"/>
            <p:cNvSpPr/>
            <p:nvPr/>
          </p:nvSpPr>
          <p:spPr>
            <a:xfrm>
              <a:off x="16998052" y="7746912"/>
              <a:ext cx="597801" cy="823694"/>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lvl1pPr>
                <a:lnSpc>
                  <a:spcPct val="150000"/>
                </a:lnSpc>
                <a:defRPr sz="4000">
                  <a:solidFill>
                    <a:srgbClr val="FFFFFF"/>
                  </a:solidFill>
                  <a:latin typeface="FontAwesome"/>
                  <a:ea typeface="FontAwesome"/>
                  <a:cs typeface="FontAwesome"/>
                  <a:sym typeface="FontAwesome"/>
                </a:defRPr>
              </a:lvl1pPr>
            </a:lstStyle>
            <a:p>
              <a:pPr lvl="0">
                <a:lnSpc>
                  <a:spcPct val="100000"/>
                </a:lnSpc>
                <a:defRPr sz="1800">
                  <a:solidFill>
                    <a:srgbClr val="000000"/>
                  </a:solidFill>
                </a:defRPr>
              </a:pPr>
              <a:r>
                <a:rPr lang="en-US" sz="2800" dirty="0">
                  <a:solidFill>
                    <a:schemeClr val="bg1"/>
                  </a:solidFill>
                  <a:latin typeface="微软雅黑" pitchFamily="34" charset="-122"/>
                  <a:ea typeface="微软雅黑" pitchFamily="34" charset="-122"/>
                </a:rPr>
                <a:t>D</a:t>
              </a:r>
              <a:endParaRPr sz="2800" dirty="0">
                <a:solidFill>
                  <a:schemeClr val="bg1"/>
                </a:solidFill>
                <a:latin typeface="微软雅黑" pitchFamily="34" charset="-122"/>
                <a:ea typeface="微软雅黑" pitchFamily="34" charset="-122"/>
              </a:endParaRPr>
            </a:p>
          </p:txBody>
        </p:sp>
        <p:sp>
          <p:nvSpPr>
            <p:cNvPr id="47" name="AutoShape 30"/>
            <p:cNvSpPr>
              <a:spLocks/>
            </p:cNvSpPr>
            <p:nvPr/>
          </p:nvSpPr>
          <p:spPr bwMode="auto">
            <a:xfrm>
              <a:off x="18192825" y="7834471"/>
              <a:ext cx="3848100" cy="952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452872">
                <a:lnSpc>
                  <a:spcPct val="120000"/>
                </a:lnSpc>
                <a:spcBef>
                  <a:spcPts val="1189"/>
                </a:spcBef>
                <a:defRPr/>
              </a:pPr>
              <a:r>
                <a:rPr lang="zh-CN" altLang="en-US" sz="1700" dirty="0">
                  <a:solidFill>
                    <a:srgbClr val="838383"/>
                  </a:solidFill>
                  <a:latin typeface="微软雅黑" pitchFamily="34" charset="-122"/>
                  <a:ea typeface="微软雅黑" pitchFamily="34" charset="-122"/>
                  <a:cs typeface="Lato" charset="0"/>
                  <a:sym typeface="Lato" charset="0"/>
                </a:rPr>
                <a:t>输入您的内容输入您的内容输入您的内容输入您的内容</a:t>
              </a:r>
              <a:endParaRPr lang="es-ES" sz="4200" dirty="0">
                <a:latin typeface="微软雅黑" pitchFamily="34" charset="-122"/>
                <a:ea typeface="微软雅黑" pitchFamily="34" charset="-122"/>
                <a:cs typeface="Gill Sans" charset="0"/>
              </a:endParaRPr>
            </a:p>
          </p:txBody>
        </p:sp>
        <p:sp>
          <p:nvSpPr>
            <p:cNvPr id="48" name="AutoShape 31"/>
            <p:cNvSpPr>
              <a:spLocks/>
            </p:cNvSpPr>
            <p:nvPr/>
          </p:nvSpPr>
          <p:spPr bwMode="auto">
            <a:xfrm>
              <a:off x="18205525" y="7386796"/>
              <a:ext cx="3848100" cy="355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452872">
                <a:spcBef>
                  <a:spcPts val="1189"/>
                </a:spcBef>
                <a:defRPr/>
              </a:pPr>
              <a:r>
                <a:rPr lang="es-ES" sz="2000" b="1" dirty="0">
                  <a:solidFill>
                    <a:schemeClr val="accent5"/>
                  </a:solidFill>
                  <a:latin typeface="微软雅黑" pitchFamily="34" charset="-122"/>
                  <a:ea typeface="微软雅黑" pitchFamily="34" charset="-122"/>
                  <a:cs typeface="Lato" charset="0"/>
                  <a:sym typeface="Lato" charset="0"/>
                </a:rPr>
                <a:t>Subtitle in this area</a:t>
              </a:r>
              <a:endParaRPr lang="es-ES" sz="4200" dirty="0">
                <a:solidFill>
                  <a:schemeClr val="accent5"/>
                </a:solidFill>
                <a:latin typeface="微软雅黑" pitchFamily="34" charset="-122"/>
                <a:ea typeface="微软雅黑" pitchFamily="34" charset="-122"/>
                <a:cs typeface="Gill Sans" charset="0"/>
              </a:endParaRPr>
            </a:p>
          </p:txBody>
        </p:sp>
      </p:grpSp>
      <p:grpSp>
        <p:nvGrpSpPr>
          <p:cNvPr id="9" name="组合 8"/>
          <p:cNvGrpSpPr/>
          <p:nvPr/>
        </p:nvGrpSpPr>
        <p:grpSpPr>
          <a:xfrm>
            <a:off x="10832590" y="7235317"/>
            <a:ext cx="3727885" cy="977692"/>
            <a:chOff x="15478007" y="10361865"/>
            <a:chExt cx="5326541" cy="1400175"/>
          </a:xfrm>
        </p:grpSpPr>
        <p:sp>
          <p:nvSpPr>
            <p:cNvPr id="835" name="Shape 835"/>
            <p:cNvSpPr/>
            <p:nvPr/>
          </p:nvSpPr>
          <p:spPr>
            <a:xfrm>
              <a:off x="15478007" y="10557280"/>
              <a:ext cx="1187848" cy="1187848"/>
            </a:xfrm>
            <a:prstGeom prst="roundRect">
              <a:avLst>
                <a:gd name="adj" fmla="val 18176"/>
              </a:avLst>
            </a:prstGeom>
            <a:solidFill>
              <a:schemeClr val="accent4"/>
            </a:solidFill>
            <a:ln w="12700">
              <a:miter lim="400000"/>
            </a:ln>
          </p:spPr>
          <p:txBody>
            <a:bodyPr lIns="0" tIns="0" rIns="0" bIns="0" anchor="ctr"/>
            <a:lstStyle/>
            <a:p>
              <a:pPr lvl="0">
                <a:defRPr sz="3200">
                  <a:solidFill>
                    <a:srgbClr val="FFFFFF"/>
                  </a:solidFill>
                </a:defRPr>
              </a:pPr>
              <a:endParaRPr>
                <a:latin typeface="微软雅黑" pitchFamily="34" charset="-122"/>
                <a:ea typeface="微软雅黑" pitchFamily="34" charset="-122"/>
              </a:endParaRPr>
            </a:p>
          </p:txBody>
        </p:sp>
        <p:sp>
          <p:nvSpPr>
            <p:cNvPr id="836" name="Shape 836"/>
            <p:cNvSpPr/>
            <p:nvPr/>
          </p:nvSpPr>
          <p:spPr>
            <a:xfrm>
              <a:off x="15816889" y="10707552"/>
              <a:ext cx="487861" cy="823694"/>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lvl1pPr>
                <a:lnSpc>
                  <a:spcPct val="150000"/>
                </a:lnSpc>
                <a:defRPr sz="4000">
                  <a:solidFill>
                    <a:srgbClr val="FFFFFF"/>
                  </a:solidFill>
                  <a:latin typeface="FontAwesome"/>
                  <a:ea typeface="FontAwesome"/>
                  <a:cs typeface="FontAwesome"/>
                  <a:sym typeface="FontAwesome"/>
                </a:defRPr>
              </a:lvl1pPr>
            </a:lstStyle>
            <a:p>
              <a:pPr lvl="0">
                <a:lnSpc>
                  <a:spcPct val="100000"/>
                </a:lnSpc>
                <a:defRPr sz="1800">
                  <a:solidFill>
                    <a:srgbClr val="000000"/>
                  </a:solidFill>
                </a:defRPr>
              </a:pPr>
              <a:r>
                <a:rPr lang="en-US" sz="2800" dirty="0">
                  <a:solidFill>
                    <a:schemeClr val="bg1"/>
                  </a:solidFill>
                  <a:latin typeface="微软雅黑" pitchFamily="34" charset="-122"/>
                  <a:ea typeface="微软雅黑" pitchFamily="34" charset="-122"/>
                </a:rPr>
                <a:t>E</a:t>
              </a:r>
              <a:endParaRPr sz="2800" dirty="0">
                <a:solidFill>
                  <a:schemeClr val="bg1"/>
                </a:solidFill>
                <a:latin typeface="微软雅黑" pitchFamily="34" charset="-122"/>
                <a:ea typeface="微软雅黑" pitchFamily="34" charset="-122"/>
              </a:endParaRPr>
            </a:p>
          </p:txBody>
        </p:sp>
        <p:sp>
          <p:nvSpPr>
            <p:cNvPr id="49" name="AutoShape 30"/>
            <p:cNvSpPr>
              <a:spLocks/>
            </p:cNvSpPr>
            <p:nvPr/>
          </p:nvSpPr>
          <p:spPr bwMode="auto">
            <a:xfrm>
              <a:off x="16943748" y="10809540"/>
              <a:ext cx="3848100" cy="952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452872">
                <a:lnSpc>
                  <a:spcPct val="120000"/>
                </a:lnSpc>
                <a:spcBef>
                  <a:spcPts val="1189"/>
                </a:spcBef>
                <a:defRPr/>
              </a:pPr>
              <a:r>
                <a:rPr lang="zh-CN" altLang="en-US" sz="1700" dirty="0">
                  <a:solidFill>
                    <a:srgbClr val="838383"/>
                  </a:solidFill>
                  <a:latin typeface="微软雅黑" pitchFamily="34" charset="-122"/>
                  <a:ea typeface="微软雅黑" pitchFamily="34" charset="-122"/>
                  <a:cs typeface="Lato" charset="0"/>
                  <a:sym typeface="Lato" charset="0"/>
                </a:rPr>
                <a:t>输入您的内容输入您的内容输入您的内容输入您的内容</a:t>
              </a:r>
              <a:endParaRPr lang="es-ES" sz="4200" dirty="0">
                <a:latin typeface="微软雅黑" pitchFamily="34" charset="-122"/>
                <a:ea typeface="微软雅黑" pitchFamily="34" charset="-122"/>
                <a:cs typeface="Gill Sans" charset="0"/>
              </a:endParaRPr>
            </a:p>
          </p:txBody>
        </p:sp>
        <p:sp>
          <p:nvSpPr>
            <p:cNvPr id="50" name="AutoShape 31"/>
            <p:cNvSpPr>
              <a:spLocks/>
            </p:cNvSpPr>
            <p:nvPr/>
          </p:nvSpPr>
          <p:spPr bwMode="auto">
            <a:xfrm>
              <a:off x="16956448" y="10361865"/>
              <a:ext cx="3848100" cy="355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452872">
                <a:spcBef>
                  <a:spcPts val="1189"/>
                </a:spcBef>
                <a:defRPr/>
              </a:pPr>
              <a:r>
                <a:rPr lang="es-ES" sz="2000" b="1" dirty="0">
                  <a:solidFill>
                    <a:schemeClr val="accent4"/>
                  </a:solidFill>
                  <a:latin typeface="微软雅黑" pitchFamily="34" charset="-122"/>
                  <a:ea typeface="微软雅黑" pitchFamily="34" charset="-122"/>
                  <a:cs typeface="Lato" charset="0"/>
                  <a:sym typeface="Lato" charset="0"/>
                </a:rPr>
                <a:t>Subtitle in this area</a:t>
              </a:r>
              <a:endParaRPr lang="es-ES" sz="4200" dirty="0">
                <a:solidFill>
                  <a:schemeClr val="accent4"/>
                </a:solidFill>
                <a:latin typeface="微软雅黑" pitchFamily="34" charset="-122"/>
                <a:ea typeface="微软雅黑" pitchFamily="34" charset="-122"/>
                <a:cs typeface="Gill Sans" charset="0"/>
              </a:endParaRPr>
            </a:p>
          </p:txBody>
        </p:sp>
      </p:grpSp>
      <p:sp>
        <p:nvSpPr>
          <p:cNvPr id="51" name="Shape 1435"/>
          <p:cNvSpPr txBox="1">
            <a:spLocks/>
          </p:cNvSpPr>
          <p:nvPr/>
        </p:nvSpPr>
        <p:spPr>
          <a:xfrm>
            <a:off x="16006046" y="8963674"/>
            <a:ext cx="546633" cy="533902"/>
          </a:xfrm>
          <a:prstGeom prst="rect">
            <a:avLst/>
          </a:prstGeom>
          <a:extLst>
            <a:ext uri="{C572A759-6A51-4108-AA02-DFA0A04FC94B}">
              <ma14:wrappingTextBoxFlag xmlns:ma14="http://schemas.microsoft.com/office/mac/drawingml/2011/main" xmlns="" val="1"/>
            </a:ext>
          </a:extLst>
        </p:spPr>
        <p:txBody>
          <a:bodyPr lIns="63935" tIns="31967" rIns="63935" bIns="31967"/>
          <a:lstStyle>
            <a:lvl1pPr algn="ctr" defTabSz="408473">
              <a:defRPr sz="3500">
                <a:latin typeface="+mn-lt"/>
                <a:ea typeface="+mn-ea"/>
                <a:cs typeface="+mn-cs"/>
                <a:sym typeface="Helvetica Light"/>
              </a:defRPr>
            </a:lvl1pPr>
            <a:lvl2pPr indent="159837" algn="ctr" defTabSz="408473">
              <a:defRPr sz="3500">
                <a:latin typeface="+mn-lt"/>
                <a:ea typeface="+mn-ea"/>
                <a:cs typeface="+mn-cs"/>
                <a:sym typeface="Helvetica Light"/>
              </a:defRPr>
            </a:lvl2pPr>
            <a:lvl3pPr indent="319674" algn="ctr" defTabSz="408473">
              <a:defRPr sz="3500">
                <a:latin typeface="+mn-lt"/>
                <a:ea typeface="+mn-ea"/>
                <a:cs typeface="+mn-cs"/>
                <a:sym typeface="Helvetica Light"/>
              </a:defRPr>
            </a:lvl3pPr>
            <a:lvl4pPr indent="479511" algn="ctr" defTabSz="408473">
              <a:defRPr sz="3500">
                <a:latin typeface="+mn-lt"/>
                <a:ea typeface="+mn-ea"/>
                <a:cs typeface="+mn-cs"/>
                <a:sym typeface="Helvetica Light"/>
              </a:defRPr>
            </a:lvl4pPr>
            <a:lvl5pPr indent="639348" algn="ctr" defTabSz="408473">
              <a:defRPr sz="3500">
                <a:latin typeface="+mn-lt"/>
                <a:ea typeface="+mn-ea"/>
                <a:cs typeface="+mn-cs"/>
                <a:sym typeface="Helvetica Light"/>
              </a:defRPr>
            </a:lvl5pPr>
            <a:lvl6pPr indent="799186" algn="ctr" defTabSz="408473">
              <a:defRPr sz="3500">
                <a:latin typeface="+mn-lt"/>
                <a:ea typeface="+mn-ea"/>
                <a:cs typeface="+mn-cs"/>
                <a:sym typeface="Helvetica Light"/>
              </a:defRPr>
            </a:lvl6pPr>
            <a:lvl7pPr indent="959023" algn="ctr" defTabSz="408473">
              <a:defRPr sz="3500">
                <a:latin typeface="+mn-lt"/>
                <a:ea typeface="+mn-ea"/>
                <a:cs typeface="+mn-cs"/>
                <a:sym typeface="Helvetica Light"/>
              </a:defRPr>
            </a:lvl7pPr>
            <a:lvl8pPr indent="1118860" algn="ctr" defTabSz="408473">
              <a:defRPr sz="3500">
                <a:latin typeface="+mn-lt"/>
                <a:ea typeface="+mn-ea"/>
                <a:cs typeface="+mn-cs"/>
                <a:sym typeface="Helvetica Light"/>
              </a:defRPr>
            </a:lvl8pPr>
            <a:lvl9pPr indent="1278697" algn="ctr" defTabSz="408473">
              <a:defRPr sz="3500">
                <a:latin typeface="+mn-lt"/>
                <a:ea typeface="+mn-ea"/>
                <a:cs typeface="+mn-cs"/>
                <a:sym typeface="Helvetica Light"/>
              </a:defRPr>
            </a:lvl9pPr>
          </a:lstStyle>
          <a:p>
            <a:pPr>
              <a:defRPr sz="1800">
                <a:solidFill>
                  <a:srgbClr val="000000"/>
                </a:solidFill>
              </a:defRPr>
            </a:pPr>
            <a:fld id="{86CB4B4D-7CA3-9044-876B-883B54F8677D}" type="slidenum">
              <a:rPr lang="en-US" altLang="zh-CN" sz="2000" smtClean="0">
                <a:solidFill>
                  <a:schemeClr val="bg1">
                    <a:lumMod val="75000"/>
                  </a:schemeClr>
                </a:solidFill>
                <a:latin typeface="微软雅黑" pitchFamily="34" charset="-122"/>
                <a:ea typeface="微软雅黑" pitchFamily="34" charset="-122"/>
              </a:rPr>
              <a:pPr>
                <a:defRPr sz="1800">
                  <a:solidFill>
                    <a:srgbClr val="000000"/>
                  </a:solidFill>
                </a:defRPr>
              </a:pPr>
              <a:t>23</a:t>
            </a:fld>
            <a:endParaRPr lang="en-US" altLang="zh-CN" sz="2000">
              <a:solidFill>
                <a:schemeClr val="bg1">
                  <a:lumMod val="75000"/>
                </a:schemeClr>
              </a:solidFill>
              <a:latin typeface="微软雅黑" pitchFamily="34" charset="-122"/>
              <a:ea typeface="微软雅黑"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823"/>
                                        </p:tgtEl>
                                        <p:attrNameLst>
                                          <p:attrName>style.visibility</p:attrName>
                                        </p:attrNameLst>
                                      </p:cBhvr>
                                      <p:to>
                                        <p:strVal val="visible"/>
                                      </p:to>
                                    </p:set>
                                    <p:animEffect transition="in" filter="wipe(down)">
                                      <p:cBhvr>
                                        <p:cTn id="7" dur="348">
                                          <p:stCondLst>
                                            <p:cond delay="0"/>
                                          </p:stCondLst>
                                        </p:cTn>
                                        <p:tgtEl>
                                          <p:spTgt spid="823"/>
                                        </p:tgtEl>
                                      </p:cBhvr>
                                    </p:animEffect>
                                    <p:anim calcmode="lin" valueType="num">
                                      <p:cBhvr>
                                        <p:cTn id="8" dur="1093" tmFilter="0,0; 0.14,0.36; 0.43,0.73; 0.71,0.91; 1.0,1.0">
                                          <p:stCondLst>
                                            <p:cond delay="0"/>
                                          </p:stCondLst>
                                        </p:cTn>
                                        <p:tgtEl>
                                          <p:spTgt spid="823"/>
                                        </p:tgtEl>
                                        <p:attrNameLst>
                                          <p:attrName>ppt_x</p:attrName>
                                        </p:attrNameLst>
                                      </p:cBhvr>
                                      <p:tavLst>
                                        <p:tav tm="0">
                                          <p:val>
                                            <p:strVal val="#ppt_x-0.25"/>
                                          </p:val>
                                        </p:tav>
                                        <p:tav tm="100000">
                                          <p:val>
                                            <p:strVal val="#ppt_x"/>
                                          </p:val>
                                        </p:tav>
                                      </p:tavLst>
                                    </p:anim>
                                    <p:anim calcmode="lin" valueType="num">
                                      <p:cBhvr>
                                        <p:cTn id="9" dur="398" tmFilter="0.0,0.0; 0.25,0.07; 0.50,0.2; 0.75,0.467; 1.0,1.0">
                                          <p:stCondLst>
                                            <p:cond delay="0"/>
                                          </p:stCondLst>
                                        </p:cTn>
                                        <p:tgtEl>
                                          <p:spTgt spid="823"/>
                                        </p:tgtEl>
                                        <p:attrNameLst>
                                          <p:attrName>ppt_y</p:attrName>
                                        </p:attrNameLst>
                                      </p:cBhvr>
                                      <p:tavLst>
                                        <p:tav tm="0" fmla="#ppt_y-sin(pi*$)/3">
                                          <p:val>
                                            <p:fltVal val="0.5"/>
                                          </p:val>
                                        </p:tav>
                                        <p:tav tm="100000">
                                          <p:val>
                                            <p:fltVal val="1"/>
                                          </p:val>
                                        </p:tav>
                                      </p:tavLst>
                                    </p:anim>
                                    <p:anim calcmode="lin" valueType="num">
                                      <p:cBhvr>
                                        <p:cTn id="10" dur="398" tmFilter="0, 0; 0.125,0.2665; 0.25,0.4; 0.375,0.465; 0.5,0.5;  0.625,0.535; 0.75,0.6; 0.875,0.7335; 1,1">
                                          <p:stCondLst>
                                            <p:cond delay="398"/>
                                          </p:stCondLst>
                                        </p:cTn>
                                        <p:tgtEl>
                                          <p:spTgt spid="823"/>
                                        </p:tgtEl>
                                        <p:attrNameLst>
                                          <p:attrName>ppt_y</p:attrName>
                                        </p:attrNameLst>
                                      </p:cBhvr>
                                      <p:tavLst>
                                        <p:tav tm="0" fmla="#ppt_y-sin(pi*$)/9">
                                          <p:val>
                                            <p:fltVal val="0"/>
                                          </p:val>
                                        </p:tav>
                                        <p:tav tm="100000">
                                          <p:val>
                                            <p:fltVal val="1"/>
                                          </p:val>
                                        </p:tav>
                                      </p:tavLst>
                                    </p:anim>
                                    <p:anim calcmode="lin" valueType="num">
                                      <p:cBhvr>
                                        <p:cTn id="11" dur="199" tmFilter="0, 0; 0.125,0.2665; 0.25,0.4; 0.375,0.465; 0.5,0.5;  0.625,0.535; 0.75,0.6; 0.875,0.7335; 1,1">
                                          <p:stCondLst>
                                            <p:cond delay="794"/>
                                          </p:stCondLst>
                                        </p:cTn>
                                        <p:tgtEl>
                                          <p:spTgt spid="823"/>
                                        </p:tgtEl>
                                        <p:attrNameLst>
                                          <p:attrName>ppt_y</p:attrName>
                                        </p:attrNameLst>
                                      </p:cBhvr>
                                      <p:tavLst>
                                        <p:tav tm="0" fmla="#ppt_y-sin(pi*$)/27">
                                          <p:val>
                                            <p:fltVal val="0"/>
                                          </p:val>
                                        </p:tav>
                                        <p:tav tm="100000">
                                          <p:val>
                                            <p:fltVal val="1"/>
                                          </p:val>
                                        </p:tav>
                                      </p:tavLst>
                                    </p:anim>
                                    <p:anim calcmode="lin" valueType="num">
                                      <p:cBhvr>
                                        <p:cTn id="12" dur="98" tmFilter="0, 0; 0.125,0.2665; 0.25,0.4; 0.375,0.465; 0.5,0.5;  0.625,0.535; 0.75,0.6; 0.875,0.7335; 1,1">
                                          <p:stCondLst>
                                            <p:cond delay="994"/>
                                          </p:stCondLst>
                                        </p:cTn>
                                        <p:tgtEl>
                                          <p:spTgt spid="823"/>
                                        </p:tgtEl>
                                        <p:attrNameLst>
                                          <p:attrName>ppt_y</p:attrName>
                                        </p:attrNameLst>
                                      </p:cBhvr>
                                      <p:tavLst>
                                        <p:tav tm="0" fmla="#ppt_y-sin(pi*$)/81">
                                          <p:val>
                                            <p:fltVal val="0"/>
                                          </p:val>
                                        </p:tav>
                                        <p:tav tm="100000">
                                          <p:val>
                                            <p:fltVal val="1"/>
                                          </p:val>
                                        </p:tav>
                                      </p:tavLst>
                                    </p:anim>
                                    <p:animScale>
                                      <p:cBhvr>
                                        <p:cTn id="13" dur="16">
                                          <p:stCondLst>
                                            <p:cond delay="390"/>
                                          </p:stCondLst>
                                        </p:cTn>
                                        <p:tgtEl>
                                          <p:spTgt spid="823"/>
                                        </p:tgtEl>
                                      </p:cBhvr>
                                      <p:to x="100000" y="60000"/>
                                    </p:animScale>
                                    <p:animScale>
                                      <p:cBhvr>
                                        <p:cTn id="14" dur="100" decel="50000">
                                          <p:stCondLst>
                                            <p:cond delay="406"/>
                                          </p:stCondLst>
                                        </p:cTn>
                                        <p:tgtEl>
                                          <p:spTgt spid="823"/>
                                        </p:tgtEl>
                                      </p:cBhvr>
                                      <p:to x="100000" y="100000"/>
                                    </p:animScale>
                                    <p:animScale>
                                      <p:cBhvr>
                                        <p:cTn id="15" dur="16">
                                          <p:stCondLst>
                                            <p:cond delay="787"/>
                                          </p:stCondLst>
                                        </p:cTn>
                                        <p:tgtEl>
                                          <p:spTgt spid="823"/>
                                        </p:tgtEl>
                                      </p:cBhvr>
                                      <p:to x="100000" y="80000"/>
                                    </p:animScale>
                                    <p:animScale>
                                      <p:cBhvr>
                                        <p:cTn id="16" dur="100" decel="50000">
                                          <p:stCondLst>
                                            <p:cond delay="803"/>
                                          </p:stCondLst>
                                        </p:cTn>
                                        <p:tgtEl>
                                          <p:spTgt spid="823"/>
                                        </p:tgtEl>
                                      </p:cBhvr>
                                      <p:to x="100000" y="100000"/>
                                    </p:animScale>
                                    <p:animScale>
                                      <p:cBhvr>
                                        <p:cTn id="17" dur="16">
                                          <p:stCondLst>
                                            <p:cond delay="985"/>
                                          </p:stCondLst>
                                        </p:cTn>
                                        <p:tgtEl>
                                          <p:spTgt spid="823"/>
                                        </p:tgtEl>
                                      </p:cBhvr>
                                      <p:to x="100000" y="90000"/>
                                    </p:animScale>
                                    <p:animScale>
                                      <p:cBhvr>
                                        <p:cTn id="18" dur="100" decel="50000">
                                          <p:stCondLst>
                                            <p:cond delay="1001"/>
                                          </p:stCondLst>
                                        </p:cTn>
                                        <p:tgtEl>
                                          <p:spTgt spid="823"/>
                                        </p:tgtEl>
                                      </p:cBhvr>
                                      <p:to x="100000" y="100000"/>
                                    </p:animScale>
                                    <p:animScale>
                                      <p:cBhvr>
                                        <p:cTn id="19" dur="16">
                                          <p:stCondLst>
                                            <p:cond delay="1085"/>
                                          </p:stCondLst>
                                        </p:cTn>
                                        <p:tgtEl>
                                          <p:spTgt spid="823"/>
                                        </p:tgtEl>
                                      </p:cBhvr>
                                      <p:to x="100000" y="95000"/>
                                    </p:animScale>
                                    <p:animScale>
                                      <p:cBhvr>
                                        <p:cTn id="20" dur="100" decel="50000">
                                          <p:stCondLst>
                                            <p:cond delay="1100"/>
                                          </p:stCondLst>
                                        </p:cTn>
                                        <p:tgtEl>
                                          <p:spTgt spid="823"/>
                                        </p:tgtEl>
                                      </p:cBhvr>
                                      <p:to x="100000" y="100000"/>
                                    </p:animScale>
                                  </p:childTnLst>
                                </p:cTn>
                              </p:par>
                            </p:childTnLst>
                          </p:cTn>
                        </p:par>
                        <p:par>
                          <p:cTn id="21" fill="hold">
                            <p:stCondLst>
                              <p:cond delay="1200"/>
                            </p:stCondLst>
                            <p:childTnLst>
                              <p:par>
                                <p:cTn id="22" presetID="53" presetClass="entr" presetSubtype="16" fill="hold" nodeType="afterEffect">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cBhvr>
                                        <p:cTn id="24" dur="500" fill="hold"/>
                                        <p:tgtEl>
                                          <p:spTgt spid="2"/>
                                        </p:tgtEl>
                                        <p:attrNameLst>
                                          <p:attrName>ppt_w</p:attrName>
                                        </p:attrNameLst>
                                      </p:cBhvr>
                                      <p:tavLst>
                                        <p:tav tm="0">
                                          <p:val>
                                            <p:fltVal val="0"/>
                                          </p:val>
                                        </p:tav>
                                        <p:tav tm="100000">
                                          <p:val>
                                            <p:strVal val="#ppt_w"/>
                                          </p:val>
                                        </p:tav>
                                      </p:tavLst>
                                    </p:anim>
                                    <p:anim calcmode="lin" valueType="num">
                                      <p:cBhvr>
                                        <p:cTn id="25" dur="500" fill="hold"/>
                                        <p:tgtEl>
                                          <p:spTgt spid="2"/>
                                        </p:tgtEl>
                                        <p:attrNameLst>
                                          <p:attrName>ppt_h</p:attrName>
                                        </p:attrNameLst>
                                      </p:cBhvr>
                                      <p:tavLst>
                                        <p:tav tm="0">
                                          <p:val>
                                            <p:fltVal val="0"/>
                                          </p:val>
                                        </p:tav>
                                        <p:tav tm="100000">
                                          <p:val>
                                            <p:strVal val="#ppt_h"/>
                                          </p:val>
                                        </p:tav>
                                      </p:tavLst>
                                    </p:anim>
                                    <p:animEffect transition="in" filter="fade">
                                      <p:cBhvr>
                                        <p:cTn id="26" dur="500"/>
                                        <p:tgtEl>
                                          <p:spTgt spid="2"/>
                                        </p:tgtEl>
                                      </p:cBhvr>
                                    </p:animEffect>
                                  </p:childTnLst>
                                </p:cTn>
                              </p:par>
                              <p:par>
                                <p:cTn id="27" presetID="53" presetClass="entr" presetSubtype="16" fill="hold" nodeType="withEffect">
                                  <p:stCondLst>
                                    <p:cond delay="0"/>
                                  </p:stCondLst>
                                  <p:childTnLst>
                                    <p:set>
                                      <p:cBhvr>
                                        <p:cTn id="28" dur="1" fill="hold">
                                          <p:stCondLst>
                                            <p:cond delay="0"/>
                                          </p:stCondLst>
                                        </p:cTn>
                                        <p:tgtEl>
                                          <p:spTgt spid="3"/>
                                        </p:tgtEl>
                                        <p:attrNameLst>
                                          <p:attrName>style.visibility</p:attrName>
                                        </p:attrNameLst>
                                      </p:cBhvr>
                                      <p:to>
                                        <p:strVal val="visible"/>
                                      </p:to>
                                    </p:set>
                                    <p:anim calcmode="lin" valueType="num">
                                      <p:cBhvr>
                                        <p:cTn id="29" dur="500" fill="hold"/>
                                        <p:tgtEl>
                                          <p:spTgt spid="3"/>
                                        </p:tgtEl>
                                        <p:attrNameLst>
                                          <p:attrName>ppt_w</p:attrName>
                                        </p:attrNameLst>
                                      </p:cBhvr>
                                      <p:tavLst>
                                        <p:tav tm="0">
                                          <p:val>
                                            <p:fltVal val="0"/>
                                          </p:val>
                                        </p:tav>
                                        <p:tav tm="100000">
                                          <p:val>
                                            <p:strVal val="#ppt_w"/>
                                          </p:val>
                                        </p:tav>
                                      </p:tavLst>
                                    </p:anim>
                                    <p:anim calcmode="lin" valueType="num">
                                      <p:cBhvr>
                                        <p:cTn id="30" dur="500" fill="hold"/>
                                        <p:tgtEl>
                                          <p:spTgt spid="3"/>
                                        </p:tgtEl>
                                        <p:attrNameLst>
                                          <p:attrName>ppt_h</p:attrName>
                                        </p:attrNameLst>
                                      </p:cBhvr>
                                      <p:tavLst>
                                        <p:tav tm="0">
                                          <p:val>
                                            <p:fltVal val="0"/>
                                          </p:val>
                                        </p:tav>
                                        <p:tav tm="100000">
                                          <p:val>
                                            <p:strVal val="#ppt_h"/>
                                          </p:val>
                                        </p:tav>
                                      </p:tavLst>
                                    </p:anim>
                                    <p:animEffect transition="in" filter="fade">
                                      <p:cBhvr>
                                        <p:cTn id="31" dur="500"/>
                                        <p:tgtEl>
                                          <p:spTgt spid="3"/>
                                        </p:tgtEl>
                                      </p:cBhvr>
                                    </p:animEffect>
                                  </p:childTnLst>
                                </p:cTn>
                              </p:par>
                              <p:par>
                                <p:cTn id="32" presetID="53" presetClass="entr" presetSubtype="16" fill="hold" nodeType="withEffect">
                                  <p:stCondLst>
                                    <p:cond delay="0"/>
                                  </p:stCondLst>
                                  <p:childTnLst>
                                    <p:set>
                                      <p:cBhvr>
                                        <p:cTn id="33" dur="1" fill="hold">
                                          <p:stCondLst>
                                            <p:cond delay="0"/>
                                          </p:stCondLst>
                                        </p:cTn>
                                        <p:tgtEl>
                                          <p:spTgt spid="4"/>
                                        </p:tgtEl>
                                        <p:attrNameLst>
                                          <p:attrName>style.visibility</p:attrName>
                                        </p:attrNameLst>
                                      </p:cBhvr>
                                      <p:to>
                                        <p:strVal val="visible"/>
                                      </p:to>
                                    </p:set>
                                    <p:anim calcmode="lin" valueType="num">
                                      <p:cBhvr>
                                        <p:cTn id="34" dur="500" fill="hold"/>
                                        <p:tgtEl>
                                          <p:spTgt spid="4"/>
                                        </p:tgtEl>
                                        <p:attrNameLst>
                                          <p:attrName>ppt_w</p:attrName>
                                        </p:attrNameLst>
                                      </p:cBhvr>
                                      <p:tavLst>
                                        <p:tav tm="0">
                                          <p:val>
                                            <p:fltVal val="0"/>
                                          </p:val>
                                        </p:tav>
                                        <p:tav tm="100000">
                                          <p:val>
                                            <p:strVal val="#ppt_w"/>
                                          </p:val>
                                        </p:tav>
                                      </p:tavLst>
                                    </p:anim>
                                    <p:anim calcmode="lin" valueType="num">
                                      <p:cBhvr>
                                        <p:cTn id="35" dur="500" fill="hold"/>
                                        <p:tgtEl>
                                          <p:spTgt spid="4"/>
                                        </p:tgtEl>
                                        <p:attrNameLst>
                                          <p:attrName>ppt_h</p:attrName>
                                        </p:attrNameLst>
                                      </p:cBhvr>
                                      <p:tavLst>
                                        <p:tav tm="0">
                                          <p:val>
                                            <p:fltVal val="0"/>
                                          </p:val>
                                        </p:tav>
                                        <p:tav tm="100000">
                                          <p:val>
                                            <p:strVal val="#ppt_h"/>
                                          </p:val>
                                        </p:tav>
                                      </p:tavLst>
                                    </p:anim>
                                    <p:animEffect transition="in" filter="fade">
                                      <p:cBhvr>
                                        <p:cTn id="36" dur="500"/>
                                        <p:tgtEl>
                                          <p:spTgt spid="4"/>
                                        </p:tgtEl>
                                      </p:cBhvr>
                                    </p:animEffect>
                                  </p:childTnLst>
                                </p:cTn>
                              </p:par>
                              <p:par>
                                <p:cTn id="37" presetID="53" presetClass="entr" presetSubtype="16" fill="hold" nodeType="withEffect">
                                  <p:stCondLst>
                                    <p:cond delay="0"/>
                                  </p:stCondLst>
                                  <p:childTnLst>
                                    <p:set>
                                      <p:cBhvr>
                                        <p:cTn id="38" dur="1" fill="hold">
                                          <p:stCondLst>
                                            <p:cond delay="0"/>
                                          </p:stCondLst>
                                        </p:cTn>
                                        <p:tgtEl>
                                          <p:spTgt spid="5"/>
                                        </p:tgtEl>
                                        <p:attrNameLst>
                                          <p:attrName>style.visibility</p:attrName>
                                        </p:attrNameLst>
                                      </p:cBhvr>
                                      <p:to>
                                        <p:strVal val="visible"/>
                                      </p:to>
                                    </p:set>
                                    <p:anim calcmode="lin" valueType="num">
                                      <p:cBhvr>
                                        <p:cTn id="39" dur="500" fill="hold"/>
                                        <p:tgtEl>
                                          <p:spTgt spid="5"/>
                                        </p:tgtEl>
                                        <p:attrNameLst>
                                          <p:attrName>ppt_w</p:attrName>
                                        </p:attrNameLst>
                                      </p:cBhvr>
                                      <p:tavLst>
                                        <p:tav tm="0">
                                          <p:val>
                                            <p:fltVal val="0"/>
                                          </p:val>
                                        </p:tav>
                                        <p:tav tm="100000">
                                          <p:val>
                                            <p:strVal val="#ppt_w"/>
                                          </p:val>
                                        </p:tav>
                                      </p:tavLst>
                                    </p:anim>
                                    <p:anim calcmode="lin" valueType="num">
                                      <p:cBhvr>
                                        <p:cTn id="40" dur="500" fill="hold"/>
                                        <p:tgtEl>
                                          <p:spTgt spid="5"/>
                                        </p:tgtEl>
                                        <p:attrNameLst>
                                          <p:attrName>ppt_h</p:attrName>
                                        </p:attrNameLst>
                                      </p:cBhvr>
                                      <p:tavLst>
                                        <p:tav tm="0">
                                          <p:val>
                                            <p:fltVal val="0"/>
                                          </p:val>
                                        </p:tav>
                                        <p:tav tm="100000">
                                          <p:val>
                                            <p:strVal val="#ppt_h"/>
                                          </p:val>
                                        </p:tav>
                                      </p:tavLst>
                                    </p:anim>
                                    <p:animEffect transition="in" filter="fade">
                                      <p:cBhvr>
                                        <p:cTn id="41" dur="500"/>
                                        <p:tgtEl>
                                          <p:spTgt spid="5"/>
                                        </p:tgtEl>
                                      </p:cBhvr>
                                    </p:animEffect>
                                  </p:childTnLst>
                                </p:cTn>
                              </p:par>
                              <p:par>
                                <p:cTn id="42" presetID="53" presetClass="entr" presetSubtype="16" fill="hold" nodeType="withEffect">
                                  <p:stCondLst>
                                    <p:cond delay="0"/>
                                  </p:stCondLst>
                                  <p:childTnLst>
                                    <p:set>
                                      <p:cBhvr>
                                        <p:cTn id="43" dur="1" fill="hold">
                                          <p:stCondLst>
                                            <p:cond delay="0"/>
                                          </p:stCondLst>
                                        </p:cTn>
                                        <p:tgtEl>
                                          <p:spTgt spid="6"/>
                                        </p:tgtEl>
                                        <p:attrNameLst>
                                          <p:attrName>style.visibility</p:attrName>
                                        </p:attrNameLst>
                                      </p:cBhvr>
                                      <p:to>
                                        <p:strVal val="visible"/>
                                      </p:to>
                                    </p:set>
                                    <p:anim calcmode="lin" valueType="num">
                                      <p:cBhvr>
                                        <p:cTn id="44" dur="500" fill="hold"/>
                                        <p:tgtEl>
                                          <p:spTgt spid="6"/>
                                        </p:tgtEl>
                                        <p:attrNameLst>
                                          <p:attrName>ppt_w</p:attrName>
                                        </p:attrNameLst>
                                      </p:cBhvr>
                                      <p:tavLst>
                                        <p:tav tm="0">
                                          <p:val>
                                            <p:fltVal val="0"/>
                                          </p:val>
                                        </p:tav>
                                        <p:tav tm="100000">
                                          <p:val>
                                            <p:strVal val="#ppt_w"/>
                                          </p:val>
                                        </p:tav>
                                      </p:tavLst>
                                    </p:anim>
                                    <p:anim calcmode="lin" valueType="num">
                                      <p:cBhvr>
                                        <p:cTn id="45" dur="500" fill="hold"/>
                                        <p:tgtEl>
                                          <p:spTgt spid="6"/>
                                        </p:tgtEl>
                                        <p:attrNameLst>
                                          <p:attrName>ppt_h</p:attrName>
                                        </p:attrNameLst>
                                      </p:cBhvr>
                                      <p:tavLst>
                                        <p:tav tm="0">
                                          <p:val>
                                            <p:fltVal val="0"/>
                                          </p:val>
                                        </p:tav>
                                        <p:tav tm="100000">
                                          <p:val>
                                            <p:strVal val="#ppt_h"/>
                                          </p:val>
                                        </p:tav>
                                      </p:tavLst>
                                    </p:anim>
                                    <p:animEffect transition="in" filter="fade">
                                      <p:cBhvr>
                                        <p:cTn id="46" dur="500"/>
                                        <p:tgtEl>
                                          <p:spTgt spid="6"/>
                                        </p:tgtEl>
                                      </p:cBhvr>
                                    </p:animEffect>
                                  </p:childTnLst>
                                </p:cTn>
                              </p:par>
                            </p:childTnLst>
                          </p:cTn>
                        </p:par>
                        <p:par>
                          <p:cTn id="47" fill="hold">
                            <p:stCondLst>
                              <p:cond delay="1700"/>
                            </p:stCondLst>
                            <p:childTnLst>
                              <p:par>
                                <p:cTn id="48" presetID="2" presetClass="entr" presetSubtype="2" fill="hold" nodeType="afterEffect">
                                  <p:stCondLst>
                                    <p:cond delay="0"/>
                                  </p:stCondLst>
                                  <p:childTnLst>
                                    <p:set>
                                      <p:cBhvr>
                                        <p:cTn id="49" dur="1" fill="hold">
                                          <p:stCondLst>
                                            <p:cond delay="0"/>
                                          </p:stCondLst>
                                        </p:cTn>
                                        <p:tgtEl>
                                          <p:spTgt spid="7"/>
                                        </p:tgtEl>
                                        <p:attrNameLst>
                                          <p:attrName>style.visibility</p:attrName>
                                        </p:attrNameLst>
                                      </p:cBhvr>
                                      <p:to>
                                        <p:strVal val="visible"/>
                                      </p:to>
                                    </p:set>
                                    <p:anim calcmode="lin" valueType="num">
                                      <p:cBhvr additive="base">
                                        <p:cTn id="50" dur="500" fill="hold"/>
                                        <p:tgtEl>
                                          <p:spTgt spid="7"/>
                                        </p:tgtEl>
                                        <p:attrNameLst>
                                          <p:attrName>ppt_x</p:attrName>
                                        </p:attrNameLst>
                                      </p:cBhvr>
                                      <p:tavLst>
                                        <p:tav tm="0">
                                          <p:val>
                                            <p:strVal val="1+#ppt_w/2"/>
                                          </p:val>
                                        </p:tav>
                                        <p:tav tm="100000">
                                          <p:val>
                                            <p:strVal val="#ppt_x"/>
                                          </p:val>
                                        </p:tav>
                                      </p:tavLst>
                                    </p:anim>
                                    <p:anim calcmode="lin" valueType="num">
                                      <p:cBhvr additive="base">
                                        <p:cTn id="51" dur="500" fill="hold"/>
                                        <p:tgtEl>
                                          <p:spTgt spid="7"/>
                                        </p:tgtEl>
                                        <p:attrNameLst>
                                          <p:attrName>ppt_y</p:attrName>
                                        </p:attrNameLst>
                                      </p:cBhvr>
                                      <p:tavLst>
                                        <p:tav tm="0">
                                          <p:val>
                                            <p:strVal val="#ppt_y"/>
                                          </p:val>
                                        </p:tav>
                                        <p:tav tm="100000">
                                          <p:val>
                                            <p:strVal val="#ppt_y"/>
                                          </p:val>
                                        </p:tav>
                                      </p:tavLst>
                                    </p:anim>
                                  </p:childTnLst>
                                </p:cTn>
                              </p:par>
                              <p:par>
                                <p:cTn id="52" presetID="2" presetClass="entr" presetSubtype="2" fill="hold" nodeType="withEffect">
                                  <p:stCondLst>
                                    <p:cond delay="0"/>
                                  </p:stCondLst>
                                  <p:childTnLst>
                                    <p:set>
                                      <p:cBhvr>
                                        <p:cTn id="53" dur="1" fill="hold">
                                          <p:stCondLst>
                                            <p:cond delay="0"/>
                                          </p:stCondLst>
                                        </p:cTn>
                                        <p:tgtEl>
                                          <p:spTgt spid="12"/>
                                        </p:tgtEl>
                                        <p:attrNameLst>
                                          <p:attrName>style.visibility</p:attrName>
                                        </p:attrNameLst>
                                      </p:cBhvr>
                                      <p:to>
                                        <p:strVal val="visible"/>
                                      </p:to>
                                    </p:set>
                                    <p:anim calcmode="lin" valueType="num">
                                      <p:cBhvr additive="base">
                                        <p:cTn id="54" dur="500" fill="hold"/>
                                        <p:tgtEl>
                                          <p:spTgt spid="12"/>
                                        </p:tgtEl>
                                        <p:attrNameLst>
                                          <p:attrName>ppt_x</p:attrName>
                                        </p:attrNameLst>
                                      </p:cBhvr>
                                      <p:tavLst>
                                        <p:tav tm="0">
                                          <p:val>
                                            <p:strVal val="1+#ppt_w/2"/>
                                          </p:val>
                                        </p:tav>
                                        <p:tav tm="100000">
                                          <p:val>
                                            <p:strVal val="#ppt_x"/>
                                          </p:val>
                                        </p:tav>
                                      </p:tavLst>
                                    </p:anim>
                                    <p:anim calcmode="lin" valueType="num">
                                      <p:cBhvr additive="base">
                                        <p:cTn id="55" dur="500" fill="hold"/>
                                        <p:tgtEl>
                                          <p:spTgt spid="12"/>
                                        </p:tgtEl>
                                        <p:attrNameLst>
                                          <p:attrName>ppt_y</p:attrName>
                                        </p:attrNameLst>
                                      </p:cBhvr>
                                      <p:tavLst>
                                        <p:tav tm="0">
                                          <p:val>
                                            <p:strVal val="#ppt_y"/>
                                          </p:val>
                                        </p:tav>
                                        <p:tav tm="100000">
                                          <p:val>
                                            <p:strVal val="#ppt_y"/>
                                          </p:val>
                                        </p:tav>
                                      </p:tavLst>
                                    </p:anim>
                                  </p:childTnLst>
                                </p:cTn>
                              </p:par>
                              <p:par>
                                <p:cTn id="56" presetID="2" presetClass="entr" presetSubtype="8" fill="hold" nodeType="withEffect">
                                  <p:stCondLst>
                                    <p:cond delay="0"/>
                                  </p:stCondLst>
                                  <p:childTnLst>
                                    <p:set>
                                      <p:cBhvr>
                                        <p:cTn id="57" dur="1" fill="hold">
                                          <p:stCondLst>
                                            <p:cond delay="0"/>
                                          </p:stCondLst>
                                        </p:cTn>
                                        <p:tgtEl>
                                          <p:spTgt spid="11"/>
                                        </p:tgtEl>
                                        <p:attrNameLst>
                                          <p:attrName>style.visibility</p:attrName>
                                        </p:attrNameLst>
                                      </p:cBhvr>
                                      <p:to>
                                        <p:strVal val="visible"/>
                                      </p:to>
                                    </p:set>
                                    <p:anim calcmode="lin" valueType="num">
                                      <p:cBhvr additive="base">
                                        <p:cTn id="58" dur="500" fill="hold"/>
                                        <p:tgtEl>
                                          <p:spTgt spid="11"/>
                                        </p:tgtEl>
                                        <p:attrNameLst>
                                          <p:attrName>ppt_x</p:attrName>
                                        </p:attrNameLst>
                                      </p:cBhvr>
                                      <p:tavLst>
                                        <p:tav tm="0">
                                          <p:val>
                                            <p:strVal val="0-#ppt_w/2"/>
                                          </p:val>
                                        </p:tav>
                                        <p:tav tm="100000">
                                          <p:val>
                                            <p:strVal val="#ppt_x"/>
                                          </p:val>
                                        </p:tav>
                                      </p:tavLst>
                                    </p:anim>
                                    <p:anim calcmode="lin" valueType="num">
                                      <p:cBhvr additive="base">
                                        <p:cTn id="59" dur="500" fill="hold"/>
                                        <p:tgtEl>
                                          <p:spTgt spid="11"/>
                                        </p:tgtEl>
                                        <p:attrNameLst>
                                          <p:attrName>ppt_y</p:attrName>
                                        </p:attrNameLst>
                                      </p:cBhvr>
                                      <p:tavLst>
                                        <p:tav tm="0">
                                          <p:val>
                                            <p:strVal val="#ppt_y"/>
                                          </p:val>
                                        </p:tav>
                                        <p:tav tm="100000">
                                          <p:val>
                                            <p:strVal val="#ppt_y"/>
                                          </p:val>
                                        </p:tav>
                                      </p:tavLst>
                                    </p:anim>
                                  </p:childTnLst>
                                </p:cTn>
                              </p:par>
                              <p:par>
                                <p:cTn id="60" presetID="2" presetClass="entr" presetSubtype="8" fill="hold" nodeType="withEffect">
                                  <p:stCondLst>
                                    <p:cond delay="0"/>
                                  </p:stCondLst>
                                  <p:childTnLst>
                                    <p:set>
                                      <p:cBhvr>
                                        <p:cTn id="61" dur="1" fill="hold">
                                          <p:stCondLst>
                                            <p:cond delay="0"/>
                                          </p:stCondLst>
                                        </p:cTn>
                                        <p:tgtEl>
                                          <p:spTgt spid="10"/>
                                        </p:tgtEl>
                                        <p:attrNameLst>
                                          <p:attrName>style.visibility</p:attrName>
                                        </p:attrNameLst>
                                      </p:cBhvr>
                                      <p:to>
                                        <p:strVal val="visible"/>
                                      </p:to>
                                    </p:set>
                                    <p:anim calcmode="lin" valueType="num">
                                      <p:cBhvr additive="base">
                                        <p:cTn id="62" dur="500" fill="hold"/>
                                        <p:tgtEl>
                                          <p:spTgt spid="10"/>
                                        </p:tgtEl>
                                        <p:attrNameLst>
                                          <p:attrName>ppt_x</p:attrName>
                                        </p:attrNameLst>
                                      </p:cBhvr>
                                      <p:tavLst>
                                        <p:tav tm="0">
                                          <p:val>
                                            <p:strVal val="0-#ppt_w/2"/>
                                          </p:val>
                                        </p:tav>
                                        <p:tav tm="100000">
                                          <p:val>
                                            <p:strVal val="#ppt_x"/>
                                          </p:val>
                                        </p:tav>
                                      </p:tavLst>
                                    </p:anim>
                                    <p:anim calcmode="lin" valueType="num">
                                      <p:cBhvr additive="base">
                                        <p:cTn id="63" dur="500" fill="hold"/>
                                        <p:tgtEl>
                                          <p:spTgt spid="10"/>
                                        </p:tgtEl>
                                        <p:attrNameLst>
                                          <p:attrName>ppt_y</p:attrName>
                                        </p:attrNameLst>
                                      </p:cBhvr>
                                      <p:tavLst>
                                        <p:tav tm="0">
                                          <p:val>
                                            <p:strVal val="#ppt_y"/>
                                          </p:val>
                                        </p:tav>
                                        <p:tav tm="100000">
                                          <p:val>
                                            <p:strVal val="#ppt_y"/>
                                          </p:val>
                                        </p:tav>
                                      </p:tavLst>
                                    </p:anim>
                                  </p:childTnLst>
                                </p:cTn>
                              </p:par>
                              <p:par>
                                <p:cTn id="64" presetID="2" presetClass="entr" presetSubtype="8" fill="hold" nodeType="withEffect">
                                  <p:stCondLst>
                                    <p:cond delay="0"/>
                                  </p:stCondLst>
                                  <p:childTnLst>
                                    <p:set>
                                      <p:cBhvr>
                                        <p:cTn id="65" dur="1" fill="hold">
                                          <p:stCondLst>
                                            <p:cond delay="0"/>
                                          </p:stCondLst>
                                        </p:cTn>
                                        <p:tgtEl>
                                          <p:spTgt spid="9"/>
                                        </p:tgtEl>
                                        <p:attrNameLst>
                                          <p:attrName>style.visibility</p:attrName>
                                        </p:attrNameLst>
                                      </p:cBhvr>
                                      <p:to>
                                        <p:strVal val="visible"/>
                                      </p:to>
                                    </p:set>
                                    <p:anim calcmode="lin" valueType="num">
                                      <p:cBhvr additive="base">
                                        <p:cTn id="66" dur="500" fill="hold"/>
                                        <p:tgtEl>
                                          <p:spTgt spid="9"/>
                                        </p:tgtEl>
                                        <p:attrNameLst>
                                          <p:attrName>ppt_x</p:attrName>
                                        </p:attrNameLst>
                                      </p:cBhvr>
                                      <p:tavLst>
                                        <p:tav tm="0">
                                          <p:val>
                                            <p:strVal val="0-#ppt_w/2"/>
                                          </p:val>
                                        </p:tav>
                                        <p:tav tm="100000">
                                          <p:val>
                                            <p:strVal val="#ppt_x"/>
                                          </p:val>
                                        </p:tav>
                                      </p:tavLst>
                                    </p:anim>
                                    <p:anim calcmode="lin" valueType="num">
                                      <p:cBhvr additive="base">
                                        <p:cTn id="67"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3"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9" name="AutoShape 1"/>
          <p:cNvSpPr>
            <a:spLocks/>
          </p:cNvSpPr>
          <p:nvPr/>
        </p:nvSpPr>
        <p:spPr bwMode="auto">
          <a:xfrm>
            <a:off x="1564349" y="1874398"/>
            <a:ext cx="13936927" cy="131689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just" defTabSz="452872">
              <a:lnSpc>
                <a:spcPct val="120000"/>
              </a:lnSpc>
              <a:spcBef>
                <a:spcPts val="1189"/>
              </a:spcBef>
              <a:defRPr/>
            </a:pPr>
            <a:r>
              <a:rPr lang="zh-CN" altLang="en-US" sz="1700" dirty="0">
                <a:solidFill>
                  <a:srgbClr val="838383"/>
                </a:solidFill>
                <a:latin typeface="微软雅黑" pitchFamily="34" charset="-122"/>
                <a:ea typeface="微软雅黑" pitchFamily="34" charset="-122"/>
                <a:cs typeface="Lato" charset="0"/>
                <a:sym typeface="Lato" charset="0"/>
              </a:rPr>
              <a:t>输入您的内容输入您的内容输入您的输入您的内容输入您的内容输入您的内容输入您的内容内容输入您的内容</a:t>
            </a:r>
            <a:r>
              <a:rPr lang="en-US" altLang="zh-CN" sz="1700" dirty="0">
                <a:solidFill>
                  <a:srgbClr val="838383"/>
                </a:solidFill>
                <a:latin typeface="微软雅黑" pitchFamily="34" charset="-122"/>
                <a:ea typeface="微软雅黑" pitchFamily="34" charset="-122"/>
                <a:cs typeface="Lato" charset="0"/>
                <a:sym typeface="Lato" charset="0"/>
              </a:rPr>
              <a:t>.</a:t>
            </a:r>
            <a:r>
              <a:rPr lang="zh-CN" altLang="en-US" sz="1700" dirty="0">
                <a:solidFill>
                  <a:srgbClr val="838383"/>
                </a:solidFill>
                <a:latin typeface="微软雅黑" pitchFamily="34" charset="-122"/>
                <a:ea typeface="微软雅黑" pitchFamily="34" charset="-122"/>
                <a:cs typeface="Lato" charset="0"/>
                <a:sym typeface="Lato" charset="0"/>
              </a:rPr>
              <a:t>输入您的内容输入您的内容输入您的输入您的内容输入您的内容输入您的内容输入您的内容内容输入您的</a:t>
            </a:r>
            <a:r>
              <a:rPr lang="es-ES" sz="1700" dirty="0">
                <a:solidFill>
                  <a:srgbClr val="838383"/>
                </a:solidFill>
                <a:latin typeface="微软雅黑" pitchFamily="34" charset="-122"/>
                <a:ea typeface="微软雅黑" pitchFamily="34" charset="-122"/>
                <a:cs typeface="Lato" charset="0"/>
                <a:sym typeface="Lato" charset="0"/>
              </a:rPr>
              <a:t>idunt commodoat dictum lectus. Fusce felis tellus, volutpat quis venenatis non, adipiscing quis orci. Integer condimentum leo ut erat ultrices mollis. Nunc ut quam adipiscing, elementum enim ac, ullamcorper magna. Curabitur a felis eu tellus tincidunt rhoncus. Cras rhoncus diam tortor, id cursus purus.</a:t>
            </a:r>
            <a:endParaRPr lang="es-ES" sz="4200" dirty="0">
              <a:latin typeface="微软雅黑" pitchFamily="34" charset="-122"/>
              <a:ea typeface="微软雅黑" pitchFamily="34" charset="-122"/>
              <a:cs typeface="Gill Sans" charset="0"/>
            </a:endParaRPr>
          </a:p>
        </p:txBody>
      </p:sp>
      <p:grpSp>
        <p:nvGrpSpPr>
          <p:cNvPr id="2" name="组合 1"/>
          <p:cNvGrpSpPr/>
          <p:nvPr/>
        </p:nvGrpSpPr>
        <p:grpSpPr>
          <a:xfrm>
            <a:off x="1708785" y="3687960"/>
            <a:ext cx="4470838" cy="4460580"/>
            <a:chOff x="2441575" y="5281613"/>
            <a:chExt cx="6388100" cy="6388100"/>
          </a:xfrm>
        </p:grpSpPr>
        <p:graphicFrame>
          <p:nvGraphicFramePr>
            <p:cNvPr id="40" name="Object 4"/>
            <p:cNvGraphicFramePr>
              <a:graphicFrameLocks noChangeAspect="1"/>
            </p:cNvGraphicFramePr>
            <p:nvPr>
              <p:extLst>
                <p:ext uri="{D42A27DB-BD31-4B8C-83A1-F6EECF244321}">
                  <p14:modId xmlns:p14="http://schemas.microsoft.com/office/powerpoint/2010/main" val="1105725366"/>
                </p:ext>
              </p:extLst>
            </p:nvPr>
          </p:nvGraphicFramePr>
          <p:xfrm>
            <a:off x="2441575" y="5281613"/>
            <a:ext cx="6388100" cy="6388100"/>
          </p:xfrm>
          <a:graphic>
            <a:graphicData uri="http://schemas.openxmlformats.org/drawingml/2006/chart">
              <c:chart xmlns:c="http://schemas.openxmlformats.org/drawingml/2006/chart" xmlns:r="http://schemas.openxmlformats.org/officeDocument/2006/relationships" r:id="rId2"/>
            </a:graphicData>
          </a:graphic>
        </p:graphicFrame>
        <p:sp>
          <p:nvSpPr>
            <p:cNvPr id="41" name="AutoShape 5"/>
            <p:cNvSpPr>
              <a:spLocks/>
            </p:cNvSpPr>
            <p:nvPr/>
          </p:nvSpPr>
          <p:spPr bwMode="auto">
            <a:xfrm>
              <a:off x="2946400" y="8189913"/>
              <a:ext cx="1079500" cy="977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s-ES">
                  <a:solidFill>
                    <a:srgbClr val="FFFFFF"/>
                  </a:solidFill>
                  <a:latin typeface="微软雅黑" pitchFamily="34" charset="-122"/>
                  <a:ea typeface="微软雅黑" pitchFamily="34" charset="-122"/>
                  <a:cs typeface="Lato" charset="0"/>
                  <a:sym typeface="Lato" charset="0"/>
                </a:rPr>
                <a:t>25</a:t>
              </a:r>
              <a:endParaRPr lang="es-ES">
                <a:latin typeface="微软雅黑" pitchFamily="34" charset="-122"/>
                <a:ea typeface="微软雅黑" pitchFamily="34" charset="-122"/>
                <a:cs typeface="Gill Sans" charset="0"/>
              </a:endParaRPr>
            </a:p>
          </p:txBody>
        </p:sp>
        <p:sp>
          <p:nvSpPr>
            <p:cNvPr id="42" name="AutoShape 6"/>
            <p:cNvSpPr>
              <a:spLocks/>
            </p:cNvSpPr>
            <p:nvPr/>
          </p:nvSpPr>
          <p:spPr bwMode="auto">
            <a:xfrm>
              <a:off x="3860800" y="8450263"/>
              <a:ext cx="546100" cy="635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s-ES" sz="2400">
                  <a:solidFill>
                    <a:srgbClr val="FFFFFF"/>
                  </a:solidFill>
                  <a:latin typeface="微软雅黑" pitchFamily="34" charset="-122"/>
                  <a:ea typeface="微软雅黑" pitchFamily="34" charset="-122"/>
                  <a:cs typeface="Lato" charset="0"/>
                  <a:sym typeface="Lato" charset="0"/>
                </a:rPr>
                <a:t>%</a:t>
              </a:r>
              <a:endParaRPr lang="es-ES">
                <a:latin typeface="微软雅黑" pitchFamily="34" charset="-122"/>
                <a:ea typeface="微软雅黑" pitchFamily="34" charset="-122"/>
                <a:cs typeface="Gill Sans" charset="0"/>
              </a:endParaRPr>
            </a:p>
          </p:txBody>
        </p:sp>
        <p:sp>
          <p:nvSpPr>
            <p:cNvPr id="43" name="AutoShape 7"/>
            <p:cNvSpPr>
              <a:spLocks/>
            </p:cNvSpPr>
            <p:nvPr/>
          </p:nvSpPr>
          <p:spPr bwMode="auto">
            <a:xfrm>
              <a:off x="6096000" y="6831013"/>
              <a:ext cx="1079500" cy="977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s-ES">
                  <a:solidFill>
                    <a:srgbClr val="FFFFFF"/>
                  </a:solidFill>
                  <a:latin typeface="微软雅黑" pitchFamily="34" charset="-122"/>
                  <a:ea typeface="微软雅黑" pitchFamily="34" charset="-122"/>
                  <a:cs typeface="Lato" charset="0"/>
                  <a:sym typeface="Lato" charset="0"/>
                </a:rPr>
                <a:t>25</a:t>
              </a:r>
              <a:endParaRPr lang="es-ES">
                <a:latin typeface="微软雅黑" pitchFamily="34" charset="-122"/>
                <a:ea typeface="微软雅黑" pitchFamily="34" charset="-122"/>
                <a:cs typeface="Gill Sans" charset="0"/>
              </a:endParaRPr>
            </a:p>
          </p:txBody>
        </p:sp>
        <p:sp>
          <p:nvSpPr>
            <p:cNvPr id="44" name="AutoShape 8"/>
            <p:cNvSpPr>
              <a:spLocks/>
            </p:cNvSpPr>
            <p:nvPr/>
          </p:nvSpPr>
          <p:spPr bwMode="auto">
            <a:xfrm>
              <a:off x="7023100" y="7091363"/>
              <a:ext cx="546100" cy="635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s-ES" sz="2400">
                  <a:solidFill>
                    <a:srgbClr val="FFFFFF"/>
                  </a:solidFill>
                  <a:latin typeface="微软雅黑" pitchFamily="34" charset="-122"/>
                  <a:ea typeface="微软雅黑" pitchFamily="34" charset="-122"/>
                  <a:cs typeface="Lato" charset="0"/>
                  <a:sym typeface="Lato" charset="0"/>
                </a:rPr>
                <a:t>%</a:t>
              </a:r>
              <a:endParaRPr lang="es-ES">
                <a:latin typeface="微软雅黑" pitchFamily="34" charset="-122"/>
                <a:ea typeface="微软雅黑" pitchFamily="34" charset="-122"/>
                <a:cs typeface="Gill Sans" charset="0"/>
              </a:endParaRPr>
            </a:p>
          </p:txBody>
        </p:sp>
        <p:sp>
          <p:nvSpPr>
            <p:cNvPr id="45" name="AutoShape 9"/>
            <p:cNvSpPr>
              <a:spLocks/>
            </p:cNvSpPr>
            <p:nvPr/>
          </p:nvSpPr>
          <p:spPr bwMode="auto">
            <a:xfrm>
              <a:off x="5359400" y="9828213"/>
              <a:ext cx="1079500" cy="977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s-ES">
                  <a:solidFill>
                    <a:srgbClr val="FFFFFF"/>
                  </a:solidFill>
                  <a:latin typeface="微软雅黑" pitchFamily="34" charset="-122"/>
                  <a:ea typeface="微软雅黑" pitchFamily="34" charset="-122"/>
                  <a:cs typeface="Lato" charset="0"/>
                  <a:sym typeface="Lato" charset="0"/>
                </a:rPr>
                <a:t>25</a:t>
              </a:r>
              <a:endParaRPr lang="es-ES">
                <a:latin typeface="微软雅黑" pitchFamily="34" charset="-122"/>
                <a:ea typeface="微软雅黑" pitchFamily="34" charset="-122"/>
                <a:cs typeface="Gill Sans" charset="0"/>
              </a:endParaRPr>
            </a:p>
          </p:txBody>
        </p:sp>
        <p:sp>
          <p:nvSpPr>
            <p:cNvPr id="46" name="AutoShape 10"/>
            <p:cNvSpPr>
              <a:spLocks/>
            </p:cNvSpPr>
            <p:nvPr/>
          </p:nvSpPr>
          <p:spPr bwMode="auto">
            <a:xfrm>
              <a:off x="6286500" y="10088563"/>
              <a:ext cx="546100" cy="635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s-ES" sz="2400">
                  <a:solidFill>
                    <a:srgbClr val="FFFFFF"/>
                  </a:solidFill>
                  <a:latin typeface="微软雅黑" pitchFamily="34" charset="-122"/>
                  <a:ea typeface="微软雅黑" pitchFamily="34" charset="-122"/>
                  <a:cs typeface="Lato" charset="0"/>
                  <a:sym typeface="Lato" charset="0"/>
                </a:rPr>
                <a:t>%</a:t>
              </a:r>
              <a:endParaRPr lang="es-ES">
                <a:latin typeface="微软雅黑" pitchFamily="34" charset="-122"/>
                <a:ea typeface="微软雅黑" pitchFamily="34" charset="-122"/>
                <a:cs typeface="Gill Sans" charset="0"/>
              </a:endParaRPr>
            </a:p>
          </p:txBody>
        </p:sp>
        <p:sp>
          <p:nvSpPr>
            <p:cNvPr id="47" name="AutoShape 11"/>
            <p:cNvSpPr>
              <a:spLocks/>
            </p:cNvSpPr>
            <p:nvPr/>
          </p:nvSpPr>
          <p:spPr bwMode="auto">
            <a:xfrm>
              <a:off x="4343400" y="6107113"/>
              <a:ext cx="1079500" cy="977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s-ES">
                  <a:solidFill>
                    <a:srgbClr val="FFFFFF"/>
                  </a:solidFill>
                  <a:latin typeface="微软雅黑" pitchFamily="34" charset="-122"/>
                  <a:ea typeface="微软雅黑" pitchFamily="34" charset="-122"/>
                  <a:cs typeface="Lato" charset="0"/>
                  <a:sym typeface="Lato" charset="0"/>
                </a:rPr>
                <a:t>5</a:t>
              </a:r>
              <a:endParaRPr lang="es-ES">
                <a:latin typeface="微软雅黑" pitchFamily="34" charset="-122"/>
                <a:ea typeface="微软雅黑" pitchFamily="34" charset="-122"/>
                <a:cs typeface="Gill Sans" charset="0"/>
              </a:endParaRPr>
            </a:p>
          </p:txBody>
        </p:sp>
        <p:sp>
          <p:nvSpPr>
            <p:cNvPr id="48" name="AutoShape 12"/>
            <p:cNvSpPr>
              <a:spLocks/>
            </p:cNvSpPr>
            <p:nvPr/>
          </p:nvSpPr>
          <p:spPr bwMode="auto">
            <a:xfrm>
              <a:off x="4813300" y="6367463"/>
              <a:ext cx="546100" cy="635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s-ES" sz="2400" dirty="0">
                  <a:solidFill>
                    <a:srgbClr val="FFFFFF"/>
                  </a:solidFill>
                  <a:latin typeface="微软雅黑" pitchFamily="34" charset="-122"/>
                  <a:ea typeface="微软雅黑" pitchFamily="34" charset="-122"/>
                  <a:cs typeface="Lato" charset="0"/>
                  <a:sym typeface="Lato" charset="0"/>
                </a:rPr>
                <a:t>%</a:t>
              </a:r>
              <a:endParaRPr lang="es-ES" dirty="0">
                <a:latin typeface="微软雅黑" pitchFamily="34" charset="-122"/>
                <a:ea typeface="微软雅黑" pitchFamily="34" charset="-122"/>
                <a:cs typeface="Gill Sans" charset="0"/>
              </a:endParaRPr>
            </a:p>
          </p:txBody>
        </p:sp>
      </p:grpSp>
      <p:grpSp>
        <p:nvGrpSpPr>
          <p:cNvPr id="3" name="组合 2"/>
          <p:cNvGrpSpPr/>
          <p:nvPr/>
        </p:nvGrpSpPr>
        <p:grpSpPr>
          <a:xfrm>
            <a:off x="7786191" y="3818762"/>
            <a:ext cx="7723973" cy="819177"/>
            <a:chOff x="11125200" y="5468938"/>
            <a:chExt cx="11036300" cy="1173162"/>
          </a:xfrm>
        </p:grpSpPr>
        <p:sp>
          <p:nvSpPr>
            <p:cNvPr id="49" name="AutoShape 13"/>
            <p:cNvSpPr>
              <a:spLocks/>
            </p:cNvSpPr>
            <p:nvPr/>
          </p:nvSpPr>
          <p:spPr bwMode="auto">
            <a:xfrm>
              <a:off x="12369800" y="6464300"/>
              <a:ext cx="9791700" cy="101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rgbClr val="ACACAC"/>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3900">
                <a:solidFill>
                  <a:srgbClr val="FFFFFF"/>
                </a:solidFill>
                <a:effectLst>
                  <a:outerShdw blurRad="38100" dist="38100" dir="2700000" algn="tl">
                    <a:srgbClr val="000000"/>
                  </a:outerShdw>
                </a:effectLst>
                <a:latin typeface="微软雅黑" pitchFamily="34" charset="-122"/>
                <a:ea typeface="微软雅黑" pitchFamily="34" charset="-122"/>
                <a:cs typeface="Gill Sans" charset="0"/>
              </a:endParaRPr>
            </a:p>
          </p:txBody>
        </p:sp>
        <p:sp>
          <p:nvSpPr>
            <p:cNvPr id="50" name="AutoShape 14"/>
            <p:cNvSpPr>
              <a:spLocks/>
            </p:cNvSpPr>
            <p:nvPr/>
          </p:nvSpPr>
          <p:spPr bwMode="auto">
            <a:xfrm>
              <a:off x="11125200" y="6388100"/>
              <a:ext cx="6350000" cy="254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chemeClr val="accent1"/>
            </a:solidFill>
            <a:ln>
              <a:noFill/>
            </a:ln>
            <a:effectLst/>
            <a:extLst/>
          </p:spPr>
          <p:txBody>
            <a:bodyPr lIns="0" tIns="0" rIns="0" bIns="0" anchor="ctr"/>
            <a:lstStyle/>
            <a:p>
              <a:pPr>
                <a:defRPr/>
              </a:pPr>
              <a:endParaRPr lang="es-ES" sz="3900">
                <a:solidFill>
                  <a:srgbClr val="FFFFFF"/>
                </a:solidFill>
                <a:effectLst>
                  <a:outerShdw blurRad="38100" dist="38100" dir="2700000" algn="tl">
                    <a:srgbClr val="000000"/>
                  </a:outerShdw>
                </a:effectLst>
                <a:latin typeface="微软雅黑" pitchFamily="34" charset="-122"/>
                <a:ea typeface="微软雅黑" pitchFamily="34" charset="-122"/>
                <a:cs typeface="Gill Sans" charset="0"/>
              </a:endParaRPr>
            </a:p>
          </p:txBody>
        </p:sp>
        <p:sp>
          <p:nvSpPr>
            <p:cNvPr id="51" name="AutoShape 15"/>
            <p:cNvSpPr>
              <a:spLocks/>
            </p:cNvSpPr>
            <p:nvPr/>
          </p:nvSpPr>
          <p:spPr bwMode="auto">
            <a:xfrm>
              <a:off x="11125200" y="5908675"/>
              <a:ext cx="6896100" cy="279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just" defTabSz="452872">
                <a:spcBef>
                  <a:spcPts val="1189"/>
                </a:spcBef>
                <a:defRPr/>
              </a:pPr>
              <a:r>
                <a:rPr lang="es-ES" sz="1400" dirty="0">
                  <a:solidFill>
                    <a:srgbClr val="838383"/>
                  </a:solidFill>
                  <a:latin typeface="微软雅黑" pitchFamily="34" charset="-122"/>
                  <a:ea typeface="微软雅黑" pitchFamily="34" charset="-122"/>
                  <a:cs typeface="Lato" charset="0"/>
                  <a:sym typeface="Lato" charset="0"/>
                </a:rPr>
                <a:t>Lorem ipsum dolor sit amet, consectetur adipiscing elit.</a:t>
              </a:r>
              <a:endParaRPr lang="es-ES" sz="3800" dirty="0">
                <a:latin typeface="微软雅黑" pitchFamily="34" charset="-122"/>
                <a:ea typeface="微软雅黑" pitchFamily="34" charset="-122"/>
                <a:cs typeface="Gill Sans" charset="0"/>
              </a:endParaRPr>
            </a:p>
          </p:txBody>
        </p:sp>
        <p:sp>
          <p:nvSpPr>
            <p:cNvPr id="52" name="AutoShape 16"/>
            <p:cNvSpPr>
              <a:spLocks/>
            </p:cNvSpPr>
            <p:nvPr/>
          </p:nvSpPr>
          <p:spPr bwMode="auto">
            <a:xfrm>
              <a:off x="11125200" y="5468938"/>
              <a:ext cx="3556000" cy="368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452872">
                <a:spcBef>
                  <a:spcPts val="1189"/>
                </a:spcBef>
                <a:defRPr/>
              </a:pPr>
              <a:r>
                <a:rPr lang="es-ES" sz="2200" b="1" dirty="0">
                  <a:solidFill>
                    <a:srgbClr val="3B3B3B"/>
                  </a:solidFill>
                  <a:latin typeface="微软雅黑" pitchFamily="34" charset="-122"/>
                  <a:ea typeface="微软雅黑" pitchFamily="34" charset="-122"/>
                  <a:cs typeface="Lato" charset="0"/>
                  <a:sym typeface="Lato" charset="0"/>
                </a:rPr>
                <a:t>Commercial</a:t>
              </a:r>
              <a:endParaRPr lang="es-ES" sz="4200" dirty="0">
                <a:latin typeface="微软雅黑" pitchFamily="34" charset="-122"/>
                <a:ea typeface="微软雅黑" pitchFamily="34" charset="-122"/>
                <a:cs typeface="Gill Sans" charset="0"/>
              </a:endParaRPr>
            </a:p>
          </p:txBody>
        </p:sp>
      </p:grpSp>
      <p:grpSp>
        <p:nvGrpSpPr>
          <p:cNvPr id="4" name="组合 3"/>
          <p:cNvGrpSpPr/>
          <p:nvPr/>
        </p:nvGrpSpPr>
        <p:grpSpPr>
          <a:xfrm>
            <a:off x="7786191" y="4856312"/>
            <a:ext cx="7723973" cy="819177"/>
            <a:chOff x="11125200" y="6954838"/>
            <a:chExt cx="11036300" cy="1173162"/>
          </a:xfrm>
        </p:grpSpPr>
        <p:sp>
          <p:nvSpPr>
            <p:cNvPr id="53" name="AutoShape 17"/>
            <p:cNvSpPr>
              <a:spLocks/>
            </p:cNvSpPr>
            <p:nvPr/>
          </p:nvSpPr>
          <p:spPr bwMode="auto">
            <a:xfrm>
              <a:off x="12369800" y="7950200"/>
              <a:ext cx="9791700" cy="101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rgbClr val="ACACAC"/>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3900">
                <a:solidFill>
                  <a:srgbClr val="FFFFFF"/>
                </a:solidFill>
                <a:effectLst>
                  <a:outerShdw blurRad="38100" dist="38100" dir="2700000" algn="tl">
                    <a:srgbClr val="000000"/>
                  </a:outerShdw>
                </a:effectLst>
                <a:latin typeface="微软雅黑" pitchFamily="34" charset="-122"/>
                <a:ea typeface="微软雅黑" pitchFamily="34" charset="-122"/>
                <a:cs typeface="Gill Sans" charset="0"/>
              </a:endParaRPr>
            </a:p>
          </p:txBody>
        </p:sp>
        <p:sp>
          <p:nvSpPr>
            <p:cNvPr id="54" name="AutoShape 18"/>
            <p:cNvSpPr>
              <a:spLocks/>
            </p:cNvSpPr>
            <p:nvPr/>
          </p:nvSpPr>
          <p:spPr bwMode="auto">
            <a:xfrm>
              <a:off x="11125200" y="7874000"/>
              <a:ext cx="7569200" cy="254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chemeClr val="accent2"/>
            </a:solidFill>
            <a:ln>
              <a:noFill/>
            </a:ln>
            <a:effectLst/>
            <a:extLst/>
          </p:spPr>
          <p:txBody>
            <a:bodyPr lIns="0" tIns="0" rIns="0" bIns="0" anchor="ctr"/>
            <a:lstStyle/>
            <a:p>
              <a:pPr>
                <a:defRPr/>
              </a:pPr>
              <a:endParaRPr lang="es-ES" sz="3900">
                <a:solidFill>
                  <a:srgbClr val="FFFFFF"/>
                </a:solidFill>
                <a:effectLst>
                  <a:outerShdw blurRad="38100" dist="38100" dir="2700000" algn="tl">
                    <a:srgbClr val="000000"/>
                  </a:outerShdw>
                </a:effectLst>
                <a:latin typeface="微软雅黑" pitchFamily="34" charset="-122"/>
                <a:ea typeface="微软雅黑" pitchFamily="34" charset="-122"/>
                <a:cs typeface="Gill Sans" charset="0"/>
              </a:endParaRPr>
            </a:p>
          </p:txBody>
        </p:sp>
        <p:sp>
          <p:nvSpPr>
            <p:cNvPr id="55" name="AutoShape 19"/>
            <p:cNvSpPr>
              <a:spLocks/>
            </p:cNvSpPr>
            <p:nvPr/>
          </p:nvSpPr>
          <p:spPr bwMode="auto">
            <a:xfrm>
              <a:off x="11125200" y="7394575"/>
              <a:ext cx="6896100" cy="279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just" defTabSz="452872">
                <a:spcBef>
                  <a:spcPts val="1189"/>
                </a:spcBef>
                <a:defRPr/>
              </a:pPr>
              <a:r>
                <a:rPr lang="zh-CN" altLang="en-US" sz="1400" dirty="0">
                  <a:solidFill>
                    <a:srgbClr val="838383"/>
                  </a:solidFill>
                  <a:latin typeface="微软雅黑" pitchFamily="34" charset="-122"/>
                  <a:ea typeface="微软雅黑" pitchFamily="34" charset="-122"/>
                  <a:cs typeface="Lato" charset="0"/>
                  <a:sym typeface="Lato" charset="0"/>
                </a:rPr>
                <a:t>输入您的内容输入您的内容输入您的内容输入您的内容</a:t>
              </a:r>
              <a:endParaRPr lang="es-ES" sz="3800" dirty="0">
                <a:latin typeface="微软雅黑" pitchFamily="34" charset="-122"/>
                <a:ea typeface="微软雅黑" pitchFamily="34" charset="-122"/>
                <a:cs typeface="Gill Sans" charset="0"/>
              </a:endParaRPr>
            </a:p>
          </p:txBody>
        </p:sp>
        <p:sp>
          <p:nvSpPr>
            <p:cNvPr id="56" name="AutoShape 20"/>
            <p:cNvSpPr>
              <a:spLocks/>
            </p:cNvSpPr>
            <p:nvPr/>
          </p:nvSpPr>
          <p:spPr bwMode="auto">
            <a:xfrm>
              <a:off x="11125200" y="6954838"/>
              <a:ext cx="3556000" cy="368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452872">
                <a:spcBef>
                  <a:spcPts val="1189"/>
                </a:spcBef>
                <a:defRPr/>
              </a:pPr>
              <a:r>
                <a:rPr lang="es-ES" sz="2200" b="1">
                  <a:solidFill>
                    <a:srgbClr val="3B3B3B"/>
                  </a:solidFill>
                  <a:latin typeface="微软雅黑" pitchFamily="34" charset="-122"/>
                  <a:ea typeface="微软雅黑" pitchFamily="34" charset="-122"/>
                  <a:cs typeface="Lato" charset="0"/>
                  <a:sym typeface="Lato" charset="0"/>
                </a:rPr>
                <a:t>Individual</a:t>
              </a:r>
              <a:endParaRPr lang="es-ES" sz="4200">
                <a:latin typeface="微软雅黑" pitchFamily="34" charset="-122"/>
                <a:ea typeface="微软雅黑" pitchFamily="34" charset="-122"/>
                <a:cs typeface="Gill Sans" charset="0"/>
              </a:endParaRPr>
            </a:p>
          </p:txBody>
        </p:sp>
      </p:grpSp>
      <p:grpSp>
        <p:nvGrpSpPr>
          <p:cNvPr id="5" name="组合 4"/>
          <p:cNvGrpSpPr/>
          <p:nvPr/>
        </p:nvGrpSpPr>
        <p:grpSpPr>
          <a:xfrm>
            <a:off x="7786191" y="5929335"/>
            <a:ext cx="7723973" cy="801441"/>
            <a:chOff x="11125200" y="8491538"/>
            <a:chExt cx="11036300" cy="1147762"/>
          </a:xfrm>
        </p:grpSpPr>
        <p:sp>
          <p:nvSpPr>
            <p:cNvPr id="57" name="AutoShape 21"/>
            <p:cNvSpPr>
              <a:spLocks/>
            </p:cNvSpPr>
            <p:nvPr/>
          </p:nvSpPr>
          <p:spPr bwMode="auto">
            <a:xfrm>
              <a:off x="12369800" y="9486900"/>
              <a:ext cx="9791700" cy="101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rgbClr val="ACACAC"/>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3900">
                <a:solidFill>
                  <a:srgbClr val="FFFFFF"/>
                </a:solidFill>
                <a:effectLst>
                  <a:outerShdw blurRad="38100" dist="38100" dir="2700000" algn="tl">
                    <a:srgbClr val="000000"/>
                  </a:outerShdw>
                </a:effectLst>
                <a:latin typeface="微软雅黑" pitchFamily="34" charset="-122"/>
                <a:ea typeface="微软雅黑" pitchFamily="34" charset="-122"/>
                <a:cs typeface="Gill Sans" charset="0"/>
              </a:endParaRPr>
            </a:p>
          </p:txBody>
        </p:sp>
        <p:sp>
          <p:nvSpPr>
            <p:cNvPr id="58" name="AutoShape 22"/>
            <p:cNvSpPr>
              <a:spLocks/>
            </p:cNvSpPr>
            <p:nvPr/>
          </p:nvSpPr>
          <p:spPr bwMode="auto">
            <a:xfrm>
              <a:off x="11125200" y="9410700"/>
              <a:ext cx="4622800" cy="228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chemeClr val="accent6"/>
            </a:solidFill>
            <a:ln w="12700">
              <a:miter lim="400000"/>
            </a:ln>
            <a:extLst/>
          </p:spPr>
          <p:txBody>
            <a:bodyPr lIns="0" tIns="0" rIns="0" bIns="0" anchor="ctr"/>
            <a:lstStyle/>
            <a:p>
              <a:endParaRPr lang="es-ES" sz="2200">
                <a:solidFill>
                  <a:srgbClr val="FFFFFF"/>
                </a:solidFill>
                <a:latin typeface="微软雅黑" pitchFamily="34" charset="-122"/>
                <a:ea typeface="微软雅黑" pitchFamily="34" charset="-122"/>
              </a:endParaRPr>
            </a:p>
          </p:txBody>
        </p:sp>
        <p:sp>
          <p:nvSpPr>
            <p:cNvPr id="59" name="AutoShape 23"/>
            <p:cNvSpPr>
              <a:spLocks/>
            </p:cNvSpPr>
            <p:nvPr/>
          </p:nvSpPr>
          <p:spPr bwMode="auto">
            <a:xfrm>
              <a:off x="11125200" y="8931275"/>
              <a:ext cx="6896100" cy="279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just" defTabSz="452872">
                <a:spcBef>
                  <a:spcPts val="1189"/>
                </a:spcBef>
                <a:defRPr/>
              </a:pPr>
              <a:r>
                <a:rPr lang="zh-CN" altLang="en-US" sz="1400" dirty="0">
                  <a:solidFill>
                    <a:srgbClr val="838383"/>
                  </a:solidFill>
                  <a:latin typeface="微软雅黑" pitchFamily="34" charset="-122"/>
                  <a:ea typeface="微软雅黑" pitchFamily="34" charset="-122"/>
                  <a:cs typeface="Lato" charset="0"/>
                  <a:sym typeface="Lato" charset="0"/>
                </a:rPr>
                <a:t>输入您的内容输入您的内容输入您的内容输入您的内容</a:t>
              </a:r>
              <a:endParaRPr lang="es-ES" sz="3800" dirty="0">
                <a:latin typeface="微软雅黑" pitchFamily="34" charset="-122"/>
                <a:ea typeface="微软雅黑" pitchFamily="34" charset="-122"/>
                <a:cs typeface="Gill Sans" charset="0"/>
              </a:endParaRPr>
            </a:p>
          </p:txBody>
        </p:sp>
        <p:sp>
          <p:nvSpPr>
            <p:cNvPr id="60" name="AutoShape 24"/>
            <p:cNvSpPr>
              <a:spLocks/>
            </p:cNvSpPr>
            <p:nvPr/>
          </p:nvSpPr>
          <p:spPr bwMode="auto">
            <a:xfrm>
              <a:off x="11125200" y="8491538"/>
              <a:ext cx="3556000" cy="368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452872">
                <a:spcBef>
                  <a:spcPts val="1189"/>
                </a:spcBef>
                <a:defRPr/>
              </a:pPr>
              <a:r>
                <a:rPr lang="es-ES" sz="2200" b="1">
                  <a:solidFill>
                    <a:srgbClr val="3B3B3B"/>
                  </a:solidFill>
                  <a:latin typeface="微软雅黑" pitchFamily="34" charset="-122"/>
                  <a:ea typeface="微软雅黑" pitchFamily="34" charset="-122"/>
                  <a:cs typeface="Lato" charset="0"/>
                  <a:sym typeface="Lato" charset="0"/>
                </a:rPr>
                <a:t>Corporative</a:t>
              </a:r>
              <a:endParaRPr lang="es-ES" sz="4200">
                <a:latin typeface="微软雅黑" pitchFamily="34" charset="-122"/>
                <a:ea typeface="微软雅黑" pitchFamily="34" charset="-122"/>
                <a:cs typeface="Gill Sans" charset="0"/>
              </a:endParaRPr>
            </a:p>
          </p:txBody>
        </p:sp>
      </p:grpSp>
      <p:grpSp>
        <p:nvGrpSpPr>
          <p:cNvPr id="6" name="组合 5"/>
          <p:cNvGrpSpPr/>
          <p:nvPr/>
        </p:nvGrpSpPr>
        <p:grpSpPr>
          <a:xfrm>
            <a:off x="7786191" y="7037828"/>
            <a:ext cx="7723973" cy="819177"/>
            <a:chOff x="11125200" y="10079038"/>
            <a:chExt cx="11036300" cy="1173162"/>
          </a:xfrm>
        </p:grpSpPr>
        <p:sp>
          <p:nvSpPr>
            <p:cNvPr id="61" name="AutoShape 25"/>
            <p:cNvSpPr>
              <a:spLocks/>
            </p:cNvSpPr>
            <p:nvPr/>
          </p:nvSpPr>
          <p:spPr bwMode="auto">
            <a:xfrm>
              <a:off x="12369800" y="11074400"/>
              <a:ext cx="9791700" cy="101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rgbClr val="ACACAC"/>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3900">
                <a:solidFill>
                  <a:srgbClr val="FFFFFF"/>
                </a:solidFill>
                <a:effectLst>
                  <a:outerShdw blurRad="38100" dist="38100" dir="2700000" algn="tl">
                    <a:srgbClr val="000000"/>
                  </a:outerShdw>
                </a:effectLst>
                <a:latin typeface="微软雅黑" pitchFamily="34" charset="-122"/>
                <a:ea typeface="微软雅黑" pitchFamily="34" charset="-122"/>
                <a:cs typeface="Gill Sans" charset="0"/>
              </a:endParaRPr>
            </a:p>
          </p:txBody>
        </p:sp>
        <p:sp>
          <p:nvSpPr>
            <p:cNvPr id="62" name="AutoShape 26"/>
            <p:cNvSpPr>
              <a:spLocks/>
            </p:cNvSpPr>
            <p:nvPr/>
          </p:nvSpPr>
          <p:spPr bwMode="auto">
            <a:xfrm>
              <a:off x="11125200" y="10998200"/>
              <a:ext cx="1905000" cy="254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chemeClr val="accent4"/>
            </a:solidFill>
            <a:ln w="12700">
              <a:miter lim="400000"/>
            </a:ln>
            <a:extLst/>
          </p:spPr>
          <p:txBody>
            <a:bodyPr lIns="0" tIns="0" rIns="0" bIns="0" anchor="ctr"/>
            <a:lstStyle/>
            <a:p>
              <a:endParaRPr lang="es-ES" sz="2200">
                <a:solidFill>
                  <a:srgbClr val="FFFFFF"/>
                </a:solidFill>
                <a:latin typeface="微软雅黑" pitchFamily="34" charset="-122"/>
                <a:ea typeface="微软雅黑" pitchFamily="34" charset="-122"/>
              </a:endParaRPr>
            </a:p>
          </p:txBody>
        </p:sp>
        <p:sp>
          <p:nvSpPr>
            <p:cNvPr id="63" name="AutoShape 27"/>
            <p:cNvSpPr>
              <a:spLocks/>
            </p:cNvSpPr>
            <p:nvPr/>
          </p:nvSpPr>
          <p:spPr bwMode="auto">
            <a:xfrm>
              <a:off x="11125200" y="10518775"/>
              <a:ext cx="6896100" cy="279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just" defTabSz="452872">
                <a:spcBef>
                  <a:spcPts val="1189"/>
                </a:spcBef>
                <a:defRPr/>
              </a:pPr>
              <a:r>
                <a:rPr lang="zh-CN" altLang="en-US" sz="1400" dirty="0">
                  <a:solidFill>
                    <a:srgbClr val="838383"/>
                  </a:solidFill>
                  <a:latin typeface="微软雅黑" pitchFamily="34" charset="-122"/>
                  <a:ea typeface="微软雅黑" pitchFamily="34" charset="-122"/>
                  <a:cs typeface="Lato" charset="0"/>
                  <a:sym typeface="Lato" charset="0"/>
                </a:rPr>
                <a:t>输入您的内容输入您的内容输入您的内容输入您的内容</a:t>
              </a:r>
              <a:endParaRPr lang="es-ES" sz="3800" dirty="0">
                <a:latin typeface="微软雅黑" pitchFamily="34" charset="-122"/>
                <a:ea typeface="微软雅黑" pitchFamily="34" charset="-122"/>
                <a:cs typeface="Gill Sans" charset="0"/>
              </a:endParaRPr>
            </a:p>
          </p:txBody>
        </p:sp>
        <p:sp>
          <p:nvSpPr>
            <p:cNvPr id="64" name="AutoShape 28"/>
            <p:cNvSpPr>
              <a:spLocks/>
            </p:cNvSpPr>
            <p:nvPr/>
          </p:nvSpPr>
          <p:spPr bwMode="auto">
            <a:xfrm>
              <a:off x="11125200" y="10079038"/>
              <a:ext cx="3556000" cy="368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452872">
                <a:spcBef>
                  <a:spcPts val="1189"/>
                </a:spcBef>
                <a:defRPr/>
              </a:pPr>
              <a:r>
                <a:rPr lang="es-ES" sz="2200" b="1">
                  <a:solidFill>
                    <a:srgbClr val="3B3B3B"/>
                  </a:solidFill>
                  <a:latin typeface="微软雅黑" pitchFamily="34" charset="-122"/>
                  <a:ea typeface="微软雅黑" pitchFamily="34" charset="-122"/>
                  <a:cs typeface="Lato" charset="0"/>
                  <a:sym typeface="Lato" charset="0"/>
                </a:rPr>
                <a:t>Delivery</a:t>
              </a:r>
              <a:endParaRPr lang="es-ES" sz="4200">
                <a:latin typeface="微软雅黑" pitchFamily="34" charset="-122"/>
                <a:ea typeface="微软雅黑" pitchFamily="34" charset="-122"/>
                <a:cs typeface="Gill Sans" charset="0"/>
              </a:endParaRPr>
            </a:p>
          </p:txBody>
        </p:sp>
      </p:grpSp>
      <p:sp>
        <p:nvSpPr>
          <p:cNvPr id="33" name="Shape 1435"/>
          <p:cNvSpPr txBox="1">
            <a:spLocks/>
          </p:cNvSpPr>
          <p:nvPr/>
        </p:nvSpPr>
        <p:spPr>
          <a:xfrm>
            <a:off x="16006046" y="8963674"/>
            <a:ext cx="546633" cy="533902"/>
          </a:xfrm>
          <a:prstGeom prst="rect">
            <a:avLst/>
          </a:prstGeom>
          <a:extLst>
            <a:ext uri="{C572A759-6A51-4108-AA02-DFA0A04FC94B}">
              <ma14:wrappingTextBoxFlag xmlns:ma14="http://schemas.microsoft.com/office/mac/drawingml/2011/main" xmlns="" val="1"/>
            </a:ext>
          </a:extLst>
        </p:spPr>
        <p:txBody>
          <a:bodyPr lIns="63935" tIns="31967" rIns="63935" bIns="31967"/>
          <a:lstStyle>
            <a:lvl1pPr algn="ctr" defTabSz="408473">
              <a:defRPr sz="3500">
                <a:latin typeface="+mn-lt"/>
                <a:ea typeface="+mn-ea"/>
                <a:cs typeface="+mn-cs"/>
                <a:sym typeface="Helvetica Light"/>
              </a:defRPr>
            </a:lvl1pPr>
            <a:lvl2pPr indent="159837" algn="ctr" defTabSz="408473">
              <a:defRPr sz="3500">
                <a:latin typeface="+mn-lt"/>
                <a:ea typeface="+mn-ea"/>
                <a:cs typeface="+mn-cs"/>
                <a:sym typeface="Helvetica Light"/>
              </a:defRPr>
            </a:lvl2pPr>
            <a:lvl3pPr indent="319674" algn="ctr" defTabSz="408473">
              <a:defRPr sz="3500">
                <a:latin typeface="+mn-lt"/>
                <a:ea typeface="+mn-ea"/>
                <a:cs typeface="+mn-cs"/>
                <a:sym typeface="Helvetica Light"/>
              </a:defRPr>
            </a:lvl3pPr>
            <a:lvl4pPr indent="479511" algn="ctr" defTabSz="408473">
              <a:defRPr sz="3500">
                <a:latin typeface="+mn-lt"/>
                <a:ea typeface="+mn-ea"/>
                <a:cs typeface="+mn-cs"/>
                <a:sym typeface="Helvetica Light"/>
              </a:defRPr>
            </a:lvl4pPr>
            <a:lvl5pPr indent="639348" algn="ctr" defTabSz="408473">
              <a:defRPr sz="3500">
                <a:latin typeface="+mn-lt"/>
                <a:ea typeface="+mn-ea"/>
                <a:cs typeface="+mn-cs"/>
                <a:sym typeface="Helvetica Light"/>
              </a:defRPr>
            </a:lvl5pPr>
            <a:lvl6pPr indent="799186" algn="ctr" defTabSz="408473">
              <a:defRPr sz="3500">
                <a:latin typeface="+mn-lt"/>
                <a:ea typeface="+mn-ea"/>
                <a:cs typeface="+mn-cs"/>
                <a:sym typeface="Helvetica Light"/>
              </a:defRPr>
            </a:lvl6pPr>
            <a:lvl7pPr indent="959023" algn="ctr" defTabSz="408473">
              <a:defRPr sz="3500">
                <a:latin typeface="+mn-lt"/>
                <a:ea typeface="+mn-ea"/>
                <a:cs typeface="+mn-cs"/>
                <a:sym typeface="Helvetica Light"/>
              </a:defRPr>
            </a:lvl7pPr>
            <a:lvl8pPr indent="1118860" algn="ctr" defTabSz="408473">
              <a:defRPr sz="3500">
                <a:latin typeface="+mn-lt"/>
                <a:ea typeface="+mn-ea"/>
                <a:cs typeface="+mn-cs"/>
                <a:sym typeface="Helvetica Light"/>
              </a:defRPr>
            </a:lvl8pPr>
            <a:lvl9pPr indent="1278697" algn="ctr" defTabSz="408473">
              <a:defRPr sz="3500">
                <a:latin typeface="+mn-lt"/>
                <a:ea typeface="+mn-ea"/>
                <a:cs typeface="+mn-cs"/>
                <a:sym typeface="Helvetica Light"/>
              </a:defRPr>
            </a:lvl9pPr>
          </a:lstStyle>
          <a:p>
            <a:pPr>
              <a:defRPr sz="1800">
                <a:solidFill>
                  <a:srgbClr val="000000"/>
                </a:solidFill>
              </a:defRPr>
            </a:pPr>
            <a:fld id="{86CB4B4D-7CA3-9044-876B-883B54F8677D}" type="slidenum">
              <a:rPr lang="en-US" altLang="zh-CN" sz="2000" smtClean="0">
                <a:solidFill>
                  <a:schemeClr val="bg1">
                    <a:lumMod val="75000"/>
                  </a:schemeClr>
                </a:solidFill>
                <a:latin typeface="微软雅黑" pitchFamily="34" charset="-122"/>
                <a:ea typeface="微软雅黑" pitchFamily="34" charset="-122"/>
              </a:rPr>
              <a:pPr>
                <a:defRPr sz="1800">
                  <a:solidFill>
                    <a:srgbClr val="000000"/>
                  </a:solidFill>
                </a:defRPr>
              </a:pPr>
              <a:t>24</a:t>
            </a:fld>
            <a:endParaRPr lang="en-US" altLang="zh-CN" sz="2000">
              <a:solidFill>
                <a:schemeClr val="bg1">
                  <a:lumMod val="7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2809051751"/>
      </p:ext>
    </p:extLst>
  </p:cSld>
  <p:clrMapOvr>
    <a:masterClrMapping/>
  </p:clrMapOvr>
  <mc:AlternateContent xmlns:mc="http://schemas.openxmlformats.org/markup-compatibility/2006" xmlns:p14="http://schemas.microsoft.com/office/powerpoint/2010/main">
    <mc:Choice Requires="p14">
      <p:transition spd="slow" p14:dur="1200" advTm="0">
        <p14:flip dir="r"/>
      </p:transition>
    </mc:Choice>
    <mc:Fallback xmlns="">
      <p:transition spd="slow" advTm="0">
        <p:fade/>
      </p:transition>
    </mc:Fallback>
  </mc:AlternateContent>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9">
                                            <p:txEl>
                                              <p:pRg st="0" end="0"/>
                                            </p:txEl>
                                          </p:spTgt>
                                        </p:tgtEl>
                                        <p:attrNameLst>
                                          <p:attrName>style.visibility</p:attrName>
                                        </p:attrNameLst>
                                      </p:cBhvr>
                                      <p:to>
                                        <p:strVal val="visible"/>
                                      </p:to>
                                    </p:set>
                                    <p:animEffect transition="in" filter="wipe(left)">
                                      <p:cBhvr>
                                        <p:cTn id="7" dur="500"/>
                                        <p:tgtEl>
                                          <p:spTgt spid="39">
                                            <p:txEl>
                                              <p:pRg st="0" end="0"/>
                                            </p:txEl>
                                          </p:spTgt>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fltVal val="0"/>
                                          </p:val>
                                        </p:tav>
                                        <p:tav tm="100000">
                                          <p:val>
                                            <p:strVal val="#ppt_w"/>
                                          </p:val>
                                        </p:tav>
                                      </p:tavLst>
                                    </p:anim>
                                    <p:anim calcmode="lin" valueType="num">
                                      <p:cBhvr>
                                        <p:cTn id="12" dur="500" fill="hold"/>
                                        <p:tgtEl>
                                          <p:spTgt spid="2"/>
                                        </p:tgtEl>
                                        <p:attrNameLst>
                                          <p:attrName>ppt_h</p:attrName>
                                        </p:attrNameLst>
                                      </p:cBhvr>
                                      <p:tavLst>
                                        <p:tav tm="0">
                                          <p:val>
                                            <p:fltVal val="0"/>
                                          </p:val>
                                        </p:tav>
                                        <p:tav tm="100000">
                                          <p:val>
                                            <p:strVal val="#ppt_h"/>
                                          </p:val>
                                        </p:tav>
                                      </p:tavLst>
                                    </p:anim>
                                    <p:animEffect transition="in" filter="fade">
                                      <p:cBhvr>
                                        <p:cTn id="13" dur="500"/>
                                        <p:tgtEl>
                                          <p:spTgt spid="2"/>
                                        </p:tgtEl>
                                      </p:cBhvr>
                                    </p:animEffect>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500" fill="hold"/>
                                        <p:tgtEl>
                                          <p:spTgt spid="3"/>
                                        </p:tgtEl>
                                        <p:attrNameLst>
                                          <p:attrName>ppt_x</p:attrName>
                                        </p:attrNameLst>
                                      </p:cBhvr>
                                      <p:tavLst>
                                        <p:tav tm="0">
                                          <p:val>
                                            <p:strVal val="0-#ppt_w/2"/>
                                          </p:val>
                                        </p:tav>
                                        <p:tav tm="100000">
                                          <p:val>
                                            <p:strVal val="#ppt_x"/>
                                          </p:val>
                                        </p:tav>
                                      </p:tavLst>
                                    </p:anim>
                                    <p:anim calcmode="lin" valueType="num">
                                      <p:cBhvr additive="base">
                                        <p:cTn id="18" dur="500" fill="hold"/>
                                        <p:tgtEl>
                                          <p:spTgt spid="3"/>
                                        </p:tgtEl>
                                        <p:attrNameLst>
                                          <p:attrName>ppt_y</p:attrName>
                                        </p:attrNameLst>
                                      </p:cBhvr>
                                      <p:tavLst>
                                        <p:tav tm="0">
                                          <p:val>
                                            <p:strVal val="#ppt_y"/>
                                          </p:val>
                                        </p:tav>
                                        <p:tav tm="100000">
                                          <p:val>
                                            <p:strVal val="#ppt_y"/>
                                          </p:val>
                                        </p:tav>
                                      </p:tavLst>
                                    </p:anim>
                                  </p:childTnLst>
                                </p:cTn>
                              </p:par>
                              <p:par>
                                <p:cTn id="19" presetID="2" presetClass="entr" presetSubtype="8" fill="hold" nodeType="with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additive="base">
                                        <p:cTn id="21" dur="500" fill="hold"/>
                                        <p:tgtEl>
                                          <p:spTgt spid="4"/>
                                        </p:tgtEl>
                                        <p:attrNameLst>
                                          <p:attrName>ppt_x</p:attrName>
                                        </p:attrNameLst>
                                      </p:cBhvr>
                                      <p:tavLst>
                                        <p:tav tm="0">
                                          <p:val>
                                            <p:strVal val="0-#ppt_w/2"/>
                                          </p:val>
                                        </p:tav>
                                        <p:tav tm="100000">
                                          <p:val>
                                            <p:strVal val="#ppt_x"/>
                                          </p:val>
                                        </p:tav>
                                      </p:tavLst>
                                    </p:anim>
                                    <p:anim calcmode="lin" valueType="num">
                                      <p:cBhvr additive="base">
                                        <p:cTn id="22" dur="500" fill="hold"/>
                                        <p:tgtEl>
                                          <p:spTgt spid="4"/>
                                        </p:tgtEl>
                                        <p:attrNameLst>
                                          <p:attrName>ppt_y</p:attrName>
                                        </p:attrNameLst>
                                      </p:cBhvr>
                                      <p:tavLst>
                                        <p:tav tm="0">
                                          <p:val>
                                            <p:strVal val="#ppt_y"/>
                                          </p:val>
                                        </p:tav>
                                        <p:tav tm="100000">
                                          <p:val>
                                            <p:strVal val="#ppt_y"/>
                                          </p:val>
                                        </p:tav>
                                      </p:tavLst>
                                    </p:anim>
                                  </p:childTnLst>
                                </p:cTn>
                              </p:par>
                              <p:par>
                                <p:cTn id="23" presetID="2" presetClass="entr" presetSubtype="8" fill="hold" nodeType="with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additive="base">
                                        <p:cTn id="25" dur="500" fill="hold"/>
                                        <p:tgtEl>
                                          <p:spTgt spid="5"/>
                                        </p:tgtEl>
                                        <p:attrNameLst>
                                          <p:attrName>ppt_x</p:attrName>
                                        </p:attrNameLst>
                                      </p:cBhvr>
                                      <p:tavLst>
                                        <p:tav tm="0">
                                          <p:val>
                                            <p:strVal val="0-#ppt_w/2"/>
                                          </p:val>
                                        </p:tav>
                                        <p:tav tm="100000">
                                          <p:val>
                                            <p:strVal val="#ppt_x"/>
                                          </p:val>
                                        </p:tav>
                                      </p:tavLst>
                                    </p:anim>
                                    <p:anim calcmode="lin" valueType="num">
                                      <p:cBhvr additive="base">
                                        <p:cTn id="26" dur="500" fill="hold"/>
                                        <p:tgtEl>
                                          <p:spTgt spid="5"/>
                                        </p:tgtEl>
                                        <p:attrNameLst>
                                          <p:attrName>ppt_y</p:attrName>
                                        </p:attrNameLst>
                                      </p:cBhvr>
                                      <p:tavLst>
                                        <p:tav tm="0">
                                          <p:val>
                                            <p:strVal val="#ppt_y"/>
                                          </p:val>
                                        </p:tav>
                                        <p:tav tm="100000">
                                          <p:val>
                                            <p:strVal val="#ppt_y"/>
                                          </p:val>
                                        </p:tav>
                                      </p:tavLst>
                                    </p:anim>
                                  </p:childTnLst>
                                </p:cTn>
                              </p:par>
                              <p:par>
                                <p:cTn id="27" presetID="2" presetClass="entr" presetSubtype="8" fill="hold" nodeType="with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additive="base">
                                        <p:cTn id="29" dur="500" fill="hold"/>
                                        <p:tgtEl>
                                          <p:spTgt spid="6"/>
                                        </p:tgtEl>
                                        <p:attrNameLst>
                                          <p:attrName>ppt_x</p:attrName>
                                        </p:attrNameLst>
                                      </p:cBhvr>
                                      <p:tavLst>
                                        <p:tav tm="0">
                                          <p:val>
                                            <p:strVal val="0-#ppt_w/2"/>
                                          </p:val>
                                        </p:tav>
                                        <p:tav tm="100000">
                                          <p:val>
                                            <p:strVal val="#ppt_x"/>
                                          </p:val>
                                        </p:tav>
                                      </p:tavLst>
                                    </p:anim>
                                    <p:anim calcmode="lin" valueType="num">
                                      <p:cBhvr additive="base">
                                        <p:cTn id="30"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build="allAtOnce"/>
    </p:bld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 name="组合 1"/>
          <p:cNvGrpSpPr/>
          <p:nvPr/>
        </p:nvGrpSpPr>
        <p:grpSpPr>
          <a:xfrm>
            <a:off x="7339986" y="2301966"/>
            <a:ext cx="2054163" cy="2642527"/>
            <a:chOff x="10487645" y="3296699"/>
            <a:chExt cx="2935065" cy="3784424"/>
          </a:xfrm>
        </p:grpSpPr>
        <p:sp>
          <p:nvSpPr>
            <p:cNvPr id="910" name="Shape 910"/>
            <p:cNvSpPr/>
            <p:nvPr/>
          </p:nvSpPr>
          <p:spPr>
            <a:xfrm>
              <a:off x="10487645" y="3296699"/>
              <a:ext cx="2935065" cy="3784424"/>
            </a:xfrm>
            <a:custGeom>
              <a:avLst/>
              <a:gdLst/>
              <a:ahLst/>
              <a:cxnLst>
                <a:cxn ang="0">
                  <a:pos x="wd2" y="hd2"/>
                </a:cxn>
                <a:cxn ang="5400000">
                  <a:pos x="wd2" y="hd2"/>
                </a:cxn>
                <a:cxn ang="10800000">
                  <a:pos x="wd2" y="hd2"/>
                </a:cxn>
                <a:cxn ang="16200000">
                  <a:pos x="wd2" y="hd2"/>
                </a:cxn>
              </a:cxnLst>
              <a:rect l="0" t="0" r="r" b="b"/>
              <a:pathLst>
                <a:path w="21600" h="21401" extrusionOk="0">
                  <a:moveTo>
                    <a:pt x="10800" y="0"/>
                  </a:moveTo>
                  <a:cubicBezTo>
                    <a:pt x="4845" y="0"/>
                    <a:pt x="0" y="3723"/>
                    <a:pt x="0" y="8299"/>
                  </a:cubicBezTo>
                  <a:cubicBezTo>
                    <a:pt x="0" y="10106"/>
                    <a:pt x="742" y="11823"/>
                    <a:pt x="2146" y="13265"/>
                  </a:cubicBezTo>
                  <a:lnTo>
                    <a:pt x="9273" y="20803"/>
                  </a:lnTo>
                  <a:cubicBezTo>
                    <a:pt x="10027" y="21600"/>
                    <a:pt x="11574" y="21600"/>
                    <a:pt x="12327" y="20803"/>
                  </a:cubicBezTo>
                  <a:lnTo>
                    <a:pt x="19448" y="13271"/>
                  </a:lnTo>
                  <a:cubicBezTo>
                    <a:pt x="20858" y="11823"/>
                    <a:pt x="21600" y="10106"/>
                    <a:pt x="21600" y="8299"/>
                  </a:cubicBezTo>
                  <a:cubicBezTo>
                    <a:pt x="21600" y="3723"/>
                    <a:pt x="16756" y="0"/>
                    <a:pt x="10800" y="0"/>
                  </a:cubicBezTo>
                  <a:close/>
                </a:path>
              </a:pathLst>
            </a:custGeom>
            <a:solidFill>
              <a:schemeClr val="accent1"/>
            </a:solidFill>
            <a:ln w="12700">
              <a:miter lim="400000"/>
            </a:ln>
          </p:spPr>
          <p:txBody>
            <a:bodyPr lIns="38100" tIns="38100" rIns="38100" bIns="38100" anchor="ctr"/>
            <a:lstStyle/>
            <a:p>
              <a:pPr defTabSz="31967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solidFill>
                  <a:schemeClr val="bg1"/>
                </a:solidFill>
                <a:latin typeface="微软雅黑" pitchFamily="34" charset="-122"/>
                <a:ea typeface="微软雅黑" pitchFamily="34" charset="-122"/>
              </a:endParaRPr>
            </a:p>
          </p:txBody>
        </p:sp>
        <p:sp>
          <p:nvSpPr>
            <p:cNvPr id="911" name="Shape 911"/>
            <p:cNvSpPr/>
            <p:nvPr/>
          </p:nvSpPr>
          <p:spPr>
            <a:xfrm>
              <a:off x="11062915" y="3835149"/>
              <a:ext cx="1765010" cy="10798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defTabSz="647700">
                <a:lnSpc>
                  <a:spcPct val="120000"/>
                </a:lnSpc>
                <a:spcBef>
                  <a:spcPts val="1700"/>
                </a:spcBef>
                <a:defRPr sz="7000">
                  <a:solidFill>
                    <a:srgbClr val="FFFFFF"/>
                  </a:solidFill>
                  <a:latin typeface="Lato Light"/>
                  <a:ea typeface="Lato Light"/>
                  <a:cs typeface="Lato Light"/>
                  <a:sym typeface="Lato Light"/>
                </a:defRPr>
              </a:lvl1pPr>
            </a:lstStyle>
            <a:p>
              <a:pPr lvl="0">
                <a:lnSpc>
                  <a:spcPct val="100000"/>
                </a:lnSpc>
                <a:defRPr sz="1800">
                  <a:solidFill>
                    <a:srgbClr val="000000"/>
                  </a:solidFill>
                </a:defRPr>
              </a:pPr>
              <a:r>
                <a:rPr sz="4900" dirty="0">
                  <a:solidFill>
                    <a:schemeClr val="bg1"/>
                  </a:solidFill>
                  <a:latin typeface="微软雅黑" pitchFamily="34" charset="-122"/>
                  <a:ea typeface="微软雅黑" pitchFamily="34" charset="-122"/>
                </a:rPr>
                <a:t>01</a:t>
              </a:r>
            </a:p>
          </p:txBody>
        </p:sp>
        <p:sp>
          <p:nvSpPr>
            <p:cNvPr id="912" name="Shape 912"/>
            <p:cNvSpPr/>
            <p:nvPr/>
          </p:nvSpPr>
          <p:spPr>
            <a:xfrm>
              <a:off x="10760510" y="4841517"/>
              <a:ext cx="2314760" cy="3556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defTabSz="647700">
                <a:lnSpc>
                  <a:spcPct val="120000"/>
                </a:lnSpc>
                <a:spcBef>
                  <a:spcPts val="1700"/>
                </a:spcBef>
                <a:defRPr sz="2300" b="1">
                  <a:solidFill>
                    <a:srgbClr val="FFFFFF"/>
                  </a:solidFill>
                  <a:latin typeface="Lato"/>
                  <a:ea typeface="Lato"/>
                  <a:cs typeface="Lato"/>
                  <a:sym typeface="Lato"/>
                </a:defRPr>
              </a:lvl1pPr>
            </a:lstStyle>
            <a:p>
              <a:pPr lvl="0">
                <a:lnSpc>
                  <a:spcPct val="100000"/>
                </a:lnSpc>
                <a:defRPr sz="1800" b="0">
                  <a:solidFill>
                    <a:srgbClr val="000000"/>
                  </a:solidFill>
                </a:defRPr>
              </a:pPr>
              <a:r>
                <a:rPr sz="1600">
                  <a:solidFill>
                    <a:schemeClr val="bg1"/>
                  </a:solidFill>
                  <a:latin typeface="微软雅黑" pitchFamily="34" charset="-122"/>
                  <a:ea typeface="微软雅黑" pitchFamily="34" charset="-122"/>
                </a:rPr>
                <a:t>Title Example</a:t>
              </a:r>
            </a:p>
          </p:txBody>
        </p:sp>
        <p:sp>
          <p:nvSpPr>
            <p:cNvPr id="913" name="Shape 913"/>
            <p:cNvSpPr/>
            <p:nvPr/>
          </p:nvSpPr>
          <p:spPr>
            <a:xfrm>
              <a:off x="11062915" y="5190503"/>
              <a:ext cx="1765010" cy="3966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defTabSz="647700">
                <a:lnSpc>
                  <a:spcPct val="120000"/>
                </a:lnSpc>
                <a:spcBef>
                  <a:spcPts val="1700"/>
                </a:spcBef>
                <a:defRPr>
                  <a:solidFill>
                    <a:srgbClr val="FFFFFF"/>
                  </a:solidFill>
                  <a:latin typeface="Lato Light"/>
                  <a:ea typeface="Lato Light"/>
                  <a:cs typeface="Lato Light"/>
                  <a:sym typeface="Lato Light"/>
                </a:defRPr>
              </a:lvl1pPr>
            </a:lstStyle>
            <a:p>
              <a:pPr lvl="0">
                <a:lnSpc>
                  <a:spcPct val="100000"/>
                </a:lnSpc>
                <a:defRPr sz="1800">
                  <a:solidFill>
                    <a:srgbClr val="000000"/>
                  </a:solidFill>
                </a:defRPr>
              </a:pPr>
              <a:r>
                <a:rPr>
                  <a:solidFill>
                    <a:schemeClr val="bg1"/>
                  </a:solidFill>
                  <a:latin typeface="微软雅黑" pitchFamily="34" charset="-122"/>
                  <a:ea typeface="微软雅黑" pitchFamily="34" charset="-122"/>
                </a:rPr>
                <a:t>20%</a:t>
              </a:r>
            </a:p>
          </p:txBody>
        </p:sp>
      </p:grpSp>
      <p:grpSp>
        <p:nvGrpSpPr>
          <p:cNvPr id="4" name="组合 3"/>
          <p:cNvGrpSpPr/>
          <p:nvPr/>
        </p:nvGrpSpPr>
        <p:grpSpPr>
          <a:xfrm>
            <a:off x="8564507" y="3659425"/>
            <a:ext cx="2578207" cy="2050102"/>
            <a:chOff x="12237287" y="5240747"/>
            <a:chExt cx="3683838" cy="2935999"/>
          </a:xfrm>
        </p:grpSpPr>
        <p:sp>
          <p:nvSpPr>
            <p:cNvPr id="906" name="Shape 906"/>
            <p:cNvSpPr/>
            <p:nvPr/>
          </p:nvSpPr>
          <p:spPr>
            <a:xfrm>
              <a:off x="12237287" y="5240747"/>
              <a:ext cx="3683838" cy="2935999"/>
            </a:xfrm>
            <a:custGeom>
              <a:avLst/>
              <a:gdLst/>
              <a:ahLst/>
              <a:cxnLst>
                <a:cxn ang="0">
                  <a:pos x="wd2" y="hd2"/>
                </a:cxn>
                <a:cxn ang="5400000">
                  <a:pos x="wd2" y="hd2"/>
                </a:cxn>
                <a:cxn ang="10800000">
                  <a:pos x="wd2" y="hd2"/>
                </a:cxn>
                <a:cxn ang="16200000">
                  <a:pos x="wd2" y="hd2"/>
                </a:cxn>
              </a:cxnLst>
              <a:rect l="0" t="0" r="r" b="b"/>
              <a:pathLst>
                <a:path w="20323" h="21600" extrusionOk="0">
                  <a:moveTo>
                    <a:pt x="12228" y="0"/>
                  </a:moveTo>
                  <a:cubicBezTo>
                    <a:pt x="11381" y="0"/>
                    <a:pt x="10538" y="179"/>
                    <a:pt x="9724" y="531"/>
                  </a:cubicBezTo>
                  <a:cubicBezTo>
                    <a:pt x="8048" y="1258"/>
                    <a:pt x="6627" y="2654"/>
                    <a:pt x="5614" y="4568"/>
                  </a:cubicBezTo>
                  <a:lnTo>
                    <a:pt x="272" y="14375"/>
                  </a:lnTo>
                  <a:cubicBezTo>
                    <a:pt x="-294" y="15412"/>
                    <a:pt x="64" y="16882"/>
                    <a:pt x="979" y="17279"/>
                  </a:cubicBezTo>
                  <a:lnTo>
                    <a:pt x="9616" y="21021"/>
                  </a:lnTo>
                  <a:cubicBezTo>
                    <a:pt x="10465" y="21406"/>
                    <a:pt x="11340" y="21600"/>
                    <a:pt x="12224" y="21600"/>
                  </a:cubicBezTo>
                  <a:cubicBezTo>
                    <a:pt x="13072" y="21600"/>
                    <a:pt x="13915" y="21421"/>
                    <a:pt x="14728" y="21068"/>
                  </a:cubicBezTo>
                  <a:cubicBezTo>
                    <a:pt x="18975" y="19228"/>
                    <a:pt x="21306" y="13126"/>
                    <a:pt x="19927" y="7463"/>
                  </a:cubicBezTo>
                  <a:cubicBezTo>
                    <a:pt x="18838" y="2999"/>
                    <a:pt x="15745" y="0"/>
                    <a:pt x="12228" y="0"/>
                  </a:cubicBezTo>
                  <a:close/>
                </a:path>
              </a:pathLst>
            </a:custGeom>
            <a:solidFill>
              <a:schemeClr val="accent2"/>
            </a:solidFill>
            <a:ln w="12700">
              <a:miter lim="400000"/>
            </a:ln>
          </p:spPr>
          <p:txBody>
            <a:bodyPr lIns="38100" tIns="38100" rIns="38100" bIns="38100" anchor="ctr"/>
            <a:lstStyle/>
            <a:p>
              <a:pPr defTabSz="31967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solidFill>
                  <a:schemeClr val="bg1"/>
                </a:solidFill>
                <a:latin typeface="微软雅黑" pitchFamily="34" charset="-122"/>
                <a:ea typeface="微软雅黑" pitchFamily="34" charset="-122"/>
              </a:endParaRPr>
            </a:p>
          </p:txBody>
        </p:sp>
        <p:sp>
          <p:nvSpPr>
            <p:cNvPr id="914" name="Shape 914"/>
            <p:cNvSpPr/>
            <p:nvPr/>
          </p:nvSpPr>
          <p:spPr>
            <a:xfrm>
              <a:off x="13475915" y="5650069"/>
              <a:ext cx="1765010" cy="10798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defTabSz="647700">
                <a:lnSpc>
                  <a:spcPct val="120000"/>
                </a:lnSpc>
                <a:spcBef>
                  <a:spcPts val="1700"/>
                </a:spcBef>
                <a:defRPr sz="7000">
                  <a:solidFill>
                    <a:srgbClr val="FFFFFF"/>
                  </a:solidFill>
                  <a:latin typeface="Lato Light"/>
                  <a:ea typeface="Lato Light"/>
                  <a:cs typeface="Lato Light"/>
                  <a:sym typeface="Lato Light"/>
                </a:defRPr>
              </a:lvl1pPr>
            </a:lstStyle>
            <a:p>
              <a:pPr lvl="0">
                <a:lnSpc>
                  <a:spcPct val="100000"/>
                </a:lnSpc>
                <a:defRPr sz="1800">
                  <a:solidFill>
                    <a:srgbClr val="000000"/>
                  </a:solidFill>
                </a:defRPr>
              </a:pPr>
              <a:r>
                <a:rPr sz="4900">
                  <a:solidFill>
                    <a:schemeClr val="bg1"/>
                  </a:solidFill>
                  <a:latin typeface="微软雅黑" pitchFamily="34" charset="-122"/>
                  <a:ea typeface="微软雅黑" pitchFamily="34" charset="-122"/>
                </a:rPr>
                <a:t>02</a:t>
              </a:r>
            </a:p>
          </p:txBody>
        </p:sp>
        <p:sp>
          <p:nvSpPr>
            <p:cNvPr id="915" name="Shape 915"/>
            <p:cNvSpPr/>
            <p:nvPr/>
          </p:nvSpPr>
          <p:spPr>
            <a:xfrm>
              <a:off x="13173511" y="6656437"/>
              <a:ext cx="2314760" cy="3556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defTabSz="647700">
                <a:lnSpc>
                  <a:spcPct val="120000"/>
                </a:lnSpc>
                <a:spcBef>
                  <a:spcPts val="1700"/>
                </a:spcBef>
                <a:defRPr sz="2300" b="1">
                  <a:solidFill>
                    <a:srgbClr val="FFFFFF"/>
                  </a:solidFill>
                  <a:latin typeface="Lato"/>
                  <a:ea typeface="Lato"/>
                  <a:cs typeface="Lato"/>
                  <a:sym typeface="Lato"/>
                </a:defRPr>
              </a:lvl1pPr>
            </a:lstStyle>
            <a:p>
              <a:pPr lvl="0">
                <a:lnSpc>
                  <a:spcPct val="100000"/>
                </a:lnSpc>
                <a:defRPr sz="1800" b="0">
                  <a:solidFill>
                    <a:srgbClr val="000000"/>
                  </a:solidFill>
                </a:defRPr>
              </a:pPr>
              <a:r>
                <a:rPr sz="1600">
                  <a:solidFill>
                    <a:schemeClr val="bg1"/>
                  </a:solidFill>
                  <a:latin typeface="微软雅黑" pitchFamily="34" charset="-122"/>
                  <a:ea typeface="微软雅黑" pitchFamily="34" charset="-122"/>
                </a:rPr>
                <a:t>Title Example</a:t>
              </a:r>
            </a:p>
          </p:txBody>
        </p:sp>
        <p:sp>
          <p:nvSpPr>
            <p:cNvPr id="916" name="Shape 916"/>
            <p:cNvSpPr/>
            <p:nvPr/>
          </p:nvSpPr>
          <p:spPr>
            <a:xfrm>
              <a:off x="13475915" y="7005422"/>
              <a:ext cx="1765010" cy="3966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defTabSz="647700">
                <a:lnSpc>
                  <a:spcPct val="120000"/>
                </a:lnSpc>
                <a:spcBef>
                  <a:spcPts val="1700"/>
                </a:spcBef>
                <a:defRPr>
                  <a:solidFill>
                    <a:srgbClr val="FFFFFF"/>
                  </a:solidFill>
                  <a:latin typeface="Lato Light"/>
                  <a:ea typeface="Lato Light"/>
                  <a:cs typeface="Lato Light"/>
                  <a:sym typeface="Lato Light"/>
                </a:defRPr>
              </a:lvl1pPr>
            </a:lstStyle>
            <a:p>
              <a:pPr lvl="0">
                <a:lnSpc>
                  <a:spcPct val="100000"/>
                </a:lnSpc>
                <a:defRPr sz="1800">
                  <a:solidFill>
                    <a:srgbClr val="000000"/>
                  </a:solidFill>
                </a:defRPr>
              </a:pPr>
              <a:r>
                <a:rPr>
                  <a:solidFill>
                    <a:schemeClr val="bg1"/>
                  </a:solidFill>
                  <a:latin typeface="微软雅黑" pitchFamily="34" charset="-122"/>
                  <a:ea typeface="微软雅黑" pitchFamily="34" charset="-122"/>
                </a:rPr>
                <a:t>20%</a:t>
              </a:r>
            </a:p>
          </p:txBody>
        </p:sp>
      </p:grpSp>
      <p:grpSp>
        <p:nvGrpSpPr>
          <p:cNvPr id="5" name="组合 4"/>
          <p:cNvGrpSpPr/>
          <p:nvPr/>
        </p:nvGrpSpPr>
        <p:grpSpPr>
          <a:xfrm>
            <a:off x="8428450" y="5424120"/>
            <a:ext cx="2054518" cy="2368002"/>
            <a:chOff x="12042883" y="7768009"/>
            <a:chExt cx="2935572" cy="3391270"/>
          </a:xfrm>
        </p:grpSpPr>
        <p:sp>
          <p:nvSpPr>
            <p:cNvPr id="907" name="Shape 907"/>
            <p:cNvSpPr/>
            <p:nvPr/>
          </p:nvSpPr>
          <p:spPr>
            <a:xfrm>
              <a:off x="12042883" y="7768009"/>
              <a:ext cx="2935572" cy="3391270"/>
            </a:xfrm>
            <a:custGeom>
              <a:avLst/>
              <a:gdLst/>
              <a:ahLst/>
              <a:cxnLst>
                <a:cxn ang="0">
                  <a:pos x="wd2" y="hd2"/>
                </a:cxn>
                <a:cxn ang="5400000">
                  <a:pos x="wd2" y="hd2"/>
                </a:cxn>
                <a:cxn ang="10800000">
                  <a:pos x="wd2" y="hd2"/>
                </a:cxn>
                <a:cxn ang="16200000">
                  <a:pos x="wd2" y="hd2"/>
                </a:cxn>
              </a:cxnLst>
              <a:rect l="0" t="0" r="r" b="b"/>
              <a:pathLst>
                <a:path w="21259" h="21341" extrusionOk="0">
                  <a:moveTo>
                    <a:pt x="10638" y="21341"/>
                  </a:moveTo>
                  <a:lnTo>
                    <a:pt x="10638" y="21341"/>
                  </a:lnTo>
                  <a:cubicBezTo>
                    <a:pt x="12890" y="21341"/>
                    <a:pt x="15047" y="20730"/>
                    <a:pt x="16875" y="19576"/>
                  </a:cubicBezTo>
                  <a:cubicBezTo>
                    <a:pt x="19171" y="18126"/>
                    <a:pt x="20681" y="15986"/>
                    <a:pt x="21125" y="13550"/>
                  </a:cubicBezTo>
                  <a:cubicBezTo>
                    <a:pt x="21569" y="11113"/>
                    <a:pt x="20895" y="8672"/>
                    <a:pt x="19226" y="6676"/>
                  </a:cubicBezTo>
                  <a:cubicBezTo>
                    <a:pt x="17867" y="5050"/>
                    <a:pt x="15983" y="3877"/>
                    <a:pt x="13781" y="3284"/>
                  </a:cubicBezTo>
                  <a:lnTo>
                    <a:pt x="2433" y="80"/>
                  </a:lnTo>
                  <a:cubicBezTo>
                    <a:pt x="1232" y="-259"/>
                    <a:pt x="1" y="519"/>
                    <a:pt x="1" y="1615"/>
                  </a:cubicBezTo>
                  <a:lnTo>
                    <a:pt x="1" y="11975"/>
                  </a:lnTo>
                  <a:cubicBezTo>
                    <a:pt x="-31" y="13987"/>
                    <a:pt x="670" y="15907"/>
                    <a:pt x="2030" y="17533"/>
                  </a:cubicBezTo>
                  <a:cubicBezTo>
                    <a:pt x="4023" y="19917"/>
                    <a:pt x="7242" y="21340"/>
                    <a:pt x="10638" y="21341"/>
                  </a:cubicBezTo>
                  <a:close/>
                </a:path>
              </a:pathLst>
            </a:custGeom>
            <a:solidFill>
              <a:schemeClr val="accent4"/>
            </a:solidFill>
            <a:ln w="12700">
              <a:miter lim="400000"/>
            </a:ln>
          </p:spPr>
          <p:txBody>
            <a:bodyPr lIns="38100" tIns="38100" rIns="38100" bIns="38100" anchor="ctr"/>
            <a:lstStyle/>
            <a:p>
              <a:pPr defTabSz="31967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solidFill>
                  <a:schemeClr val="bg1"/>
                </a:solidFill>
                <a:latin typeface="微软雅黑" pitchFamily="34" charset="-122"/>
                <a:ea typeface="微软雅黑" pitchFamily="34" charset="-122"/>
              </a:endParaRPr>
            </a:p>
          </p:txBody>
        </p:sp>
        <p:sp>
          <p:nvSpPr>
            <p:cNvPr id="917" name="Shape 917"/>
            <p:cNvSpPr/>
            <p:nvPr/>
          </p:nvSpPr>
          <p:spPr>
            <a:xfrm>
              <a:off x="12485315" y="8515543"/>
              <a:ext cx="1765010" cy="10798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defTabSz="647700">
                <a:lnSpc>
                  <a:spcPct val="120000"/>
                </a:lnSpc>
                <a:spcBef>
                  <a:spcPts val="1700"/>
                </a:spcBef>
                <a:defRPr sz="7000">
                  <a:solidFill>
                    <a:srgbClr val="FFFFFF"/>
                  </a:solidFill>
                  <a:latin typeface="Lato Light"/>
                  <a:ea typeface="Lato Light"/>
                  <a:cs typeface="Lato Light"/>
                  <a:sym typeface="Lato Light"/>
                </a:defRPr>
              </a:lvl1pPr>
            </a:lstStyle>
            <a:p>
              <a:pPr lvl="0">
                <a:lnSpc>
                  <a:spcPct val="100000"/>
                </a:lnSpc>
                <a:defRPr sz="1800">
                  <a:solidFill>
                    <a:srgbClr val="000000"/>
                  </a:solidFill>
                </a:defRPr>
              </a:pPr>
              <a:r>
                <a:rPr sz="4900">
                  <a:solidFill>
                    <a:schemeClr val="bg1"/>
                  </a:solidFill>
                  <a:latin typeface="微软雅黑" pitchFamily="34" charset="-122"/>
                  <a:ea typeface="微软雅黑" pitchFamily="34" charset="-122"/>
                </a:rPr>
                <a:t>03</a:t>
              </a:r>
            </a:p>
          </p:txBody>
        </p:sp>
        <p:sp>
          <p:nvSpPr>
            <p:cNvPr id="918" name="Shape 918"/>
            <p:cNvSpPr/>
            <p:nvPr/>
          </p:nvSpPr>
          <p:spPr>
            <a:xfrm>
              <a:off x="12182911" y="9521911"/>
              <a:ext cx="2314760" cy="3556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defTabSz="647700">
                <a:lnSpc>
                  <a:spcPct val="120000"/>
                </a:lnSpc>
                <a:spcBef>
                  <a:spcPts val="1700"/>
                </a:spcBef>
                <a:defRPr sz="2300" b="1">
                  <a:solidFill>
                    <a:srgbClr val="FFFFFF"/>
                  </a:solidFill>
                  <a:latin typeface="Lato"/>
                  <a:ea typeface="Lato"/>
                  <a:cs typeface="Lato"/>
                  <a:sym typeface="Lato"/>
                </a:defRPr>
              </a:lvl1pPr>
            </a:lstStyle>
            <a:p>
              <a:pPr lvl="0">
                <a:lnSpc>
                  <a:spcPct val="100000"/>
                </a:lnSpc>
                <a:defRPr sz="1800" b="0">
                  <a:solidFill>
                    <a:srgbClr val="000000"/>
                  </a:solidFill>
                </a:defRPr>
              </a:pPr>
              <a:r>
                <a:rPr sz="1600">
                  <a:solidFill>
                    <a:schemeClr val="bg1"/>
                  </a:solidFill>
                  <a:latin typeface="微软雅黑" pitchFamily="34" charset="-122"/>
                  <a:ea typeface="微软雅黑" pitchFamily="34" charset="-122"/>
                </a:rPr>
                <a:t>Title Example</a:t>
              </a:r>
            </a:p>
          </p:txBody>
        </p:sp>
        <p:sp>
          <p:nvSpPr>
            <p:cNvPr id="919" name="Shape 919"/>
            <p:cNvSpPr/>
            <p:nvPr/>
          </p:nvSpPr>
          <p:spPr>
            <a:xfrm>
              <a:off x="12485315" y="9870895"/>
              <a:ext cx="1765010" cy="3966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defTabSz="647700">
                <a:lnSpc>
                  <a:spcPct val="120000"/>
                </a:lnSpc>
                <a:spcBef>
                  <a:spcPts val="1700"/>
                </a:spcBef>
                <a:defRPr>
                  <a:solidFill>
                    <a:srgbClr val="FFFFFF"/>
                  </a:solidFill>
                  <a:latin typeface="Lato Light"/>
                  <a:ea typeface="Lato Light"/>
                  <a:cs typeface="Lato Light"/>
                  <a:sym typeface="Lato Light"/>
                </a:defRPr>
              </a:lvl1pPr>
            </a:lstStyle>
            <a:p>
              <a:pPr lvl="0">
                <a:lnSpc>
                  <a:spcPct val="100000"/>
                </a:lnSpc>
                <a:defRPr sz="1800">
                  <a:solidFill>
                    <a:srgbClr val="000000"/>
                  </a:solidFill>
                </a:defRPr>
              </a:pPr>
              <a:r>
                <a:rPr>
                  <a:solidFill>
                    <a:schemeClr val="bg1"/>
                  </a:solidFill>
                  <a:latin typeface="微软雅黑" pitchFamily="34" charset="-122"/>
                  <a:ea typeface="微软雅黑" pitchFamily="34" charset="-122"/>
                </a:rPr>
                <a:t>20%</a:t>
              </a:r>
            </a:p>
          </p:txBody>
        </p:sp>
      </p:grpSp>
      <p:grpSp>
        <p:nvGrpSpPr>
          <p:cNvPr id="6" name="组合 5"/>
          <p:cNvGrpSpPr/>
          <p:nvPr/>
        </p:nvGrpSpPr>
        <p:grpSpPr>
          <a:xfrm>
            <a:off x="6251522" y="5424120"/>
            <a:ext cx="2053897" cy="2368002"/>
            <a:chOff x="8932407" y="7768009"/>
            <a:chExt cx="2934684" cy="3391270"/>
          </a:xfrm>
        </p:grpSpPr>
        <p:sp>
          <p:nvSpPr>
            <p:cNvPr id="908" name="Shape 908"/>
            <p:cNvSpPr/>
            <p:nvPr/>
          </p:nvSpPr>
          <p:spPr>
            <a:xfrm>
              <a:off x="8932407" y="7768009"/>
              <a:ext cx="2934684" cy="3391270"/>
            </a:xfrm>
            <a:custGeom>
              <a:avLst/>
              <a:gdLst/>
              <a:ahLst/>
              <a:cxnLst>
                <a:cxn ang="0">
                  <a:pos x="wd2" y="hd2"/>
                </a:cxn>
                <a:cxn ang="5400000">
                  <a:pos x="wd2" y="hd2"/>
                </a:cxn>
                <a:cxn ang="10800000">
                  <a:pos x="wd2" y="hd2"/>
                </a:cxn>
                <a:cxn ang="16200000">
                  <a:pos x="wd2" y="hd2"/>
                </a:cxn>
              </a:cxnLst>
              <a:rect l="0" t="0" r="r" b="b"/>
              <a:pathLst>
                <a:path w="20220" h="21341" extrusionOk="0">
                  <a:moveTo>
                    <a:pt x="1927" y="6676"/>
                  </a:moveTo>
                  <a:cubicBezTo>
                    <a:pt x="-1350" y="10796"/>
                    <a:pt x="-347" y="16583"/>
                    <a:pt x="4165" y="19576"/>
                  </a:cubicBezTo>
                  <a:cubicBezTo>
                    <a:pt x="5903" y="20730"/>
                    <a:pt x="7956" y="21341"/>
                    <a:pt x="10098" y="21341"/>
                  </a:cubicBezTo>
                  <a:cubicBezTo>
                    <a:pt x="13330" y="21341"/>
                    <a:pt x="16391" y="19917"/>
                    <a:pt x="18288" y="17533"/>
                  </a:cubicBezTo>
                  <a:cubicBezTo>
                    <a:pt x="19582" y="15907"/>
                    <a:pt x="20250" y="13987"/>
                    <a:pt x="20219" y="11983"/>
                  </a:cubicBezTo>
                  <a:lnTo>
                    <a:pt x="20219" y="1615"/>
                  </a:lnTo>
                  <a:cubicBezTo>
                    <a:pt x="20219" y="519"/>
                    <a:pt x="19048" y="-259"/>
                    <a:pt x="17906" y="80"/>
                  </a:cubicBezTo>
                  <a:lnTo>
                    <a:pt x="7118" y="3282"/>
                  </a:lnTo>
                  <a:cubicBezTo>
                    <a:pt x="5012" y="3877"/>
                    <a:pt x="3222" y="5050"/>
                    <a:pt x="1927" y="6676"/>
                  </a:cubicBezTo>
                  <a:close/>
                </a:path>
              </a:pathLst>
            </a:custGeom>
            <a:solidFill>
              <a:schemeClr val="accent5"/>
            </a:solidFill>
            <a:ln w="12700">
              <a:miter lim="400000"/>
            </a:ln>
          </p:spPr>
          <p:txBody>
            <a:bodyPr lIns="38100" tIns="38100" rIns="38100" bIns="38100" anchor="ctr"/>
            <a:lstStyle/>
            <a:p>
              <a:pPr defTabSz="31967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solidFill>
                  <a:schemeClr val="bg1"/>
                </a:solidFill>
                <a:latin typeface="微软雅黑" pitchFamily="34" charset="-122"/>
                <a:ea typeface="微软雅黑" pitchFamily="34" charset="-122"/>
              </a:endParaRPr>
            </a:p>
          </p:txBody>
        </p:sp>
        <p:sp>
          <p:nvSpPr>
            <p:cNvPr id="920" name="Shape 920"/>
            <p:cNvSpPr/>
            <p:nvPr/>
          </p:nvSpPr>
          <p:spPr>
            <a:xfrm>
              <a:off x="9551615" y="8443067"/>
              <a:ext cx="1765009" cy="10798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defTabSz="647700">
                <a:lnSpc>
                  <a:spcPct val="120000"/>
                </a:lnSpc>
                <a:spcBef>
                  <a:spcPts val="1700"/>
                </a:spcBef>
                <a:defRPr sz="7000">
                  <a:solidFill>
                    <a:srgbClr val="FFFFFF"/>
                  </a:solidFill>
                  <a:latin typeface="Lato Light"/>
                  <a:ea typeface="Lato Light"/>
                  <a:cs typeface="Lato Light"/>
                  <a:sym typeface="Lato Light"/>
                </a:defRPr>
              </a:lvl1pPr>
            </a:lstStyle>
            <a:p>
              <a:pPr lvl="0">
                <a:lnSpc>
                  <a:spcPct val="100000"/>
                </a:lnSpc>
                <a:defRPr sz="1800">
                  <a:solidFill>
                    <a:srgbClr val="000000"/>
                  </a:solidFill>
                </a:defRPr>
              </a:pPr>
              <a:r>
                <a:rPr sz="4900">
                  <a:solidFill>
                    <a:schemeClr val="bg1"/>
                  </a:solidFill>
                  <a:latin typeface="微软雅黑" pitchFamily="34" charset="-122"/>
                  <a:ea typeface="微软雅黑" pitchFamily="34" charset="-122"/>
                </a:rPr>
                <a:t>04</a:t>
              </a:r>
            </a:p>
          </p:txBody>
        </p:sp>
        <p:sp>
          <p:nvSpPr>
            <p:cNvPr id="921" name="Shape 921"/>
            <p:cNvSpPr/>
            <p:nvPr/>
          </p:nvSpPr>
          <p:spPr>
            <a:xfrm>
              <a:off x="9249211" y="9449435"/>
              <a:ext cx="2314760" cy="3556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defTabSz="647700">
                <a:lnSpc>
                  <a:spcPct val="120000"/>
                </a:lnSpc>
                <a:spcBef>
                  <a:spcPts val="1700"/>
                </a:spcBef>
                <a:defRPr sz="2300" b="1">
                  <a:solidFill>
                    <a:srgbClr val="FFFFFF"/>
                  </a:solidFill>
                  <a:latin typeface="Lato"/>
                  <a:ea typeface="Lato"/>
                  <a:cs typeface="Lato"/>
                  <a:sym typeface="Lato"/>
                </a:defRPr>
              </a:lvl1pPr>
            </a:lstStyle>
            <a:p>
              <a:pPr lvl="0">
                <a:lnSpc>
                  <a:spcPct val="100000"/>
                </a:lnSpc>
                <a:defRPr sz="1800" b="0">
                  <a:solidFill>
                    <a:srgbClr val="000000"/>
                  </a:solidFill>
                </a:defRPr>
              </a:pPr>
              <a:r>
                <a:rPr sz="1600">
                  <a:solidFill>
                    <a:schemeClr val="bg1"/>
                  </a:solidFill>
                  <a:latin typeface="微软雅黑" pitchFamily="34" charset="-122"/>
                  <a:ea typeface="微软雅黑" pitchFamily="34" charset="-122"/>
                </a:rPr>
                <a:t>Title Example</a:t>
              </a:r>
            </a:p>
          </p:txBody>
        </p:sp>
        <p:sp>
          <p:nvSpPr>
            <p:cNvPr id="922" name="Shape 922"/>
            <p:cNvSpPr/>
            <p:nvPr/>
          </p:nvSpPr>
          <p:spPr>
            <a:xfrm>
              <a:off x="9584237" y="9908996"/>
              <a:ext cx="1765009" cy="3966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defTabSz="647700">
                <a:lnSpc>
                  <a:spcPct val="120000"/>
                </a:lnSpc>
                <a:spcBef>
                  <a:spcPts val="1700"/>
                </a:spcBef>
                <a:defRPr>
                  <a:solidFill>
                    <a:srgbClr val="FFFFFF"/>
                  </a:solidFill>
                  <a:latin typeface="Lato Light"/>
                  <a:ea typeface="Lato Light"/>
                  <a:cs typeface="Lato Light"/>
                  <a:sym typeface="Lato Light"/>
                </a:defRPr>
              </a:lvl1pPr>
            </a:lstStyle>
            <a:p>
              <a:pPr lvl="0">
                <a:lnSpc>
                  <a:spcPct val="100000"/>
                </a:lnSpc>
                <a:defRPr sz="1800">
                  <a:solidFill>
                    <a:srgbClr val="000000"/>
                  </a:solidFill>
                </a:defRPr>
              </a:pPr>
              <a:r>
                <a:rPr>
                  <a:solidFill>
                    <a:schemeClr val="bg1"/>
                  </a:solidFill>
                  <a:latin typeface="微软雅黑" pitchFamily="34" charset="-122"/>
                  <a:ea typeface="微软雅黑" pitchFamily="34" charset="-122"/>
                </a:rPr>
                <a:t>20%</a:t>
              </a:r>
            </a:p>
          </p:txBody>
        </p:sp>
      </p:grpSp>
      <p:grpSp>
        <p:nvGrpSpPr>
          <p:cNvPr id="3" name="组合 2"/>
          <p:cNvGrpSpPr/>
          <p:nvPr/>
        </p:nvGrpSpPr>
        <p:grpSpPr>
          <a:xfrm>
            <a:off x="5571232" y="3659425"/>
            <a:ext cx="2578165" cy="2050102"/>
            <a:chOff x="7960384" y="5240747"/>
            <a:chExt cx="3683778" cy="2935999"/>
          </a:xfrm>
        </p:grpSpPr>
        <p:sp>
          <p:nvSpPr>
            <p:cNvPr id="909" name="Shape 909"/>
            <p:cNvSpPr/>
            <p:nvPr/>
          </p:nvSpPr>
          <p:spPr>
            <a:xfrm>
              <a:off x="7960384" y="5240747"/>
              <a:ext cx="3683778" cy="2935999"/>
            </a:xfrm>
            <a:custGeom>
              <a:avLst/>
              <a:gdLst/>
              <a:ahLst/>
              <a:cxnLst>
                <a:cxn ang="0">
                  <a:pos x="wd2" y="hd2"/>
                </a:cxn>
                <a:cxn ang="5400000">
                  <a:pos x="wd2" y="hd2"/>
                </a:cxn>
                <a:cxn ang="10800000">
                  <a:pos x="wd2" y="hd2"/>
                </a:cxn>
                <a:cxn ang="16200000">
                  <a:pos x="wd2" y="hd2"/>
                </a:cxn>
              </a:cxnLst>
              <a:rect l="0" t="0" r="r" b="b"/>
              <a:pathLst>
                <a:path w="20323" h="21600" extrusionOk="0">
                  <a:moveTo>
                    <a:pt x="10599" y="531"/>
                  </a:moveTo>
                  <a:cubicBezTo>
                    <a:pt x="9785" y="179"/>
                    <a:pt x="8943" y="0"/>
                    <a:pt x="8096" y="0"/>
                  </a:cubicBezTo>
                  <a:cubicBezTo>
                    <a:pt x="4579" y="0"/>
                    <a:pt x="1485" y="2999"/>
                    <a:pt x="397" y="7463"/>
                  </a:cubicBezTo>
                  <a:cubicBezTo>
                    <a:pt x="-983" y="13126"/>
                    <a:pt x="1350" y="19228"/>
                    <a:pt x="5596" y="21068"/>
                  </a:cubicBezTo>
                  <a:cubicBezTo>
                    <a:pt x="6409" y="21421"/>
                    <a:pt x="7251" y="21600"/>
                    <a:pt x="8099" y="21600"/>
                  </a:cubicBezTo>
                  <a:lnTo>
                    <a:pt x="8099" y="21600"/>
                  </a:lnTo>
                  <a:cubicBezTo>
                    <a:pt x="8984" y="21600"/>
                    <a:pt x="9858" y="21406"/>
                    <a:pt x="10700" y="21024"/>
                  </a:cubicBezTo>
                  <a:lnTo>
                    <a:pt x="19344" y="17279"/>
                  </a:lnTo>
                  <a:cubicBezTo>
                    <a:pt x="20259" y="16882"/>
                    <a:pt x="20617" y="15412"/>
                    <a:pt x="20052" y="14375"/>
                  </a:cubicBezTo>
                  <a:lnTo>
                    <a:pt x="14714" y="4576"/>
                  </a:lnTo>
                  <a:cubicBezTo>
                    <a:pt x="13697" y="2654"/>
                    <a:pt x="12276" y="1258"/>
                    <a:pt x="10599" y="531"/>
                  </a:cubicBezTo>
                  <a:close/>
                </a:path>
              </a:pathLst>
            </a:custGeom>
            <a:solidFill>
              <a:schemeClr val="accent6"/>
            </a:solidFill>
            <a:ln w="12700">
              <a:miter lim="400000"/>
            </a:ln>
          </p:spPr>
          <p:txBody>
            <a:bodyPr lIns="38100" tIns="38100" rIns="38100" bIns="38100" anchor="ctr"/>
            <a:lstStyle/>
            <a:p>
              <a:pPr defTabSz="31967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solidFill>
                  <a:schemeClr val="bg1"/>
                </a:solidFill>
                <a:latin typeface="微软雅黑" pitchFamily="34" charset="-122"/>
                <a:ea typeface="微软雅黑" pitchFamily="34" charset="-122"/>
              </a:endParaRPr>
            </a:p>
          </p:txBody>
        </p:sp>
        <p:sp>
          <p:nvSpPr>
            <p:cNvPr id="923" name="Shape 923"/>
            <p:cNvSpPr/>
            <p:nvPr/>
          </p:nvSpPr>
          <p:spPr>
            <a:xfrm>
              <a:off x="8751515" y="5647398"/>
              <a:ext cx="1765010" cy="10798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defTabSz="647700">
                <a:lnSpc>
                  <a:spcPct val="120000"/>
                </a:lnSpc>
                <a:spcBef>
                  <a:spcPts val="1700"/>
                </a:spcBef>
                <a:defRPr sz="7000">
                  <a:solidFill>
                    <a:srgbClr val="FFFFFF"/>
                  </a:solidFill>
                  <a:latin typeface="Lato Light"/>
                  <a:ea typeface="Lato Light"/>
                  <a:cs typeface="Lato Light"/>
                  <a:sym typeface="Lato Light"/>
                </a:defRPr>
              </a:lvl1pPr>
            </a:lstStyle>
            <a:p>
              <a:pPr lvl="0">
                <a:lnSpc>
                  <a:spcPct val="100000"/>
                </a:lnSpc>
                <a:defRPr sz="1800">
                  <a:solidFill>
                    <a:srgbClr val="000000"/>
                  </a:solidFill>
                </a:defRPr>
              </a:pPr>
              <a:r>
                <a:rPr sz="4900" dirty="0">
                  <a:solidFill>
                    <a:schemeClr val="bg1"/>
                  </a:solidFill>
                  <a:latin typeface="微软雅黑" pitchFamily="34" charset="-122"/>
                  <a:ea typeface="微软雅黑" pitchFamily="34" charset="-122"/>
                </a:rPr>
                <a:t>05</a:t>
              </a:r>
            </a:p>
          </p:txBody>
        </p:sp>
        <p:sp>
          <p:nvSpPr>
            <p:cNvPr id="924" name="Shape 924"/>
            <p:cNvSpPr/>
            <p:nvPr/>
          </p:nvSpPr>
          <p:spPr>
            <a:xfrm>
              <a:off x="8449111" y="6653766"/>
              <a:ext cx="2314760" cy="3556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defTabSz="647700">
                <a:lnSpc>
                  <a:spcPct val="120000"/>
                </a:lnSpc>
                <a:spcBef>
                  <a:spcPts val="1700"/>
                </a:spcBef>
                <a:defRPr sz="2300" b="1">
                  <a:solidFill>
                    <a:srgbClr val="FFFFFF"/>
                  </a:solidFill>
                  <a:latin typeface="Lato"/>
                  <a:ea typeface="Lato"/>
                  <a:cs typeface="Lato"/>
                  <a:sym typeface="Lato"/>
                </a:defRPr>
              </a:lvl1pPr>
            </a:lstStyle>
            <a:p>
              <a:pPr lvl="0">
                <a:lnSpc>
                  <a:spcPct val="100000"/>
                </a:lnSpc>
                <a:defRPr sz="1800" b="0">
                  <a:solidFill>
                    <a:srgbClr val="000000"/>
                  </a:solidFill>
                </a:defRPr>
              </a:pPr>
              <a:r>
                <a:rPr sz="1600">
                  <a:solidFill>
                    <a:schemeClr val="bg1"/>
                  </a:solidFill>
                  <a:latin typeface="微软雅黑" pitchFamily="34" charset="-122"/>
                  <a:ea typeface="微软雅黑" pitchFamily="34" charset="-122"/>
                </a:rPr>
                <a:t>Title Example</a:t>
              </a:r>
            </a:p>
          </p:txBody>
        </p:sp>
        <p:sp>
          <p:nvSpPr>
            <p:cNvPr id="925" name="Shape 925"/>
            <p:cNvSpPr/>
            <p:nvPr/>
          </p:nvSpPr>
          <p:spPr>
            <a:xfrm>
              <a:off x="8751515" y="7002751"/>
              <a:ext cx="1765010" cy="3966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defTabSz="647700">
                <a:lnSpc>
                  <a:spcPct val="120000"/>
                </a:lnSpc>
                <a:spcBef>
                  <a:spcPts val="1700"/>
                </a:spcBef>
                <a:defRPr>
                  <a:solidFill>
                    <a:srgbClr val="FFFFFF"/>
                  </a:solidFill>
                  <a:latin typeface="Lato Light"/>
                  <a:ea typeface="Lato Light"/>
                  <a:cs typeface="Lato Light"/>
                  <a:sym typeface="Lato Light"/>
                </a:defRPr>
              </a:lvl1pPr>
            </a:lstStyle>
            <a:p>
              <a:pPr lvl="0">
                <a:lnSpc>
                  <a:spcPct val="100000"/>
                </a:lnSpc>
                <a:defRPr sz="1800">
                  <a:solidFill>
                    <a:srgbClr val="000000"/>
                  </a:solidFill>
                </a:defRPr>
              </a:pPr>
              <a:r>
                <a:rPr>
                  <a:solidFill>
                    <a:schemeClr val="bg1"/>
                  </a:solidFill>
                  <a:latin typeface="微软雅黑" pitchFamily="34" charset="-122"/>
                  <a:ea typeface="微软雅黑" pitchFamily="34" charset="-122"/>
                </a:rPr>
                <a:t>20%</a:t>
              </a:r>
            </a:p>
          </p:txBody>
        </p:sp>
      </p:grpSp>
      <p:grpSp>
        <p:nvGrpSpPr>
          <p:cNvPr id="7" name="组合 6"/>
          <p:cNvGrpSpPr/>
          <p:nvPr/>
        </p:nvGrpSpPr>
        <p:grpSpPr>
          <a:xfrm>
            <a:off x="1603216" y="3164333"/>
            <a:ext cx="3752253" cy="1060118"/>
            <a:chOff x="2290734" y="4531715"/>
            <a:chExt cx="5361359" cy="1518220"/>
          </a:xfrm>
        </p:grpSpPr>
        <p:sp>
          <p:nvSpPr>
            <p:cNvPr id="938" name="Shape 938"/>
            <p:cNvSpPr/>
            <p:nvPr/>
          </p:nvSpPr>
          <p:spPr>
            <a:xfrm>
              <a:off x="6464245" y="4615611"/>
              <a:ext cx="1187848" cy="1187848"/>
            </a:xfrm>
            <a:prstGeom prst="roundRect">
              <a:avLst>
                <a:gd name="adj" fmla="val 18176"/>
              </a:avLst>
            </a:prstGeom>
            <a:solidFill>
              <a:schemeClr val="accent6"/>
            </a:solidFill>
            <a:ln w="12700">
              <a:miter lim="400000"/>
            </a:ln>
          </p:spPr>
          <p:txBody>
            <a:bodyPr lIns="0" tIns="0" rIns="0" bIns="0" anchor="ctr"/>
            <a:lstStyle/>
            <a:p>
              <a:pPr lvl="0">
                <a:defRPr sz="3200">
                  <a:solidFill>
                    <a:srgbClr val="FFFFFF"/>
                  </a:solidFill>
                </a:defRPr>
              </a:pPr>
              <a:endParaRPr>
                <a:latin typeface="微软雅黑" pitchFamily="34" charset="-122"/>
                <a:ea typeface="微软雅黑" pitchFamily="34" charset="-122"/>
              </a:endParaRPr>
            </a:p>
          </p:txBody>
        </p:sp>
        <p:sp>
          <p:nvSpPr>
            <p:cNvPr id="939" name="Shape 939"/>
            <p:cNvSpPr/>
            <p:nvPr/>
          </p:nvSpPr>
          <p:spPr>
            <a:xfrm>
              <a:off x="6763043" y="4765883"/>
              <a:ext cx="568027" cy="823694"/>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lvl1pPr>
                <a:lnSpc>
                  <a:spcPct val="150000"/>
                </a:lnSpc>
                <a:defRPr sz="4000">
                  <a:solidFill>
                    <a:srgbClr val="FFFFFF"/>
                  </a:solidFill>
                  <a:latin typeface="FontAwesome"/>
                  <a:ea typeface="FontAwesome"/>
                  <a:cs typeface="FontAwesome"/>
                  <a:sym typeface="FontAwesome"/>
                </a:defRPr>
              </a:lvl1pPr>
            </a:lstStyle>
            <a:p>
              <a:pPr lvl="0">
                <a:lnSpc>
                  <a:spcPct val="100000"/>
                </a:lnSpc>
                <a:defRPr sz="1800">
                  <a:solidFill>
                    <a:srgbClr val="000000"/>
                  </a:solidFill>
                </a:defRPr>
              </a:pPr>
              <a:r>
                <a:rPr lang="en-US" sz="2800" dirty="0">
                  <a:solidFill>
                    <a:schemeClr val="bg1"/>
                  </a:solidFill>
                  <a:latin typeface="微软雅黑" pitchFamily="34" charset="-122"/>
                  <a:ea typeface="微软雅黑" pitchFamily="34" charset="-122"/>
                </a:rPr>
                <a:t>A</a:t>
              </a:r>
              <a:endParaRPr sz="2800" dirty="0">
                <a:solidFill>
                  <a:schemeClr val="bg1"/>
                </a:solidFill>
                <a:latin typeface="微软雅黑" pitchFamily="34" charset="-122"/>
                <a:ea typeface="微软雅黑" pitchFamily="34" charset="-122"/>
              </a:endParaRPr>
            </a:p>
          </p:txBody>
        </p:sp>
        <p:sp>
          <p:nvSpPr>
            <p:cNvPr id="940" name="Shape 940"/>
            <p:cNvSpPr/>
            <p:nvPr/>
          </p:nvSpPr>
          <p:spPr>
            <a:xfrm>
              <a:off x="2690543" y="4531715"/>
              <a:ext cx="3450504" cy="492443"/>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lvl1pPr algn="r" defTabSz="647700">
                <a:lnSpc>
                  <a:spcPct val="120000"/>
                </a:lnSpc>
                <a:spcBef>
                  <a:spcPts val="1700"/>
                </a:spcBef>
                <a:defRPr sz="2500" b="1">
                  <a:solidFill>
                    <a:srgbClr val="002641"/>
                  </a:solidFill>
                  <a:latin typeface="Lato"/>
                  <a:ea typeface="Lato"/>
                  <a:cs typeface="Lato"/>
                  <a:sym typeface="Lato"/>
                </a:defRPr>
              </a:lvl1pPr>
            </a:lstStyle>
            <a:p>
              <a:pPr lvl="0">
                <a:lnSpc>
                  <a:spcPct val="100000"/>
                </a:lnSpc>
                <a:defRPr sz="1800" b="0">
                  <a:solidFill>
                    <a:srgbClr val="000000"/>
                  </a:solidFill>
                </a:defRPr>
              </a:pPr>
              <a:r>
                <a:rPr sz="2200" dirty="0">
                  <a:solidFill>
                    <a:schemeClr val="accent6"/>
                  </a:solidFill>
                  <a:latin typeface="微软雅黑" pitchFamily="34" charset="-122"/>
                  <a:ea typeface="微软雅黑" pitchFamily="34" charset="-122"/>
                </a:rPr>
                <a:t>Title Example</a:t>
              </a:r>
            </a:p>
          </p:txBody>
        </p:sp>
        <p:sp>
          <p:nvSpPr>
            <p:cNvPr id="48" name="AutoShape 30"/>
            <p:cNvSpPr>
              <a:spLocks/>
            </p:cNvSpPr>
            <p:nvPr/>
          </p:nvSpPr>
          <p:spPr bwMode="auto">
            <a:xfrm>
              <a:off x="2290734" y="5097435"/>
              <a:ext cx="3848100" cy="952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r" defTabSz="452872">
                <a:lnSpc>
                  <a:spcPct val="120000"/>
                </a:lnSpc>
                <a:spcBef>
                  <a:spcPts val="1189"/>
                </a:spcBef>
                <a:defRPr/>
              </a:pPr>
              <a:r>
                <a:rPr lang="zh-CN" altLang="en-US" sz="1700" dirty="0">
                  <a:solidFill>
                    <a:srgbClr val="838383"/>
                  </a:solidFill>
                  <a:latin typeface="微软雅黑" pitchFamily="34" charset="-122"/>
                  <a:ea typeface="微软雅黑" pitchFamily="34" charset="-122"/>
                  <a:cs typeface="Lato" charset="0"/>
                  <a:sym typeface="Lato" charset="0"/>
                </a:rPr>
                <a:t>输入您的内容输入您的内容输入您的内容输入您的内容</a:t>
              </a:r>
              <a:endParaRPr lang="es-ES" sz="4200" dirty="0">
                <a:latin typeface="微软雅黑" pitchFamily="34" charset="-122"/>
                <a:ea typeface="微软雅黑" pitchFamily="34" charset="-122"/>
                <a:cs typeface="Gill Sans" charset="0"/>
              </a:endParaRPr>
            </a:p>
          </p:txBody>
        </p:sp>
      </p:grpSp>
      <p:grpSp>
        <p:nvGrpSpPr>
          <p:cNvPr id="11" name="组合 10"/>
          <p:cNvGrpSpPr/>
          <p:nvPr/>
        </p:nvGrpSpPr>
        <p:grpSpPr>
          <a:xfrm>
            <a:off x="1603216" y="6352626"/>
            <a:ext cx="3752253" cy="1060118"/>
            <a:chOff x="2290734" y="9097743"/>
            <a:chExt cx="5361359" cy="1518220"/>
          </a:xfrm>
        </p:grpSpPr>
        <p:sp>
          <p:nvSpPr>
            <p:cNvPr id="942" name="Shape 942"/>
            <p:cNvSpPr/>
            <p:nvPr/>
          </p:nvSpPr>
          <p:spPr>
            <a:xfrm>
              <a:off x="6464245" y="9270511"/>
              <a:ext cx="1187848" cy="1187848"/>
            </a:xfrm>
            <a:prstGeom prst="roundRect">
              <a:avLst>
                <a:gd name="adj" fmla="val 18176"/>
              </a:avLst>
            </a:prstGeom>
            <a:solidFill>
              <a:schemeClr val="accent5"/>
            </a:solidFill>
            <a:ln w="12700">
              <a:miter lim="400000"/>
            </a:ln>
          </p:spPr>
          <p:txBody>
            <a:bodyPr lIns="0" tIns="0" rIns="0" bIns="0" anchor="ctr"/>
            <a:lstStyle/>
            <a:p>
              <a:pPr lvl="0">
                <a:defRPr sz="3200">
                  <a:solidFill>
                    <a:srgbClr val="FFFFFF"/>
                  </a:solidFill>
                </a:defRPr>
              </a:pPr>
              <a:endParaRPr>
                <a:latin typeface="微软雅黑" pitchFamily="34" charset="-122"/>
                <a:ea typeface="微软雅黑" pitchFamily="34" charset="-122"/>
              </a:endParaRPr>
            </a:p>
          </p:txBody>
        </p:sp>
        <p:sp>
          <p:nvSpPr>
            <p:cNvPr id="943" name="Shape 943"/>
            <p:cNvSpPr/>
            <p:nvPr/>
          </p:nvSpPr>
          <p:spPr>
            <a:xfrm>
              <a:off x="6782511" y="9420783"/>
              <a:ext cx="529088" cy="823694"/>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lvl1pPr>
                <a:lnSpc>
                  <a:spcPct val="150000"/>
                </a:lnSpc>
                <a:defRPr sz="4000">
                  <a:solidFill>
                    <a:srgbClr val="FFFFFF"/>
                  </a:solidFill>
                  <a:latin typeface="FontAwesome"/>
                  <a:ea typeface="FontAwesome"/>
                  <a:cs typeface="FontAwesome"/>
                  <a:sym typeface="FontAwesome"/>
                </a:defRPr>
              </a:lvl1pPr>
            </a:lstStyle>
            <a:p>
              <a:pPr lvl="0">
                <a:lnSpc>
                  <a:spcPct val="100000"/>
                </a:lnSpc>
                <a:defRPr sz="1800">
                  <a:solidFill>
                    <a:srgbClr val="000000"/>
                  </a:solidFill>
                </a:defRPr>
              </a:pPr>
              <a:r>
                <a:rPr lang="en-US" sz="2800" dirty="0">
                  <a:solidFill>
                    <a:schemeClr val="bg1"/>
                  </a:solidFill>
                  <a:latin typeface="微软雅黑" pitchFamily="34" charset="-122"/>
                  <a:ea typeface="微软雅黑" pitchFamily="34" charset="-122"/>
                </a:rPr>
                <a:t>B</a:t>
              </a:r>
              <a:endParaRPr sz="2800" dirty="0">
                <a:solidFill>
                  <a:schemeClr val="bg1"/>
                </a:solidFill>
                <a:latin typeface="微软雅黑" pitchFamily="34" charset="-122"/>
                <a:ea typeface="微软雅黑" pitchFamily="34" charset="-122"/>
              </a:endParaRPr>
            </a:p>
          </p:txBody>
        </p:sp>
        <p:sp>
          <p:nvSpPr>
            <p:cNvPr id="50" name="Shape 940"/>
            <p:cNvSpPr/>
            <p:nvPr/>
          </p:nvSpPr>
          <p:spPr>
            <a:xfrm>
              <a:off x="2690543" y="9097743"/>
              <a:ext cx="3450504" cy="492443"/>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lvl1pPr algn="r" defTabSz="647700">
                <a:lnSpc>
                  <a:spcPct val="120000"/>
                </a:lnSpc>
                <a:spcBef>
                  <a:spcPts val="1700"/>
                </a:spcBef>
                <a:defRPr sz="2500" b="1">
                  <a:solidFill>
                    <a:srgbClr val="002641"/>
                  </a:solidFill>
                  <a:latin typeface="Lato"/>
                  <a:ea typeface="Lato"/>
                  <a:cs typeface="Lato"/>
                  <a:sym typeface="Lato"/>
                </a:defRPr>
              </a:lvl1pPr>
            </a:lstStyle>
            <a:p>
              <a:pPr lvl="0">
                <a:lnSpc>
                  <a:spcPct val="100000"/>
                </a:lnSpc>
                <a:defRPr sz="1800" b="0">
                  <a:solidFill>
                    <a:srgbClr val="000000"/>
                  </a:solidFill>
                </a:defRPr>
              </a:pPr>
              <a:r>
                <a:rPr sz="2200" dirty="0">
                  <a:solidFill>
                    <a:schemeClr val="accent5"/>
                  </a:solidFill>
                  <a:latin typeface="微软雅黑" pitchFamily="34" charset="-122"/>
                  <a:ea typeface="微软雅黑" pitchFamily="34" charset="-122"/>
                </a:rPr>
                <a:t>Title Example</a:t>
              </a:r>
            </a:p>
          </p:txBody>
        </p:sp>
        <p:sp>
          <p:nvSpPr>
            <p:cNvPr id="51" name="AutoShape 30"/>
            <p:cNvSpPr>
              <a:spLocks/>
            </p:cNvSpPr>
            <p:nvPr/>
          </p:nvSpPr>
          <p:spPr bwMode="auto">
            <a:xfrm>
              <a:off x="2290734" y="9663463"/>
              <a:ext cx="3848100" cy="952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r" defTabSz="452872">
                <a:lnSpc>
                  <a:spcPct val="120000"/>
                </a:lnSpc>
                <a:spcBef>
                  <a:spcPts val="1189"/>
                </a:spcBef>
                <a:defRPr/>
              </a:pPr>
              <a:r>
                <a:rPr lang="zh-CN" altLang="en-US" sz="1700" dirty="0">
                  <a:solidFill>
                    <a:srgbClr val="838383"/>
                  </a:solidFill>
                  <a:latin typeface="微软雅黑" pitchFamily="34" charset="-122"/>
                  <a:ea typeface="微软雅黑" pitchFamily="34" charset="-122"/>
                  <a:cs typeface="Lato" charset="0"/>
                  <a:sym typeface="Lato" charset="0"/>
                </a:rPr>
                <a:t>输入您的内容输入您的内容输入您的内容输入您的内容</a:t>
              </a:r>
              <a:endParaRPr lang="es-ES" sz="4200" dirty="0">
                <a:latin typeface="微软雅黑" pitchFamily="34" charset="-122"/>
                <a:ea typeface="微软雅黑" pitchFamily="34" charset="-122"/>
                <a:cs typeface="Gill Sans" charset="0"/>
              </a:endParaRPr>
            </a:p>
          </p:txBody>
        </p:sp>
      </p:grpSp>
      <p:grpSp>
        <p:nvGrpSpPr>
          <p:cNvPr id="8" name="组合 7"/>
          <p:cNvGrpSpPr/>
          <p:nvPr/>
        </p:nvGrpSpPr>
        <p:grpSpPr>
          <a:xfrm>
            <a:off x="10666663" y="2480180"/>
            <a:ext cx="3786005" cy="1060118"/>
            <a:chOff x="15240925" y="3551923"/>
            <a:chExt cx="5409585" cy="1518220"/>
          </a:xfrm>
        </p:grpSpPr>
        <p:sp>
          <p:nvSpPr>
            <p:cNvPr id="926" name="Shape 926"/>
            <p:cNvSpPr/>
            <p:nvPr/>
          </p:nvSpPr>
          <p:spPr>
            <a:xfrm>
              <a:off x="15240925" y="3798145"/>
              <a:ext cx="1187848" cy="1187848"/>
            </a:xfrm>
            <a:prstGeom prst="roundRect">
              <a:avLst>
                <a:gd name="adj" fmla="val 18176"/>
              </a:avLst>
            </a:prstGeom>
            <a:solidFill>
              <a:schemeClr val="accent1"/>
            </a:solidFill>
            <a:ln w="12700">
              <a:miter lim="400000"/>
            </a:ln>
          </p:spPr>
          <p:txBody>
            <a:bodyPr lIns="0" tIns="0" rIns="0" bIns="0" anchor="ctr"/>
            <a:lstStyle/>
            <a:p>
              <a:pPr lvl="0">
                <a:defRPr sz="3200">
                  <a:solidFill>
                    <a:srgbClr val="FFFFFF"/>
                  </a:solidFill>
                </a:defRPr>
              </a:pPr>
              <a:endParaRPr>
                <a:latin typeface="微软雅黑" pitchFamily="34" charset="-122"/>
                <a:ea typeface="微软雅黑" pitchFamily="34" charset="-122"/>
              </a:endParaRPr>
            </a:p>
          </p:txBody>
        </p:sp>
        <p:sp>
          <p:nvSpPr>
            <p:cNvPr id="927" name="Shape 927"/>
            <p:cNvSpPr/>
            <p:nvPr/>
          </p:nvSpPr>
          <p:spPr>
            <a:xfrm>
              <a:off x="15548884" y="3948416"/>
              <a:ext cx="549704" cy="823694"/>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lvl1pPr>
                <a:lnSpc>
                  <a:spcPct val="150000"/>
                </a:lnSpc>
                <a:defRPr sz="4000">
                  <a:solidFill>
                    <a:srgbClr val="FFFFFF"/>
                  </a:solidFill>
                  <a:latin typeface="FontAwesome"/>
                  <a:ea typeface="FontAwesome"/>
                  <a:cs typeface="FontAwesome"/>
                  <a:sym typeface="FontAwesome"/>
                </a:defRPr>
              </a:lvl1pPr>
            </a:lstStyle>
            <a:p>
              <a:pPr lvl="0">
                <a:lnSpc>
                  <a:spcPct val="100000"/>
                </a:lnSpc>
                <a:defRPr sz="1800">
                  <a:solidFill>
                    <a:srgbClr val="000000"/>
                  </a:solidFill>
                </a:defRPr>
              </a:pPr>
              <a:r>
                <a:rPr lang="en-US" sz="2800" dirty="0">
                  <a:solidFill>
                    <a:schemeClr val="bg1"/>
                  </a:solidFill>
                  <a:latin typeface="微软雅黑" pitchFamily="34" charset="-122"/>
                  <a:ea typeface="微软雅黑" pitchFamily="34" charset="-122"/>
                </a:rPr>
                <a:t>C</a:t>
              </a:r>
              <a:endParaRPr sz="2800" dirty="0">
                <a:solidFill>
                  <a:schemeClr val="bg1"/>
                </a:solidFill>
                <a:latin typeface="微软雅黑" pitchFamily="34" charset="-122"/>
                <a:ea typeface="微软雅黑" pitchFamily="34" charset="-122"/>
              </a:endParaRPr>
            </a:p>
          </p:txBody>
        </p:sp>
        <p:sp>
          <p:nvSpPr>
            <p:cNvPr id="52" name="Shape 940"/>
            <p:cNvSpPr/>
            <p:nvPr/>
          </p:nvSpPr>
          <p:spPr>
            <a:xfrm>
              <a:off x="16884716" y="3551923"/>
              <a:ext cx="3450504" cy="492443"/>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lvl1pPr algn="r" defTabSz="647700">
                <a:lnSpc>
                  <a:spcPct val="120000"/>
                </a:lnSpc>
                <a:spcBef>
                  <a:spcPts val="1700"/>
                </a:spcBef>
                <a:defRPr sz="2500" b="1">
                  <a:solidFill>
                    <a:srgbClr val="002641"/>
                  </a:solidFill>
                  <a:latin typeface="Lato"/>
                  <a:ea typeface="Lato"/>
                  <a:cs typeface="Lato"/>
                  <a:sym typeface="Lato"/>
                </a:defRPr>
              </a:lvl1pPr>
            </a:lstStyle>
            <a:p>
              <a:pPr lvl="0" algn="l">
                <a:lnSpc>
                  <a:spcPct val="100000"/>
                </a:lnSpc>
                <a:defRPr sz="1800" b="0">
                  <a:solidFill>
                    <a:srgbClr val="000000"/>
                  </a:solidFill>
                </a:defRPr>
              </a:pPr>
              <a:r>
                <a:rPr sz="2200" dirty="0">
                  <a:solidFill>
                    <a:schemeClr val="accent1"/>
                  </a:solidFill>
                  <a:latin typeface="微软雅黑" pitchFamily="34" charset="-122"/>
                  <a:ea typeface="微软雅黑" pitchFamily="34" charset="-122"/>
                </a:rPr>
                <a:t>Title Example</a:t>
              </a:r>
            </a:p>
          </p:txBody>
        </p:sp>
        <p:sp>
          <p:nvSpPr>
            <p:cNvPr id="53" name="AutoShape 30"/>
            <p:cNvSpPr>
              <a:spLocks/>
            </p:cNvSpPr>
            <p:nvPr/>
          </p:nvSpPr>
          <p:spPr bwMode="auto">
            <a:xfrm>
              <a:off x="16802410" y="4117643"/>
              <a:ext cx="3848100" cy="952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r" defTabSz="452872">
                <a:lnSpc>
                  <a:spcPct val="120000"/>
                </a:lnSpc>
                <a:spcBef>
                  <a:spcPts val="1189"/>
                </a:spcBef>
                <a:defRPr/>
              </a:pPr>
              <a:r>
                <a:rPr lang="zh-CN" altLang="en-US" sz="1700" dirty="0">
                  <a:solidFill>
                    <a:srgbClr val="838383"/>
                  </a:solidFill>
                  <a:latin typeface="微软雅黑" pitchFamily="34" charset="-122"/>
                  <a:ea typeface="微软雅黑" pitchFamily="34" charset="-122"/>
                  <a:cs typeface="Lato" charset="0"/>
                  <a:sym typeface="Lato" charset="0"/>
                </a:rPr>
                <a:t>输入您的内容输入您的内容输入您的内容输入您的内容</a:t>
              </a:r>
              <a:endParaRPr lang="es-ES" sz="4200" dirty="0">
                <a:latin typeface="微软雅黑" pitchFamily="34" charset="-122"/>
                <a:ea typeface="微软雅黑" pitchFamily="34" charset="-122"/>
                <a:cs typeface="Gill Sans" charset="0"/>
              </a:endParaRPr>
            </a:p>
          </p:txBody>
        </p:sp>
      </p:grpSp>
      <p:grpSp>
        <p:nvGrpSpPr>
          <p:cNvPr id="9" name="组合 8"/>
          <p:cNvGrpSpPr/>
          <p:nvPr/>
        </p:nvGrpSpPr>
        <p:grpSpPr>
          <a:xfrm>
            <a:off x="11498002" y="4507478"/>
            <a:ext cx="3608058" cy="1060118"/>
            <a:chOff x="16428773" y="6455264"/>
            <a:chExt cx="5155328" cy="1518220"/>
          </a:xfrm>
        </p:grpSpPr>
        <p:sp>
          <p:nvSpPr>
            <p:cNvPr id="934" name="Shape 934"/>
            <p:cNvSpPr/>
            <p:nvPr/>
          </p:nvSpPr>
          <p:spPr>
            <a:xfrm>
              <a:off x="16428773" y="6716870"/>
              <a:ext cx="1187847" cy="1187848"/>
            </a:xfrm>
            <a:prstGeom prst="roundRect">
              <a:avLst>
                <a:gd name="adj" fmla="val 18176"/>
              </a:avLst>
            </a:prstGeom>
            <a:solidFill>
              <a:schemeClr val="accent2"/>
            </a:solidFill>
            <a:ln w="12700">
              <a:miter lim="400000"/>
            </a:ln>
          </p:spPr>
          <p:txBody>
            <a:bodyPr lIns="0" tIns="0" rIns="0" bIns="0" anchor="ctr"/>
            <a:lstStyle/>
            <a:p>
              <a:pPr lvl="0">
                <a:defRPr sz="3200">
                  <a:solidFill>
                    <a:srgbClr val="FFFFFF"/>
                  </a:solidFill>
                </a:defRPr>
              </a:pPr>
              <a:endParaRPr>
                <a:latin typeface="微软雅黑" pitchFamily="34" charset="-122"/>
                <a:ea typeface="微软雅黑" pitchFamily="34" charset="-122"/>
              </a:endParaRPr>
            </a:p>
          </p:txBody>
        </p:sp>
        <p:sp>
          <p:nvSpPr>
            <p:cNvPr id="935" name="Shape 935"/>
            <p:cNvSpPr/>
            <p:nvPr/>
          </p:nvSpPr>
          <p:spPr>
            <a:xfrm>
              <a:off x="16712684" y="6867141"/>
              <a:ext cx="597801" cy="823694"/>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lvl1pPr>
                <a:lnSpc>
                  <a:spcPct val="150000"/>
                </a:lnSpc>
                <a:defRPr sz="4000">
                  <a:solidFill>
                    <a:srgbClr val="FFFFFF"/>
                  </a:solidFill>
                  <a:latin typeface="FontAwesome"/>
                  <a:ea typeface="FontAwesome"/>
                  <a:cs typeface="FontAwesome"/>
                  <a:sym typeface="FontAwesome"/>
                </a:defRPr>
              </a:lvl1pPr>
            </a:lstStyle>
            <a:p>
              <a:pPr lvl="0">
                <a:lnSpc>
                  <a:spcPct val="100000"/>
                </a:lnSpc>
                <a:defRPr sz="1800">
                  <a:solidFill>
                    <a:srgbClr val="000000"/>
                  </a:solidFill>
                </a:defRPr>
              </a:pPr>
              <a:r>
                <a:rPr lang="en-US" sz="2800" dirty="0">
                  <a:solidFill>
                    <a:schemeClr val="bg1"/>
                  </a:solidFill>
                  <a:latin typeface="微软雅黑" pitchFamily="34" charset="-122"/>
                  <a:ea typeface="微软雅黑" pitchFamily="34" charset="-122"/>
                </a:rPr>
                <a:t>D</a:t>
              </a:r>
              <a:endParaRPr sz="2800" dirty="0">
                <a:solidFill>
                  <a:schemeClr val="bg1"/>
                </a:solidFill>
                <a:latin typeface="微软雅黑" pitchFamily="34" charset="-122"/>
                <a:ea typeface="微软雅黑" pitchFamily="34" charset="-122"/>
              </a:endParaRPr>
            </a:p>
          </p:txBody>
        </p:sp>
        <p:sp>
          <p:nvSpPr>
            <p:cNvPr id="54" name="Shape 940"/>
            <p:cNvSpPr/>
            <p:nvPr/>
          </p:nvSpPr>
          <p:spPr>
            <a:xfrm>
              <a:off x="17818307" y="6455264"/>
              <a:ext cx="3450504" cy="492443"/>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lvl1pPr algn="r" defTabSz="647700">
                <a:lnSpc>
                  <a:spcPct val="120000"/>
                </a:lnSpc>
                <a:spcBef>
                  <a:spcPts val="1700"/>
                </a:spcBef>
                <a:defRPr sz="2500" b="1">
                  <a:solidFill>
                    <a:srgbClr val="002641"/>
                  </a:solidFill>
                  <a:latin typeface="Lato"/>
                  <a:ea typeface="Lato"/>
                  <a:cs typeface="Lato"/>
                  <a:sym typeface="Lato"/>
                </a:defRPr>
              </a:lvl1pPr>
            </a:lstStyle>
            <a:p>
              <a:pPr lvl="0" algn="l">
                <a:lnSpc>
                  <a:spcPct val="100000"/>
                </a:lnSpc>
                <a:defRPr sz="1800" b="0">
                  <a:solidFill>
                    <a:srgbClr val="000000"/>
                  </a:solidFill>
                </a:defRPr>
              </a:pPr>
              <a:r>
                <a:rPr sz="2200" dirty="0">
                  <a:solidFill>
                    <a:schemeClr val="accent2"/>
                  </a:solidFill>
                  <a:latin typeface="微软雅黑" pitchFamily="34" charset="-122"/>
                  <a:ea typeface="微软雅黑" pitchFamily="34" charset="-122"/>
                </a:rPr>
                <a:t>Title Example</a:t>
              </a:r>
            </a:p>
          </p:txBody>
        </p:sp>
        <p:sp>
          <p:nvSpPr>
            <p:cNvPr id="55" name="AutoShape 30"/>
            <p:cNvSpPr>
              <a:spLocks/>
            </p:cNvSpPr>
            <p:nvPr/>
          </p:nvSpPr>
          <p:spPr bwMode="auto">
            <a:xfrm>
              <a:off x="17736001" y="7020984"/>
              <a:ext cx="3848100" cy="952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r" defTabSz="452872">
                <a:lnSpc>
                  <a:spcPct val="120000"/>
                </a:lnSpc>
                <a:spcBef>
                  <a:spcPts val="1189"/>
                </a:spcBef>
                <a:defRPr/>
              </a:pPr>
              <a:r>
                <a:rPr lang="zh-CN" altLang="en-US" sz="1700" dirty="0">
                  <a:solidFill>
                    <a:srgbClr val="838383"/>
                  </a:solidFill>
                  <a:latin typeface="微软雅黑" pitchFamily="34" charset="-122"/>
                  <a:ea typeface="微软雅黑" pitchFamily="34" charset="-122"/>
                  <a:cs typeface="Lato" charset="0"/>
                  <a:sym typeface="Lato" charset="0"/>
                </a:rPr>
                <a:t>输入您的内容输入您的内容输入您的内容输入您的内容</a:t>
              </a:r>
              <a:endParaRPr lang="es-ES" sz="4200" dirty="0">
                <a:latin typeface="微软雅黑" pitchFamily="34" charset="-122"/>
                <a:ea typeface="微软雅黑" pitchFamily="34" charset="-122"/>
                <a:cs typeface="Gill Sans" charset="0"/>
              </a:endParaRPr>
            </a:p>
          </p:txBody>
        </p:sp>
      </p:grpSp>
      <p:grpSp>
        <p:nvGrpSpPr>
          <p:cNvPr id="10" name="组合 9"/>
          <p:cNvGrpSpPr/>
          <p:nvPr/>
        </p:nvGrpSpPr>
        <p:grpSpPr>
          <a:xfrm>
            <a:off x="10666663" y="6713129"/>
            <a:ext cx="3737359" cy="1060118"/>
            <a:chOff x="15240925" y="9614028"/>
            <a:chExt cx="5340077" cy="1518220"/>
          </a:xfrm>
        </p:grpSpPr>
        <p:sp>
          <p:nvSpPr>
            <p:cNvPr id="928" name="Shape 928"/>
            <p:cNvSpPr/>
            <p:nvPr/>
          </p:nvSpPr>
          <p:spPr>
            <a:xfrm>
              <a:off x="15240925" y="9832630"/>
              <a:ext cx="1187848" cy="1187848"/>
            </a:xfrm>
            <a:prstGeom prst="roundRect">
              <a:avLst>
                <a:gd name="adj" fmla="val 18176"/>
              </a:avLst>
            </a:prstGeom>
            <a:solidFill>
              <a:schemeClr val="accent4"/>
            </a:solidFill>
            <a:ln w="12700">
              <a:miter lim="400000"/>
            </a:ln>
          </p:spPr>
          <p:txBody>
            <a:bodyPr lIns="0" tIns="0" rIns="0" bIns="0" anchor="ctr"/>
            <a:lstStyle/>
            <a:p>
              <a:pPr lvl="0">
                <a:defRPr sz="3200">
                  <a:solidFill>
                    <a:srgbClr val="FFFFFF"/>
                  </a:solidFill>
                </a:defRPr>
              </a:pPr>
              <a:endParaRPr>
                <a:latin typeface="微软雅黑" pitchFamily="34" charset="-122"/>
                <a:ea typeface="微软雅黑" pitchFamily="34" charset="-122"/>
              </a:endParaRPr>
            </a:p>
          </p:txBody>
        </p:sp>
        <p:sp>
          <p:nvSpPr>
            <p:cNvPr id="929" name="Shape 929"/>
            <p:cNvSpPr/>
            <p:nvPr/>
          </p:nvSpPr>
          <p:spPr>
            <a:xfrm>
              <a:off x="15579805" y="9982902"/>
              <a:ext cx="487861" cy="823694"/>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lvl1pPr>
                <a:lnSpc>
                  <a:spcPct val="150000"/>
                </a:lnSpc>
                <a:defRPr sz="4000">
                  <a:solidFill>
                    <a:srgbClr val="FFFFFF"/>
                  </a:solidFill>
                  <a:latin typeface="FontAwesome"/>
                  <a:ea typeface="FontAwesome"/>
                  <a:cs typeface="FontAwesome"/>
                  <a:sym typeface="FontAwesome"/>
                </a:defRPr>
              </a:lvl1pPr>
            </a:lstStyle>
            <a:p>
              <a:pPr lvl="0">
                <a:lnSpc>
                  <a:spcPct val="100000"/>
                </a:lnSpc>
                <a:defRPr sz="1800">
                  <a:solidFill>
                    <a:srgbClr val="000000"/>
                  </a:solidFill>
                </a:defRPr>
              </a:pPr>
              <a:r>
                <a:rPr lang="en-US" sz="2800" dirty="0">
                  <a:solidFill>
                    <a:schemeClr val="bg1"/>
                  </a:solidFill>
                  <a:latin typeface="微软雅黑" pitchFamily="34" charset="-122"/>
                  <a:ea typeface="微软雅黑" pitchFamily="34" charset="-122"/>
                </a:rPr>
                <a:t>E</a:t>
              </a:r>
              <a:endParaRPr sz="2800" dirty="0">
                <a:solidFill>
                  <a:schemeClr val="bg1"/>
                </a:solidFill>
                <a:latin typeface="微软雅黑" pitchFamily="34" charset="-122"/>
                <a:ea typeface="微软雅黑" pitchFamily="34" charset="-122"/>
              </a:endParaRPr>
            </a:p>
          </p:txBody>
        </p:sp>
        <p:sp>
          <p:nvSpPr>
            <p:cNvPr id="56" name="Shape 940"/>
            <p:cNvSpPr/>
            <p:nvPr/>
          </p:nvSpPr>
          <p:spPr>
            <a:xfrm>
              <a:off x="16815208" y="9614028"/>
              <a:ext cx="3450504" cy="492443"/>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lvl1pPr algn="r" defTabSz="647700">
                <a:lnSpc>
                  <a:spcPct val="120000"/>
                </a:lnSpc>
                <a:spcBef>
                  <a:spcPts val="1700"/>
                </a:spcBef>
                <a:defRPr sz="2500" b="1">
                  <a:solidFill>
                    <a:srgbClr val="002641"/>
                  </a:solidFill>
                  <a:latin typeface="Lato"/>
                  <a:ea typeface="Lato"/>
                  <a:cs typeface="Lato"/>
                  <a:sym typeface="Lato"/>
                </a:defRPr>
              </a:lvl1pPr>
            </a:lstStyle>
            <a:p>
              <a:pPr lvl="0" algn="l">
                <a:lnSpc>
                  <a:spcPct val="100000"/>
                </a:lnSpc>
                <a:defRPr sz="1800" b="0">
                  <a:solidFill>
                    <a:srgbClr val="000000"/>
                  </a:solidFill>
                </a:defRPr>
              </a:pPr>
              <a:r>
                <a:rPr sz="2200" dirty="0">
                  <a:solidFill>
                    <a:schemeClr val="accent4"/>
                  </a:solidFill>
                  <a:latin typeface="微软雅黑" pitchFamily="34" charset="-122"/>
                  <a:ea typeface="微软雅黑" pitchFamily="34" charset="-122"/>
                </a:rPr>
                <a:t>Title Example</a:t>
              </a:r>
            </a:p>
          </p:txBody>
        </p:sp>
        <p:sp>
          <p:nvSpPr>
            <p:cNvPr id="57" name="AutoShape 30"/>
            <p:cNvSpPr>
              <a:spLocks/>
            </p:cNvSpPr>
            <p:nvPr/>
          </p:nvSpPr>
          <p:spPr bwMode="auto">
            <a:xfrm>
              <a:off x="16732902" y="10179748"/>
              <a:ext cx="3848100" cy="952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r" defTabSz="452872">
                <a:lnSpc>
                  <a:spcPct val="120000"/>
                </a:lnSpc>
                <a:spcBef>
                  <a:spcPts val="1189"/>
                </a:spcBef>
                <a:defRPr/>
              </a:pPr>
              <a:r>
                <a:rPr lang="zh-CN" altLang="en-US" sz="1700" dirty="0">
                  <a:solidFill>
                    <a:srgbClr val="838383"/>
                  </a:solidFill>
                  <a:latin typeface="微软雅黑" pitchFamily="34" charset="-122"/>
                  <a:ea typeface="微软雅黑" pitchFamily="34" charset="-122"/>
                  <a:cs typeface="Lato" charset="0"/>
                  <a:sym typeface="Lato" charset="0"/>
                </a:rPr>
                <a:t>输入您的内容输入您的内容输入您的内容输入您的内容</a:t>
              </a:r>
              <a:endParaRPr lang="es-ES" sz="4200" dirty="0">
                <a:latin typeface="微软雅黑" pitchFamily="34" charset="-122"/>
                <a:ea typeface="微软雅黑" pitchFamily="34" charset="-122"/>
                <a:cs typeface="Gill Sans" charset="0"/>
              </a:endParaRPr>
            </a:p>
          </p:txBody>
        </p:sp>
      </p:grpSp>
      <p:sp>
        <p:nvSpPr>
          <p:cNvPr id="58" name="Shape 1435"/>
          <p:cNvSpPr txBox="1">
            <a:spLocks/>
          </p:cNvSpPr>
          <p:nvPr/>
        </p:nvSpPr>
        <p:spPr>
          <a:xfrm>
            <a:off x="16006046" y="8963674"/>
            <a:ext cx="546633" cy="533902"/>
          </a:xfrm>
          <a:prstGeom prst="rect">
            <a:avLst/>
          </a:prstGeom>
          <a:extLst>
            <a:ext uri="{C572A759-6A51-4108-AA02-DFA0A04FC94B}">
              <ma14:wrappingTextBoxFlag xmlns:ma14="http://schemas.microsoft.com/office/mac/drawingml/2011/main" xmlns="" val="1"/>
            </a:ext>
          </a:extLst>
        </p:spPr>
        <p:txBody>
          <a:bodyPr lIns="63935" tIns="31967" rIns="63935" bIns="31967"/>
          <a:lstStyle>
            <a:lvl1pPr algn="ctr" defTabSz="408473">
              <a:defRPr sz="3500">
                <a:latin typeface="+mn-lt"/>
                <a:ea typeface="+mn-ea"/>
                <a:cs typeface="+mn-cs"/>
                <a:sym typeface="Helvetica Light"/>
              </a:defRPr>
            </a:lvl1pPr>
            <a:lvl2pPr indent="159837" algn="ctr" defTabSz="408473">
              <a:defRPr sz="3500">
                <a:latin typeface="+mn-lt"/>
                <a:ea typeface="+mn-ea"/>
                <a:cs typeface="+mn-cs"/>
                <a:sym typeface="Helvetica Light"/>
              </a:defRPr>
            </a:lvl2pPr>
            <a:lvl3pPr indent="319674" algn="ctr" defTabSz="408473">
              <a:defRPr sz="3500">
                <a:latin typeface="+mn-lt"/>
                <a:ea typeface="+mn-ea"/>
                <a:cs typeface="+mn-cs"/>
                <a:sym typeface="Helvetica Light"/>
              </a:defRPr>
            </a:lvl3pPr>
            <a:lvl4pPr indent="479511" algn="ctr" defTabSz="408473">
              <a:defRPr sz="3500">
                <a:latin typeface="+mn-lt"/>
                <a:ea typeface="+mn-ea"/>
                <a:cs typeface="+mn-cs"/>
                <a:sym typeface="Helvetica Light"/>
              </a:defRPr>
            </a:lvl4pPr>
            <a:lvl5pPr indent="639348" algn="ctr" defTabSz="408473">
              <a:defRPr sz="3500">
                <a:latin typeface="+mn-lt"/>
                <a:ea typeface="+mn-ea"/>
                <a:cs typeface="+mn-cs"/>
                <a:sym typeface="Helvetica Light"/>
              </a:defRPr>
            </a:lvl5pPr>
            <a:lvl6pPr indent="799186" algn="ctr" defTabSz="408473">
              <a:defRPr sz="3500">
                <a:latin typeface="+mn-lt"/>
                <a:ea typeface="+mn-ea"/>
                <a:cs typeface="+mn-cs"/>
                <a:sym typeface="Helvetica Light"/>
              </a:defRPr>
            </a:lvl6pPr>
            <a:lvl7pPr indent="959023" algn="ctr" defTabSz="408473">
              <a:defRPr sz="3500">
                <a:latin typeface="+mn-lt"/>
                <a:ea typeface="+mn-ea"/>
                <a:cs typeface="+mn-cs"/>
                <a:sym typeface="Helvetica Light"/>
              </a:defRPr>
            </a:lvl7pPr>
            <a:lvl8pPr indent="1118860" algn="ctr" defTabSz="408473">
              <a:defRPr sz="3500">
                <a:latin typeface="+mn-lt"/>
                <a:ea typeface="+mn-ea"/>
                <a:cs typeface="+mn-cs"/>
                <a:sym typeface="Helvetica Light"/>
              </a:defRPr>
            </a:lvl8pPr>
            <a:lvl9pPr indent="1278697" algn="ctr" defTabSz="408473">
              <a:defRPr sz="3500">
                <a:latin typeface="+mn-lt"/>
                <a:ea typeface="+mn-ea"/>
                <a:cs typeface="+mn-cs"/>
                <a:sym typeface="Helvetica Light"/>
              </a:defRPr>
            </a:lvl9pPr>
          </a:lstStyle>
          <a:p>
            <a:pPr>
              <a:defRPr sz="1800">
                <a:solidFill>
                  <a:srgbClr val="000000"/>
                </a:solidFill>
              </a:defRPr>
            </a:pPr>
            <a:fld id="{86CB4B4D-7CA3-9044-876B-883B54F8677D}" type="slidenum">
              <a:rPr lang="en-US" altLang="zh-CN" sz="2000" smtClean="0">
                <a:solidFill>
                  <a:schemeClr val="bg1">
                    <a:lumMod val="75000"/>
                  </a:schemeClr>
                </a:solidFill>
                <a:latin typeface="微软雅黑" pitchFamily="34" charset="-122"/>
                <a:ea typeface="微软雅黑" pitchFamily="34" charset="-122"/>
              </a:rPr>
              <a:pPr>
                <a:defRPr sz="1800">
                  <a:solidFill>
                    <a:srgbClr val="000000"/>
                  </a:solidFill>
                </a:defRPr>
              </a:pPr>
              <a:t>25</a:t>
            </a:fld>
            <a:endParaRPr lang="en-US" altLang="zh-CN" sz="2000">
              <a:solidFill>
                <a:schemeClr val="bg1">
                  <a:lumMod val="75000"/>
                </a:schemeClr>
              </a:solidFill>
              <a:latin typeface="微软雅黑" pitchFamily="34" charset="-122"/>
              <a:ea typeface="微软雅黑"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Scale>
                                      <p:cBhvr>
                                        <p:cTn id="7"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
                                        </p:tgtEl>
                                        <p:attrNameLst>
                                          <p:attrName>ppt_x</p:attrName>
                                          <p:attrName>ppt_y</p:attrName>
                                        </p:attrNameLst>
                                      </p:cBhvr>
                                    </p:animMotion>
                                    <p:animEffect transition="in" filter="fade">
                                      <p:cBhvr>
                                        <p:cTn id="9" dur="1000"/>
                                        <p:tgtEl>
                                          <p:spTgt spid="2"/>
                                        </p:tgtEl>
                                      </p:cBhvr>
                                    </p:animEffect>
                                  </p:childTnLst>
                                </p:cTn>
                              </p:par>
                              <p:par>
                                <p:cTn id="10" presetID="52" presetClass="entr" presetSubtype="0" fill="hold" nodeType="withEffect">
                                  <p:stCondLst>
                                    <p:cond delay="250"/>
                                  </p:stCondLst>
                                  <p:childTnLst>
                                    <p:set>
                                      <p:cBhvr>
                                        <p:cTn id="11" dur="1" fill="hold">
                                          <p:stCondLst>
                                            <p:cond delay="0"/>
                                          </p:stCondLst>
                                        </p:cTn>
                                        <p:tgtEl>
                                          <p:spTgt spid="3"/>
                                        </p:tgtEl>
                                        <p:attrNameLst>
                                          <p:attrName>style.visibility</p:attrName>
                                        </p:attrNameLst>
                                      </p:cBhvr>
                                      <p:to>
                                        <p:strVal val="visible"/>
                                      </p:to>
                                    </p:set>
                                    <p:animScale>
                                      <p:cBhvr>
                                        <p:cTn id="12"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3"/>
                                        </p:tgtEl>
                                        <p:attrNameLst>
                                          <p:attrName>ppt_x</p:attrName>
                                          <p:attrName>ppt_y</p:attrName>
                                        </p:attrNameLst>
                                      </p:cBhvr>
                                    </p:animMotion>
                                    <p:animEffect transition="in" filter="fade">
                                      <p:cBhvr>
                                        <p:cTn id="14" dur="1000"/>
                                        <p:tgtEl>
                                          <p:spTgt spid="3"/>
                                        </p:tgtEl>
                                      </p:cBhvr>
                                    </p:animEffect>
                                  </p:childTnLst>
                                </p:cTn>
                              </p:par>
                              <p:par>
                                <p:cTn id="15" presetID="52" presetClass="entr" presetSubtype="0" fill="hold" nodeType="withEffect">
                                  <p:stCondLst>
                                    <p:cond delay="500"/>
                                  </p:stCondLst>
                                  <p:childTnLst>
                                    <p:set>
                                      <p:cBhvr>
                                        <p:cTn id="16" dur="1" fill="hold">
                                          <p:stCondLst>
                                            <p:cond delay="0"/>
                                          </p:stCondLst>
                                        </p:cTn>
                                        <p:tgtEl>
                                          <p:spTgt spid="4"/>
                                        </p:tgtEl>
                                        <p:attrNameLst>
                                          <p:attrName>style.visibility</p:attrName>
                                        </p:attrNameLst>
                                      </p:cBhvr>
                                      <p:to>
                                        <p:strVal val="visible"/>
                                      </p:to>
                                    </p:set>
                                    <p:animScale>
                                      <p:cBhvr>
                                        <p:cTn id="17"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4"/>
                                        </p:tgtEl>
                                        <p:attrNameLst>
                                          <p:attrName>ppt_x</p:attrName>
                                          <p:attrName>ppt_y</p:attrName>
                                        </p:attrNameLst>
                                      </p:cBhvr>
                                    </p:animMotion>
                                    <p:animEffect transition="in" filter="fade">
                                      <p:cBhvr>
                                        <p:cTn id="19" dur="1000"/>
                                        <p:tgtEl>
                                          <p:spTgt spid="4"/>
                                        </p:tgtEl>
                                      </p:cBhvr>
                                    </p:animEffect>
                                  </p:childTnLst>
                                </p:cTn>
                              </p:par>
                              <p:par>
                                <p:cTn id="20" presetID="52" presetClass="entr" presetSubtype="0" fill="hold" nodeType="withEffect">
                                  <p:stCondLst>
                                    <p:cond delay="750"/>
                                  </p:stCondLst>
                                  <p:childTnLst>
                                    <p:set>
                                      <p:cBhvr>
                                        <p:cTn id="21" dur="1" fill="hold">
                                          <p:stCondLst>
                                            <p:cond delay="0"/>
                                          </p:stCondLst>
                                        </p:cTn>
                                        <p:tgtEl>
                                          <p:spTgt spid="5"/>
                                        </p:tgtEl>
                                        <p:attrNameLst>
                                          <p:attrName>style.visibility</p:attrName>
                                        </p:attrNameLst>
                                      </p:cBhvr>
                                      <p:to>
                                        <p:strVal val="visible"/>
                                      </p:to>
                                    </p:set>
                                    <p:animScale>
                                      <p:cBhvr>
                                        <p:cTn id="22"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1000" decel="50000" fill="hold">
                                          <p:stCondLst>
                                            <p:cond delay="0"/>
                                          </p:stCondLst>
                                        </p:cTn>
                                        <p:tgtEl>
                                          <p:spTgt spid="5"/>
                                        </p:tgtEl>
                                        <p:attrNameLst>
                                          <p:attrName>ppt_x</p:attrName>
                                          <p:attrName>ppt_y</p:attrName>
                                        </p:attrNameLst>
                                      </p:cBhvr>
                                    </p:animMotion>
                                    <p:animEffect transition="in" filter="fade">
                                      <p:cBhvr>
                                        <p:cTn id="24" dur="1000"/>
                                        <p:tgtEl>
                                          <p:spTgt spid="5"/>
                                        </p:tgtEl>
                                      </p:cBhvr>
                                    </p:animEffect>
                                  </p:childTnLst>
                                </p:cTn>
                              </p:par>
                              <p:par>
                                <p:cTn id="25" presetID="52" presetClass="entr" presetSubtype="0" fill="hold" nodeType="withEffect">
                                  <p:stCondLst>
                                    <p:cond delay="1000"/>
                                  </p:stCondLst>
                                  <p:childTnLst>
                                    <p:set>
                                      <p:cBhvr>
                                        <p:cTn id="26" dur="1" fill="hold">
                                          <p:stCondLst>
                                            <p:cond delay="0"/>
                                          </p:stCondLst>
                                        </p:cTn>
                                        <p:tgtEl>
                                          <p:spTgt spid="6"/>
                                        </p:tgtEl>
                                        <p:attrNameLst>
                                          <p:attrName>style.visibility</p:attrName>
                                        </p:attrNameLst>
                                      </p:cBhvr>
                                      <p:to>
                                        <p:strVal val="visible"/>
                                      </p:to>
                                    </p:set>
                                    <p:animScale>
                                      <p:cBhvr>
                                        <p:cTn id="27"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1000" decel="50000" fill="hold">
                                          <p:stCondLst>
                                            <p:cond delay="0"/>
                                          </p:stCondLst>
                                        </p:cTn>
                                        <p:tgtEl>
                                          <p:spTgt spid="6"/>
                                        </p:tgtEl>
                                        <p:attrNameLst>
                                          <p:attrName>ppt_x</p:attrName>
                                          <p:attrName>ppt_y</p:attrName>
                                        </p:attrNameLst>
                                      </p:cBhvr>
                                    </p:animMotion>
                                    <p:animEffect transition="in" filter="fade">
                                      <p:cBhvr>
                                        <p:cTn id="29" dur="1000"/>
                                        <p:tgtEl>
                                          <p:spTgt spid="6"/>
                                        </p:tgtEl>
                                      </p:cBhvr>
                                    </p:animEffect>
                                  </p:childTnLst>
                                </p:cTn>
                              </p:par>
                              <p:par>
                                <p:cTn id="30" presetID="15" presetClass="entr" presetSubtype="0" fill="hold" nodeType="withEffect">
                                  <p:stCondLst>
                                    <p:cond delay="0"/>
                                  </p:stCondLst>
                                  <p:childTnLst>
                                    <p:set>
                                      <p:cBhvr>
                                        <p:cTn id="31" dur="1" fill="hold">
                                          <p:stCondLst>
                                            <p:cond delay="0"/>
                                          </p:stCondLst>
                                        </p:cTn>
                                        <p:tgtEl>
                                          <p:spTgt spid="7"/>
                                        </p:tgtEl>
                                        <p:attrNameLst>
                                          <p:attrName>style.visibility</p:attrName>
                                        </p:attrNameLst>
                                      </p:cBhvr>
                                      <p:to>
                                        <p:strVal val="visible"/>
                                      </p:to>
                                    </p:set>
                                    <p:anim calcmode="lin" valueType="num">
                                      <p:cBhvr>
                                        <p:cTn id="32" dur="1000" fill="hold"/>
                                        <p:tgtEl>
                                          <p:spTgt spid="7"/>
                                        </p:tgtEl>
                                        <p:attrNameLst>
                                          <p:attrName>ppt_w</p:attrName>
                                        </p:attrNameLst>
                                      </p:cBhvr>
                                      <p:tavLst>
                                        <p:tav tm="0">
                                          <p:val>
                                            <p:fltVal val="0"/>
                                          </p:val>
                                        </p:tav>
                                        <p:tav tm="100000">
                                          <p:val>
                                            <p:strVal val="#ppt_w"/>
                                          </p:val>
                                        </p:tav>
                                      </p:tavLst>
                                    </p:anim>
                                    <p:anim calcmode="lin" valueType="num">
                                      <p:cBhvr>
                                        <p:cTn id="33" dur="1000" fill="hold"/>
                                        <p:tgtEl>
                                          <p:spTgt spid="7"/>
                                        </p:tgtEl>
                                        <p:attrNameLst>
                                          <p:attrName>ppt_h</p:attrName>
                                        </p:attrNameLst>
                                      </p:cBhvr>
                                      <p:tavLst>
                                        <p:tav tm="0">
                                          <p:val>
                                            <p:fltVal val="0"/>
                                          </p:val>
                                        </p:tav>
                                        <p:tav tm="100000">
                                          <p:val>
                                            <p:strVal val="#ppt_h"/>
                                          </p:val>
                                        </p:tav>
                                      </p:tavLst>
                                    </p:anim>
                                    <p:anim calcmode="lin" valueType="num">
                                      <p:cBhvr>
                                        <p:cTn id="34" dur="1000" fill="hold"/>
                                        <p:tgtEl>
                                          <p:spTgt spid="7"/>
                                        </p:tgtEl>
                                        <p:attrNameLst>
                                          <p:attrName>ppt_x</p:attrName>
                                        </p:attrNameLst>
                                      </p:cBhvr>
                                      <p:tavLst>
                                        <p:tav tm="0" fmla="#ppt_x+(cos(-2*pi*(1-$))*-#ppt_x-sin(-2*pi*(1-$))*(1-#ppt_y))*(1-$)">
                                          <p:val>
                                            <p:fltVal val="0"/>
                                          </p:val>
                                        </p:tav>
                                        <p:tav tm="100000">
                                          <p:val>
                                            <p:fltVal val="1"/>
                                          </p:val>
                                        </p:tav>
                                      </p:tavLst>
                                    </p:anim>
                                    <p:anim calcmode="lin" valueType="num">
                                      <p:cBhvr>
                                        <p:cTn id="35" dur="1000" fill="hold"/>
                                        <p:tgtEl>
                                          <p:spTgt spid="7"/>
                                        </p:tgtEl>
                                        <p:attrNameLst>
                                          <p:attrName>ppt_y</p:attrName>
                                        </p:attrNameLst>
                                      </p:cBhvr>
                                      <p:tavLst>
                                        <p:tav tm="0" fmla="#ppt_y+(sin(-2*pi*(1-$))*-#ppt_x+cos(-2*pi*(1-$))*(1-#ppt_y))*(1-$)">
                                          <p:val>
                                            <p:fltVal val="0"/>
                                          </p:val>
                                        </p:tav>
                                        <p:tav tm="100000">
                                          <p:val>
                                            <p:fltVal val="1"/>
                                          </p:val>
                                        </p:tav>
                                      </p:tavLst>
                                    </p:anim>
                                  </p:childTnLst>
                                </p:cTn>
                              </p:par>
                              <p:par>
                                <p:cTn id="36" presetID="15" presetClass="entr" presetSubtype="0" fill="hold" nodeType="withEffect">
                                  <p:stCondLst>
                                    <p:cond delay="250"/>
                                  </p:stCondLst>
                                  <p:childTnLst>
                                    <p:set>
                                      <p:cBhvr>
                                        <p:cTn id="37" dur="1" fill="hold">
                                          <p:stCondLst>
                                            <p:cond delay="0"/>
                                          </p:stCondLst>
                                        </p:cTn>
                                        <p:tgtEl>
                                          <p:spTgt spid="11"/>
                                        </p:tgtEl>
                                        <p:attrNameLst>
                                          <p:attrName>style.visibility</p:attrName>
                                        </p:attrNameLst>
                                      </p:cBhvr>
                                      <p:to>
                                        <p:strVal val="visible"/>
                                      </p:to>
                                    </p:set>
                                    <p:anim calcmode="lin" valueType="num">
                                      <p:cBhvr>
                                        <p:cTn id="38" dur="1000" fill="hold"/>
                                        <p:tgtEl>
                                          <p:spTgt spid="11"/>
                                        </p:tgtEl>
                                        <p:attrNameLst>
                                          <p:attrName>ppt_w</p:attrName>
                                        </p:attrNameLst>
                                      </p:cBhvr>
                                      <p:tavLst>
                                        <p:tav tm="0">
                                          <p:val>
                                            <p:fltVal val="0"/>
                                          </p:val>
                                        </p:tav>
                                        <p:tav tm="100000">
                                          <p:val>
                                            <p:strVal val="#ppt_w"/>
                                          </p:val>
                                        </p:tav>
                                      </p:tavLst>
                                    </p:anim>
                                    <p:anim calcmode="lin" valueType="num">
                                      <p:cBhvr>
                                        <p:cTn id="39" dur="1000" fill="hold"/>
                                        <p:tgtEl>
                                          <p:spTgt spid="11"/>
                                        </p:tgtEl>
                                        <p:attrNameLst>
                                          <p:attrName>ppt_h</p:attrName>
                                        </p:attrNameLst>
                                      </p:cBhvr>
                                      <p:tavLst>
                                        <p:tav tm="0">
                                          <p:val>
                                            <p:fltVal val="0"/>
                                          </p:val>
                                        </p:tav>
                                        <p:tav tm="100000">
                                          <p:val>
                                            <p:strVal val="#ppt_h"/>
                                          </p:val>
                                        </p:tav>
                                      </p:tavLst>
                                    </p:anim>
                                    <p:anim calcmode="lin" valueType="num">
                                      <p:cBhvr>
                                        <p:cTn id="40" dur="1000" fill="hold"/>
                                        <p:tgtEl>
                                          <p:spTgt spid="11"/>
                                        </p:tgtEl>
                                        <p:attrNameLst>
                                          <p:attrName>ppt_x</p:attrName>
                                        </p:attrNameLst>
                                      </p:cBhvr>
                                      <p:tavLst>
                                        <p:tav tm="0" fmla="#ppt_x+(cos(-2*pi*(1-$))*-#ppt_x-sin(-2*pi*(1-$))*(1-#ppt_y))*(1-$)">
                                          <p:val>
                                            <p:fltVal val="0"/>
                                          </p:val>
                                        </p:tav>
                                        <p:tav tm="100000">
                                          <p:val>
                                            <p:fltVal val="1"/>
                                          </p:val>
                                        </p:tav>
                                      </p:tavLst>
                                    </p:anim>
                                    <p:anim calcmode="lin" valueType="num">
                                      <p:cBhvr>
                                        <p:cTn id="41" dur="1000" fill="hold"/>
                                        <p:tgtEl>
                                          <p:spTgt spid="11"/>
                                        </p:tgtEl>
                                        <p:attrNameLst>
                                          <p:attrName>ppt_y</p:attrName>
                                        </p:attrNameLst>
                                      </p:cBhvr>
                                      <p:tavLst>
                                        <p:tav tm="0" fmla="#ppt_y+(sin(-2*pi*(1-$))*-#ppt_x+cos(-2*pi*(1-$))*(1-#ppt_y))*(1-$)">
                                          <p:val>
                                            <p:fltVal val="0"/>
                                          </p:val>
                                        </p:tav>
                                        <p:tav tm="100000">
                                          <p:val>
                                            <p:fltVal val="1"/>
                                          </p:val>
                                        </p:tav>
                                      </p:tavLst>
                                    </p:anim>
                                  </p:childTnLst>
                                </p:cTn>
                              </p:par>
                              <p:par>
                                <p:cTn id="42" presetID="15" presetClass="entr" presetSubtype="0" fill="hold" nodeType="withEffect">
                                  <p:stCondLst>
                                    <p:cond delay="500"/>
                                  </p:stCondLst>
                                  <p:childTnLst>
                                    <p:set>
                                      <p:cBhvr>
                                        <p:cTn id="43" dur="1" fill="hold">
                                          <p:stCondLst>
                                            <p:cond delay="0"/>
                                          </p:stCondLst>
                                        </p:cTn>
                                        <p:tgtEl>
                                          <p:spTgt spid="8"/>
                                        </p:tgtEl>
                                        <p:attrNameLst>
                                          <p:attrName>style.visibility</p:attrName>
                                        </p:attrNameLst>
                                      </p:cBhvr>
                                      <p:to>
                                        <p:strVal val="visible"/>
                                      </p:to>
                                    </p:set>
                                    <p:anim calcmode="lin" valueType="num">
                                      <p:cBhvr>
                                        <p:cTn id="44" dur="1000" fill="hold"/>
                                        <p:tgtEl>
                                          <p:spTgt spid="8"/>
                                        </p:tgtEl>
                                        <p:attrNameLst>
                                          <p:attrName>ppt_w</p:attrName>
                                        </p:attrNameLst>
                                      </p:cBhvr>
                                      <p:tavLst>
                                        <p:tav tm="0">
                                          <p:val>
                                            <p:fltVal val="0"/>
                                          </p:val>
                                        </p:tav>
                                        <p:tav tm="100000">
                                          <p:val>
                                            <p:strVal val="#ppt_w"/>
                                          </p:val>
                                        </p:tav>
                                      </p:tavLst>
                                    </p:anim>
                                    <p:anim calcmode="lin" valueType="num">
                                      <p:cBhvr>
                                        <p:cTn id="45" dur="1000" fill="hold"/>
                                        <p:tgtEl>
                                          <p:spTgt spid="8"/>
                                        </p:tgtEl>
                                        <p:attrNameLst>
                                          <p:attrName>ppt_h</p:attrName>
                                        </p:attrNameLst>
                                      </p:cBhvr>
                                      <p:tavLst>
                                        <p:tav tm="0">
                                          <p:val>
                                            <p:fltVal val="0"/>
                                          </p:val>
                                        </p:tav>
                                        <p:tav tm="100000">
                                          <p:val>
                                            <p:strVal val="#ppt_h"/>
                                          </p:val>
                                        </p:tav>
                                      </p:tavLst>
                                    </p:anim>
                                    <p:anim calcmode="lin" valueType="num">
                                      <p:cBhvr>
                                        <p:cTn id="46" dur="1000" fill="hold"/>
                                        <p:tgtEl>
                                          <p:spTgt spid="8"/>
                                        </p:tgtEl>
                                        <p:attrNameLst>
                                          <p:attrName>ppt_x</p:attrName>
                                        </p:attrNameLst>
                                      </p:cBhvr>
                                      <p:tavLst>
                                        <p:tav tm="0" fmla="#ppt_x+(cos(-2*pi*(1-$))*-#ppt_x-sin(-2*pi*(1-$))*(1-#ppt_y))*(1-$)">
                                          <p:val>
                                            <p:fltVal val="0"/>
                                          </p:val>
                                        </p:tav>
                                        <p:tav tm="100000">
                                          <p:val>
                                            <p:fltVal val="1"/>
                                          </p:val>
                                        </p:tav>
                                      </p:tavLst>
                                    </p:anim>
                                    <p:anim calcmode="lin" valueType="num">
                                      <p:cBhvr>
                                        <p:cTn id="47" dur="1000" fill="hold"/>
                                        <p:tgtEl>
                                          <p:spTgt spid="8"/>
                                        </p:tgtEl>
                                        <p:attrNameLst>
                                          <p:attrName>ppt_y</p:attrName>
                                        </p:attrNameLst>
                                      </p:cBhvr>
                                      <p:tavLst>
                                        <p:tav tm="0" fmla="#ppt_y+(sin(-2*pi*(1-$))*-#ppt_x+cos(-2*pi*(1-$))*(1-#ppt_y))*(1-$)">
                                          <p:val>
                                            <p:fltVal val="0"/>
                                          </p:val>
                                        </p:tav>
                                        <p:tav tm="100000">
                                          <p:val>
                                            <p:fltVal val="1"/>
                                          </p:val>
                                        </p:tav>
                                      </p:tavLst>
                                    </p:anim>
                                  </p:childTnLst>
                                </p:cTn>
                              </p:par>
                              <p:par>
                                <p:cTn id="48" presetID="15" presetClass="entr" presetSubtype="0" fill="hold" nodeType="withEffect">
                                  <p:stCondLst>
                                    <p:cond delay="750"/>
                                  </p:stCondLst>
                                  <p:childTnLst>
                                    <p:set>
                                      <p:cBhvr>
                                        <p:cTn id="49" dur="1" fill="hold">
                                          <p:stCondLst>
                                            <p:cond delay="0"/>
                                          </p:stCondLst>
                                        </p:cTn>
                                        <p:tgtEl>
                                          <p:spTgt spid="9"/>
                                        </p:tgtEl>
                                        <p:attrNameLst>
                                          <p:attrName>style.visibility</p:attrName>
                                        </p:attrNameLst>
                                      </p:cBhvr>
                                      <p:to>
                                        <p:strVal val="visible"/>
                                      </p:to>
                                    </p:set>
                                    <p:anim calcmode="lin" valueType="num">
                                      <p:cBhvr>
                                        <p:cTn id="50" dur="1000" fill="hold"/>
                                        <p:tgtEl>
                                          <p:spTgt spid="9"/>
                                        </p:tgtEl>
                                        <p:attrNameLst>
                                          <p:attrName>ppt_w</p:attrName>
                                        </p:attrNameLst>
                                      </p:cBhvr>
                                      <p:tavLst>
                                        <p:tav tm="0">
                                          <p:val>
                                            <p:fltVal val="0"/>
                                          </p:val>
                                        </p:tav>
                                        <p:tav tm="100000">
                                          <p:val>
                                            <p:strVal val="#ppt_w"/>
                                          </p:val>
                                        </p:tav>
                                      </p:tavLst>
                                    </p:anim>
                                    <p:anim calcmode="lin" valueType="num">
                                      <p:cBhvr>
                                        <p:cTn id="51" dur="1000" fill="hold"/>
                                        <p:tgtEl>
                                          <p:spTgt spid="9"/>
                                        </p:tgtEl>
                                        <p:attrNameLst>
                                          <p:attrName>ppt_h</p:attrName>
                                        </p:attrNameLst>
                                      </p:cBhvr>
                                      <p:tavLst>
                                        <p:tav tm="0">
                                          <p:val>
                                            <p:fltVal val="0"/>
                                          </p:val>
                                        </p:tav>
                                        <p:tav tm="100000">
                                          <p:val>
                                            <p:strVal val="#ppt_h"/>
                                          </p:val>
                                        </p:tav>
                                      </p:tavLst>
                                    </p:anim>
                                    <p:anim calcmode="lin" valueType="num">
                                      <p:cBhvr>
                                        <p:cTn id="52" dur="1000" fill="hold"/>
                                        <p:tgtEl>
                                          <p:spTgt spid="9"/>
                                        </p:tgtEl>
                                        <p:attrNameLst>
                                          <p:attrName>ppt_x</p:attrName>
                                        </p:attrNameLst>
                                      </p:cBhvr>
                                      <p:tavLst>
                                        <p:tav tm="0" fmla="#ppt_x+(cos(-2*pi*(1-$))*-#ppt_x-sin(-2*pi*(1-$))*(1-#ppt_y))*(1-$)">
                                          <p:val>
                                            <p:fltVal val="0"/>
                                          </p:val>
                                        </p:tav>
                                        <p:tav tm="100000">
                                          <p:val>
                                            <p:fltVal val="1"/>
                                          </p:val>
                                        </p:tav>
                                      </p:tavLst>
                                    </p:anim>
                                    <p:anim calcmode="lin" valueType="num">
                                      <p:cBhvr>
                                        <p:cTn id="53" dur="1000" fill="hold"/>
                                        <p:tgtEl>
                                          <p:spTgt spid="9"/>
                                        </p:tgtEl>
                                        <p:attrNameLst>
                                          <p:attrName>ppt_y</p:attrName>
                                        </p:attrNameLst>
                                      </p:cBhvr>
                                      <p:tavLst>
                                        <p:tav tm="0" fmla="#ppt_y+(sin(-2*pi*(1-$))*-#ppt_x+cos(-2*pi*(1-$))*(1-#ppt_y))*(1-$)">
                                          <p:val>
                                            <p:fltVal val="0"/>
                                          </p:val>
                                        </p:tav>
                                        <p:tav tm="100000">
                                          <p:val>
                                            <p:fltVal val="1"/>
                                          </p:val>
                                        </p:tav>
                                      </p:tavLst>
                                    </p:anim>
                                  </p:childTnLst>
                                </p:cTn>
                              </p:par>
                              <p:par>
                                <p:cTn id="54" presetID="15" presetClass="entr" presetSubtype="0" fill="hold" nodeType="withEffect">
                                  <p:stCondLst>
                                    <p:cond delay="1000"/>
                                  </p:stCondLst>
                                  <p:childTnLst>
                                    <p:set>
                                      <p:cBhvr>
                                        <p:cTn id="55" dur="1" fill="hold">
                                          <p:stCondLst>
                                            <p:cond delay="0"/>
                                          </p:stCondLst>
                                        </p:cTn>
                                        <p:tgtEl>
                                          <p:spTgt spid="10"/>
                                        </p:tgtEl>
                                        <p:attrNameLst>
                                          <p:attrName>style.visibility</p:attrName>
                                        </p:attrNameLst>
                                      </p:cBhvr>
                                      <p:to>
                                        <p:strVal val="visible"/>
                                      </p:to>
                                    </p:set>
                                    <p:anim calcmode="lin" valueType="num">
                                      <p:cBhvr>
                                        <p:cTn id="56" dur="1000" fill="hold"/>
                                        <p:tgtEl>
                                          <p:spTgt spid="10"/>
                                        </p:tgtEl>
                                        <p:attrNameLst>
                                          <p:attrName>ppt_w</p:attrName>
                                        </p:attrNameLst>
                                      </p:cBhvr>
                                      <p:tavLst>
                                        <p:tav tm="0">
                                          <p:val>
                                            <p:fltVal val="0"/>
                                          </p:val>
                                        </p:tav>
                                        <p:tav tm="100000">
                                          <p:val>
                                            <p:strVal val="#ppt_w"/>
                                          </p:val>
                                        </p:tav>
                                      </p:tavLst>
                                    </p:anim>
                                    <p:anim calcmode="lin" valueType="num">
                                      <p:cBhvr>
                                        <p:cTn id="57" dur="1000" fill="hold"/>
                                        <p:tgtEl>
                                          <p:spTgt spid="10"/>
                                        </p:tgtEl>
                                        <p:attrNameLst>
                                          <p:attrName>ppt_h</p:attrName>
                                        </p:attrNameLst>
                                      </p:cBhvr>
                                      <p:tavLst>
                                        <p:tav tm="0">
                                          <p:val>
                                            <p:fltVal val="0"/>
                                          </p:val>
                                        </p:tav>
                                        <p:tav tm="100000">
                                          <p:val>
                                            <p:strVal val="#ppt_h"/>
                                          </p:val>
                                        </p:tav>
                                      </p:tavLst>
                                    </p:anim>
                                    <p:anim calcmode="lin" valueType="num">
                                      <p:cBhvr>
                                        <p:cTn id="58" dur="1000" fill="hold"/>
                                        <p:tgtEl>
                                          <p:spTgt spid="10"/>
                                        </p:tgtEl>
                                        <p:attrNameLst>
                                          <p:attrName>ppt_x</p:attrName>
                                        </p:attrNameLst>
                                      </p:cBhvr>
                                      <p:tavLst>
                                        <p:tav tm="0" fmla="#ppt_x+(cos(-2*pi*(1-$))*-#ppt_x-sin(-2*pi*(1-$))*(1-#ppt_y))*(1-$)">
                                          <p:val>
                                            <p:fltVal val="0"/>
                                          </p:val>
                                        </p:tav>
                                        <p:tav tm="100000">
                                          <p:val>
                                            <p:fltVal val="1"/>
                                          </p:val>
                                        </p:tav>
                                      </p:tavLst>
                                    </p:anim>
                                    <p:anim calcmode="lin" valueType="num">
                                      <p:cBhvr>
                                        <p:cTn id="59" dur="1000" fill="hold"/>
                                        <p:tgtEl>
                                          <p:spTgt spid="10"/>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9" name="组合 8"/>
          <p:cNvGrpSpPr/>
          <p:nvPr/>
        </p:nvGrpSpPr>
        <p:grpSpPr>
          <a:xfrm>
            <a:off x="1559215" y="3317414"/>
            <a:ext cx="3148245" cy="3140897"/>
            <a:chOff x="2227864" y="4750946"/>
            <a:chExt cx="4498329" cy="4498151"/>
          </a:xfrm>
        </p:grpSpPr>
        <p:sp>
          <p:nvSpPr>
            <p:cNvPr id="953" name="Shape 953"/>
            <p:cNvSpPr/>
            <p:nvPr/>
          </p:nvSpPr>
          <p:spPr>
            <a:xfrm>
              <a:off x="2227864" y="4750946"/>
              <a:ext cx="4498329" cy="4498151"/>
            </a:xfrm>
            <a:custGeom>
              <a:avLst/>
              <a:gdLst/>
              <a:ahLst/>
              <a:cxnLst>
                <a:cxn ang="0">
                  <a:pos x="wd2" y="hd2"/>
                </a:cxn>
                <a:cxn ang="5400000">
                  <a:pos x="wd2" y="hd2"/>
                </a:cxn>
                <a:cxn ang="10800000">
                  <a:pos x="wd2" y="hd2"/>
                </a:cxn>
                <a:cxn ang="16200000">
                  <a:pos x="wd2" y="hd2"/>
                </a:cxn>
              </a:cxnLst>
              <a:rect l="0" t="0" r="r" b="b"/>
              <a:pathLst>
                <a:path w="20889" h="20890" extrusionOk="0">
                  <a:moveTo>
                    <a:pt x="14677" y="1066"/>
                  </a:moveTo>
                  <a:cubicBezTo>
                    <a:pt x="13966" y="1777"/>
                    <a:pt x="13611" y="2708"/>
                    <a:pt x="13611" y="3640"/>
                  </a:cubicBezTo>
                  <a:cubicBezTo>
                    <a:pt x="13611" y="7279"/>
                    <a:pt x="7279" y="13611"/>
                    <a:pt x="3640" y="13611"/>
                  </a:cubicBezTo>
                  <a:cubicBezTo>
                    <a:pt x="2708" y="13611"/>
                    <a:pt x="1777" y="13966"/>
                    <a:pt x="1066" y="14677"/>
                  </a:cubicBezTo>
                  <a:cubicBezTo>
                    <a:pt x="-355" y="16098"/>
                    <a:pt x="-355" y="18403"/>
                    <a:pt x="1066" y="19824"/>
                  </a:cubicBezTo>
                  <a:cubicBezTo>
                    <a:pt x="2488" y="21245"/>
                    <a:pt x="4792" y="21245"/>
                    <a:pt x="6213" y="19824"/>
                  </a:cubicBezTo>
                  <a:cubicBezTo>
                    <a:pt x="6924" y="19113"/>
                    <a:pt x="7279" y="18182"/>
                    <a:pt x="7279" y="17250"/>
                  </a:cubicBezTo>
                  <a:lnTo>
                    <a:pt x="7279" y="17250"/>
                  </a:lnTo>
                  <a:cubicBezTo>
                    <a:pt x="7279" y="13611"/>
                    <a:pt x="13611" y="7279"/>
                    <a:pt x="17250" y="7279"/>
                  </a:cubicBezTo>
                  <a:lnTo>
                    <a:pt x="17250" y="7279"/>
                  </a:lnTo>
                  <a:cubicBezTo>
                    <a:pt x="18182" y="7279"/>
                    <a:pt x="19113" y="6924"/>
                    <a:pt x="19824" y="6213"/>
                  </a:cubicBezTo>
                  <a:cubicBezTo>
                    <a:pt x="21245" y="4791"/>
                    <a:pt x="21245" y="2487"/>
                    <a:pt x="19824" y="1066"/>
                  </a:cubicBezTo>
                  <a:cubicBezTo>
                    <a:pt x="18402" y="-355"/>
                    <a:pt x="16098" y="-355"/>
                    <a:pt x="14677" y="1066"/>
                  </a:cubicBezTo>
                  <a:close/>
                </a:path>
              </a:pathLst>
            </a:custGeom>
            <a:solidFill>
              <a:schemeClr val="accent1"/>
            </a:solidFill>
            <a:ln w="12700">
              <a:miter lim="400000"/>
            </a:ln>
          </p:spPr>
          <p:txBody>
            <a:bodyPr lIns="38100" tIns="38100" rIns="38100" bIns="38100" anchor="ctr"/>
            <a:lstStyle/>
            <a:p>
              <a:pPr defTabSz="31967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4000">
                <a:solidFill>
                  <a:schemeClr val="bg1"/>
                </a:solidFill>
                <a:latin typeface="微软雅黑" pitchFamily="34" charset="-122"/>
                <a:ea typeface="微软雅黑" pitchFamily="34" charset="-122"/>
              </a:endParaRPr>
            </a:p>
          </p:txBody>
        </p:sp>
        <p:sp>
          <p:nvSpPr>
            <p:cNvPr id="963" name="Shape 963"/>
            <p:cNvSpPr/>
            <p:nvPr/>
          </p:nvSpPr>
          <p:spPr>
            <a:xfrm>
              <a:off x="2726455" y="8015995"/>
              <a:ext cx="590931" cy="823694"/>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lvl1pPr>
                <a:lnSpc>
                  <a:spcPct val="150000"/>
                </a:lnSpc>
                <a:defRPr>
                  <a:solidFill>
                    <a:srgbClr val="FFFFFF"/>
                  </a:solidFill>
                  <a:latin typeface="FontAwesome"/>
                  <a:ea typeface="FontAwesome"/>
                  <a:cs typeface="FontAwesome"/>
                  <a:sym typeface="FontAwesome"/>
                </a:defRPr>
              </a:lvl1pPr>
            </a:lstStyle>
            <a:p>
              <a:pPr lvl="0">
                <a:lnSpc>
                  <a:spcPct val="100000"/>
                </a:lnSpc>
                <a:defRPr sz="1800">
                  <a:solidFill>
                    <a:srgbClr val="000000"/>
                  </a:solidFill>
                </a:defRPr>
              </a:pPr>
              <a:r>
                <a:rPr lang="en-US" sz="2800" b="1" dirty="0">
                  <a:solidFill>
                    <a:schemeClr val="bg1"/>
                  </a:solidFill>
                  <a:latin typeface="微软雅黑" pitchFamily="34" charset="-122"/>
                  <a:ea typeface="微软雅黑" pitchFamily="34" charset="-122"/>
                </a:rPr>
                <a:t>A</a:t>
              </a:r>
              <a:endParaRPr sz="2800" b="1" dirty="0">
                <a:solidFill>
                  <a:schemeClr val="bg1"/>
                </a:solidFill>
                <a:latin typeface="微软雅黑" pitchFamily="34" charset="-122"/>
                <a:ea typeface="微软雅黑" pitchFamily="34" charset="-122"/>
              </a:endParaRPr>
            </a:p>
          </p:txBody>
        </p:sp>
      </p:grpSp>
      <p:grpSp>
        <p:nvGrpSpPr>
          <p:cNvPr id="2" name="组合 1"/>
          <p:cNvGrpSpPr/>
          <p:nvPr/>
        </p:nvGrpSpPr>
        <p:grpSpPr>
          <a:xfrm>
            <a:off x="2813851" y="2276989"/>
            <a:ext cx="2693532" cy="961875"/>
            <a:chOff x="4020534" y="3260928"/>
            <a:chExt cx="3848619" cy="1377524"/>
          </a:xfrm>
        </p:grpSpPr>
        <p:sp>
          <p:nvSpPr>
            <p:cNvPr id="966" name="Shape 966"/>
            <p:cNvSpPr/>
            <p:nvPr/>
          </p:nvSpPr>
          <p:spPr>
            <a:xfrm>
              <a:off x="4020534" y="3260928"/>
              <a:ext cx="3848619" cy="440775"/>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defTabSz="647700">
                <a:lnSpc>
                  <a:spcPct val="120000"/>
                </a:lnSpc>
                <a:spcBef>
                  <a:spcPts val="1700"/>
                </a:spcBef>
                <a:defRPr sz="2500" b="1">
                  <a:solidFill>
                    <a:srgbClr val="002641"/>
                  </a:solidFill>
                  <a:latin typeface="Lato"/>
                  <a:ea typeface="Lato"/>
                  <a:cs typeface="Lato"/>
                  <a:sym typeface="Lato"/>
                </a:defRPr>
              </a:lvl1pPr>
            </a:lstStyle>
            <a:p>
              <a:pPr lvl="0">
                <a:lnSpc>
                  <a:spcPct val="100000"/>
                </a:lnSpc>
                <a:defRPr sz="1800" b="0">
                  <a:solidFill>
                    <a:srgbClr val="000000"/>
                  </a:solidFill>
                </a:defRPr>
              </a:pPr>
              <a:r>
                <a:rPr sz="2000" dirty="0">
                  <a:latin typeface="微软雅黑" pitchFamily="34" charset="-122"/>
                  <a:ea typeface="微软雅黑" pitchFamily="34" charset="-122"/>
                </a:rPr>
                <a:t>Title Example</a:t>
              </a:r>
            </a:p>
          </p:txBody>
        </p:sp>
        <p:sp>
          <p:nvSpPr>
            <p:cNvPr id="967" name="Shape 967"/>
            <p:cNvSpPr/>
            <p:nvPr/>
          </p:nvSpPr>
          <p:spPr>
            <a:xfrm>
              <a:off x="4035175" y="3715122"/>
              <a:ext cx="3819337"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p>
              <a:pPr defTabSz="452872">
                <a:spcBef>
                  <a:spcPts val="1189"/>
                </a:spcBef>
                <a:defRPr sz="1800"/>
              </a:pPr>
              <a:r>
                <a:rPr lang="zh-CN" altLang="en-US" sz="1400" dirty="0">
                  <a:solidFill>
                    <a:schemeClr val="tx1">
                      <a:lumMod val="50000"/>
                      <a:lumOff val="50000"/>
                    </a:schemeClr>
                  </a:solidFill>
                  <a:latin typeface="微软雅黑" pitchFamily="34" charset="-122"/>
                  <a:ea typeface="微软雅黑" pitchFamily="34" charset="-122"/>
                  <a:cs typeface="Lato"/>
                  <a:sym typeface="Lato"/>
                </a:rPr>
                <a:t>输入您的内容输入您的内容输入您的内容输入您的内容输入您的内容输入您的内容输入您的内容</a:t>
              </a:r>
              <a:endParaRPr sz="1400" dirty="0">
                <a:solidFill>
                  <a:schemeClr val="tx1">
                    <a:lumMod val="50000"/>
                    <a:lumOff val="50000"/>
                  </a:schemeClr>
                </a:solidFill>
                <a:latin typeface="微软雅黑" pitchFamily="34" charset="-122"/>
                <a:ea typeface="微软雅黑" pitchFamily="34" charset="-122"/>
                <a:cs typeface="Lato"/>
                <a:sym typeface="Lato"/>
              </a:endParaRPr>
            </a:p>
          </p:txBody>
        </p:sp>
      </p:grpSp>
      <p:grpSp>
        <p:nvGrpSpPr>
          <p:cNvPr id="3" name="组合 2"/>
          <p:cNvGrpSpPr/>
          <p:nvPr/>
        </p:nvGrpSpPr>
        <p:grpSpPr>
          <a:xfrm>
            <a:off x="6919809" y="2276989"/>
            <a:ext cx="2693532" cy="961875"/>
            <a:chOff x="9887280" y="3260928"/>
            <a:chExt cx="3848619" cy="1377524"/>
          </a:xfrm>
        </p:grpSpPr>
        <p:sp>
          <p:nvSpPr>
            <p:cNvPr id="968" name="Shape 968"/>
            <p:cNvSpPr/>
            <p:nvPr/>
          </p:nvSpPr>
          <p:spPr>
            <a:xfrm>
              <a:off x="9887280" y="3260928"/>
              <a:ext cx="3848619" cy="440775"/>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defTabSz="647700">
                <a:lnSpc>
                  <a:spcPct val="120000"/>
                </a:lnSpc>
                <a:spcBef>
                  <a:spcPts val="1700"/>
                </a:spcBef>
                <a:defRPr sz="2500" b="1">
                  <a:solidFill>
                    <a:srgbClr val="002641"/>
                  </a:solidFill>
                  <a:latin typeface="Lato"/>
                  <a:ea typeface="Lato"/>
                  <a:cs typeface="Lato"/>
                  <a:sym typeface="Lato"/>
                </a:defRPr>
              </a:lvl1pPr>
            </a:lstStyle>
            <a:p>
              <a:pPr lvl="0">
                <a:lnSpc>
                  <a:spcPct val="100000"/>
                </a:lnSpc>
                <a:defRPr sz="1800" b="0">
                  <a:solidFill>
                    <a:srgbClr val="000000"/>
                  </a:solidFill>
                </a:defRPr>
              </a:pPr>
              <a:r>
                <a:rPr sz="2000">
                  <a:latin typeface="微软雅黑" pitchFamily="34" charset="-122"/>
                  <a:ea typeface="微软雅黑" pitchFamily="34" charset="-122"/>
                </a:rPr>
                <a:t>Title Example</a:t>
              </a:r>
            </a:p>
          </p:txBody>
        </p:sp>
        <p:sp>
          <p:nvSpPr>
            <p:cNvPr id="969" name="Shape 969"/>
            <p:cNvSpPr/>
            <p:nvPr/>
          </p:nvSpPr>
          <p:spPr>
            <a:xfrm>
              <a:off x="9901921" y="3715122"/>
              <a:ext cx="3819337"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p>
              <a:pPr defTabSz="452872">
                <a:spcBef>
                  <a:spcPts val="1189"/>
                </a:spcBef>
                <a:defRPr sz="1800"/>
              </a:pPr>
              <a:r>
                <a:rPr lang="zh-CN" altLang="en-US" sz="1400" dirty="0">
                  <a:solidFill>
                    <a:schemeClr val="tx1">
                      <a:lumMod val="50000"/>
                      <a:lumOff val="50000"/>
                    </a:schemeClr>
                  </a:solidFill>
                  <a:latin typeface="微软雅黑" pitchFamily="34" charset="-122"/>
                  <a:ea typeface="微软雅黑" pitchFamily="34" charset="-122"/>
                  <a:cs typeface="Lato"/>
                  <a:sym typeface="Lato"/>
                </a:rPr>
                <a:t>输入您的内容输入您的内容输入您的内容输入您的内容输入您的内容输入您的内容输入您的</a:t>
              </a:r>
              <a:endParaRPr sz="1400" dirty="0">
                <a:solidFill>
                  <a:schemeClr val="tx1">
                    <a:lumMod val="50000"/>
                    <a:lumOff val="50000"/>
                  </a:schemeClr>
                </a:solidFill>
                <a:latin typeface="微软雅黑" pitchFamily="34" charset="-122"/>
                <a:ea typeface="微软雅黑" pitchFamily="34" charset="-122"/>
                <a:cs typeface="Lato"/>
                <a:sym typeface="Lato"/>
              </a:endParaRPr>
            </a:p>
          </p:txBody>
        </p:sp>
      </p:grpSp>
      <p:grpSp>
        <p:nvGrpSpPr>
          <p:cNvPr id="4" name="组合 3"/>
          <p:cNvGrpSpPr/>
          <p:nvPr/>
        </p:nvGrpSpPr>
        <p:grpSpPr>
          <a:xfrm>
            <a:off x="11115109" y="2276989"/>
            <a:ext cx="2693532" cy="961875"/>
            <a:chOff x="15881680" y="3260928"/>
            <a:chExt cx="3848619" cy="1377524"/>
          </a:xfrm>
        </p:grpSpPr>
        <p:sp>
          <p:nvSpPr>
            <p:cNvPr id="970" name="Shape 970"/>
            <p:cNvSpPr/>
            <p:nvPr/>
          </p:nvSpPr>
          <p:spPr>
            <a:xfrm>
              <a:off x="15881680" y="3260928"/>
              <a:ext cx="3848619" cy="440775"/>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defTabSz="647700">
                <a:lnSpc>
                  <a:spcPct val="120000"/>
                </a:lnSpc>
                <a:spcBef>
                  <a:spcPts val="1700"/>
                </a:spcBef>
                <a:defRPr sz="2500" b="1">
                  <a:solidFill>
                    <a:srgbClr val="002641"/>
                  </a:solidFill>
                  <a:latin typeface="Lato"/>
                  <a:ea typeface="Lato"/>
                  <a:cs typeface="Lato"/>
                  <a:sym typeface="Lato"/>
                </a:defRPr>
              </a:lvl1pPr>
            </a:lstStyle>
            <a:p>
              <a:pPr lvl="0">
                <a:lnSpc>
                  <a:spcPct val="100000"/>
                </a:lnSpc>
                <a:defRPr sz="1800" b="0">
                  <a:solidFill>
                    <a:srgbClr val="000000"/>
                  </a:solidFill>
                </a:defRPr>
              </a:pPr>
              <a:r>
                <a:rPr sz="2000">
                  <a:latin typeface="微软雅黑" pitchFamily="34" charset="-122"/>
                  <a:ea typeface="微软雅黑" pitchFamily="34" charset="-122"/>
                </a:rPr>
                <a:t>Title Example</a:t>
              </a:r>
            </a:p>
          </p:txBody>
        </p:sp>
        <p:sp>
          <p:nvSpPr>
            <p:cNvPr id="971" name="Shape 971"/>
            <p:cNvSpPr/>
            <p:nvPr/>
          </p:nvSpPr>
          <p:spPr>
            <a:xfrm>
              <a:off x="15896321" y="3715122"/>
              <a:ext cx="3819337"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p>
              <a:pPr defTabSz="452872">
                <a:spcBef>
                  <a:spcPts val="1189"/>
                </a:spcBef>
                <a:defRPr sz="1800"/>
              </a:pPr>
              <a:r>
                <a:rPr lang="zh-CN" altLang="en-US" sz="1400" dirty="0">
                  <a:solidFill>
                    <a:schemeClr val="tx1">
                      <a:lumMod val="50000"/>
                      <a:lumOff val="50000"/>
                    </a:schemeClr>
                  </a:solidFill>
                  <a:latin typeface="微软雅黑" pitchFamily="34" charset="-122"/>
                  <a:ea typeface="微软雅黑" pitchFamily="34" charset="-122"/>
                  <a:cs typeface="Lato"/>
                  <a:sym typeface="Lato"/>
                </a:rPr>
                <a:t>输入您的内容输入您的内容输入您的内容输入您的内容输入您的内容输入您的内容输入您的</a:t>
              </a:r>
              <a:endParaRPr sz="1400" dirty="0">
                <a:solidFill>
                  <a:schemeClr val="tx1">
                    <a:lumMod val="50000"/>
                    <a:lumOff val="50000"/>
                  </a:schemeClr>
                </a:solidFill>
                <a:latin typeface="微软雅黑" pitchFamily="34" charset="-122"/>
                <a:ea typeface="微软雅黑" pitchFamily="34" charset="-122"/>
                <a:cs typeface="Lato"/>
                <a:sym typeface="Lato"/>
              </a:endParaRPr>
            </a:p>
          </p:txBody>
        </p:sp>
      </p:grpSp>
      <p:grpSp>
        <p:nvGrpSpPr>
          <p:cNvPr id="8" name="组合 7"/>
          <p:cNvGrpSpPr/>
          <p:nvPr/>
        </p:nvGrpSpPr>
        <p:grpSpPr>
          <a:xfrm>
            <a:off x="939730" y="6577754"/>
            <a:ext cx="2693532" cy="961875"/>
            <a:chOff x="1342721" y="9420154"/>
            <a:chExt cx="3848619" cy="1377524"/>
          </a:xfrm>
        </p:grpSpPr>
        <p:sp>
          <p:nvSpPr>
            <p:cNvPr id="972" name="Shape 972"/>
            <p:cNvSpPr/>
            <p:nvPr/>
          </p:nvSpPr>
          <p:spPr>
            <a:xfrm>
              <a:off x="1342721" y="9420154"/>
              <a:ext cx="3848619" cy="440775"/>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defTabSz="647700">
                <a:lnSpc>
                  <a:spcPct val="120000"/>
                </a:lnSpc>
                <a:spcBef>
                  <a:spcPts val="1700"/>
                </a:spcBef>
                <a:defRPr sz="2500" b="1">
                  <a:solidFill>
                    <a:srgbClr val="002641"/>
                  </a:solidFill>
                  <a:latin typeface="Lato"/>
                  <a:ea typeface="Lato"/>
                  <a:cs typeface="Lato"/>
                  <a:sym typeface="Lato"/>
                </a:defRPr>
              </a:lvl1pPr>
            </a:lstStyle>
            <a:p>
              <a:pPr lvl="0">
                <a:lnSpc>
                  <a:spcPct val="100000"/>
                </a:lnSpc>
                <a:defRPr sz="1800" b="0">
                  <a:solidFill>
                    <a:srgbClr val="000000"/>
                  </a:solidFill>
                </a:defRPr>
              </a:pPr>
              <a:r>
                <a:rPr sz="2000" dirty="0">
                  <a:latin typeface="微软雅黑" pitchFamily="34" charset="-122"/>
                  <a:ea typeface="微软雅黑" pitchFamily="34" charset="-122"/>
                </a:rPr>
                <a:t>Title Example</a:t>
              </a:r>
            </a:p>
          </p:txBody>
        </p:sp>
        <p:sp>
          <p:nvSpPr>
            <p:cNvPr id="973" name="Shape 973"/>
            <p:cNvSpPr/>
            <p:nvPr/>
          </p:nvSpPr>
          <p:spPr>
            <a:xfrm>
              <a:off x="1357362" y="9874348"/>
              <a:ext cx="3819337"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p>
              <a:pPr defTabSz="452872">
                <a:spcBef>
                  <a:spcPts val="1189"/>
                </a:spcBef>
                <a:defRPr sz="1800"/>
              </a:pPr>
              <a:r>
                <a:rPr lang="zh-CN" altLang="en-US" sz="1400" dirty="0">
                  <a:solidFill>
                    <a:schemeClr val="tx1">
                      <a:lumMod val="50000"/>
                      <a:lumOff val="50000"/>
                    </a:schemeClr>
                  </a:solidFill>
                  <a:latin typeface="微软雅黑" pitchFamily="34" charset="-122"/>
                  <a:ea typeface="微软雅黑" pitchFamily="34" charset="-122"/>
                  <a:cs typeface="Lato"/>
                  <a:sym typeface="Lato"/>
                </a:rPr>
                <a:t>输入您的内容输入您的内容输入您的内容输入您的内容输入您的内容输入您的内容输入您的内容</a:t>
              </a:r>
              <a:endParaRPr sz="1400" dirty="0">
                <a:solidFill>
                  <a:schemeClr val="tx1">
                    <a:lumMod val="50000"/>
                    <a:lumOff val="50000"/>
                  </a:schemeClr>
                </a:solidFill>
                <a:latin typeface="微软雅黑" pitchFamily="34" charset="-122"/>
                <a:ea typeface="微软雅黑" pitchFamily="34" charset="-122"/>
                <a:cs typeface="Lato"/>
                <a:sym typeface="Lato"/>
              </a:endParaRPr>
            </a:p>
          </p:txBody>
        </p:sp>
      </p:grpSp>
      <p:grpSp>
        <p:nvGrpSpPr>
          <p:cNvPr id="7" name="组合 6"/>
          <p:cNvGrpSpPr/>
          <p:nvPr/>
        </p:nvGrpSpPr>
        <p:grpSpPr>
          <a:xfrm>
            <a:off x="4875947" y="6577754"/>
            <a:ext cx="2693532" cy="961875"/>
            <a:chOff x="6966934" y="9420154"/>
            <a:chExt cx="3848619" cy="1377524"/>
          </a:xfrm>
        </p:grpSpPr>
        <p:sp>
          <p:nvSpPr>
            <p:cNvPr id="974" name="Shape 974"/>
            <p:cNvSpPr/>
            <p:nvPr/>
          </p:nvSpPr>
          <p:spPr>
            <a:xfrm>
              <a:off x="6966934" y="9420154"/>
              <a:ext cx="3848619" cy="440775"/>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defTabSz="647700">
                <a:lnSpc>
                  <a:spcPct val="120000"/>
                </a:lnSpc>
                <a:spcBef>
                  <a:spcPts val="1700"/>
                </a:spcBef>
                <a:defRPr sz="2500" b="1">
                  <a:solidFill>
                    <a:srgbClr val="002641"/>
                  </a:solidFill>
                  <a:latin typeface="Lato"/>
                  <a:ea typeface="Lato"/>
                  <a:cs typeface="Lato"/>
                  <a:sym typeface="Lato"/>
                </a:defRPr>
              </a:lvl1pPr>
            </a:lstStyle>
            <a:p>
              <a:pPr lvl="0">
                <a:lnSpc>
                  <a:spcPct val="100000"/>
                </a:lnSpc>
                <a:defRPr sz="1800" b="0">
                  <a:solidFill>
                    <a:srgbClr val="000000"/>
                  </a:solidFill>
                </a:defRPr>
              </a:pPr>
              <a:r>
                <a:rPr sz="2000">
                  <a:latin typeface="微软雅黑" pitchFamily="34" charset="-122"/>
                  <a:ea typeface="微软雅黑" pitchFamily="34" charset="-122"/>
                </a:rPr>
                <a:t>Title Example</a:t>
              </a:r>
            </a:p>
          </p:txBody>
        </p:sp>
        <p:sp>
          <p:nvSpPr>
            <p:cNvPr id="975" name="Shape 975"/>
            <p:cNvSpPr/>
            <p:nvPr/>
          </p:nvSpPr>
          <p:spPr>
            <a:xfrm>
              <a:off x="6981575" y="9874348"/>
              <a:ext cx="3819337"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p>
              <a:pPr defTabSz="452872">
                <a:spcBef>
                  <a:spcPts val="1189"/>
                </a:spcBef>
                <a:defRPr sz="1800"/>
              </a:pPr>
              <a:r>
                <a:rPr lang="zh-CN" altLang="en-US" sz="1400" dirty="0">
                  <a:solidFill>
                    <a:schemeClr val="tx1">
                      <a:lumMod val="50000"/>
                      <a:lumOff val="50000"/>
                    </a:schemeClr>
                  </a:solidFill>
                  <a:latin typeface="微软雅黑" pitchFamily="34" charset="-122"/>
                  <a:ea typeface="微软雅黑" pitchFamily="34" charset="-122"/>
                  <a:cs typeface="Lato"/>
                  <a:sym typeface="Lato"/>
                </a:rPr>
                <a:t>输入您的内容输入您的内容输入您的内容输入您的内容输入您的内容输入您的内容输入您的内容</a:t>
              </a:r>
              <a:endParaRPr sz="1400" dirty="0">
                <a:solidFill>
                  <a:schemeClr val="tx1">
                    <a:lumMod val="50000"/>
                    <a:lumOff val="50000"/>
                  </a:schemeClr>
                </a:solidFill>
                <a:latin typeface="微软雅黑" pitchFamily="34" charset="-122"/>
                <a:ea typeface="微软雅黑" pitchFamily="34" charset="-122"/>
                <a:cs typeface="Lato"/>
                <a:sym typeface="Lato"/>
              </a:endParaRPr>
            </a:p>
          </p:txBody>
        </p:sp>
      </p:grpSp>
      <p:grpSp>
        <p:nvGrpSpPr>
          <p:cNvPr id="6" name="组合 5"/>
          <p:cNvGrpSpPr/>
          <p:nvPr/>
        </p:nvGrpSpPr>
        <p:grpSpPr>
          <a:xfrm>
            <a:off x="8981905" y="6577754"/>
            <a:ext cx="2693532" cy="961875"/>
            <a:chOff x="12833680" y="9420154"/>
            <a:chExt cx="3848619" cy="1377524"/>
          </a:xfrm>
        </p:grpSpPr>
        <p:sp>
          <p:nvSpPr>
            <p:cNvPr id="976" name="Shape 976"/>
            <p:cNvSpPr/>
            <p:nvPr/>
          </p:nvSpPr>
          <p:spPr>
            <a:xfrm>
              <a:off x="12833680" y="9420154"/>
              <a:ext cx="3848619" cy="440775"/>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defTabSz="647700">
                <a:lnSpc>
                  <a:spcPct val="120000"/>
                </a:lnSpc>
                <a:spcBef>
                  <a:spcPts val="1700"/>
                </a:spcBef>
                <a:defRPr sz="2500" b="1">
                  <a:solidFill>
                    <a:srgbClr val="002641"/>
                  </a:solidFill>
                  <a:latin typeface="Lato"/>
                  <a:ea typeface="Lato"/>
                  <a:cs typeface="Lato"/>
                  <a:sym typeface="Lato"/>
                </a:defRPr>
              </a:lvl1pPr>
            </a:lstStyle>
            <a:p>
              <a:pPr lvl="0">
                <a:lnSpc>
                  <a:spcPct val="100000"/>
                </a:lnSpc>
                <a:defRPr sz="1800" b="0">
                  <a:solidFill>
                    <a:srgbClr val="000000"/>
                  </a:solidFill>
                </a:defRPr>
              </a:pPr>
              <a:r>
                <a:rPr sz="2000">
                  <a:latin typeface="微软雅黑" pitchFamily="34" charset="-122"/>
                  <a:ea typeface="微软雅黑" pitchFamily="34" charset="-122"/>
                </a:rPr>
                <a:t>Title Example</a:t>
              </a:r>
            </a:p>
          </p:txBody>
        </p:sp>
        <p:sp>
          <p:nvSpPr>
            <p:cNvPr id="977" name="Shape 977"/>
            <p:cNvSpPr/>
            <p:nvPr/>
          </p:nvSpPr>
          <p:spPr>
            <a:xfrm>
              <a:off x="12848321" y="9874348"/>
              <a:ext cx="3819337"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p>
              <a:pPr defTabSz="452872">
                <a:spcBef>
                  <a:spcPts val="1189"/>
                </a:spcBef>
                <a:defRPr sz="1800"/>
              </a:pPr>
              <a:r>
                <a:rPr lang="zh-CN" altLang="en-US" sz="1400" dirty="0">
                  <a:solidFill>
                    <a:schemeClr val="tx1">
                      <a:lumMod val="50000"/>
                      <a:lumOff val="50000"/>
                    </a:schemeClr>
                  </a:solidFill>
                  <a:latin typeface="微软雅黑" pitchFamily="34" charset="-122"/>
                  <a:ea typeface="微软雅黑" pitchFamily="34" charset="-122"/>
                  <a:cs typeface="Lato"/>
                  <a:sym typeface="Lato"/>
                </a:rPr>
                <a:t>输入您的内容输入您的内容输入您的内容输入您的内容输入您的内容输入您的内容输入您的内容输入您</a:t>
              </a:r>
              <a:endParaRPr sz="1400" dirty="0">
                <a:solidFill>
                  <a:schemeClr val="tx1">
                    <a:lumMod val="50000"/>
                    <a:lumOff val="50000"/>
                  </a:schemeClr>
                </a:solidFill>
                <a:latin typeface="微软雅黑" pitchFamily="34" charset="-122"/>
                <a:ea typeface="微软雅黑" pitchFamily="34" charset="-122"/>
                <a:cs typeface="Lato"/>
                <a:sym typeface="Lato"/>
              </a:endParaRPr>
            </a:p>
          </p:txBody>
        </p:sp>
      </p:grpSp>
      <p:grpSp>
        <p:nvGrpSpPr>
          <p:cNvPr id="5" name="组合 4"/>
          <p:cNvGrpSpPr/>
          <p:nvPr/>
        </p:nvGrpSpPr>
        <p:grpSpPr>
          <a:xfrm>
            <a:off x="12910554" y="6577754"/>
            <a:ext cx="2693532" cy="1176784"/>
            <a:chOff x="18447080" y="9420154"/>
            <a:chExt cx="3848619" cy="1685300"/>
          </a:xfrm>
        </p:grpSpPr>
        <p:sp>
          <p:nvSpPr>
            <p:cNvPr id="978" name="Shape 978"/>
            <p:cNvSpPr/>
            <p:nvPr/>
          </p:nvSpPr>
          <p:spPr>
            <a:xfrm>
              <a:off x="18447080" y="9420154"/>
              <a:ext cx="3848619" cy="440775"/>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defTabSz="647700">
                <a:lnSpc>
                  <a:spcPct val="120000"/>
                </a:lnSpc>
                <a:spcBef>
                  <a:spcPts val="1700"/>
                </a:spcBef>
                <a:defRPr sz="2500" b="1">
                  <a:solidFill>
                    <a:srgbClr val="002641"/>
                  </a:solidFill>
                  <a:latin typeface="Lato"/>
                  <a:ea typeface="Lato"/>
                  <a:cs typeface="Lato"/>
                  <a:sym typeface="Lato"/>
                </a:defRPr>
              </a:lvl1pPr>
            </a:lstStyle>
            <a:p>
              <a:pPr lvl="0">
                <a:lnSpc>
                  <a:spcPct val="100000"/>
                </a:lnSpc>
                <a:defRPr sz="1800" b="0">
                  <a:solidFill>
                    <a:srgbClr val="000000"/>
                  </a:solidFill>
                </a:defRPr>
              </a:pPr>
              <a:r>
                <a:rPr sz="2000">
                  <a:latin typeface="微软雅黑" pitchFamily="34" charset="-122"/>
                  <a:ea typeface="微软雅黑" pitchFamily="34" charset="-122"/>
                </a:rPr>
                <a:t>Title Example</a:t>
              </a:r>
            </a:p>
          </p:txBody>
        </p:sp>
        <p:sp>
          <p:nvSpPr>
            <p:cNvPr id="979" name="Shape 979"/>
            <p:cNvSpPr/>
            <p:nvPr/>
          </p:nvSpPr>
          <p:spPr>
            <a:xfrm>
              <a:off x="18461721" y="9874348"/>
              <a:ext cx="3819337" cy="1231106"/>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p>
              <a:pPr defTabSz="452872">
                <a:spcBef>
                  <a:spcPts val="1189"/>
                </a:spcBef>
                <a:defRPr sz="1800"/>
              </a:pPr>
              <a:r>
                <a:rPr lang="zh-CN" altLang="en-US" sz="1400" dirty="0">
                  <a:solidFill>
                    <a:schemeClr val="tx1">
                      <a:lumMod val="50000"/>
                      <a:lumOff val="50000"/>
                    </a:schemeClr>
                  </a:solidFill>
                  <a:latin typeface="微软雅黑" pitchFamily="34" charset="-122"/>
                  <a:ea typeface="微软雅黑" pitchFamily="34" charset="-122"/>
                  <a:cs typeface="Lato"/>
                  <a:sym typeface="Lato"/>
                </a:rPr>
                <a:t>输入您的内容输入您的内容输入您的内容输入您的内容输入您的内容输入您的内容输入您的内容输入您的内容</a:t>
              </a:r>
              <a:r>
                <a:rPr sz="1400" dirty="0">
                  <a:solidFill>
                    <a:schemeClr val="tx1">
                      <a:lumMod val="50000"/>
                      <a:lumOff val="50000"/>
                    </a:schemeClr>
                  </a:solidFill>
                  <a:latin typeface="微软雅黑" pitchFamily="34" charset="-122"/>
                  <a:ea typeface="微软雅黑" pitchFamily="34" charset="-122"/>
                  <a:cs typeface="Lato"/>
                  <a:sym typeface="Lato"/>
                </a:rPr>
                <a:t>Integer </a:t>
              </a:r>
              <a:r>
                <a:rPr sz="1400" dirty="0" err="1">
                  <a:solidFill>
                    <a:schemeClr val="tx1">
                      <a:lumMod val="50000"/>
                      <a:lumOff val="50000"/>
                    </a:schemeClr>
                  </a:solidFill>
                  <a:latin typeface="微软雅黑" pitchFamily="34" charset="-122"/>
                  <a:ea typeface="微软雅黑" pitchFamily="34" charset="-122"/>
                  <a:cs typeface="Lato"/>
                  <a:sym typeface="Lato"/>
                </a:rPr>
                <a:t>mollis</a:t>
              </a:r>
              <a:endParaRPr sz="1400" dirty="0">
                <a:solidFill>
                  <a:schemeClr val="tx1">
                    <a:lumMod val="50000"/>
                    <a:lumOff val="50000"/>
                  </a:schemeClr>
                </a:solidFill>
                <a:latin typeface="微软雅黑" pitchFamily="34" charset="-122"/>
                <a:ea typeface="微软雅黑" pitchFamily="34" charset="-122"/>
                <a:cs typeface="Lato"/>
                <a:sym typeface="Lato"/>
              </a:endParaRPr>
            </a:p>
          </p:txBody>
        </p:sp>
      </p:grpSp>
      <p:grpSp>
        <p:nvGrpSpPr>
          <p:cNvPr id="10" name="组合 9"/>
          <p:cNvGrpSpPr/>
          <p:nvPr/>
        </p:nvGrpSpPr>
        <p:grpSpPr>
          <a:xfrm>
            <a:off x="3605643" y="3308546"/>
            <a:ext cx="3148224" cy="3140897"/>
            <a:chOff x="5151877" y="4738246"/>
            <a:chExt cx="4498299" cy="4498151"/>
          </a:xfrm>
        </p:grpSpPr>
        <p:sp>
          <p:nvSpPr>
            <p:cNvPr id="954" name="Shape 954"/>
            <p:cNvSpPr/>
            <p:nvPr/>
          </p:nvSpPr>
          <p:spPr>
            <a:xfrm>
              <a:off x="5151877" y="4738246"/>
              <a:ext cx="4498299" cy="4498151"/>
            </a:xfrm>
            <a:custGeom>
              <a:avLst/>
              <a:gdLst/>
              <a:ahLst/>
              <a:cxnLst>
                <a:cxn ang="0">
                  <a:pos x="wd2" y="hd2"/>
                </a:cxn>
                <a:cxn ang="5400000">
                  <a:pos x="wd2" y="hd2"/>
                </a:cxn>
                <a:cxn ang="10800000">
                  <a:pos x="wd2" y="hd2"/>
                </a:cxn>
                <a:cxn ang="16200000">
                  <a:pos x="wd2" y="hd2"/>
                </a:cxn>
              </a:cxnLst>
              <a:rect l="0" t="0" r="r" b="b"/>
              <a:pathLst>
                <a:path w="20889" h="20890" extrusionOk="0">
                  <a:moveTo>
                    <a:pt x="1066" y="6213"/>
                  </a:moveTo>
                  <a:cubicBezTo>
                    <a:pt x="1777" y="6924"/>
                    <a:pt x="2708" y="7279"/>
                    <a:pt x="3640" y="7279"/>
                  </a:cubicBezTo>
                  <a:cubicBezTo>
                    <a:pt x="7279" y="7279"/>
                    <a:pt x="13611" y="13611"/>
                    <a:pt x="13611" y="17250"/>
                  </a:cubicBezTo>
                  <a:cubicBezTo>
                    <a:pt x="13611" y="18182"/>
                    <a:pt x="13966" y="19113"/>
                    <a:pt x="14677" y="19824"/>
                  </a:cubicBezTo>
                  <a:cubicBezTo>
                    <a:pt x="16098" y="21245"/>
                    <a:pt x="18403" y="21245"/>
                    <a:pt x="19824" y="19824"/>
                  </a:cubicBezTo>
                  <a:cubicBezTo>
                    <a:pt x="21245" y="18403"/>
                    <a:pt x="21245" y="16098"/>
                    <a:pt x="19824" y="14677"/>
                  </a:cubicBezTo>
                  <a:cubicBezTo>
                    <a:pt x="19113" y="13966"/>
                    <a:pt x="18182" y="13611"/>
                    <a:pt x="17250" y="13611"/>
                  </a:cubicBezTo>
                  <a:lnTo>
                    <a:pt x="17250" y="13611"/>
                  </a:lnTo>
                  <a:cubicBezTo>
                    <a:pt x="13611" y="13611"/>
                    <a:pt x="7279" y="7279"/>
                    <a:pt x="7279" y="3640"/>
                  </a:cubicBezTo>
                  <a:lnTo>
                    <a:pt x="7279" y="3640"/>
                  </a:lnTo>
                  <a:cubicBezTo>
                    <a:pt x="7279" y="2708"/>
                    <a:pt x="6924" y="1777"/>
                    <a:pt x="6213" y="1066"/>
                  </a:cubicBezTo>
                  <a:cubicBezTo>
                    <a:pt x="4792" y="-355"/>
                    <a:pt x="2488" y="-355"/>
                    <a:pt x="1066" y="1066"/>
                  </a:cubicBezTo>
                  <a:cubicBezTo>
                    <a:pt x="-355" y="2487"/>
                    <a:pt x="-355" y="4791"/>
                    <a:pt x="1066" y="6213"/>
                  </a:cubicBezTo>
                  <a:close/>
                </a:path>
              </a:pathLst>
            </a:custGeom>
            <a:solidFill>
              <a:schemeClr val="accent2"/>
            </a:solidFill>
            <a:ln w="12700">
              <a:miter lim="400000"/>
            </a:ln>
          </p:spPr>
          <p:txBody>
            <a:bodyPr lIns="38100" tIns="38100" rIns="38100" bIns="38100" anchor="ctr"/>
            <a:lstStyle/>
            <a:p>
              <a:pPr defTabSz="31967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4000">
                <a:solidFill>
                  <a:schemeClr val="bg1"/>
                </a:solidFill>
                <a:latin typeface="微软雅黑" pitchFamily="34" charset="-122"/>
                <a:ea typeface="微软雅黑" pitchFamily="34" charset="-122"/>
              </a:endParaRPr>
            </a:p>
          </p:txBody>
        </p:sp>
        <p:sp>
          <p:nvSpPr>
            <p:cNvPr id="962" name="Shape 962"/>
            <p:cNvSpPr/>
            <p:nvPr/>
          </p:nvSpPr>
          <p:spPr>
            <a:xfrm>
              <a:off x="5702735" y="5153072"/>
              <a:ext cx="556573" cy="823694"/>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lvl1pPr>
                <a:lnSpc>
                  <a:spcPct val="150000"/>
                </a:lnSpc>
                <a:defRPr>
                  <a:solidFill>
                    <a:srgbClr val="FFFFFF"/>
                  </a:solidFill>
                  <a:latin typeface="FontAwesome"/>
                  <a:ea typeface="FontAwesome"/>
                  <a:cs typeface="FontAwesome"/>
                  <a:sym typeface="FontAwesome"/>
                </a:defRPr>
              </a:lvl1pPr>
            </a:lstStyle>
            <a:p>
              <a:pPr lvl="0">
                <a:lnSpc>
                  <a:spcPct val="100000"/>
                </a:lnSpc>
                <a:defRPr sz="1800">
                  <a:solidFill>
                    <a:srgbClr val="000000"/>
                  </a:solidFill>
                </a:defRPr>
              </a:pPr>
              <a:r>
                <a:rPr lang="en-US" sz="2800" b="1" dirty="0">
                  <a:solidFill>
                    <a:schemeClr val="bg1"/>
                  </a:solidFill>
                  <a:latin typeface="微软雅黑" pitchFamily="34" charset="-122"/>
                  <a:ea typeface="微软雅黑" pitchFamily="34" charset="-122"/>
                </a:rPr>
                <a:t>B</a:t>
              </a:r>
              <a:endParaRPr sz="2800" b="1" dirty="0">
                <a:solidFill>
                  <a:schemeClr val="bg1"/>
                </a:solidFill>
                <a:latin typeface="微软雅黑" pitchFamily="34" charset="-122"/>
                <a:ea typeface="微软雅黑" pitchFamily="34" charset="-122"/>
              </a:endParaRPr>
            </a:p>
          </p:txBody>
        </p:sp>
      </p:grpSp>
      <p:grpSp>
        <p:nvGrpSpPr>
          <p:cNvPr id="11" name="组合 10"/>
          <p:cNvGrpSpPr/>
          <p:nvPr/>
        </p:nvGrpSpPr>
        <p:grpSpPr>
          <a:xfrm>
            <a:off x="5660961" y="3317414"/>
            <a:ext cx="3148245" cy="3140897"/>
            <a:chOff x="8088591" y="4750946"/>
            <a:chExt cx="4498329" cy="4498151"/>
          </a:xfrm>
        </p:grpSpPr>
        <p:sp>
          <p:nvSpPr>
            <p:cNvPr id="956" name="Shape 956"/>
            <p:cNvSpPr/>
            <p:nvPr/>
          </p:nvSpPr>
          <p:spPr>
            <a:xfrm>
              <a:off x="8088591" y="4750946"/>
              <a:ext cx="4498329" cy="4498151"/>
            </a:xfrm>
            <a:custGeom>
              <a:avLst/>
              <a:gdLst/>
              <a:ahLst/>
              <a:cxnLst>
                <a:cxn ang="0">
                  <a:pos x="wd2" y="hd2"/>
                </a:cxn>
                <a:cxn ang="5400000">
                  <a:pos x="wd2" y="hd2"/>
                </a:cxn>
                <a:cxn ang="10800000">
                  <a:pos x="wd2" y="hd2"/>
                </a:cxn>
                <a:cxn ang="16200000">
                  <a:pos x="wd2" y="hd2"/>
                </a:cxn>
              </a:cxnLst>
              <a:rect l="0" t="0" r="r" b="b"/>
              <a:pathLst>
                <a:path w="20889" h="20890" extrusionOk="0">
                  <a:moveTo>
                    <a:pt x="6213" y="19824"/>
                  </a:moveTo>
                  <a:cubicBezTo>
                    <a:pt x="6924" y="19113"/>
                    <a:pt x="7279" y="18182"/>
                    <a:pt x="7279" y="17250"/>
                  </a:cubicBezTo>
                  <a:cubicBezTo>
                    <a:pt x="7279" y="13611"/>
                    <a:pt x="13611" y="7279"/>
                    <a:pt x="17250" y="7279"/>
                  </a:cubicBezTo>
                  <a:cubicBezTo>
                    <a:pt x="18182" y="7279"/>
                    <a:pt x="19113" y="6924"/>
                    <a:pt x="19824" y="6213"/>
                  </a:cubicBezTo>
                  <a:cubicBezTo>
                    <a:pt x="21245" y="4791"/>
                    <a:pt x="21245" y="2487"/>
                    <a:pt x="19824" y="1066"/>
                  </a:cubicBezTo>
                  <a:cubicBezTo>
                    <a:pt x="18402" y="-355"/>
                    <a:pt x="16098" y="-355"/>
                    <a:pt x="14677" y="1066"/>
                  </a:cubicBezTo>
                  <a:cubicBezTo>
                    <a:pt x="13966" y="1777"/>
                    <a:pt x="13611" y="2708"/>
                    <a:pt x="13611" y="3640"/>
                  </a:cubicBezTo>
                  <a:lnTo>
                    <a:pt x="13611" y="3640"/>
                  </a:lnTo>
                  <a:cubicBezTo>
                    <a:pt x="13611" y="7279"/>
                    <a:pt x="7279" y="13611"/>
                    <a:pt x="3640" y="13611"/>
                  </a:cubicBezTo>
                  <a:lnTo>
                    <a:pt x="3640" y="13611"/>
                  </a:lnTo>
                  <a:cubicBezTo>
                    <a:pt x="2708" y="13611"/>
                    <a:pt x="1777" y="13966"/>
                    <a:pt x="1066" y="14677"/>
                  </a:cubicBezTo>
                  <a:cubicBezTo>
                    <a:pt x="-355" y="16098"/>
                    <a:pt x="-355" y="18403"/>
                    <a:pt x="1066" y="19824"/>
                  </a:cubicBezTo>
                  <a:cubicBezTo>
                    <a:pt x="2488" y="21245"/>
                    <a:pt x="4792" y="21245"/>
                    <a:pt x="6213" y="19824"/>
                  </a:cubicBezTo>
                  <a:close/>
                </a:path>
              </a:pathLst>
            </a:custGeom>
            <a:solidFill>
              <a:schemeClr val="accent3"/>
            </a:solidFill>
            <a:ln w="12700">
              <a:miter lim="400000"/>
            </a:ln>
          </p:spPr>
          <p:txBody>
            <a:bodyPr lIns="38100" tIns="38100" rIns="38100" bIns="38100" anchor="ctr"/>
            <a:lstStyle/>
            <a:p>
              <a:pPr defTabSz="31967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4000">
                <a:solidFill>
                  <a:schemeClr val="bg1"/>
                </a:solidFill>
                <a:latin typeface="微软雅黑" pitchFamily="34" charset="-122"/>
                <a:ea typeface="微软雅黑" pitchFamily="34" charset="-122"/>
              </a:endParaRPr>
            </a:p>
          </p:txBody>
        </p:sp>
        <p:sp>
          <p:nvSpPr>
            <p:cNvPr id="960" name="Shape 960"/>
            <p:cNvSpPr/>
            <p:nvPr/>
          </p:nvSpPr>
          <p:spPr>
            <a:xfrm>
              <a:off x="8609441" y="8015995"/>
              <a:ext cx="551993" cy="823694"/>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lvl1pPr>
                <a:lnSpc>
                  <a:spcPct val="150000"/>
                </a:lnSpc>
                <a:defRPr>
                  <a:solidFill>
                    <a:srgbClr val="FFFFFF"/>
                  </a:solidFill>
                  <a:latin typeface="FontAwesome"/>
                  <a:ea typeface="FontAwesome"/>
                  <a:cs typeface="FontAwesome"/>
                  <a:sym typeface="FontAwesome"/>
                </a:defRPr>
              </a:lvl1pPr>
            </a:lstStyle>
            <a:p>
              <a:pPr lvl="0">
                <a:lnSpc>
                  <a:spcPct val="100000"/>
                </a:lnSpc>
                <a:defRPr sz="1800">
                  <a:solidFill>
                    <a:srgbClr val="000000"/>
                  </a:solidFill>
                </a:defRPr>
              </a:pPr>
              <a:r>
                <a:rPr lang="en-US" sz="2800" b="1" dirty="0">
                  <a:solidFill>
                    <a:schemeClr val="bg1"/>
                  </a:solidFill>
                  <a:latin typeface="微软雅黑" pitchFamily="34" charset="-122"/>
                  <a:ea typeface="微软雅黑" pitchFamily="34" charset="-122"/>
                </a:rPr>
                <a:t>C</a:t>
              </a:r>
              <a:endParaRPr sz="2800" b="1" dirty="0">
                <a:solidFill>
                  <a:schemeClr val="bg1"/>
                </a:solidFill>
                <a:latin typeface="微软雅黑" pitchFamily="34" charset="-122"/>
                <a:ea typeface="微软雅黑" pitchFamily="34" charset="-122"/>
              </a:endParaRPr>
            </a:p>
          </p:txBody>
        </p:sp>
      </p:grpSp>
      <p:grpSp>
        <p:nvGrpSpPr>
          <p:cNvPr id="12" name="组合 11"/>
          <p:cNvGrpSpPr/>
          <p:nvPr/>
        </p:nvGrpSpPr>
        <p:grpSpPr>
          <a:xfrm>
            <a:off x="7707389" y="3317414"/>
            <a:ext cx="3148273" cy="3140897"/>
            <a:chOff x="11012604" y="4750946"/>
            <a:chExt cx="4498369" cy="4498151"/>
          </a:xfrm>
        </p:grpSpPr>
        <p:sp>
          <p:nvSpPr>
            <p:cNvPr id="957" name="Shape 957"/>
            <p:cNvSpPr/>
            <p:nvPr/>
          </p:nvSpPr>
          <p:spPr>
            <a:xfrm>
              <a:off x="11012604" y="4750946"/>
              <a:ext cx="4498369" cy="4498151"/>
            </a:xfrm>
            <a:custGeom>
              <a:avLst/>
              <a:gdLst/>
              <a:ahLst/>
              <a:cxnLst>
                <a:cxn ang="0">
                  <a:pos x="wd2" y="hd2"/>
                </a:cxn>
                <a:cxn ang="5400000">
                  <a:pos x="wd2" y="hd2"/>
                </a:cxn>
                <a:cxn ang="10800000">
                  <a:pos x="wd2" y="hd2"/>
                </a:cxn>
                <a:cxn ang="16200000">
                  <a:pos x="wd2" y="hd2"/>
                </a:cxn>
              </a:cxnLst>
              <a:rect l="0" t="0" r="r" b="b"/>
              <a:pathLst>
                <a:path w="20889" h="20890" extrusionOk="0">
                  <a:moveTo>
                    <a:pt x="1066" y="6213"/>
                  </a:moveTo>
                  <a:cubicBezTo>
                    <a:pt x="1777" y="6924"/>
                    <a:pt x="2708" y="7279"/>
                    <a:pt x="3640" y="7279"/>
                  </a:cubicBezTo>
                  <a:cubicBezTo>
                    <a:pt x="7279" y="7279"/>
                    <a:pt x="13611" y="13611"/>
                    <a:pt x="13611" y="17250"/>
                  </a:cubicBezTo>
                  <a:cubicBezTo>
                    <a:pt x="13611" y="18182"/>
                    <a:pt x="13966" y="19113"/>
                    <a:pt x="14677" y="19824"/>
                  </a:cubicBezTo>
                  <a:cubicBezTo>
                    <a:pt x="16098" y="21245"/>
                    <a:pt x="18402" y="21245"/>
                    <a:pt x="19824" y="19824"/>
                  </a:cubicBezTo>
                  <a:cubicBezTo>
                    <a:pt x="21245" y="18403"/>
                    <a:pt x="21245" y="16098"/>
                    <a:pt x="19824" y="14677"/>
                  </a:cubicBezTo>
                  <a:cubicBezTo>
                    <a:pt x="19113" y="13966"/>
                    <a:pt x="18181" y="13611"/>
                    <a:pt x="17250" y="13611"/>
                  </a:cubicBezTo>
                  <a:lnTo>
                    <a:pt x="17250" y="13611"/>
                  </a:lnTo>
                  <a:cubicBezTo>
                    <a:pt x="13611" y="13611"/>
                    <a:pt x="7279" y="7279"/>
                    <a:pt x="7279" y="3640"/>
                  </a:cubicBezTo>
                  <a:lnTo>
                    <a:pt x="7279" y="3640"/>
                  </a:lnTo>
                  <a:cubicBezTo>
                    <a:pt x="7279" y="2708"/>
                    <a:pt x="6924" y="1777"/>
                    <a:pt x="6213" y="1066"/>
                  </a:cubicBezTo>
                  <a:cubicBezTo>
                    <a:pt x="4792" y="-355"/>
                    <a:pt x="2488" y="-355"/>
                    <a:pt x="1066" y="1066"/>
                  </a:cubicBezTo>
                  <a:cubicBezTo>
                    <a:pt x="-355" y="2487"/>
                    <a:pt x="-355" y="4791"/>
                    <a:pt x="1066" y="6213"/>
                  </a:cubicBezTo>
                  <a:close/>
                </a:path>
              </a:pathLst>
            </a:custGeom>
            <a:solidFill>
              <a:schemeClr val="accent4"/>
            </a:solidFill>
            <a:ln w="12700">
              <a:miter lim="400000"/>
            </a:ln>
          </p:spPr>
          <p:txBody>
            <a:bodyPr lIns="38100" tIns="38100" rIns="38100" bIns="38100" anchor="ctr"/>
            <a:lstStyle/>
            <a:p>
              <a:pPr defTabSz="31967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4000">
                <a:solidFill>
                  <a:schemeClr val="bg1"/>
                </a:solidFill>
                <a:latin typeface="微软雅黑" pitchFamily="34" charset="-122"/>
                <a:ea typeface="微软雅黑" pitchFamily="34" charset="-122"/>
              </a:endParaRPr>
            </a:p>
          </p:txBody>
        </p:sp>
        <p:sp>
          <p:nvSpPr>
            <p:cNvPr id="959" name="Shape 959"/>
            <p:cNvSpPr/>
            <p:nvPr/>
          </p:nvSpPr>
          <p:spPr>
            <a:xfrm>
              <a:off x="11541051" y="5070781"/>
              <a:ext cx="611544" cy="823694"/>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lvl1pPr>
                <a:lnSpc>
                  <a:spcPct val="150000"/>
                </a:lnSpc>
                <a:defRPr>
                  <a:solidFill>
                    <a:srgbClr val="FFFFFF"/>
                  </a:solidFill>
                  <a:latin typeface="FontAwesome"/>
                  <a:ea typeface="FontAwesome"/>
                  <a:cs typeface="FontAwesome"/>
                  <a:sym typeface="FontAwesome"/>
                </a:defRPr>
              </a:lvl1pPr>
            </a:lstStyle>
            <a:p>
              <a:pPr lvl="0">
                <a:lnSpc>
                  <a:spcPct val="100000"/>
                </a:lnSpc>
                <a:defRPr sz="1800">
                  <a:solidFill>
                    <a:srgbClr val="000000"/>
                  </a:solidFill>
                </a:defRPr>
              </a:pPr>
              <a:r>
                <a:rPr lang="en-US" sz="2800" b="1" dirty="0">
                  <a:solidFill>
                    <a:schemeClr val="bg1"/>
                  </a:solidFill>
                  <a:latin typeface="微软雅黑" pitchFamily="34" charset="-122"/>
                  <a:ea typeface="微软雅黑" pitchFamily="34" charset="-122"/>
                </a:rPr>
                <a:t>D</a:t>
              </a:r>
              <a:endParaRPr sz="2800" b="1" dirty="0">
                <a:solidFill>
                  <a:schemeClr val="bg1"/>
                </a:solidFill>
                <a:latin typeface="微软雅黑" pitchFamily="34" charset="-122"/>
                <a:ea typeface="微软雅黑" pitchFamily="34" charset="-122"/>
              </a:endParaRPr>
            </a:p>
          </p:txBody>
        </p:sp>
      </p:grpSp>
      <p:grpSp>
        <p:nvGrpSpPr>
          <p:cNvPr id="13" name="组合 12"/>
          <p:cNvGrpSpPr/>
          <p:nvPr/>
        </p:nvGrpSpPr>
        <p:grpSpPr>
          <a:xfrm>
            <a:off x="9762706" y="3326282"/>
            <a:ext cx="3148245" cy="3140897"/>
            <a:chOff x="13949317" y="4763646"/>
            <a:chExt cx="4498329" cy="4498151"/>
          </a:xfrm>
        </p:grpSpPr>
        <p:sp>
          <p:nvSpPr>
            <p:cNvPr id="958" name="Shape 958"/>
            <p:cNvSpPr/>
            <p:nvPr/>
          </p:nvSpPr>
          <p:spPr>
            <a:xfrm>
              <a:off x="13949317" y="4763646"/>
              <a:ext cx="4498329" cy="4498151"/>
            </a:xfrm>
            <a:custGeom>
              <a:avLst/>
              <a:gdLst/>
              <a:ahLst/>
              <a:cxnLst>
                <a:cxn ang="0">
                  <a:pos x="wd2" y="hd2"/>
                </a:cxn>
                <a:cxn ang="5400000">
                  <a:pos x="wd2" y="hd2"/>
                </a:cxn>
                <a:cxn ang="10800000">
                  <a:pos x="wd2" y="hd2"/>
                </a:cxn>
                <a:cxn ang="16200000">
                  <a:pos x="wd2" y="hd2"/>
                </a:cxn>
              </a:cxnLst>
              <a:rect l="0" t="0" r="r" b="b"/>
              <a:pathLst>
                <a:path w="20889" h="20890" extrusionOk="0">
                  <a:moveTo>
                    <a:pt x="6213" y="19824"/>
                  </a:moveTo>
                  <a:cubicBezTo>
                    <a:pt x="6924" y="19113"/>
                    <a:pt x="7279" y="18182"/>
                    <a:pt x="7279" y="17250"/>
                  </a:cubicBezTo>
                  <a:cubicBezTo>
                    <a:pt x="7279" y="13611"/>
                    <a:pt x="13611" y="7279"/>
                    <a:pt x="17250" y="7279"/>
                  </a:cubicBezTo>
                  <a:cubicBezTo>
                    <a:pt x="18182" y="7279"/>
                    <a:pt x="19113" y="6924"/>
                    <a:pt x="19824" y="6213"/>
                  </a:cubicBezTo>
                  <a:cubicBezTo>
                    <a:pt x="21245" y="4791"/>
                    <a:pt x="21245" y="2487"/>
                    <a:pt x="19824" y="1066"/>
                  </a:cubicBezTo>
                  <a:cubicBezTo>
                    <a:pt x="18402" y="-355"/>
                    <a:pt x="16098" y="-355"/>
                    <a:pt x="14677" y="1066"/>
                  </a:cubicBezTo>
                  <a:cubicBezTo>
                    <a:pt x="13966" y="1777"/>
                    <a:pt x="13611" y="2708"/>
                    <a:pt x="13611" y="3640"/>
                  </a:cubicBezTo>
                  <a:lnTo>
                    <a:pt x="13611" y="3640"/>
                  </a:lnTo>
                  <a:cubicBezTo>
                    <a:pt x="13611" y="7279"/>
                    <a:pt x="7279" y="13611"/>
                    <a:pt x="3640" y="13611"/>
                  </a:cubicBezTo>
                  <a:lnTo>
                    <a:pt x="3640" y="13611"/>
                  </a:lnTo>
                  <a:cubicBezTo>
                    <a:pt x="2708" y="13611"/>
                    <a:pt x="1777" y="13966"/>
                    <a:pt x="1066" y="14677"/>
                  </a:cubicBezTo>
                  <a:cubicBezTo>
                    <a:pt x="-355" y="16098"/>
                    <a:pt x="-355" y="18403"/>
                    <a:pt x="1066" y="19824"/>
                  </a:cubicBezTo>
                  <a:cubicBezTo>
                    <a:pt x="2488" y="21245"/>
                    <a:pt x="4792" y="21245"/>
                    <a:pt x="6213" y="19824"/>
                  </a:cubicBezTo>
                  <a:close/>
                </a:path>
              </a:pathLst>
            </a:custGeom>
            <a:solidFill>
              <a:schemeClr val="accent5"/>
            </a:solidFill>
            <a:ln w="12700">
              <a:miter lim="400000"/>
            </a:ln>
          </p:spPr>
          <p:txBody>
            <a:bodyPr lIns="38100" tIns="38100" rIns="38100" bIns="38100" anchor="ctr"/>
            <a:lstStyle/>
            <a:p>
              <a:pPr defTabSz="31967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4000">
                <a:solidFill>
                  <a:schemeClr val="bg1"/>
                </a:solidFill>
                <a:latin typeface="微软雅黑" pitchFamily="34" charset="-122"/>
                <a:ea typeface="微软雅黑" pitchFamily="34" charset="-122"/>
              </a:endParaRPr>
            </a:p>
          </p:txBody>
        </p:sp>
        <p:sp>
          <p:nvSpPr>
            <p:cNvPr id="961" name="Shape 961"/>
            <p:cNvSpPr/>
            <p:nvPr/>
          </p:nvSpPr>
          <p:spPr>
            <a:xfrm>
              <a:off x="14508335" y="8015995"/>
              <a:ext cx="499313" cy="823694"/>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lvl1pPr>
                <a:lnSpc>
                  <a:spcPct val="150000"/>
                </a:lnSpc>
                <a:defRPr>
                  <a:solidFill>
                    <a:srgbClr val="FFFFFF"/>
                  </a:solidFill>
                  <a:latin typeface="FontAwesome"/>
                  <a:ea typeface="FontAwesome"/>
                  <a:cs typeface="FontAwesome"/>
                  <a:sym typeface="FontAwesome"/>
                </a:defRPr>
              </a:lvl1pPr>
            </a:lstStyle>
            <a:p>
              <a:pPr lvl="0">
                <a:lnSpc>
                  <a:spcPct val="100000"/>
                </a:lnSpc>
                <a:defRPr sz="1800">
                  <a:solidFill>
                    <a:srgbClr val="000000"/>
                  </a:solidFill>
                </a:defRPr>
              </a:pPr>
              <a:r>
                <a:rPr lang="en-US" sz="2800" b="1" dirty="0">
                  <a:solidFill>
                    <a:schemeClr val="bg1"/>
                  </a:solidFill>
                  <a:latin typeface="微软雅黑" pitchFamily="34" charset="-122"/>
                  <a:ea typeface="微软雅黑" pitchFamily="34" charset="-122"/>
                </a:rPr>
                <a:t>E</a:t>
              </a:r>
              <a:endParaRPr sz="2800" b="1" dirty="0">
                <a:solidFill>
                  <a:schemeClr val="bg1"/>
                </a:solidFill>
                <a:latin typeface="微软雅黑" pitchFamily="34" charset="-122"/>
                <a:ea typeface="微软雅黑" pitchFamily="34" charset="-122"/>
              </a:endParaRPr>
            </a:p>
          </p:txBody>
        </p:sp>
      </p:grpSp>
      <p:grpSp>
        <p:nvGrpSpPr>
          <p:cNvPr id="14" name="组合 13"/>
          <p:cNvGrpSpPr/>
          <p:nvPr/>
        </p:nvGrpSpPr>
        <p:grpSpPr>
          <a:xfrm>
            <a:off x="11812403" y="3326282"/>
            <a:ext cx="3148244" cy="3140897"/>
            <a:chOff x="16878001" y="4763646"/>
            <a:chExt cx="4498328" cy="4498151"/>
          </a:xfrm>
        </p:grpSpPr>
        <p:sp>
          <p:nvSpPr>
            <p:cNvPr id="955" name="Shape 955"/>
            <p:cNvSpPr/>
            <p:nvPr/>
          </p:nvSpPr>
          <p:spPr>
            <a:xfrm>
              <a:off x="16878001" y="4763646"/>
              <a:ext cx="4498328" cy="4498151"/>
            </a:xfrm>
            <a:custGeom>
              <a:avLst/>
              <a:gdLst/>
              <a:ahLst/>
              <a:cxnLst>
                <a:cxn ang="0">
                  <a:pos x="wd2" y="hd2"/>
                </a:cxn>
                <a:cxn ang="5400000">
                  <a:pos x="wd2" y="hd2"/>
                </a:cxn>
                <a:cxn ang="10800000">
                  <a:pos x="wd2" y="hd2"/>
                </a:cxn>
                <a:cxn ang="16200000">
                  <a:pos x="wd2" y="hd2"/>
                </a:cxn>
              </a:cxnLst>
              <a:rect l="0" t="0" r="r" b="b"/>
              <a:pathLst>
                <a:path w="20889" h="20890" extrusionOk="0">
                  <a:moveTo>
                    <a:pt x="1066" y="6213"/>
                  </a:moveTo>
                  <a:cubicBezTo>
                    <a:pt x="1777" y="6924"/>
                    <a:pt x="2708" y="7279"/>
                    <a:pt x="3640" y="7279"/>
                  </a:cubicBezTo>
                  <a:cubicBezTo>
                    <a:pt x="7279" y="7279"/>
                    <a:pt x="13611" y="13611"/>
                    <a:pt x="13611" y="17250"/>
                  </a:cubicBezTo>
                  <a:cubicBezTo>
                    <a:pt x="13611" y="18182"/>
                    <a:pt x="13966" y="19113"/>
                    <a:pt x="14677" y="19824"/>
                  </a:cubicBezTo>
                  <a:cubicBezTo>
                    <a:pt x="16098" y="21245"/>
                    <a:pt x="18402" y="21245"/>
                    <a:pt x="19824" y="19824"/>
                  </a:cubicBezTo>
                  <a:cubicBezTo>
                    <a:pt x="21245" y="18403"/>
                    <a:pt x="21245" y="16098"/>
                    <a:pt x="19824" y="14677"/>
                  </a:cubicBezTo>
                  <a:cubicBezTo>
                    <a:pt x="19113" y="13966"/>
                    <a:pt x="18181" y="13611"/>
                    <a:pt x="17250" y="13611"/>
                  </a:cubicBezTo>
                  <a:lnTo>
                    <a:pt x="17250" y="13611"/>
                  </a:lnTo>
                  <a:cubicBezTo>
                    <a:pt x="13611" y="13611"/>
                    <a:pt x="7279" y="7279"/>
                    <a:pt x="7279" y="3640"/>
                  </a:cubicBezTo>
                  <a:lnTo>
                    <a:pt x="7279" y="3640"/>
                  </a:lnTo>
                  <a:cubicBezTo>
                    <a:pt x="7279" y="2708"/>
                    <a:pt x="6924" y="1777"/>
                    <a:pt x="6213" y="1066"/>
                  </a:cubicBezTo>
                  <a:cubicBezTo>
                    <a:pt x="4792" y="-355"/>
                    <a:pt x="2488" y="-355"/>
                    <a:pt x="1066" y="1066"/>
                  </a:cubicBezTo>
                  <a:cubicBezTo>
                    <a:pt x="-355" y="2487"/>
                    <a:pt x="-355" y="4791"/>
                    <a:pt x="1066" y="6213"/>
                  </a:cubicBezTo>
                  <a:close/>
                </a:path>
              </a:pathLst>
            </a:custGeom>
            <a:solidFill>
              <a:schemeClr val="accent6"/>
            </a:solidFill>
            <a:ln w="12700">
              <a:miter lim="400000"/>
            </a:ln>
          </p:spPr>
          <p:txBody>
            <a:bodyPr lIns="38100" tIns="38100" rIns="38100" bIns="38100" anchor="ctr"/>
            <a:lstStyle/>
            <a:p>
              <a:pPr defTabSz="31967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4000">
                <a:solidFill>
                  <a:schemeClr val="bg1"/>
                </a:solidFill>
                <a:latin typeface="微软雅黑" pitchFamily="34" charset="-122"/>
                <a:ea typeface="微软雅黑" pitchFamily="34" charset="-122"/>
              </a:endParaRPr>
            </a:p>
          </p:txBody>
        </p:sp>
        <p:sp>
          <p:nvSpPr>
            <p:cNvPr id="964" name="Shape 964"/>
            <p:cNvSpPr/>
            <p:nvPr/>
          </p:nvSpPr>
          <p:spPr>
            <a:xfrm>
              <a:off x="17484547" y="5070781"/>
              <a:ext cx="492442" cy="823694"/>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lvl1pPr>
                <a:lnSpc>
                  <a:spcPct val="150000"/>
                </a:lnSpc>
                <a:defRPr>
                  <a:solidFill>
                    <a:srgbClr val="FFFFFF"/>
                  </a:solidFill>
                  <a:latin typeface="FontAwesome"/>
                  <a:ea typeface="FontAwesome"/>
                  <a:cs typeface="FontAwesome"/>
                  <a:sym typeface="FontAwesome"/>
                </a:defRPr>
              </a:lvl1pPr>
            </a:lstStyle>
            <a:p>
              <a:pPr lvl="0">
                <a:lnSpc>
                  <a:spcPct val="100000"/>
                </a:lnSpc>
                <a:defRPr sz="1800">
                  <a:solidFill>
                    <a:srgbClr val="000000"/>
                  </a:solidFill>
                </a:defRPr>
              </a:pPr>
              <a:r>
                <a:rPr lang="en-US" sz="2800" b="1" dirty="0">
                  <a:solidFill>
                    <a:schemeClr val="bg1"/>
                  </a:solidFill>
                  <a:latin typeface="微软雅黑" pitchFamily="34" charset="-122"/>
                  <a:ea typeface="微软雅黑" pitchFamily="34" charset="-122"/>
                </a:rPr>
                <a:t>F</a:t>
              </a:r>
              <a:endParaRPr sz="2800" b="1" dirty="0">
                <a:solidFill>
                  <a:schemeClr val="bg1"/>
                </a:solidFill>
                <a:latin typeface="微软雅黑" pitchFamily="34" charset="-122"/>
                <a:ea typeface="微软雅黑" pitchFamily="34" charset="-122"/>
              </a:endParaRPr>
            </a:p>
          </p:txBody>
        </p:sp>
        <p:sp>
          <p:nvSpPr>
            <p:cNvPr id="965" name="Shape 965"/>
            <p:cNvSpPr/>
            <p:nvPr/>
          </p:nvSpPr>
          <p:spPr>
            <a:xfrm>
              <a:off x="20313497" y="8015995"/>
              <a:ext cx="597801" cy="823694"/>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lvl1pPr>
                <a:lnSpc>
                  <a:spcPct val="150000"/>
                </a:lnSpc>
                <a:defRPr>
                  <a:solidFill>
                    <a:srgbClr val="FFFFFF"/>
                  </a:solidFill>
                  <a:latin typeface="FontAwesome"/>
                  <a:ea typeface="FontAwesome"/>
                  <a:cs typeface="FontAwesome"/>
                  <a:sym typeface="FontAwesome"/>
                </a:defRPr>
              </a:lvl1pPr>
            </a:lstStyle>
            <a:p>
              <a:pPr lvl="0">
                <a:lnSpc>
                  <a:spcPct val="100000"/>
                </a:lnSpc>
                <a:defRPr sz="1800">
                  <a:solidFill>
                    <a:srgbClr val="000000"/>
                  </a:solidFill>
                </a:defRPr>
              </a:pPr>
              <a:r>
                <a:rPr lang="en-US" sz="2800" b="1" dirty="0">
                  <a:solidFill>
                    <a:schemeClr val="bg1"/>
                  </a:solidFill>
                  <a:latin typeface="微软雅黑" pitchFamily="34" charset="-122"/>
                  <a:ea typeface="微软雅黑" pitchFamily="34" charset="-122"/>
                </a:rPr>
                <a:t>G</a:t>
              </a:r>
              <a:endParaRPr sz="2800" b="1" dirty="0">
                <a:solidFill>
                  <a:schemeClr val="bg1"/>
                </a:solidFill>
                <a:latin typeface="微软雅黑" pitchFamily="34" charset="-122"/>
                <a:ea typeface="微软雅黑" pitchFamily="34" charset="-122"/>
              </a:endParaRPr>
            </a:p>
          </p:txBody>
        </p:sp>
      </p:grpSp>
      <p:sp>
        <p:nvSpPr>
          <p:cNvPr id="43" name="Shape 1435"/>
          <p:cNvSpPr txBox="1">
            <a:spLocks/>
          </p:cNvSpPr>
          <p:nvPr/>
        </p:nvSpPr>
        <p:spPr>
          <a:xfrm>
            <a:off x="16006046" y="8963674"/>
            <a:ext cx="546633" cy="533902"/>
          </a:xfrm>
          <a:prstGeom prst="rect">
            <a:avLst/>
          </a:prstGeom>
          <a:extLst>
            <a:ext uri="{C572A759-6A51-4108-AA02-DFA0A04FC94B}">
              <ma14:wrappingTextBoxFlag xmlns:ma14="http://schemas.microsoft.com/office/mac/drawingml/2011/main" xmlns="" val="1"/>
            </a:ext>
          </a:extLst>
        </p:spPr>
        <p:txBody>
          <a:bodyPr lIns="63935" tIns="31967" rIns="63935" bIns="31967"/>
          <a:lstStyle>
            <a:lvl1pPr algn="ctr" defTabSz="408473">
              <a:defRPr sz="3500">
                <a:latin typeface="+mn-lt"/>
                <a:ea typeface="+mn-ea"/>
                <a:cs typeface="+mn-cs"/>
                <a:sym typeface="Helvetica Light"/>
              </a:defRPr>
            </a:lvl1pPr>
            <a:lvl2pPr indent="159837" algn="ctr" defTabSz="408473">
              <a:defRPr sz="3500">
                <a:latin typeface="+mn-lt"/>
                <a:ea typeface="+mn-ea"/>
                <a:cs typeface="+mn-cs"/>
                <a:sym typeface="Helvetica Light"/>
              </a:defRPr>
            </a:lvl2pPr>
            <a:lvl3pPr indent="319674" algn="ctr" defTabSz="408473">
              <a:defRPr sz="3500">
                <a:latin typeface="+mn-lt"/>
                <a:ea typeface="+mn-ea"/>
                <a:cs typeface="+mn-cs"/>
                <a:sym typeface="Helvetica Light"/>
              </a:defRPr>
            </a:lvl3pPr>
            <a:lvl4pPr indent="479511" algn="ctr" defTabSz="408473">
              <a:defRPr sz="3500">
                <a:latin typeface="+mn-lt"/>
                <a:ea typeface="+mn-ea"/>
                <a:cs typeface="+mn-cs"/>
                <a:sym typeface="Helvetica Light"/>
              </a:defRPr>
            </a:lvl4pPr>
            <a:lvl5pPr indent="639348" algn="ctr" defTabSz="408473">
              <a:defRPr sz="3500">
                <a:latin typeface="+mn-lt"/>
                <a:ea typeface="+mn-ea"/>
                <a:cs typeface="+mn-cs"/>
                <a:sym typeface="Helvetica Light"/>
              </a:defRPr>
            </a:lvl5pPr>
            <a:lvl6pPr indent="799186" algn="ctr" defTabSz="408473">
              <a:defRPr sz="3500">
                <a:latin typeface="+mn-lt"/>
                <a:ea typeface="+mn-ea"/>
                <a:cs typeface="+mn-cs"/>
                <a:sym typeface="Helvetica Light"/>
              </a:defRPr>
            </a:lvl6pPr>
            <a:lvl7pPr indent="959023" algn="ctr" defTabSz="408473">
              <a:defRPr sz="3500">
                <a:latin typeface="+mn-lt"/>
                <a:ea typeface="+mn-ea"/>
                <a:cs typeface="+mn-cs"/>
                <a:sym typeface="Helvetica Light"/>
              </a:defRPr>
            </a:lvl7pPr>
            <a:lvl8pPr indent="1118860" algn="ctr" defTabSz="408473">
              <a:defRPr sz="3500">
                <a:latin typeface="+mn-lt"/>
                <a:ea typeface="+mn-ea"/>
                <a:cs typeface="+mn-cs"/>
                <a:sym typeface="Helvetica Light"/>
              </a:defRPr>
            </a:lvl8pPr>
            <a:lvl9pPr indent="1278697" algn="ctr" defTabSz="408473">
              <a:defRPr sz="3500">
                <a:latin typeface="+mn-lt"/>
                <a:ea typeface="+mn-ea"/>
                <a:cs typeface="+mn-cs"/>
                <a:sym typeface="Helvetica Light"/>
              </a:defRPr>
            </a:lvl9pPr>
          </a:lstStyle>
          <a:p>
            <a:pPr>
              <a:defRPr sz="1800">
                <a:solidFill>
                  <a:srgbClr val="000000"/>
                </a:solidFill>
              </a:defRPr>
            </a:pPr>
            <a:fld id="{86CB4B4D-7CA3-9044-876B-883B54F8677D}" type="slidenum">
              <a:rPr lang="en-US" altLang="zh-CN" sz="2000" smtClean="0">
                <a:solidFill>
                  <a:schemeClr val="bg1">
                    <a:lumMod val="75000"/>
                  </a:schemeClr>
                </a:solidFill>
                <a:latin typeface="微软雅黑" pitchFamily="34" charset="-122"/>
                <a:ea typeface="微软雅黑" pitchFamily="34" charset="-122"/>
              </a:rPr>
              <a:pPr>
                <a:defRPr sz="1800">
                  <a:solidFill>
                    <a:srgbClr val="000000"/>
                  </a:solidFill>
                </a:defRPr>
              </a:pPr>
              <a:t>26</a:t>
            </a:fld>
            <a:endParaRPr lang="en-US" altLang="zh-CN" sz="2000">
              <a:solidFill>
                <a:schemeClr val="bg1">
                  <a:lumMod val="75000"/>
                </a:schemeClr>
              </a:solidFill>
              <a:latin typeface="微软雅黑" pitchFamily="34" charset="-122"/>
              <a:ea typeface="微软雅黑"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fltVal val="0"/>
                                          </p:val>
                                        </p:tav>
                                        <p:tav tm="100000">
                                          <p:val>
                                            <p:strVal val="#ppt_w"/>
                                          </p:val>
                                        </p:tav>
                                      </p:tavLst>
                                    </p:anim>
                                    <p:anim calcmode="lin" valueType="num">
                                      <p:cBhvr>
                                        <p:cTn id="8" dur="1000" fill="hold"/>
                                        <p:tgtEl>
                                          <p:spTgt spid="9"/>
                                        </p:tgtEl>
                                        <p:attrNameLst>
                                          <p:attrName>ppt_h</p:attrName>
                                        </p:attrNameLst>
                                      </p:cBhvr>
                                      <p:tavLst>
                                        <p:tav tm="0">
                                          <p:val>
                                            <p:fltVal val="0"/>
                                          </p:val>
                                        </p:tav>
                                        <p:tav tm="100000">
                                          <p:val>
                                            <p:strVal val="#ppt_h"/>
                                          </p:val>
                                        </p:tav>
                                      </p:tavLst>
                                    </p:anim>
                                    <p:anim calcmode="lin" valueType="num">
                                      <p:cBhvr>
                                        <p:cTn id="9" dur="1000" fill="hold"/>
                                        <p:tgtEl>
                                          <p:spTgt spid="9"/>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9"/>
                                        </p:tgtEl>
                                        <p:attrNameLst>
                                          <p:attrName>ppt_y</p:attrName>
                                        </p:attrNameLst>
                                      </p:cBhvr>
                                      <p:tavLst>
                                        <p:tav tm="0" fmla="#ppt_y+(sin(-2*pi*(1-$))*-#ppt_x+cos(-2*pi*(1-$))*(1-#ppt_y))*(1-$)">
                                          <p:val>
                                            <p:fltVal val="0"/>
                                          </p:val>
                                        </p:tav>
                                        <p:tav tm="100000">
                                          <p:val>
                                            <p:fltVal val="1"/>
                                          </p:val>
                                        </p:tav>
                                      </p:tavLst>
                                    </p:anim>
                                  </p:childTnLst>
                                </p:cTn>
                              </p:par>
                              <p:par>
                                <p:cTn id="11" presetID="15" presetClass="entr" presetSubtype="0" fill="hold" nodeType="withEffect">
                                  <p:stCondLst>
                                    <p:cond delay="200"/>
                                  </p:stCondLst>
                                  <p:childTnLst>
                                    <p:set>
                                      <p:cBhvr>
                                        <p:cTn id="12" dur="1" fill="hold">
                                          <p:stCondLst>
                                            <p:cond delay="0"/>
                                          </p:stCondLst>
                                        </p:cTn>
                                        <p:tgtEl>
                                          <p:spTgt spid="10"/>
                                        </p:tgtEl>
                                        <p:attrNameLst>
                                          <p:attrName>style.visibility</p:attrName>
                                        </p:attrNameLst>
                                      </p:cBhvr>
                                      <p:to>
                                        <p:strVal val="visible"/>
                                      </p:to>
                                    </p:set>
                                    <p:anim calcmode="lin" valueType="num">
                                      <p:cBhvr>
                                        <p:cTn id="13" dur="1000" fill="hold"/>
                                        <p:tgtEl>
                                          <p:spTgt spid="10"/>
                                        </p:tgtEl>
                                        <p:attrNameLst>
                                          <p:attrName>ppt_w</p:attrName>
                                        </p:attrNameLst>
                                      </p:cBhvr>
                                      <p:tavLst>
                                        <p:tav tm="0">
                                          <p:val>
                                            <p:fltVal val="0"/>
                                          </p:val>
                                        </p:tav>
                                        <p:tav tm="100000">
                                          <p:val>
                                            <p:strVal val="#ppt_w"/>
                                          </p:val>
                                        </p:tav>
                                      </p:tavLst>
                                    </p:anim>
                                    <p:anim calcmode="lin" valueType="num">
                                      <p:cBhvr>
                                        <p:cTn id="14" dur="1000" fill="hold"/>
                                        <p:tgtEl>
                                          <p:spTgt spid="10"/>
                                        </p:tgtEl>
                                        <p:attrNameLst>
                                          <p:attrName>ppt_h</p:attrName>
                                        </p:attrNameLst>
                                      </p:cBhvr>
                                      <p:tavLst>
                                        <p:tav tm="0">
                                          <p:val>
                                            <p:fltVal val="0"/>
                                          </p:val>
                                        </p:tav>
                                        <p:tav tm="100000">
                                          <p:val>
                                            <p:strVal val="#ppt_h"/>
                                          </p:val>
                                        </p:tav>
                                      </p:tavLst>
                                    </p:anim>
                                    <p:anim calcmode="lin" valueType="num">
                                      <p:cBhvr>
                                        <p:cTn id="15" dur="1000" fill="hold"/>
                                        <p:tgtEl>
                                          <p:spTgt spid="10"/>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10"/>
                                        </p:tgtEl>
                                        <p:attrNameLst>
                                          <p:attrName>ppt_y</p:attrName>
                                        </p:attrNameLst>
                                      </p:cBhvr>
                                      <p:tavLst>
                                        <p:tav tm="0" fmla="#ppt_y+(sin(-2*pi*(1-$))*-#ppt_x+cos(-2*pi*(1-$))*(1-#ppt_y))*(1-$)">
                                          <p:val>
                                            <p:fltVal val="0"/>
                                          </p:val>
                                        </p:tav>
                                        <p:tav tm="100000">
                                          <p:val>
                                            <p:fltVal val="1"/>
                                          </p:val>
                                        </p:tav>
                                      </p:tavLst>
                                    </p:anim>
                                  </p:childTnLst>
                                </p:cTn>
                              </p:par>
                              <p:par>
                                <p:cTn id="17" presetID="15" presetClass="entr" presetSubtype="0" fill="hold" nodeType="withEffect">
                                  <p:stCondLst>
                                    <p:cond delay="400"/>
                                  </p:stCondLst>
                                  <p:childTnLst>
                                    <p:set>
                                      <p:cBhvr>
                                        <p:cTn id="18" dur="1" fill="hold">
                                          <p:stCondLst>
                                            <p:cond delay="0"/>
                                          </p:stCondLst>
                                        </p:cTn>
                                        <p:tgtEl>
                                          <p:spTgt spid="11"/>
                                        </p:tgtEl>
                                        <p:attrNameLst>
                                          <p:attrName>style.visibility</p:attrName>
                                        </p:attrNameLst>
                                      </p:cBhvr>
                                      <p:to>
                                        <p:strVal val="visible"/>
                                      </p:to>
                                    </p:set>
                                    <p:anim calcmode="lin" valueType="num">
                                      <p:cBhvr>
                                        <p:cTn id="19" dur="1000" fill="hold"/>
                                        <p:tgtEl>
                                          <p:spTgt spid="11"/>
                                        </p:tgtEl>
                                        <p:attrNameLst>
                                          <p:attrName>ppt_w</p:attrName>
                                        </p:attrNameLst>
                                      </p:cBhvr>
                                      <p:tavLst>
                                        <p:tav tm="0">
                                          <p:val>
                                            <p:fltVal val="0"/>
                                          </p:val>
                                        </p:tav>
                                        <p:tav tm="100000">
                                          <p:val>
                                            <p:strVal val="#ppt_w"/>
                                          </p:val>
                                        </p:tav>
                                      </p:tavLst>
                                    </p:anim>
                                    <p:anim calcmode="lin" valueType="num">
                                      <p:cBhvr>
                                        <p:cTn id="20" dur="1000" fill="hold"/>
                                        <p:tgtEl>
                                          <p:spTgt spid="11"/>
                                        </p:tgtEl>
                                        <p:attrNameLst>
                                          <p:attrName>ppt_h</p:attrName>
                                        </p:attrNameLst>
                                      </p:cBhvr>
                                      <p:tavLst>
                                        <p:tav tm="0">
                                          <p:val>
                                            <p:fltVal val="0"/>
                                          </p:val>
                                        </p:tav>
                                        <p:tav tm="100000">
                                          <p:val>
                                            <p:strVal val="#ppt_h"/>
                                          </p:val>
                                        </p:tav>
                                      </p:tavLst>
                                    </p:anim>
                                    <p:anim calcmode="lin" valueType="num">
                                      <p:cBhvr>
                                        <p:cTn id="21" dur="1000" fill="hold"/>
                                        <p:tgtEl>
                                          <p:spTgt spid="11"/>
                                        </p:tgtEl>
                                        <p:attrNameLst>
                                          <p:attrName>ppt_x</p:attrName>
                                        </p:attrNameLst>
                                      </p:cBhvr>
                                      <p:tavLst>
                                        <p:tav tm="0" fmla="#ppt_x+(cos(-2*pi*(1-$))*-#ppt_x-sin(-2*pi*(1-$))*(1-#ppt_y))*(1-$)">
                                          <p:val>
                                            <p:fltVal val="0"/>
                                          </p:val>
                                        </p:tav>
                                        <p:tav tm="100000">
                                          <p:val>
                                            <p:fltVal val="1"/>
                                          </p:val>
                                        </p:tav>
                                      </p:tavLst>
                                    </p:anim>
                                    <p:anim calcmode="lin" valueType="num">
                                      <p:cBhvr>
                                        <p:cTn id="22" dur="1000" fill="hold"/>
                                        <p:tgtEl>
                                          <p:spTgt spid="11"/>
                                        </p:tgtEl>
                                        <p:attrNameLst>
                                          <p:attrName>ppt_y</p:attrName>
                                        </p:attrNameLst>
                                      </p:cBhvr>
                                      <p:tavLst>
                                        <p:tav tm="0" fmla="#ppt_y+(sin(-2*pi*(1-$))*-#ppt_x+cos(-2*pi*(1-$))*(1-#ppt_y))*(1-$)">
                                          <p:val>
                                            <p:fltVal val="0"/>
                                          </p:val>
                                        </p:tav>
                                        <p:tav tm="100000">
                                          <p:val>
                                            <p:fltVal val="1"/>
                                          </p:val>
                                        </p:tav>
                                      </p:tavLst>
                                    </p:anim>
                                  </p:childTnLst>
                                </p:cTn>
                              </p:par>
                              <p:par>
                                <p:cTn id="23" presetID="15" presetClass="entr" presetSubtype="0" fill="hold" nodeType="withEffect">
                                  <p:stCondLst>
                                    <p:cond delay="600"/>
                                  </p:stCondLst>
                                  <p:childTnLst>
                                    <p:set>
                                      <p:cBhvr>
                                        <p:cTn id="24" dur="1" fill="hold">
                                          <p:stCondLst>
                                            <p:cond delay="0"/>
                                          </p:stCondLst>
                                        </p:cTn>
                                        <p:tgtEl>
                                          <p:spTgt spid="12"/>
                                        </p:tgtEl>
                                        <p:attrNameLst>
                                          <p:attrName>style.visibility</p:attrName>
                                        </p:attrNameLst>
                                      </p:cBhvr>
                                      <p:to>
                                        <p:strVal val="visible"/>
                                      </p:to>
                                    </p:set>
                                    <p:anim calcmode="lin" valueType="num">
                                      <p:cBhvr>
                                        <p:cTn id="25" dur="1000" fill="hold"/>
                                        <p:tgtEl>
                                          <p:spTgt spid="12"/>
                                        </p:tgtEl>
                                        <p:attrNameLst>
                                          <p:attrName>ppt_w</p:attrName>
                                        </p:attrNameLst>
                                      </p:cBhvr>
                                      <p:tavLst>
                                        <p:tav tm="0">
                                          <p:val>
                                            <p:fltVal val="0"/>
                                          </p:val>
                                        </p:tav>
                                        <p:tav tm="100000">
                                          <p:val>
                                            <p:strVal val="#ppt_w"/>
                                          </p:val>
                                        </p:tav>
                                      </p:tavLst>
                                    </p:anim>
                                    <p:anim calcmode="lin" valueType="num">
                                      <p:cBhvr>
                                        <p:cTn id="26" dur="1000" fill="hold"/>
                                        <p:tgtEl>
                                          <p:spTgt spid="12"/>
                                        </p:tgtEl>
                                        <p:attrNameLst>
                                          <p:attrName>ppt_h</p:attrName>
                                        </p:attrNameLst>
                                      </p:cBhvr>
                                      <p:tavLst>
                                        <p:tav tm="0">
                                          <p:val>
                                            <p:fltVal val="0"/>
                                          </p:val>
                                        </p:tav>
                                        <p:tav tm="100000">
                                          <p:val>
                                            <p:strVal val="#ppt_h"/>
                                          </p:val>
                                        </p:tav>
                                      </p:tavLst>
                                    </p:anim>
                                    <p:anim calcmode="lin" valueType="num">
                                      <p:cBhvr>
                                        <p:cTn id="27" dur="1000" fill="hold"/>
                                        <p:tgtEl>
                                          <p:spTgt spid="12"/>
                                        </p:tgtEl>
                                        <p:attrNameLst>
                                          <p:attrName>ppt_x</p:attrName>
                                        </p:attrNameLst>
                                      </p:cBhvr>
                                      <p:tavLst>
                                        <p:tav tm="0" fmla="#ppt_x+(cos(-2*pi*(1-$))*-#ppt_x-sin(-2*pi*(1-$))*(1-#ppt_y))*(1-$)">
                                          <p:val>
                                            <p:fltVal val="0"/>
                                          </p:val>
                                        </p:tav>
                                        <p:tav tm="100000">
                                          <p:val>
                                            <p:fltVal val="1"/>
                                          </p:val>
                                        </p:tav>
                                      </p:tavLst>
                                    </p:anim>
                                    <p:anim calcmode="lin" valueType="num">
                                      <p:cBhvr>
                                        <p:cTn id="28" dur="1000" fill="hold"/>
                                        <p:tgtEl>
                                          <p:spTgt spid="12"/>
                                        </p:tgtEl>
                                        <p:attrNameLst>
                                          <p:attrName>ppt_y</p:attrName>
                                        </p:attrNameLst>
                                      </p:cBhvr>
                                      <p:tavLst>
                                        <p:tav tm="0" fmla="#ppt_y+(sin(-2*pi*(1-$))*-#ppt_x+cos(-2*pi*(1-$))*(1-#ppt_y))*(1-$)">
                                          <p:val>
                                            <p:fltVal val="0"/>
                                          </p:val>
                                        </p:tav>
                                        <p:tav tm="100000">
                                          <p:val>
                                            <p:fltVal val="1"/>
                                          </p:val>
                                        </p:tav>
                                      </p:tavLst>
                                    </p:anim>
                                  </p:childTnLst>
                                </p:cTn>
                              </p:par>
                              <p:par>
                                <p:cTn id="29" presetID="15" presetClass="entr" presetSubtype="0" fill="hold" nodeType="withEffect">
                                  <p:stCondLst>
                                    <p:cond delay="800"/>
                                  </p:stCondLst>
                                  <p:childTnLst>
                                    <p:set>
                                      <p:cBhvr>
                                        <p:cTn id="30" dur="1" fill="hold">
                                          <p:stCondLst>
                                            <p:cond delay="0"/>
                                          </p:stCondLst>
                                        </p:cTn>
                                        <p:tgtEl>
                                          <p:spTgt spid="13"/>
                                        </p:tgtEl>
                                        <p:attrNameLst>
                                          <p:attrName>style.visibility</p:attrName>
                                        </p:attrNameLst>
                                      </p:cBhvr>
                                      <p:to>
                                        <p:strVal val="visible"/>
                                      </p:to>
                                    </p:set>
                                    <p:anim calcmode="lin" valueType="num">
                                      <p:cBhvr>
                                        <p:cTn id="31" dur="1000" fill="hold"/>
                                        <p:tgtEl>
                                          <p:spTgt spid="13"/>
                                        </p:tgtEl>
                                        <p:attrNameLst>
                                          <p:attrName>ppt_w</p:attrName>
                                        </p:attrNameLst>
                                      </p:cBhvr>
                                      <p:tavLst>
                                        <p:tav tm="0">
                                          <p:val>
                                            <p:fltVal val="0"/>
                                          </p:val>
                                        </p:tav>
                                        <p:tav tm="100000">
                                          <p:val>
                                            <p:strVal val="#ppt_w"/>
                                          </p:val>
                                        </p:tav>
                                      </p:tavLst>
                                    </p:anim>
                                    <p:anim calcmode="lin" valueType="num">
                                      <p:cBhvr>
                                        <p:cTn id="32" dur="1000" fill="hold"/>
                                        <p:tgtEl>
                                          <p:spTgt spid="13"/>
                                        </p:tgtEl>
                                        <p:attrNameLst>
                                          <p:attrName>ppt_h</p:attrName>
                                        </p:attrNameLst>
                                      </p:cBhvr>
                                      <p:tavLst>
                                        <p:tav tm="0">
                                          <p:val>
                                            <p:fltVal val="0"/>
                                          </p:val>
                                        </p:tav>
                                        <p:tav tm="100000">
                                          <p:val>
                                            <p:strVal val="#ppt_h"/>
                                          </p:val>
                                        </p:tav>
                                      </p:tavLst>
                                    </p:anim>
                                    <p:anim calcmode="lin" valueType="num">
                                      <p:cBhvr>
                                        <p:cTn id="33" dur="1000" fill="hold"/>
                                        <p:tgtEl>
                                          <p:spTgt spid="13"/>
                                        </p:tgtEl>
                                        <p:attrNameLst>
                                          <p:attrName>ppt_x</p:attrName>
                                        </p:attrNameLst>
                                      </p:cBhvr>
                                      <p:tavLst>
                                        <p:tav tm="0" fmla="#ppt_x+(cos(-2*pi*(1-$))*-#ppt_x-sin(-2*pi*(1-$))*(1-#ppt_y))*(1-$)">
                                          <p:val>
                                            <p:fltVal val="0"/>
                                          </p:val>
                                        </p:tav>
                                        <p:tav tm="100000">
                                          <p:val>
                                            <p:fltVal val="1"/>
                                          </p:val>
                                        </p:tav>
                                      </p:tavLst>
                                    </p:anim>
                                    <p:anim calcmode="lin" valueType="num">
                                      <p:cBhvr>
                                        <p:cTn id="34" dur="1000" fill="hold"/>
                                        <p:tgtEl>
                                          <p:spTgt spid="13"/>
                                        </p:tgtEl>
                                        <p:attrNameLst>
                                          <p:attrName>ppt_y</p:attrName>
                                        </p:attrNameLst>
                                      </p:cBhvr>
                                      <p:tavLst>
                                        <p:tav tm="0" fmla="#ppt_y+(sin(-2*pi*(1-$))*-#ppt_x+cos(-2*pi*(1-$))*(1-#ppt_y))*(1-$)">
                                          <p:val>
                                            <p:fltVal val="0"/>
                                          </p:val>
                                        </p:tav>
                                        <p:tav tm="100000">
                                          <p:val>
                                            <p:fltVal val="1"/>
                                          </p:val>
                                        </p:tav>
                                      </p:tavLst>
                                    </p:anim>
                                  </p:childTnLst>
                                </p:cTn>
                              </p:par>
                              <p:par>
                                <p:cTn id="35" presetID="15" presetClass="entr" presetSubtype="0" fill="hold" nodeType="withEffect">
                                  <p:stCondLst>
                                    <p:cond delay="1000"/>
                                  </p:stCondLst>
                                  <p:childTnLst>
                                    <p:set>
                                      <p:cBhvr>
                                        <p:cTn id="36" dur="1" fill="hold">
                                          <p:stCondLst>
                                            <p:cond delay="0"/>
                                          </p:stCondLst>
                                        </p:cTn>
                                        <p:tgtEl>
                                          <p:spTgt spid="14"/>
                                        </p:tgtEl>
                                        <p:attrNameLst>
                                          <p:attrName>style.visibility</p:attrName>
                                        </p:attrNameLst>
                                      </p:cBhvr>
                                      <p:to>
                                        <p:strVal val="visible"/>
                                      </p:to>
                                    </p:set>
                                    <p:anim calcmode="lin" valueType="num">
                                      <p:cBhvr>
                                        <p:cTn id="37" dur="1000" fill="hold"/>
                                        <p:tgtEl>
                                          <p:spTgt spid="14"/>
                                        </p:tgtEl>
                                        <p:attrNameLst>
                                          <p:attrName>ppt_w</p:attrName>
                                        </p:attrNameLst>
                                      </p:cBhvr>
                                      <p:tavLst>
                                        <p:tav tm="0">
                                          <p:val>
                                            <p:fltVal val="0"/>
                                          </p:val>
                                        </p:tav>
                                        <p:tav tm="100000">
                                          <p:val>
                                            <p:strVal val="#ppt_w"/>
                                          </p:val>
                                        </p:tav>
                                      </p:tavLst>
                                    </p:anim>
                                    <p:anim calcmode="lin" valueType="num">
                                      <p:cBhvr>
                                        <p:cTn id="38" dur="1000" fill="hold"/>
                                        <p:tgtEl>
                                          <p:spTgt spid="14"/>
                                        </p:tgtEl>
                                        <p:attrNameLst>
                                          <p:attrName>ppt_h</p:attrName>
                                        </p:attrNameLst>
                                      </p:cBhvr>
                                      <p:tavLst>
                                        <p:tav tm="0">
                                          <p:val>
                                            <p:fltVal val="0"/>
                                          </p:val>
                                        </p:tav>
                                        <p:tav tm="100000">
                                          <p:val>
                                            <p:strVal val="#ppt_h"/>
                                          </p:val>
                                        </p:tav>
                                      </p:tavLst>
                                    </p:anim>
                                    <p:anim calcmode="lin" valueType="num">
                                      <p:cBhvr>
                                        <p:cTn id="39" dur="1000" fill="hold"/>
                                        <p:tgtEl>
                                          <p:spTgt spid="14"/>
                                        </p:tgtEl>
                                        <p:attrNameLst>
                                          <p:attrName>ppt_x</p:attrName>
                                        </p:attrNameLst>
                                      </p:cBhvr>
                                      <p:tavLst>
                                        <p:tav tm="0" fmla="#ppt_x+(cos(-2*pi*(1-$))*-#ppt_x-sin(-2*pi*(1-$))*(1-#ppt_y))*(1-$)">
                                          <p:val>
                                            <p:fltVal val="0"/>
                                          </p:val>
                                        </p:tav>
                                        <p:tav tm="100000">
                                          <p:val>
                                            <p:fltVal val="1"/>
                                          </p:val>
                                        </p:tav>
                                      </p:tavLst>
                                    </p:anim>
                                    <p:anim calcmode="lin" valueType="num">
                                      <p:cBhvr>
                                        <p:cTn id="40" dur="1000" fill="hold"/>
                                        <p:tgtEl>
                                          <p:spTgt spid="14"/>
                                        </p:tgtEl>
                                        <p:attrNameLst>
                                          <p:attrName>ppt_y</p:attrName>
                                        </p:attrNameLst>
                                      </p:cBhvr>
                                      <p:tavLst>
                                        <p:tav tm="0" fmla="#ppt_y+(sin(-2*pi*(1-$))*-#ppt_x+cos(-2*pi*(1-$))*(1-#ppt_y))*(1-$)">
                                          <p:val>
                                            <p:fltVal val="0"/>
                                          </p:val>
                                        </p:tav>
                                        <p:tav tm="100000">
                                          <p:val>
                                            <p:fltVal val="1"/>
                                          </p:val>
                                        </p:tav>
                                      </p:tavLst>
                                    </p:anim>
                                  </p:childTnLst>
                                </p:cTn>
                              </p:par>
                            </p:childTnLst>
                          </p:cTn>
                        </p:par>
                        <p:par>
                          <p:cTn id="41" fill="hold">
                            <p:stCondLst>
                              <p:cond delay="2000"/>
                            </p:stCondLst>
                            <p:childTnLst>
                              <p:par>
                                <p:cTn id="42" presetID="2" presetClass="entr" presetSubtype="4" fill="hold" nodeType="afterEffect">
                                  <p:stCondLst>
                                    <p:cond delay="0"/>
                                  </p:stCondLst>
                                  <p:childTnLst>
                                    <p:set>
                                      <p:cBhvr>
                                        <p:cTn id="43" dur="1" fill="hold">
                                          <p:stCondLst>
                                            <p:cond delay="0"/>
                                          </p:stCondLst>
                                        </p:cTn>
                                        <p:tgtEl>
                                          <p:spTgt spid="2"/>
                                        </p:tgtEl>
                                        <p:attrNameLst>
                                          <p:attrName>style.visibility</p:attrName>
                                        </p:attrNameLst>
                                      </p:cBhvr>
                                      <p:to>
                                        <p:strVal val="visible"/>
                                      </p:to>
                                    </p:set>
                                    <p:anim calcmode="lin" valueType="num">
                                      <p:cBhvr additive="base">
                                        <p:cTn id="44" dur="500" fill="hold"/>
                                        <p:tgtEl>
                                          <p:spTgt spid="2"/>
                                        </p:tgtEl>
                                        <p:attrNameLst>
                                          <p:attrName>ppt_x</p:attrName>
                                        </p:attrNameLst>
                                      </p:cBhvr>
                                      <p:tavLst>
                                        <p:tav tm="0">
                                          <p:val>
                                            <p:strVal val="#ppt_x"/>
                                          </p:val>
                                        </p:tav>
                                        <p:tav tm="100000">
                                          <p:val>
                                            <p:strVal val="#ppt_x"/>
                                          </p:val>
                                        </p:tav>
                                      </p:tavLst>
                                    </p:anim>
                                    <p:anim calcmode="lin" valueType="num">
                                      <p:cBhvr additive="base">
                                        <p:cTn id="45" dur="500" fill="hold"/>
                                        <p:tgtEl>
                                          <p:spTgt spid="2"/>
                                        </p:tgtEl>
                                        <p:attrNameLst>
                                          <p:attrName>ppt_y</p:attrName>
                                        </p:attrNameLst>
                                      </p:cBhvr>
                                      <p:tavLst>
                                        <p:tav tm="0">
                                          <p:val>
                                            <p:strVal val="1+#ppt_h/2"/>
                                          </p:val>
                                        </p:tav>
                                        <p:tav tm="100000">
                                          <p:val>
                                            <p:strVal val="#ppt_y"/>
                                          </p:val>
                                        </p:tav>
                                      </p:tavLst>
                                    </p:anim>
                                  </p:childTnLst>
                                </p:cTn>
                              </p:par>
                              <p:par>
                                <p:cTn id="46" presetID="2" presetClass="entr" presetSubtype="4" fill="hold" nodeType="withEffect">
                                  <p:stCondLst>
                                    <p:cond delay="0"/>
                                  </p:stCondLst>
                                  <p:childTnLst>
                                    <p:set>
                                      <p:cBhvr>
                                        <p:cTn id="47" dur="1" fill="hold">
                                          <p:stCondLst>
                                            <p:cond delay="0"/>
                                          </p:stCondLst>
                                        </p:cTn>
                                        <p:tgtEl>
                                          <p:spTgt spid="3"/>
                                        </p:tgtEl>
                                        <p:attrNameLst>
                                          <p:attrName>style.visibility</p:attrName>
                                        </p:attrNameLst>
                                      </p:cBhvr>
                                      <p:to>
                                        <p:strVal val="visible"/>
                                      </p:to>
                                    </p:set>
                                    <p:anim calcmode="lin" valueType="num">
                                      <p:cBhvr additive="base">
                                        <p:cTn id="48" dur="500" fill="hold"/>
                                        <p:tgtEl>
                                          <p:spTgt spid="3"/>
                                        </p:tgtEl>
                                        <p:attrNameLst>
                                          <p:attrName>ppt_x</p:attrName>
                                        </p:attrNameLst>
                                      </p:cBhvr>
                                      <p:tavLst>
                                        <p:tav tm="0">
                                          <p:val>
                                            <p:strVal val="#ppt_x"/>
                                          </p:val>
                                        </p:tav>
                                        <p:tav tm="100000">
                                          <p:val>
                                            <p:strVal val="#ppt_x"/>
                                          </p:val>
                                        </p:tav>
                                      </p:tavLst>
                                    </p:anim>
                                    <p:anim calcmode="lin" valueType="num">
                                      <p:cBhvr additive="base">
                                        <p:cTn id="49" dur="500" fill="hold"/>
                                        <p:tgtEl>
                                          <p:spTgt spid="3"/>
                                        </p:tgtEl>
                                        <p:attrNameLst>
                                          <p:attrName>ppt_y</p:attrName>
                                        </p:attrNameLst>
                                      </p:cBhvr>
                                      <p:tavLst>
                                        <p:tav tm="0">
                                          <p:val>
                                            <p:strVal val="1+#ppt_h/2"/>
                                          </p:val>
                                        </p:tav>
                                        <p:tav tm="100000">
                                          <p:val>
                                            <p:strVal val="#ppt_y"/>
                                          </p:val>
                                        </p:tav>
                                      </p:tavLst>
                                    </p:anim>
                                  </p:childTnLst>
                                </p:cTn>
                              </p:par>
                              <p:par>
                                <p:cTn id="50" presetID="2" presetClass="entr" presetSubtype="4" fill="hold" nodeType="withEffect">
                                  <p:stCondLst>
                                    <p:cond delay="0"/>
                                  </p:stCondLst>
                                  <p:childTnLst>
                                    <p:set>
                                      <p:cBhvr>
                                        <p:cTn id="51" dur="1" fill="hold">
                                          <p:stCondLst>
                                            <p:cond delay="0"/>
                                          </p:stCondLst>
                                        </p:cTn>
                                        <p:tgtEl>
                                          <p:spTgt spid="4"/>
                                        </p:tgtEl>
                                        <p:attrNameLst>
                                          <p:attrName>style.visibility</p:attrName>
                                        </p:attrNameLst>
                                      </p:cBhvr>
                                      <p:to>
                                        <p:strVal val="visible"/>
                                      </p:to>
                                    </p:set>
                                    <p:anim calcmode="lin" valueType="num">
                                      <p:cBhvr additive="base">
                                        <p:cTn id="52" dur="500" fill="hold"/>
                                        <p:tgtEl>
                                          <p:spTgt spid="4"/>
                                        </p:tgtEl>
                                        <p:attrNameLst>
                                          <p:attrName>ppt_x</p:attrName>
                                        </p:attrNameLst>
                                      </p:cBhvr>
                                      <p:tavLst>
                                        <p:tav tm="0">
                                          <p:val>
                                            <p:strVal val="#ppt_x"/>
                                          </p:val>
                                        </p:tav>
                                        <p:tav tm="100000">
                                          <p:val>
                                            <p:strVal val="#ppt_x"/>
                                          </p:val>
                                        </p:tav>
                                      </p:tavLst>
                                    </p:anim>
                                    <p:anim calcmode="lin" valueType="num">
                                      <p:cBhvr additive="base">
                                        <p:cTn id="53" dur="500" fill="hold"/>
                                        <p:tgtEl>
                                          <p:spTgt spid="4"/>
                                        </p:tgtEl>
                                        <p:attrNameLst>
                                          <p:attrName>ppt_y</p:attrName>
                                        </p:attrNameLst>
                                      </p:cBhvr>
                                      <p:tavLst>
                                        <p:tav tm="0">
                                          <p:val>
                                            <p:strVal val="1+#ppt_h/2"/>
                                          </p:val>
                                        </p:tav>
                                        <p:tav tm="100000">
                                          <p:val>
                                            <p:strVal val="#ppt_y"/>
                                          </p:val>
                                        </p:tav>
                                      </p:tavLst>
                                    </p:anim>
                                  </p:childTnLst>
                                </p:cTn>
                              </p:par>
                              <p:par>
                                <p:cTn id="54" presetID="2" presetClass="entr" presetSubtype="4" fill="hold" nodeType="withEffect">
                                  <p:stCondLst>
                                    <p:cond delay="0"/>
                                  </p:stCondLst>
                                  <p:childTnLst>
                                    <p:set>
                                      <p:cBhvr>
                                        <p:cTn id="55" dur="1" fill="hold">
                                          <p:stCondLst>
                                            <p:cond delay="0"/>
                                          </p:stCondLst>
                                        </p:cTn>
                                        <p:tgtEl>
                                          <p:spTgt spid="8"/>
                                        </p:tgtEl>
                                        <p:attrNameLst>
                                          <p:attrName>style.visibility</p:attrName>
                                        </p:attrNameLst>
                                      </p:cBhvr>
                                      <p:to>
                                        <p:strVal val="visible"/>
                                      </p:to>
                                    </p:set>
                                    <p:anim calcmode="lin" valueType="num">
                                      <p:cBhvr additive="base">
                                        <p:cTn id="56" dur="500" fill="hold"/>
                                        <p:tgtEl>
                                          <p:spTgt spid="8"/>
                                        </p:tgtEl>
                                        <p:attrNameLst>
                                          <p:attrName>ppt_x</p:attrName>
                                        </p:attrNameLst>
                                      </p:cBhvr>
                                      <p:tavLst>
                                        <p:tav tm="0">
                                          <p:val>
                                            <p:strVal val="#ppt_x"/>
                                          </p:val>
                                        </p:tav>
                                        <p:tav tm="100000">
                                          <p:val>
                                            <p:strVal val="#ppt_x"/>
                                          </p:val>
                                        </p:tav>
                                      </p:tavLst>
                                    </p:anim>
                                    <p:anim calcmode="lin" valueType="num">
                                      <p:cBhvr additive="base">
                                        <p:cTn id="57" dur="500" fill="hold"/>
                                        <p:tgtEl>
                                          <p:spTgt spid="8"/>
                                        </p:tgtEl>
                                        <p:attrNameLst>
                                          <p:attrName>ppt_y</p:attrName>
                                        </p:attrNameLst>
                                      </p:cBhvr>
                                      <p:tavLst>
                                        <p:tav tm="0">
                                          <p:val>
                                            <p:strVal val="1+#ppt_h/2"/>
                                          </p:val>
                                        </p:tav>
                                        <p:tav tm="100000">
                                          <p:val>
                                            <p:strVal val="#ppt_y"/>
                                          </p:val>
                                        </p:tav>
                                      </p:tavLst>
                                    </p:anim>
                                  </p:childTnLst>
                                </p:cTn>
                              </p:par>
                              <p:par>
                                <p:cTn id="58" presetID="2" presetClass="entr" presetSubtype="4" fill="hold" nodeType="withEffect">
                                  <p:stCondLst>
                                    <p:cond delay="0"/>
                                  </p:stCondLst>
                                  <p:childTnLst>
                                    <p:set>
                                      <p:cBhvr>
                                        <p:cTn id="59" dur="1" fill="hold">
                                          <p:stCondLst>
                                            <p:cond delay="0"/>
                                          </p:stCondLst>
                                        </p:cTn>
                                        <p:tgtEl>
                                          <p:spTgt spid="7"/>
                                        </p:tgtEl>
                                        <p:attrNameLst>
                                          <p:attrName>style.visibility</p:attrName>
                                        </p:attrNameLst>
                                      </p:cBhvr>
                                      <p:to>
                                        <p:strVal val="visible"/>
                                      </p:to>
                                    </p:set>
                                    <p:anim calcmode="lin" valueType="num">
                                      <p:cBhvr additive="base">
                                        <p:cTn id="60" dur="500" fill="hold"/>
                                        <p:tgtEl>
                                          <p:spTgt spid="7"/>
                                        </p:tgtEl>
                                        <p:attrNameLst>
                                          <p:attrName>ppt_x</p:attrName>
                                        </p:attrNameLst>
                                      </p:cBhvr>
                                      <p:tavLst>
                                        <p:tav tm="0">
                                          <p:val>
                                            <p:strVal val="#ppt_x"/>
                                          </p:val>
                                        </p:tav>
                                        <p:tav tm="100000">
                                          <p:val>
                                            <p:strVal val="#ppt_x"/>
                                          </p:val>
                                        </p:tav>
                                      </p:tavLst>
                                    </p:anim>
                                    <p:anim calcmode="lin" valueType="num">
                                      <p:cBhvr additive="base">
                                        <p:cTn id="61" dur="500" fill="hold"/>
                                        <p:tgtEl>
                                          <p:spTgt spid="7"/>
                                        </p:tgtEl>
                                        <p:attrNameLst>
                                          <p:attrName>ppt_y</p:attrName>
                                        </p:attrNameLst>
                                      </p:cBhvr>
                                      <p:tavLst>
                                        <p:tav tm="0">
                                          <p:val>
                                            <p:strVal val="1+#ppt_h/2"/>
                                          </p:val>
                                        </p:tav>
                                        <p:tav tm="100000">
                                          <p:val>
                                            <p:strVal val="#ppt_y"/>
                                          </p:val>
                                        </p:tav>
                                      </p:tavLst>
                                    </p:anim>
                                  </p:childTnLst>
                                </p:cTn>
                              </p:par>
                              <p:par>
                                <p:cTn id="62" presetID="2" presetClass="entr" presetSubtype="4" fill="hold" nodeType="withEffect">
                                  <p:stCondLst>
                                    <p:cond delay="0"/>
                                  </p:stCondLst>
                                  <p:childTnLst>
                                    <p:set>
                                      <p:cBhvr>
                                        <p:cTn id="63" dur="1" fill="hold">
                                          <p:stCondLst>
                                            <p:cond delay="0"/>
                                          </p:stCondLst>
                                        </p:cTn>
                                        <p:tgtEl>
                                          <p:spTgt spid="6"/>
                                        </p:tgtEl>
                                        <p:attrNameLst>
                                          <p:attrName>style.visibility</p:attrName>
                                        </p:attrNameLst>
                                      </p:cBhvr>
                                      <p:to>
                                        <p:strVal val="visible"/>
                                      </p:to>
                                    </p:set>
                                    <p:anim calcmode="lin" valueType="num">
                                      <p:cBhvr additive="base">
                                        <p:cTn id="64" dur="500" fill="hold"/>
                                        <p:tgtEl>
                                          <p:spTgt spid="6"/>
                                        </p:tgtEl>
                                        <p:attrNameLst>
                                          <p:attrName>ppt_x</p:attrName>
                                        </p:attrNameLst>
                                      </p:cBhvr>
                                      <p:tavLst>
                                        <p:tav tm="0">
                                          <p:val>
                                            <p:strVal val="#ppt_x"/>
                                          </p:val>
                                        </p:tav>
                                        <p:tav tm="100000">
                                          <p:val>
                                            <p:strVal val="#ppt_x"/>
                                          </p:val>
                                        </p:tav>
                                      </p:tavLst>
                                    </p:anim>
                                    <p:anim calcmode="lin" valueType="num">
                                      <p:cBhvr additive="base">
                                        <p:cTn id="65" dur="500" fill="hold"/>
                                        <p:tgtEl>
                                          <p:spTgt spid="6"/>
                                        </p:tgtEl>
                                        <p:attrNameLst>
                                          <p:attrName>ppt_y</p:attrName>
                                        </p:attrNameLst>
                                      </p:cBhvr>
                                      <p:tavLst>
                                        <p:tav tm="0">
                                          <p:val>
                                            <p:strVal val="1+#ppt_h/2"/>
                                          </p:val>
                                        </p:tav>
                                        <p:tav tm="100000">
                                          <p:val>
                                            <p:strVal val="#ppt_y"/>
                                          </p:val>
                                        </p:tav>
                                      </p:tavLst>
                                    </p:anim>
                                  </p:childTnLst>
                                </p:cTn>
                              </p:par>
                              <p:par>
                                <p:cTn id="66" presetID="2" presetClass="entr" presetSubtype="4" fill="hold" nodeType="withEffect">
                                  <p:stCondLst>
                                    <p:cond delay="0"/>
                                  </p:stCondLst>
                                  <p:childTnLst>
                                    <p:set>
                                      <p:cBhvr>
                                        <p:cTn id="67" dur="1" fill="hold">
                                          <p:stCondLst>
                                            <p:cond delay="0"/>
                                          </p:stCondLst>
                                        </p:cTn>
                                        <p:tgtEl>
                                          <p:spTgt spid="5"/>
                                        </p:tgtEl>
                                        <p:attrNameLst>
                                          <p:attrName>style.visibility</p:attrName>
                                        </p:attrNameLst>
                                      </p:cBhvr>
                                      <p:to>
                                        <p:strVal val="visible"/>
                                      </p:to>
                                    </p:set>
                                    <p:anim calcmode="lin" valueType="num">
                                      <p:cBhvr additive="base">
                                        <p:cTn id="68" dur="500" fill="hold"/>
                                        <p:tgtEl>
                                          <p:spTgt spid="5"/>
                                        </p:tgtEl>
                                        <p:attrNameLst>
                                          <p:attrName>ppt_x</p:attrName>
                                        </p:attrNameLst>
                                      </p:cBhvr>
                                      <p:tavLst>
                                        <p:tav tm="0">
                                          <p:val>
                                            <p:strVal val="#ppt_x"/>
                                          </p:val>
                                        </p:tav>
                                        <p:tav tm="100000">
                                          <p:val>
                                            <p:strVal val="#ppt_x"/>
                                          </p:val>
                                        </p:tav>
                                      </p:tavLst>
                                    </p:anim>
                                    <p:anim calcmode="lin" valueType="num">
                                      <p:cBhvr additive="base">
                                        <p:cTn id="69"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5" name="组合 4"/>
          <p:cNvGrpSpPr/>
          <p:nvPr/>
        </p:nvGrpSpPr>
        <p:grpSpPr>
          <a:xfrm>
            <a:off x="11897654" y="3569675"/>
            <a:ext cx="2684283" cy="2678124"/>
            <a:chOff x="16999810" y="5112215"/>
            <a:chExt cx="3835403" cy="3835403"/>
          </a:xfrm>
        </p:grpSpPr>
        <p:graphicFrame>
          <p:nvGraphicFramePr>
            <p:cNvPr id="1388" name="Chart 1388"/>
            <p:cNvGraphicFramePr/>
            <p:nvPr>
              <p:extLst>
                <p:ext uri="{D42A27DB-BD31-4B8C-83A1-F6EECF244321}">
                  <p14:modId xmlns:p14="http://schemas.microsoft.com/office/powerpoint/2010/main" val="2425257919"/>
                </p:ext>
              </p:extLst>
            </p:nvPr>
          </p:nvGraphicFramePr>
          <p:xfrm>
            <a:off x="16999810" y="5112215"/>
            <a:ext cx="3835403" cy="3835403"/>
          </p:xfrm>
          <a:graphic>
            <a:graphicData uri="http://schemas.openxmlformats.org/drawingml/2006/chart">
              <c:chart xmlns:c="http://schemas.openxmlformats.org/drawingml/2006/chart" xmlns:r="http://schemas.openxmlformats.org/officeDocument/2006/relationships" r:id="rId2"/>
            </a:graphicData>
          </a:graphic>
        </p:graphicFrame>
        <p:sp>
          <p:nvSpPr>
            <p:cNvPr id="1389" name="Shape 1389"/>
            <p:cNvSpPr/>
            <p:nvPr/>
          </p:nvSpPr>
          <p:spPr>
            <a:xfrm>
              <a:off x="17333362" y="5426766"/>
              <a:ext cx="3175001" cy="317499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2F3F2"/>
            </a:solidFill>
            <a:ln w="25400">
              <a:solidFill>
                <a:srgbClr val="000000">
                  <a:alpha val="0"/>
                </a:srgbClr>
              </a:solidFill>
              <a:miter lim="400000"/>
            </a:ln>
          </p:spPr>
          <p:txBody>
            <a:bodyPr lIns="50800" tIns="50800" rIns="50800" bIns="50800" anchor="ctr"/>
            <a:lstStyle/>
            <a:p>
              <a:pPr lvl="0">
                <a:defRPr sz="4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390" name="Shape 1390"/>
            <p:cNvSpPr/>
            <p:nvPr/>
          </p:nvSpPr>
          <p:spPr>
            <a:xfrm>
              <a:off x="17412098" y="6193376"/>
              <a:ext cx="3085208" cy="1656128"/>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normAutofit/>
            </a:bodyPr>
            <a:lstStyle>
              <a:lvl1pPr defTabSz="825500">
                <a:defRPr sz="6000">
                  <a:solidFill>
                    <a:srgbClr val="9A9A9A"/>
                  </a:solidFill>
                  <a:latin typeface="Lato Light"/>
                  <a:ea typeface="Lato Light"/>
                  <a:cs typeface="Lato Light"/>
                  <a:sym typeface="Lato Light"/>
                </a:defRPr>
              </a:lvl1pPr>
            </a:lstStyle>
            <a:p>
              <a:pPr lvl="0">
                <a:defRPr sz="1800">
                  <a:solidFill>
                    <a:srgbClr val="000000"/>
                  </a:solidFill>
                </a:defRPr>
              </a:pPr>
              <a:r>
                <a:rPr sz="4200"/>
                <a:t>30%</a:t>
              </a:r>
            </a:p>
          </p:txBody>
        </p:sp>
      </p:grpSp>
      <p:grpSp>
        <p:nvGrpSpPr>
          <p:cNvPr id="2" name="组合 1"/>
          <p:cNvGrpSpPr/>
          <p:nvPr/>
        </p:nvGrpSpPr>
        <p:grpSpPr>
          <a:xfrm>
            <a:off x="2500891" y="3569675"/>
            <a:ext cx="2684283" cy="2773781"/>
            <a:chOff x="3573366" y="5112215"/>
            <a:chExt cx="3835403" cy="3972396"/>
          </a:xfrm>
        </p:grpSpPr>
        <p:graphicFrame>
          <p:nvGraphicFramePr>
            <p:cNvPr id="1379" name="Chart 1379"/>
            <p:cNvGraphicFramePr/>
            <p:nvPr>
              <p:extLst>
                <p:ext uri="{D42A27DB-BD31-4B8C-83A1-F6EECF244321}">
                  <p14:modId xmlns:p14="http://schemas.microsoft.com/office/powerpoint/2010/main" val="2328244739"/>
                </p:ext>
              </p:extLst>
            </p:nvPr>
          </p:nvGraphicFramePr>
          <p:xfrm>
            <a:off x="3573366" y="5112215"/>
            <a:ext cx="3835403" cy="3835403"/>
          </p:xfrm>
          <a:graphic>
            <a:graphicData uri="http://schemas.openxmlformats.org/drawingml/2006/chart">
              <c:chart xmlns:c="http://schemas.openxmlformats.org/drawingml/2006/chart" xmlns:r="http://schemas.openxmlformats.org/officeDocument/2006/relationships" r:id="rId3"/>
            </a:graphicData>
          </a:graphic>
        </p:graphicFrame>
        <p:sp>
          <p:nvSpPr>
            <p:cNvPr id="1380" name="Shape 1380"/>
            <p:cNvSpPr/>
            <p:nvPr/>
          </p:nvSpPr>
          <p:spPr>
            <a:xfrm>
              <a:off x="3875213" y="5425611"/>
              <a:ext cx="3175001" cy="31750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2F3F2"/>
            </a:solidFill>
            <a:ln w="25400">
              <a:solidFill>
                <a:srgbClr val="000000">
                  <a:alpha val="0"/>
                </a:srgbClr>
              </a:solidFill>
              <a:miter lim="400000"/>
            </a:ln>
          </p:spPr>
          <p:txBody>
            <a:bodyPr lIns="50800" tIns="50800" rIns="50800" bIns="50800" anchor="ctr"/>
            <a:lstStyle/>
            <a:p>
              <a:pPr lvl="0">
                <a:defRPr sz="4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381" name="Shape 1381"/>
            <p:cNvSpPr/>
            <p:nvPr/>
          </p:nvSpPr>
          <p:spPr>
            <a:xfrm>
              <a:off x="3924370" y="6193376"/>
              <a:ext cx="3085208" cy="1656128"/>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normAutofit/>
            </a:bodyPr>
            <a:lstStyle>
              <a:lvl1pPr defTabSz="825500">
                <a:defRPr sz="6000">
                  <a:solidFill>
                    <a:srgbClr val="9A9A9A"/>
                  </a:solidFill>
                  <a:latin typeface="Lato Light"/>
                  <a:ea typeface="Lato Light"/>
                  <a:cs typeface="Lato Light"/>
                  <a:sym typeface="Lato Light"/>
                </a:defRPr>
              </a:lvl1pPr>
            </a:lstStyle>
            <a:p>
              <a:pPr lvl="0">
                <a:defRPr sz="1800">
                  <a:solidFill>
                    <a:srgbClr val="000000"/>
                  </a:solidFill>
                </a:defRPr>
              </a:pPr>
              <a:r>
                <a:rPr sz="4200" dirty="0"/>
                <a:t>20%</a:t>
              </a:r>
            </a:p>
          </p:txBody>
        </p:sp>
        <p:sp>
          <p:nvSpPr>
            <p:cNvPr id="1392" name="Shape 1392"/>
            <p:cNvSpPr/>
            <p:nvPr/>
          </p:nvSpPr>
          <p:spPr>
            <a:xfrm>
              <a:off x="5145758" y="8260917"/>
              <a:ext cx="719195" cy="823694"/>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lvl1pPr>
                <a:lnSpc>
                  <a:spcPct val="150000"/>
                </a:lnSpc>
                <a:defRPr sz="4000">
                  <a:solidFill>
                    <a:srgbClr val="FFFFFF"/>
                  </a:solidFill>
                  <a:latin typeface="FontAwesome"/>
                  <a:ea typeface="FontAwesome"/>
                  <a:cs typeface="FontAwesome"/>
                  <a:sym typeface="FontAwesome"/>
                </a:defRPr>
              </a:lvl1pPr>
            </a:lstStyle>
            <a:p>
              <a:pPr lvl="0">
                <a:lnSpc>
                  <a:spcPct val="100000"/>
                </a:lnSpc>
                <a:defRPr sz="1800">
                  <a:solidFill>
                    <a:srgbClr val="000000"/>
                  </a:solidFill>
                </a:defRPr>
              </a:pPr>
              <a:r>
                <a:rPr sz="2800"/>
                <a:t></a:t>
              </a:r>
            </a:p>
          </p:txBody>
        </p:sp>
      </p:grpSp>
      <p:grpSp>
        <p:nvGrpSpPr>
          <p:cNvPr id="3" name="组合 2"/>
          <p:cNvGrpSpPr/>
          <p:nvPr/>
        </p:nvGrpSpPr>
        <p:grpSpPr>
          <a:xfrm>
            <a:off x="5626624" y="3569675"/>
            <a:ext cx="2684283" cy="2773781"/>
            <a:chOff x="8039529" y="5112215"/>
            <a:chExt cx="3835403" cy="3972396"/>
          </a:xfrm>
        </p:grpSpPr>
        <p:graphicFrame>
          <p:nvGraphicFramePr>
            <p:cNvPr id="1382" name="Chart 1382"/>
            <p:cNvGraphicFramePr/>
            <p:nvPr>
              <p:extLst>
                <p:ext uri="{D42A27DB-BD31-4B8C-83A1-F6EECF244321}">
                  <p14:modId xmlns:p14="http://schemas.microsoft.com/office/powerpoint/2010/main" val="506965645"/>
                </p:ext>
              </p:extLst>
            </p:nvPr>
          </p:nvGraphicFramePr>
          <p:xfrm>
            <a:off x="8039529" y="5112215"/>
            <a:ext cx="3835403" cy="3835403"/>
          </p:xfrm>
          <a:graphic>
            <a:graphicData uri="http://schemas.openxmlformats.org/drawingml/2006/chart">
              <c:chart xmlns:c="http://schemas.openxmlformats.org/drawingml/2006/chart" xmlns:r="http://schemas.openxmlformats.org/officeDocument/2006/relationships" r:id="rId4"/>
            </a:graphicData>
          </a:graphic>
        </p:graphicFrame>
        <p:sp>
          <p:nvSpPr>
            <p:cNvPr id="1383" name="Shape 1383"/>
            <p:cNvSpPr/>
            <p:nvPr/>
          </p:nvSpPr>
          <p:spPr>
            <a:xfrm>
              <a:off x="8373085" y="5464866"/>
              <a:ext cx="3175001" cy="317499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2F3F2"/>
            </a:solidFill>
            <a:ln w="25400">
              <a:solidFill>
                <a:srgbClr val="000000">
                  <a:alpha val="0"/>
                </a:srgbClr>
              </a:solidFill>
              <a:miter lim="400000"/>
            </a:ln>
          </p:spPr>
          <p:txBody>
            <a:bodyPr lIns="50800" tIns="50800" rIns="50800" bIns="50800" anchor="ctr"/>
            <a:lstStyle/>
            <a:p>
              <a:pPr lvl="0">
                <a:defRPr sz="4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384" name="Shape 1384"/>
            <p:cNvSpPr/>
            <p:nvPr/>
          </p:nvSpPr>
          <p:spPr>
            <a:xfrm>
              <a:off x="8489925" y="6193376"/>
              <a:ext cx="3085207" cy="1656128"/>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normAutofit/>
            </a:bodyPr>
            <a:lstStyle>
              <a:lvl1pPr defTabSz="825500">
                <a:defRPr sz="6000">
                  <a:solidFill>
                    <a:srgbClr val="9A9A9A"/>
                  </a:solidFill>
                  <a:latin typeface="Lato Light"/>
                  <a:ea typeface="Lato Light"/>
                  <a:cs typeface="Lato Light"/>
                  <a:sym typeface="Lato Light"/>
                </a:defRPr>
              </a:lvl1pPr>
            </a:lstStyle>
            <a:p>
              <a:pPr lvl="0">
                <a:defRPr sz="1800">
                  <a:solidFill>
                    <a:srgbClr val="000000"/>
                  </a:solidFill>
                </a:defRPr>
              </a:pPr>
              <a:r>
                <a:rPr sz="4200"/>
                <a:t>50%</a:t>
              </a:r>
            </a:p>
          </p:txBody>
        </p:sp>
        <p:sp>
          <p:nvSpPr>
            <p:cNvPr id="1396" name="Shape 1396"/>
            <p:cNvSpPr/>
            <p:nvPr/>
          </p:nvSpPr>
          <p:spPr>
            <a:xfrm>
              <a:off x="9651047" y="8260917"/>
              <a:ext cx="719194" cy="823694"/>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lvl1pPr>
                <a:lnSpc>
                  <a:spcPct val="150000"/>
                </a:lnSpc>
                <a:defRPr sz="4000">
                  <a:solidFill>
                    <a:srgbClr val="FFFFFF"/>
                  </a:solidFill>
                  <a:latin typeface="FontAwesome"/>
                  <a:ea typeface="FontAwesome"/>
                  <a:cs typeface="FontAwesome"/>
                  <a:sym typeface="FontAwesome"/>
                </a:defRPr>
              </a:lvl1pPr>
            </a:lstStyle>
            <a:p>
              <a:pPr lvl="0">
                <a:lnSpc>
                  <a:spcPct val="100000"/>
                </a:lnSpc>
                <a:defRPr sz="1800">
                  <a:solidFill>
                    <a:srgbClr val="000000"/>
                  </a:solidFill>
                </a:defRPr>
              </a:pPr>
              <a:r>
                <a:rPr sz="2800"/>
                <a:t></a:t>
              </a:r>
            </a:p>
          </p:txBody>
        </p:sp>
      </p:grpSp>
      <p:grpSp>
        <p:nvGrpSpPr>
          <p:cNvPr id="4" name="组合 3"/>
          <p:cNvGrpSpPr/>
          <p:nvPr/>
        </p:nvGrpSpPr>
        <p:grpSpPr>
          <a:xfrm>
            <a:off x="8760963" y="3569675"/>
            <a:ext cx="2684283" cy="2791517"/>
            <a:chOff x="12517989" y="5112215"/>
            <a:chExt cx="3835403" cy="3997796"/>
          </a:xfrm>
        </p:grpSpPr>
        <p:graphicFrame>
          <p:nvGraphicFramePr>
            <p:cNvPr id="1385" name="Chart 1385"/>
            <p:cNvGraphicFramePr/>
            <p:nvPr>
              <p:extLst>
                <p:ext uri="{D42A27DB-BD31-4B8C-83A1-F6EECF244321}">
                  <p14:modId xmlns:p14="http://schemas.microsoft.com/office/powerpoint/2010/main" val="1501530892"/>
                </p:ext>
              </p:extLst>
            </p:nvPr>
          </p:nvGraphicFramePr>
          <p:xfrm>
            <a:off x="12517989" y="5112215"/>
            <a:ext cx="3835403" cy="3835403"/>
          </p:xfrm>
          <a:graphic>
            <a:graphicData uri="http://schemas.openxmlformats.org/drawingml/2006/chart">
              <c:chart xmlns:c="http://schemas.openxmlformats.org/drawingml/2006/chart" xmlns:r="http://schemas.openxmlformats.org/officeDocument/2006/relationships" r:id="rId5"/>
            </a:graphicData>
          </a:graphic>
        </p:graphicFrame>
        <p:sp>
          <p:nvSpPr>
            <p:cNvPr id="1386" name="Shape 1386"/>
            <p:cNvSpPr/>
            <p:nvPr/>
          </p:nvSpPr>
          <p:spPr>
            <a:xfrm>
              <a:off x="12864247" y="5464866"/>
              <a:ext cx="3175001" cy="317499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2F3F2"/>
            </a:solidFill>
            <a:ln w="25400">
              <a:solidFill>
                <a:srgbClr val="000000">
                  <a:alpha val="0"/>
                </a:srgbClr>
              </a:solidFill>
              <a:miter lim="400000"/>
            </a:ln>
          </p:spPr>
          <p:txBody>
            <a:bodyPr lIns="50800" tIns="50800" rIns="50800" bIns="50800" anchor="ctr"/>
            <a:lstStyle/>
            <a:p>
              <a:pPr lvl="0">
                <a:defRPr sz="4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387" name="Shape 1387"/>
            <p:cNvSpPr/>
            <p:nvPr/>
          </p:nvSpPr>
          <p:spPr>
            <a:xfrm>
              <a:off x="12904883" y="6193376"/>
              <a:ext cx="3085208" cy="1656128"/>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normAutofit/>
            </a:bodyPr>
            <a:lstStyle>
              <a:lvl1pPr defTabSz="825500">
                <a:defRPr sz="6000">
                  <a:solidFill>
                    <a:srgbClr val="9A9A9A"/>
                  </a:solidFill>
                  <a:latin typeface="Lato Light"/>
                  <a:ea typeface="Lato Light"/>
                  <a:cs typeface="Lato Light"/>
                  <a:sym typeface="Lato Light"/>
                </a:defRPr>
              </a:lvl1pPr>
            </a:lstStyle>
            <a:p>
              <a:pPr lvl="0">
                <a:defRPr sz="1800">
                  <a:solidFill>
                    <a:srgbClr val="000000"/>
                  </a:solidFill>
                </a:defRPr>
              </a:pPr>
              <a:r>
                <a:rPr sz="4200"/>
                <a:t>70%</a:t>
              </a:r>
            </a:p>
          </p:txBody>
        </p:sp>
        <p:sp>
          <p:nvSpPr>
            <p:cNvPr id="1400" name="Shape 1400"/>
            <p:cNvSpPr/>
            <p:nvPr/>
          </p:nvSpPr>
          <p:spPr>
            <a:xfrm>
              <a:off x="14097960" y="8286317"/>
              <a:ext cx="719195" cy="823694"/>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lvl1pPr>
                <a:lnSpc>
                  <a:spcPct val="150000"/>
                </a:lnSpc>
                <a:defRPr sz="4000">
                  <a:solidFill>
                    <a:srgbClr val="FFFFFF"/>
                  </a:solidFill>
                  <a:latin typeface="FontAwesome"/>
                  <a:ea typeface="FontAwesome"/>
                  <a:cs typeface="FontAwesome"/>
                  <a:sym typeface="FontAwesome"/>
                </a:defRPr>
              </a:lvl1pPr>
            </a:lstStyle>
            <a:p>
              <a:pPr lvl="0">
                <a:lnSpc>
                  <a:spcPct val="100000"/>
                </a:lnSpc>
                <a:defRPr sz="1800">
                  <a:solidFill>
                    <a:srgbClr val="000000"/>
                  </a:solidFill>
                </a:defRPr>
              </a:pPr>
              <a:r>
                <a:rPr sz="2800"/>
                <a:t></a:t>
              </a:r>
            </a:p>
          </p:txBody>
        </p:sp>
      </p:grpSp>
      <p:sp>
        <p:nvSpPr>
          <p:cNvPr id="37" name="Shape 1204"/>
          <p:cNvSpPr/>
          <p:nvPr/>
        </p:nvSpPr>
        <p:spPr>
          <a:xfrm>
            <a:off x="1194440" y="2094452"/>
            <a:ext cx="14672839" cy="1046440"/>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p>
            <a:pPr algn="l" defTabSz="452872">
              <a:spcBef>
                <a:spcPts val="1189"/>
              </a:spcBef>
              <a:defRPr sz="1800"/>
            </a:pPr>
            <a:r>
              <a:rPr lang="zh-CN" altLang="en-US" sz="1700" dirty="0">
                <a:solidFill>
                  <a:schemeClr val="tx1">
                    <a:lumMod val="50000"/>
                    <a:lumOff val="50000"/>
                  </a:schemeClr>
                </a:solidFill>
                <a:latin typeface="微软雅黑" pitchFamily="34" charset="-122"/>
                <a:ea typeface="微软雅黑" pitchFamily="34" charset="-122"/>
                <a:cs typeface="Lato"/>
                <a:sym typeface="Lato"/>
              </a:rPr>
              <a:t>输入您的内容输入您的内容输入您的输入您的内容输入您的内容输入您的内容输入您的内容内容输入您的内容</a:t>
            </a:r>
            <a:r>
              <a:rPr lang="en-US" altLang="zh-CN" sz="1700" dirty="0">
                <a:solidFill>
                  <a:schemeClr val="tx1">
                    <a:lumMod val="50000"/>
                    <a:lumOff val="50000"/>
                  </a:schemeClr>
                </a:solidFill>
                <a:latin typeface="微软雅黑" pitchFamily="34" charset="-122"/>
                <a:ea typeface="微软雅黑" pitchFamily="34" charset="-122"/>
                <a:cs typeface="Lato"/>
                <a:sym typeface="Lato"/>
              </a:rPr>
              <a:t>.</a:t>
            </a:r>
            <a:r>
              <a:rPr lang="zh-CN" altLang="en-US" sz="1700" dirty="0">
                <a:solidFill>
                  <a:schemeClr val="tx1">
                    <a:lumMod val="50000"/>
                    <a:lumOff val="50000"/>
                  </a:schemeClr>
                </a:solidFill>
                <a:latin typeface="微软雅黑" pitchFamily="34" charset="-122"/>
                <a:ea typeface="微软雅黑" pitchFamily="34" charset="-122"/>
                <a:cs typeface="Lato"/>
                <a:sym typeface="Lato"/>
              </a:rPr>
              <a:t>输入您的内容输入您的内容输入您的输入您的内容输入您的内容输入您的内容输入您的内容内容输入您的内容 入您的内容输入您的内容输入您的内容内容输入您的内容</a:t>
            </a:r>
            <a:r>
              <a:rPr lang="en-US" altLang="zh-CN" sz="1700" dirty="0">
                <a:solidFill>
                  <a:schemeClr val="tx1">
                    <a:lumMod val="50000"/>
                    <a:lumOff val="50000"/>
                  </a:schemeClr>
                </a:solidFill>
                <a:latin typeface="微软雅黑" pitchFamily="34" charset="-122"/>
                <a:ea typeface="微软雅黑" pitchFamily="34" charset="-122"/>
                <a:cs typeface="Lato"/>
                <a:sym typeface="Lato"/>
              </a:rPr>
              <a:t>.</a:t>
            </a:r>
            <a:r>
              <a:rPr lang="zh-CN" altLang="en-US"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volutpat</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quis</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venenatis</a:t>
            </a:r>
            <a:r>
              <a:rPr sz="1700" dirty="0">
                <a:solidFill>
                  <a:schemeClr val="tx1">
                    <a:lumMod val="50000"/>
                    <a:lumOff val="50000"/>
                  </a:schemeClr>
                </a:solidFill>
                <a:latin typeface="微软雅黑" pitchFamily="34" charset="-122"/>
                <a:ea typeface="微软雅黑" pitchFamily="34" charset="-122"/>
                <a:cs typeface="Lato"/>
                <a:sym typeface="Lato"/>
              </a:rPr>
              <a:t> non, </a:t>
            </a:r>
            <a:r>
              <a:rPr sz="1700" dirty="0" err="1">
                <a:solidFill>
                  <a:schemeClr val="tx1">
                    <a:lumMod val="50000"/>
                    <a:lumOff val="50000"/>
                  </a:schemeClr>
                </a:solidFill>
                <a:latin typeface="微软雅黑" pitchFamily="34" charset="-122"/>
                <a:ea typeface="微软雅黑" pitchFamily="34" charset="-122"/>
                <a:cs typeface="Lato"/>
                <a:sym typeface="Lato"/>
              </a:rPr>
              <a:t>adipiscing</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quis</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orci</a:t>
            </a:r>
            <a:r>
              <a:rPr sz="1700" dirty="0">
                <a:solidFill>
                  <a:schemeClr val="tx1">
                    <a:lumMod val="50000"/>
                    <a:lumOff val="50000"/>
                  </a:schemeClr>
                </a:solidFill>
                <a:latin typeface="微软雅黑" pitchFamily="34" charset="-122"/>
                <a:ea typeface="微软雅黑" pitchFamily="34" charset="-122"/>
                <a:cs typeface="Lato"/>
                <a:sym typeface="Lato"/>
              </a:rPr>
              <a:t>. Integer </a:t>
            </a:r>
            <a:r>
              <a:rPr sz="1700" dirty="0" err="1">
                <a:solidFill>
                  <a:schemeClr val="tx1">
                    <a:lumMod val="50000"/>
                    <a:lumOff val="50000"/>
                  </a:schemeClr>
                </a:solidFill>
                <a:latin typeface="微软雅黑" pitchFamily="34" charset="-122"/>
                <a:ea typeface="微软雅黑" pitchFamily="34" charset="-122"/>
                <a:cs typeface="Lato"/>
                <a:sym typeface="Lato"/>
              </a:rPr>
              <a:t>condimentum</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leo</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ut</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erat</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ultrices</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mollis</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Nunc</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ut</a:t>
            </a:r>
            <a:r>
              <a:rPr sz="1700" dirty="0">
                <a:solidFill>
                  <a:schemeClr val="tx1">
                    <a:lumMod val="50000"/>
                    <a:lumOff val="50000"/>
                  </a:schemeClr>
                </a:solidFill>
                <a:latin typeface="微软雅黑" pitchFamily="34" charset="-122"/>
                <a:ea typeface="微软雅黑" pitchFamily="34" charset="-122"/>
                <a:cs typeface="Lato"/>
                <a:sym typeface="Lato"/>
              </a:rPr>
              <a:t> quam </a:t>
            </a:r>
            <a:r>
              <a:rPr sz="1700" dirty="0" err="1">
                <a:solidFill>
                  <a:schemeClr val="tx1">
                    <a:lumMod val="50000"/>
                    <a:lumOff val="50000"/>
                  </a:schemeClr>
                </a:solidFill>
                <a:latin typeface="微软雅黑" pitchFamily="34" charset="-122"/>
                <a:ea typeface="微软雅黑" pitchFamily="34" charset="-122"/>
                <a:cs typeface="Lato"/>
                <a:sym typeface="Lato"/>
              </a:rPr>
              <a:t>adipiscing</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elementum</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enim</a:t>
            </a:r>
            <a:r>
              <a:rPr sz="1700" dirty="0">
                <a:solidFill>
                  <a:schemeClr val="tx1">
                    <a:lumMod val="50000"/>
                    <a:lumOff val="50000"/>
                  </a:schemeClr>
                </a:solidFill>
                <a:latin typeface="微软雅黑" pitchFamily="34" charset="-122"/>
                <a:ea typeface="微软雅黑" pitchFamily="34" charset="-122"/>
                <a:cs typeface="Lato"/>
                <a:sym typeface="Lato"/>
              </a:rPr>
              <a:t> ac, </a:t>
            </a:r>
            <a:r>
              <a:rPr sz="1700" dirty="0" err="1">
                <a:solidFill>
                  <a:schemeClr val="tx1">
                    <a:lumMod val="50000"/>
                    <a:lumOff val="50000"/>
                  </a:schemeClr>
                </a:solidFill>
                <a:latin typeface="微软雅黑" pitchFamily="34" charset="-122"/>
                <a:ea typeface="微软雅黑" pitchFamily="34" charset="-122"/>
                <a:cs typeface="Lato"/>
                <a:sym typeface="Lato"/>
              </a:rPr>
              <a:t>ullamcorper</a:t>
            </a:r>
            <a:r>
              <a:rPr sz="1700" dirty="0">
                <a:solidFill>
                  <a:schemeClr val="tx1">
                    <a:lumMod val="50000"/>
                    <a:lumOff val="50000"/>
                  </a:schemeClr>
                </a:solidFill>
                <a:latin typeface="微软雅黑" pitchFamily="34" charset="-122"/>
                <a:ea typeface="微软雅黑" pitchFamily="34" charset="-122"/>
                <a:cs typeface="Lato"/>
                <a:sym typeface="Lato"/>
              </a:rPr>
              <a:t> magna. </a:t>
            </a:r>
            <a:r>
              <a:rPr sz="1700" dirty="0" err="1">
                <a:solidFill>
                  <a:schemeClr val="tx1">
                    <a:lumMod val="50000"/>
                    <a:lumOff val="50000"/>
                  </a:schemeClr>
                </a:solidFill>
                <a:latin typeface="微软雅黑" pitchFamily="34" charset="-122"/>
                <a:ea typeface="微软雅黑" pitchFamily="34" charset="-122"/>
                <a:cs typeface="Lato"/>
                <a:sym typeface="Lato"/>
              </a:rPr>
              <a:t>Curabitur</a:t>
            </a:r>
            <a:r>
              <a:rPr sz="1700" dirty="0">
                <a:solidFill>
                  <a:schemeClr val="tx1">
                    <a:lumMod val="50000"/>
                    <a:lumOff val="50000"/>
                  </a:schemeClr>
                </a:solidFill>
                <a:latin typeface="微软雅黑" pitchFamily="34" charset="-122"/>
                <a:ea typeface="微软雅黑" pitchFamily="34" charset="-122"/>
                <a:cs typeface="Lato"/>
                <a:sym typeface="Lato"/>
              </a:rPr>
              <a:t> a </a:t>
            </a:r>
            <a:r>
              <a:rPr sz="1700" dirty="0" err="1">
                <a:solidFill>
                  <a:schemeClr val="tx1">
                    <a:lumMod val="50000"/>
                    <a:lumOff val="50000"/>
                  </a:schemeClr>
                </a:solidFill>
                <a:latin typeface="微软雅黑" pitchFamily="34" charset="-122"/>
                <a:ea typeface="微软雅黑" pitchFamily="34" charset="-122"/>
                <a:cs typeface="Lato"/>
                <a:sym typeface="Lato"/>
              </a:rPr>
              <a:t>felis</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eu</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tellus</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tincidunt</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rhoncus</a:t>
            </a:r>
            <a:r>
              <a:rPr sz="1700" dirty="0">
                <a:solidFill>
                  <a:schemeClr val="tx1">
                    <a:lumMod val="50000"/>
                    <a:lumOff val="50000"/>
                  </a:schemeClr>
                </a:solidFill>
                <a:latin typeface="微软雅黑" pitchFamily="34" charset="-122"/>
                <a:ea typeface="微软雅黑" pitchFamily="34" charset="-122"/>
                <a:cs typeface="Lato"/>
                <a:sym typeface="Lato"/>
              </a:rPr>
              <a:t>.</a:t>
            </a:r>
          </a:p>
        </p:txBody>
      </p:sp>
      <p:grpSp>
        <p:nvGrpSpPr>
          <p:cNvPr id="6" name="组合 5"/>
          <p:cNvGrpSpPr/>
          <p:nvPr/>
        </p:nvGrpSpPr>
        <p:grpSpPr>
          <a:xfrm>
            <a:off x="2176757" y="6763826"/>
            <a:ext cx="3288742" cy="1713744"/>
            <a:chOff x="3110231" y="9686633"/>
            <a:chExt cx="4699077" cy="2454293"/>
          </a:xfrm>
        </p:grpSpPr>
        <p:sp>
          <p:nvSpPr>
            <p:cNvPr id="1393" name="Shape 1393"/>
            <p:cNvSpPr/>
            <p:nvPr/>
          </p:nvSpPr>
          <p:spPr>
            <a:xfrm>
              <a:off x="3110231" y="9686633"/>
              <a:ext cx="4699077" cy="3966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defTabSz="647700">
                <a:lnSpc>
                  <a:spcPct val="120000"/>
                </a:lnSpc>
                <a:spcBef>
                  <a:spcPts val="1700"/>
                </a:spcBef>
                <a:defRPr sz="2500" b="1">
                  <a:solidFill>
                    <a:srgbClr val="002641"/>
                  </a:solidFill>
                  <a:latin typeface="Lato"/>
                  <a:ea typeface="Lato"/>
                  <a:cs typeface="Lato"/>
                  <a:sym typeface="Lato"/>
                </a:defRPr>
              </a:lvl1pPr>
            </a:lstStyle>
            <a:p>
              <a:pPr lvl="0">
                <a:lnSpc>
                  <a:spcPct val="100000"/>
                </a:lnSpc>
                <a:defRPr sz="1800" b="0">
                  <a:solidFill>
                    <a:srgbClr val="000000"/>
                  </a:solidFill>
                </a:defRPr>
              </a:pPr>
              <a:r>
                <a:rPr/>
                <a:t>Title Example</a:t>
              </a:r>
            </a:p>
          </p:txBody>
        </p:sp>
        <p:sp>
          <p:nvSpPr>
            <p:cNvPr id="40" name="矩形 39"/>
            <p:cNvSpPr/>
            <p:nvPr/>
          </p:nvSpPr>
          <p:spPr>
            <a:xfrm>
              <a:off x="3190913" y="10510062"/>
              <a:ext cx="4515081" cy="1630864"/>
            </a:xfrm>
            <a:prstGeom prst="rect">
              <a:avLst/>
            </a:prstGeom>
          </p:spPr>
          <p:txBody>
            <a:bodyPr wrap="square">
              <a:spAutoFit/>
            </a:bodyPr>
            <a:lstStyle/>
            <a:p>
              <a:r>
                <a:rPr lang="zh-CN" altLang="en-US" sz="1700" dirty="0">
                  <a:solidFill>
                    <a:schemeClr val="tx1">
                      <a:lumMod val="50000"/>
                      <a:lumOff val="50000"/>
                    </a:schemeClr>
                  </a:solidFill>
                  <a:latin typeface="微软雅黑" pitchFamily="34" charset="-122"/>
                  <a:ea typeface="微软雅黑" pitchFamily="34" charset="-122"/>
                  <a:cs typeface="Lato"/>
                  <a:sym typeface="Lato"/>
                </a:rPr>
                <a:t>您的内容输入您的内容内容输入您的内容</a:t>
              </a:r>
              <a:r>
                <a:rPr lang="en-US" altLang="zh-CN" sz="1700" dirty="0">
                  <a:solidFill>
                    <a:schemeClr val="tx1">
                      <a:lumMod val="50000"/>
                      <a:lumOff val="50000"/>
                    </a:schemeClr>
                  </a:solidFill>
                  <a:latin typeface="微软雅黑" pitchFamily="34" charset="-122"/>
                  <a:ea typeface="微软雅黑" pitchFamily="34" charset="-122"/>
                  <a:cs typeface="Lato"/>
                  <a:sym typeface="Lato"/>
                </a:rPr>
                <a:t>.</a:t>
              </a:r>
              <a:r>
                <a:rPr lang="zh-CN" altLang="en-US" sz="1700" dirty="0">
                  <a:solidFill>
                    <a:schemeClr val="tx1">
                      <a:lumMod val="50000"/>
                      <a:lumOff val="50000"/>
                    </a:schemeClr>
                  </a:solidFill>
                  <a:latin typeface="微软雅黑" pitchFamily="34" charset="-122"/>
                  <a:ea typeface="微软雅黑" pitchFamily="34" charset="-122"/>
                  <a:cs typeface="Lato"/>
                  <a:sym typeface="Lato"/>
                </a:rPr>
                <a:t>输入您的内容输入您的内容输入您的输入您的内容</a:t>
              </a:r>
              <a:endParaRPr lang="zh-CN" altLang="en-US" sz="1700" dirty="0">
                <a:solidFill>
                  <a:schemeClr val="tx1">
                    <a:lumMod val="50000"/>
                    <a:lumOff val="50000"/>
                  </a:schemeClr>
                </a:solidFill>
              </a:endParaRPr>
            </a:p>
          </p:txBody>
        </p:sp>
      </p:grpSp>
      <p:grpSp>
        <p:nvGrpSpPr>
          <p:cNvPr id="7" name="组合 6"/>
          <p:cNvGrpSpPr/>
          <p:nvPr/>
        </p:nvGrpSpPr>
        <p:grpSpPr>
          <a:xfrm>
            <a:off x="5454911" y="6763826"/>
            <a:ext cx="3159969" cy="1713744"/>
            <a:chOff x="7794179" y="9686633"/>
            <a:chExt cx="4515081" cy="2454293"/>
          </a:xfrm>
        </p:grpSpPr>
        <p:sp>
          <p:nvSpPr>
            <p:cNvPr id="1397" name="Shape 1397"/>
            <p:cNvSpPr/>
            <p:nvPr/>
          </p:nvSpPr>
          <p:spPr>
            <a:xfrm>
              <a:off x="8233739" y="9686633"/>
              <a:ext cx="3564236" cy="3966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defTabSz="647700">
                <a:lnSpc>
                  <a:spcPct val="120000"/>
                </a:lnSpc>
                <a:spcBef>
                  <a:spcPts val="1700"/>
                </a:spcBef>
                <a:defRPr sz="2500" b="1">
                  <a:solidFill>
                    <a:srgbClr val="002641"/>
                  </a:solidFill>
                  <a:latin typeface="Lato"/>
                  <a:ea typeface="Lato"/>
                  <a:cs typeface="Lato"/>
                  <a:sym typeface="Lato"/>
                </a:defRPr>
              </a:lvl1pPr>
            </a:lstStyle>
            <a:p>
              <a:pPr lvl="0">
                <a:lnSpc>
                  <a:spcPct val="100000"/>
                </a:lnSpc>
                <a:defRPr sz="1800" b="0">
                  <a:solidFill>
                    <a:srgbClr val="000000"/>
                  </a:solidFill>
                </a:defRPr>
              </a:pPr>
              <a:r>
                <a:rPr/>
                <a:t>Title Example</a:t>
              </a:r>
            </a:p>
          </p:txBody>
        </p:sp>
        <p:sp>
          <p:nvSpPr>
            <p:cNvPr id="42" name="矩形 41"/>
            <p:cNvSpPr/>
            <p:nvPr/>
          </p:nvSpPr>
          <p:spPr>
            <a:xfrm>
              <a:off x="7794179" y="10510062"/>
              <a:ext cx="4515081" cy="1630864"/>
            </a:xfrm>
            <a:prstGeom prst="rect">
              <a:avLst/>
            </a:prstGeom>
          </p:spPr>
          <p:txBody>
            <a:bodyPr wrap="square">
              <a:spAutoFit/>
            </a:bodyPr>
            <a:lstStyle/>
            <a:p>
              <a:r>
                <a:rPr lang="zh-CN" altLang="en-US" sz="1700" dirty="0">
                  <a:solidFill>
                    <a:schemeClr val="tx1">
                      <a:lumMod val="50000"/>
                      <a:lumOff val="50000"/>
                    </a:schemeClr>
                  </a:solidFill>
                  <a:latin typeface="微软雅黑" pitchFamily="34" charset="-122"/>
                  <a:ea typeface="微软雅黑" pitchFamily="34" charset="-122"/>
                  <a:cs typeface="Lato"/>
                  <a:sym typeface="Lato"/>
                </a:rPr>
                <a:t>您的内容输入您的内容内容输入您的内容</a:t>
              </a:r>
              <a:r>
                <a:rPr lang="en-US" altLang="zh-CN" sz="1700" dirty="0">
                  <a:solidFill>
                    <a:schemeClr val="tx1">
                      <a:lumMod val="50000"/>
                      <a:lumOff val="50000"/>
                    </a:schemeClr>
                  </a:solidFill>
                  <a:latin typeface="微软雅黑" pitchFamily="34" charset="-122"/>
                  <a:ea typeface="微软雅黑" pitchFamily="34" charset="-122"/>
                  <a:cs typeface="Lato"/>
                  <a:sym typeface="Lato"/>
                </a:rPr>
                <a:t>.</a:t>
              </a:r>
              <a:r>
                <a:rPr lang="zh-CN" altLang="en-US" sz="1700" dirty="0">
                  <a:solidFill>
                    <a:schemeClr val="tx1">
                      <a:lumMod val="50000"/>
                      <a:lumOff val="50000"/>
                    </a:schemeClr>
                  </a:solidFill>
                  <a:latin typeface="微软雅黑" pitchFamily="34" charset="-122"/>
                  <a:ea typeface="微软雅黑" pitchFamily="34" charset="-122"/>
                  <a:cs typeface="Lato"/>
                  <a:sym typeface="Lato"/>
                </a:rPr>
                <a:t>输入您的内容输入您的内容输入您的输入您的内容</a:t>
              </a:r>
              <a:endParaRPr lang="zh-CN" altLang="en-US" sz="1700" dirty="0">
                <a:solidFill>
                  <a:schemeClr val="tx1">
                    <a:lumMod val="50000"/>
                    <a:lumOff val="50000"/>
                  </a:schemeClr>
                </a:solidFill>
              </a:endParaRPr>
            </a:p>
          </p:txBody>
        </p:sp>
      </p:grpSp>
      <p:grpSp>
        <p:nvGrpSpPr>
          <p:cNvPr id="8" name="组合 7"/>
          <p:cNvGrpSpPr/>
          <p:nvPr/>
        </p:nvGrpSpPr>
        <p:grpSpPr>
          <a:xfrm>
            <a:off x="8708158" y="6763826"/>
            <a:ext cx="3159969" cy="1713744"/>
            <a:chOff x="12442540" y="9686633"/>
            <a:chExt cx="4515081" cy="2454293"/>
          </a:xfrm>
        </p:grpSpPr>
        <p:sp>
          <p:nvSpPr>
            <p:cNvPr id="1401" name="Shape 1401"/>
            <p:cNvSpPr/>
            <p:nvPr/>
          </p:nvSpPr>
          <p:spPr>
            <a:xfrm>
              <a:off x="12655252" y="9686633"/>
              <a:ext cx="3564236" cy="3966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defTabSz="647700">
                <a:lnSpc>
                  <a:spcPct val="120000"/>
                </a:lnSpc>
                <a:spcBef>
                  <a:spcPts val="1700"/>
                </a:spcBef>
                <a:defRPr sz="2500" b="1">
                  <a:solidFill>
                    <a:srgbClr val="002641"/>
                  </a:solidFill>
                  <a:latin typeface="Lato"/>
                  <a:ea typeface="Lato"/>
                  <a:cs typeface="Lato"/>
                  <a:sym typeface="Lato"/>
                </a:defRPr>
              </a:lvl1pPr>
            </a:lstStyle>
            <a:p>
              <a:pPr lvl="0">
                <a:lnSpc>
                  <a:spcPct val="100000"/>
                </a:lnSpc>
                <a:defRPr sz="1800" b="0">
                  <a:solidFill>
                    <a:srgbClr val="000000"/>
                  </a:solidFill>
                </a:defRPr>
              </a:pPr>
              <a:r>
                <a:rPr/>
                <a:t>Title Example</a:t>
              </a:r>
            </a:p>
          </p:txBody>
        </p:sp>
        <p:sp>
          <p:nvSpPr>
            <p:cNvPr id="43" name="矩形 42"/>
            <p:cNvSpPr/>
            <p:nvPr/>
          </p:nvSpPr>
          <p:spPr>
            <a:xfrm>
              <a:off x="12442540" y="10510062"/>
              <a:ext cx="4515081" cy="1630864"/>
            </a:xfrm>
            <a:prstGeom prst="rect">
              <a:avLst/>
            </a:prstGeom>
          </p:spPr>
          <p:txBody>
            <a:bodyPr wrap="square">
              <a:spAutoFit/>
            </a:bodyPr>
            <a:lstStyle/>
            <a:p>
              <a:r>
                <a:rPr lang="zh-CN" altLang="en-US" sz="1700" dirty="0">
                  <a:solidFill>
                    <a:schemeClr val="tx1">
                      <a:lumMod val="50000"/>
                      <a:lumOff val="50000"/>
                    </a:schemeClr>
                  </a:solidFill>
                  <a:latin typeface="微软雅黑" pitchFamily="34" charset="-122"/>
                  <a:ea typeface="微软雅黑" pitchFamily="34" charset="-122"/>
                  <a:cs typeface="Lato"/>
                  <a:sym typeface="Lato"/>
                </a:rPr>
                <a:t>您的内容输入您的内容内容输入您的内容</a:t>
              </a:r>
              <a:r>
                <a:rPr lang="en-US" altLang="zh-CN" sz="1700" dirty="0">
                  <a:solidFill>
                    <a:schemeClr val="tx1">
                      <a:lumMod val="50000"/>
                      <a:lumOff val="50000"/>
                    </a:schemeClr>
                  </a:solidFill>
                  <a:latin typeface="微软雅黑" pitchFamily="34" charset="-122"/>
                  <a:ea typeface="微软雅黑" pitchFamily="34" charset="-122"/>
                  <a:cs typeface="Lato"/>
                  <a:sym typeface="Lato"/>
                </a:rPr>
                <a:t>.</a:t>
              </a:r>
              <a:r>
                <a:rPr lang="zh-CN" altLang="en-US" sz="1700" dirty="0">
                  <a:solidFill>
                    <a:schemeClr val="tx1">
                      <a:lumMod val="50000"/>
                      <a:lumOff val="50000"/>
                    </a:schemeClr>
                  </a:solidFill>
                  <a:latin typeface="微软雅黑" pitchFamily="34" charset="-122"/>
                  <a:ea typeface="微软雅黑" pitchFamily="34" charset="-122"/>
                  <a:cs typeface="Lato"/>
                  <a:sym typeface="Lato"/>
                </a:rPr>
                <a:t>输入您的内容输入您的内容输入您的输入您的内容</a:t>
              </a:r>
              <a:endParaRPr lang="zh-CN" altLang="en-US" sz="1700" dirty="0">
                <a:solidFill>
                  <a:schemeClr val="tx1">
                    <a:lumMod val="50000"/>
                    <a:lumOff val="50000"/>
                  </a:schemeClr>
                </a:solidFill>
              </a:endParaRPr>
            </a:p>
          </p:txBody>
        </p:sp>
      </p:grpSp>
      <p:grpSp>
        <p:nvGrpSpPr>
          <p:cNvPr id="9" name="组合 8"/>
          <p:cNvGrpSpPr/>
          <p:nvPr/>
        </p:nvGrpSpPr>
        <p:grpSpPr>
          <a:xfrm>
            <a:off x="11886116" y="6763826"/>
            <a:ext cx="3159969" cy="1713744"/>
            <a:chOff x="16983325" y="9686633"/>
            <a:chExt cx="4515081" cy="2454293"/>
          </a:xfrm>
        </p:grpSpPr>
        <p:sp>
          <p:nvSpPr>
            <p:cNvPr id="1405" name="Shape 1405"/>
            <p:cNvSpPr/>
            <p:nvPr/>
          </p:nvSpPr>
          <p:spPr>
            <a:xfrm>
              <a:off x="17172584" y="9686633"/>
              <a:ext cx="3564236" cy="3966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defTabSz="647700">
                <a:lnSpc>
                  <a:spcPct val="120000"/>
                </a:lnSpc>
                <a:spcBef>
                  <a:spcPts val="1700"/>
                </a:spcBef>
                <a:defRPr sz="2500" b="1">
                  <a:solidFill>
                    <a:srgbClr val="002641"/>
                  </a:solidFill>
                  <a:latin typeface="Lato"/>
                  <a:ea typeface="Lato"/>
                  <a:cs typeface="Lato"/>
                  <a:sym typeface="Lato"/>
                </a:defRPr>
              </a:lvl1pPr>
            </a:lstStyle>
            <a:p>
              <a:pPr lvl="0">
                <a:lnSpc>
                  <a:spcPct val="100000"/>
                </a:lnSpc>
                <a:defRPr sz="1800" b="0">
                  <a:solidFill>
                    <a:srgbClr val="000000"/>
                  </a:solidFill>
                </a:defRPr>
              </a:pPr>
              <a:r>
                <a:rPr/>
                <a:t>Title Example</a:t>
              </a:r>
            </a:p>
          </p:txBody>
        </p:sp>
        <p:sp>
          <p:nvSpPr>
            <p:cNvPr id="44" name="矩形 43"/>
            <p:cNvSpPr/>
            <p:nvPr/>
          </p:nvSpPr>
          <p:spPr>
            <a:xfrm>
              <a:off x="16983325" y="10510062"/>
              <a:ext cx="4515081" cy="1630864"/>
            </a:xfrm>
            <a:prstGeom prst="rect">
              <a:avLst/>
            </a:prstGeom>
          </p:spPr>
          <p:txBody>
            <a:bodyPr wrap="square">
              <a:spAutoFit/>
            </a:bodyPr>
            <a:lstStyle/>
            <a:p>
              <a:r>
                <a:rPr lang="zh-CN" altLang="en-US" sz="1700" dirty="0">
                  <a:solidFill>
                    <a:schemeClr val="tx1">
                      <a:lumMod val="50000"/>
                      <a:lumOff val="50000"/>
                    </a:schemeClr>
                  </a:solidFill>
                  <a:latin typeface="微软雅黑" pitchFamily="34" charset="-122"/>
                  <a:ea typeface="微软雅黑" pitchFamily="34" charset="-122"/>
                  <a:cs typeface="Lato"/>
                  <a:sym typeface="Lato"/>
                </a:rPr>
                <a:t>您的内容输入您的内容内容输入您的内容</a:t>
              </a:r>
              <a:r>
                <a:rPr lang="en-US" altLang="zh-CN" sz="1700" dirty="0">
                  <a:solidFill>
                    <a:schemeClr val="tx1">
                      <a:lumMod val="50000"/>
                      <a:lumOff val="50000"/>
                    </a:schemeClr>
                  </a:solidFill>
                  <a:latin typeface="微软雅黑" pitchFamily="34" charset="-122"/>
                  <a:ea typeface="微软雅黑" pitchFamily="34" charset="-122"/>
                  <a:cs typeface="Lato"/>
                  <a:sym typeface="Lato"/>
                </a:rPr>
                <a:t>.</a:t>
              </a:r>
              <a:r>
                <a:rPr lang="zh-CN" altLang="en-US" sz="1700" dirty="0">
                  <a:solidFill>
                    <a:schemeClr val="tx1">
                      <a:lumMod val="50000"/>
                      <a:lumOff val="50000"/>
                    </a:schemeClr>
                  </a:solidFill>
                  <a:latin typeface="微软雅黑" pitchFamily="34" charset="-122"/>
                  <a:ea typeface="微软雅黑" pitchFamily="34" charset="-122"/>
                  <a:cs typeface="Lato"/>
                  <a:sym typeface="Lato"/>
                </a:rPr>
                <a:t>输入您的内容输入您的内容输入您的输入您的内容</a:t>
              </a:r>
              <a:endParaRPr lang="zh-CN" altLang="en-US" sz="1700" dirty="0">
                <a:solidFill>
                  <a:schemeClr val="tx1">
                    <a:lumMod val="50000"/>
                    <a:lumOff val="50000"/>
                  </a:schemeClr>
                </a:solidFill>
              </a:endParaRPr>
            </a:p>
          </p:txBody>
        </p:sp>
      </p:grpSp>
      <p:sp>
        <p:nvSpPr>
          <p:cNvPr id="1391" name="Shape 1391"/>
          <p:cNvSpPr/>
          <p:nvPr/>
        </p:nvSpPr>
        <p:spPr>
          <a:xfrm>
            <a:off x="3427364" y="5663371"/>
            <a:ext cx="831338" cy="829431"/>
          </a:xfrm>
          <a:prstGeom prst="roundRect">
            <a:avLst>
              <a:gd name="adj" fmla="val 50000"/>
            </a:avLst>
          </a:prstGeom>
          <a:solidFill>
            <a:schemeClr val="accent2"/>
          </a:solidFill>
          <a:ln w="12700">
            <a:miter lim="400000"/>
          </a:ln>
        </p:spPr>
        <p:txBody>
          <a:bodyPr lIns="0" tIns="0" rIns="0" bIns="0" anchor="ctr"/>
          <a:lstStyle/>
          <a:p>
            <a:pPr lvl="0">
              <a:defRPr sz="3200">
                <a:solidFill>
                  <a:srgbClr val="FFFFFF"/>
                </a:solidFill>
              </a:defRPr>
            </a:pPr>
            <a:endParaRPr/>
          </a:p>
        </p:txBody>
      </p:sp>
      <p:sp>
        <p:nvSpPr>
          <p:cNvPr id="1395" name="Shape 1395"/>
          <p:cNvSpPr/>
          <p:nvPr/>
        </p:nvSpPr>
        <p:spPr>
          <a:xfrm>
            <a:off x="6616033" y="5663371"/>
            <a:ext cx="831338" cy="829431"/>
          </a:xfrm>
          <a:prstGeom prst="roundRect">
            <a:avLst>
              <a:gd name="adj" fmla="val 50000"/>
            </a:avLst>
          </a:prstGeom>
          <a:solidFill>
            <a:schemeClr val="accent5"/>
          </a:solidFill>
          <a:ln w="12700">
            <a:miter lim="400000"/>
          </a:ln>
        </p:spPr>
        <p:txBody>
          <a:bodyPr lIns="0" tIns="0" rIns="0" bIns="0" anchor="ctr"/>
          <a:lstStyle/>
          <a:p>
            <a:pPr lvl="0">
              <a:defRPr sz="3200">
                <a:solidFill>
                  <a:srgbClr val="FFFFFF"/>
                </a:solidFill>
              </a:defRPr>
            </a:pPr>
            <a:endParaRPr/>
          </a:p>
        </p:txBody>
      </p:sp>
      <p:sp>
        <p:nvSpPr>
          <p:cNvPr id="1399" name="Shape 1399"/>
          <p:cNvSpPr/>
          <p:nvPr/>
        </p:nvSpPr>
        <p:spPr>
          <a:xfrm>
            <a:off x="9710515" y="5663371"/>
            <a:ext cx="831339" cy="829431"/>
          </a:xfrm>
          <a:prstGeom prst="roundRect">
            <a:avLst>
              <a:gd name="adj" fmla="val 50000"/>
            </a:avLst>
          </a:prstGeom>
          <a:solidFill>
            <a:schemeClr val="accent6"/>
          </a:solidFill>
          <a:ln w="12700">
            <a:miter lim="400000"/>
          </a:ln>
        </p:spPr>
        <p:txBody>
          <a:bodyPr lIns="0" tIns="0" rIns="0" bIns="0" anchor="ctr"/>
          <a:lstStyle/>
          <a:p>
            <a:pPr lvl="0">
              <a:defRPr sz="3200">
                <a:solidFill>
                  <a:srgbClr val="FFFFFF"/>
                </a:solidFill>
              </a:defRPr>
            </a:pPr>
            <a:endParaRPr/>
          </a:p>
        </p:txBody>
      </p:sp>
      <p:sp>
        <p:nvSpPr>
          <p:cNvPr id="1403" name="Shape 1403"/>
          <p:cNvSpPr/>
          <p:nvPr/>
        </p:nvSpPr>
        <p:spPr>
          <a:xfrm>
            <a:off x="12872058" y="5663371"/>
            <a:ext cx="831339" cy="829431"/>
          </a:xfrm>
          <a:prstGeom prst="roundRect">
            <a:avLst>
              <a:gd name="adj" fmla="val 50000"/>
            </a:avLst>
          </a:prstGeom>
          <a:solidFill>
            <a:schemeClr val="accent3"/>
          </a:solidFill>
          <a:ln w="12700">
            <a:miter lim="400000"/>
          </a:ln>
        </p:spPr>
        <p:txBody>
          <a:bodyPr lIns="0" tIns="0" rIns="0" bIns="0" anchor="ctr"/>
          <a:lstStyle/>
          <a:p>
            <a:pPr lvl="0">
              <a:defRPr sz="3200">
                <a:solidFill>
                  <a:srgbClr val="FFFFFF"/>
                </a:solidFill>
              </a:defRPr>
            </a:pPr>
            <a:endParaRPr/>
          </a:p>
        </p:txBody>
      </p:sp>
      <p:sp>
        <p:nvSpPr>
          <p:cNvPr id="38" name="Shape 1435"/>
          <p:cNvSpPr txBox="1">
            <a:spLocks/>
          </p:cNvSpPr>
          <p:nvPr/>
        </p:nvSpPr>
        <p:spPr>
          <a:xfrm>
            <a:off x="16006046" y="8963674"/>
            <a:ext cx="546633" cy="533902"/>
          </a:xfrm>
          <a:prstGeom prst="rect">
            <a:avLst/>
          </a:prstGeom>
          <a:extLst>
            <a:ext uri="{C572A759-6A51-4108-AA02-DFA0A04FC94B}">
              <ma14:wrappingTextBoxFlag xmlns:ma14="http://schemas.microsoft.com/office/mac/drawingml/2011/main" xmlns="" val="1"/>
            </a:ext>
          </a:extLst>
        </p:spPr>
        <p:txBody>
          <a:bodyPr lIns="63935" tIns="31967" rIns="63935" bIns="31967"/>
          <a:lstStyle>
            <a:lvl1pPr algn="ctr" defTabSz="408473">
              <a:defRPr sz="3500">
                <a:latin typeface="+mn-lt"/>
                <a:ea typeface="+mn-ea"/>
                <a:cs typeface="+mn-cs"/>
                <a:sym typeface="Helvetica Light"/>
              </a:defRPr>
            </a:lvl1pPr>
            <a:lvl2pPr indent="159837" algn="ctr" defTabSz="408473">
              <a:defRPr sz="3500">
                <a:latin typeface="+mn-lt"/>
                <a:ea typeface="+mn-ea"/>
                <a:cs typeface="+mn-cs"/>
                <a:sym typeface="Helvetica Light"/>
              </a:defRPr>
            </a:lvl2pPr>
            <a:lvl3pPr indent="319674" algn="ctr" defTabSz="408473">
              <a:defRPr sz="3500">
                <a:latin typeface="+mn-lt"/>
                <a:ea typeface="+mn-ea"/>
                <a:cs typeface="+mn-cs"/>
                <a:sym typeface="Helvetica Light"/>
              </a:defRPr>
            </a:lvl3pPr>
            <a:lvl4pPr indent="479511" algn="ctr" defTabSz="408473">
              <a:defRPr sz="3500">
                <a:latin typeface="+mn-lt"/>
                <a:ea typeface="+mn-ea"/>
                <a:cs typeface="+mn-cs"/>
                <a:sym typeface="Helvetica Light"/>
              </a:defRPr>
            </a:lvl4pPr>
            <a:lvl5pPr indent="639348" algn="ctr" defTabSz="408473">
              <a:defRPr sz="3500">
                <a:latin typeface="+mn-lt"/>
                <a:ea typeface="+mn-ea"/>
                <a:cs typeface="+mn-cs"/>
                <a:sym typeface="Helvetica Light"/>
              </a:defRPr>
            </a:lvl5pPr>
            <a:lvl6pPr indent="799186" algn="ctr" defTabSz="408473">
              <a:defRPr sz="3500">
                <a:latin typeface="+mn-lt"/>
                <a:ea typeface="+mn-ea"/>
                <a:cs typeface="+mn-cs"/>
                <a:sym typeface="Helvetica Light"/>
              </a:defRPr>
            </a:lvl6pPr>
            <a:lvl7pPr indent="959023" algn="ctr" defTabSz="408473">
              <a:defRPr sz="3500">
                <a:latin typeface="+mn-lt"/>
                <a:ea typeface="+mn-ea"/>
                <a:cs typeface="+mn-cs"/>
                <a:sym typeface="Helvetica Light"/>
              </a:defRPr>
            </a:lvl7pPr>
            <a:lvl8pPr indent="1118860" algn="ctr" defTabSz="408473">
              <a:defRPr sz="3500">
                <a:latin typeface="+mn-lt"/>
                <a:ea typeface="+mn-ea"/>
                <a:cs typeface="+mn-cs"/>
                <a:sym typeface="Helvetica Light"/>
              </a:defRPr>
            </a:lvl8pPr>
            <a:lvl9pPr indent="1278697" algn="ctr" defTabSz="408473">
              <a:defRPr sz="3500">
                <a:latin typeface="+mn-lt"/>
                <a:ea typeface="+mn-ea"/>
                <a:cs typeface="+mn-cs"/>
                <a:sym typeface="Helvetica Light"/>
              </a:defRPr>
            </a:lvl9pPr>
          </a:lstStyle>
          <a:p>
            <a:pPr>
              <a:defRPr sz="1800">
                <a:solidFill>
                  <a:srgbClr val="000000"/>
                </a:solidFill>
              </a:defRPr>
            </a:pPr>
            <a:fld id="{86CB4B4D-7CA3-9044-876B-883B54F8677D}" type="slidenum">
              <a:rPr lang="en-US" altLang="zh-CN" sz="2000" smtClean="0">
                <a:solidFill>
                  <a:schemeClr val="bg1">
                    <a:lumMod val="75000"/>
                  </a:schemeClr>
                </a:solidFill>
                <a:latin typeface="微软雅黑" pitchFamily="34" charset="-122"/>
                <a:ea typeface="微软雅黑" pitchFamily="34" charset="-122"/>
              </a:rPr>
              <a:pPr>
                <a:defRPr sz="1800">
                  <a:solidFill>
                    <a:srgbClr val="000000"/>
                  </a:solidFill>
                </a:defRPr>
              </a:pPr>
              <a:t>27</a:t>
            </a:fld>
            <a:endParaRPr lang="en-US" altLang="zh-CN" sz="2000">
              <a:solidFill>
                <a:schemeClr val="bg1">
                  <a:lumMod val="75000"/>
                </a:schemeClr>
              </a:solidFill>
              <a:latin typeface="微软雅黑" pitchFamily="34" charset="-122"/>
              <a:ea typeface="微软雅黑"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par>
                                <p:cTn id="8" presetID="21" presetClass="entr" presetSubtype="1" fill="hold" nodeType="withEffect">
                                  <p:stCondLst>
                                    <p:cond delay="250"/>
                                  </p:stCondLst>
                                  <p:childTnLst>
                                    <p:set>
                                      <p:cBhvr>
                                        <p:cTn id="9" dur="1" fill="hold">
                                          <p:stCondLst>
                                            <p:cond delay="0"/>
                                          </p:stCondLst>
                                        </p:cTn>
                                        <p:tgtEl>
                                          <p:spTgt spid="3"/>
                                        </p:tgtEl>
                                        <p:attrNameLst>
                                          <p:attrName>style.visibility</p:attrName>
                                        </p:attrNameLst>
                                      </p:cBhvr>
                                      <p:to>
                                        <p:strVal val="visible"/>
                                      </p:to>
                                    </p:set>
                                    <p:animEffect transition="in" filter="wheel(1)">
                                      <p:cBhvr>
                                        <p:cTn id="10" dur="2000"/>
                                        <p:tgtEl>
                                          <p:spTgt spid="3"/>
                                        </p:tgtEl>
                                      </p:cBhvr>
                                    </p:animEffect>
                                  </p:childTnLst>
                                </p:cTn>
                              </p:par>
                              <p:par>
                                <p:cTn id="11" presetID="21" presetClass="entr" presetSubtype="1" fill="hold" nodeType="withEffect">
                                  <p:stCondLst>
                                    <p:cond delay="500"/>
                                  </p:stCondLst>
                                  <p:childTnLst>
                                    <p:set>
                                      <p:cBhvr>
                                        <p:cTn id="12" dur="1" fill="hold">
                                          <p:stCondLst>
                                            <p:cond delay="0"/>
                                          </p:stCondLst>
                                        </p:cTn>
                                        <p:tgtEl>
                                          <p:spTgt spid="4"/>
                                        </p:tgtEl>
                                        <p:attrNameLst>
                                          <p:attrName>style.visibility</p:attrName>
                                        </p:attrNameLst>
                                      </p:cBhvr>
                                      <p:to>
                                        <p:strVal val="visible"/>
                                      </p:to>
                                    </p:set>
                                    <p:animEffect transition="in" filter="wheel(1)">
                                      <p:cBhvr>
                                        <p:cTn id="13" dur="2000"/>
                                        <p:tgtEl>
                                          <p:spTgt spid="4"/>
                                        </p:tgtEl>
                                      </p:cBhvr>
                                    </p:animEffect>
                                  </p:childTnLst>
                                </p:cTn>
                              </p:par>
                              <p:par>
                                <p:cTn id="14" presetID="21" presetClass="entr" presetSubtype="1" fill="hold" nodeType="withEffect">
                                  <p:stCondLst>
                                    <p:cond delay="750"/>
                                  </p:stCondLst>
                                  <p:childTnLst>
                                    <p:set>
                                      <p:cBhvr>
                                        <p:cTn id="15" dur="1" fill="hold">
                                          <p:stCondLst>
                                            <p:cond delay="0"/>
                                          </p:stCondLst>
                                        </p:cTn>
                                        <p:tgtEl>
                                          <p:spTgt spid="5"/>
                                        </p:tgtEl>
                                        <p:attrNameLst>
                                          <p:attrName>style.visibility</p:attrName>
                                        </p:attrNameLst>
                                      </p:cBhvr>
                                      <p:to>
                                        <p:strVal val="visible"/>
                                      </p:to>
                                    </p:set>
                                    <p:animEffect transition="in" filter="wheel(1)">
                                      <p:cBhvr>
                                        <p:cTn id="16" dur="2000"/>
                                        <p:tgtEl>
                                          <p:spTgt spid="5"/>
                                        </p:tgtEl>
                                      </p:cBhvr>
                                    </p:animEffect>
                                  </p:childTnLst>
                                </p:cTn>
                              </p:par>
                            </p:childTnLst>
                          </p:cTn>
                        </p:par>
                        <p:par>
                          <p:cTn id="17" fill="hold">
                            <p:stCondLst>
                              <p:cond delay="2750"/>
                            </p:stCondLst>
                            <p:childTnLst>
                              <p:par>
                                <p:cTn id="18" presetID="53" presetClass="entr" presetSubtype="528" fill="hold" grpId="0" nodeType="afterEffect">
                                  <p:stCondLst>
                                    <p:cond delay="0"/>
                                  </p:stCondLst>
                                  <p:childTnLst>
                                    <p:set>
                                      <p:cBhvr>
                                        <p:cTn id="19" dur="1" fill="hold">
                                          <p:stCondLst>
                                            <p:cond delay="0"/>
                                          </p:stCondLst>
                                        </p:cTn>
                                        <p:tgtEl>
                                          <p:spTgt spid="1391"/>
                                        </p:tgtEl>
                                        <p:attrNameLst>
                                          <p:attrName>style.visibility</p:attrName>
                                        </p:attrNameLst>
                                      </p:cBhvr>
                                      <p:to>
                                        <p:strVal val="visible"/>
                                      </p:to>
                                    </p:set>
                                    <p:anim calcmode="lin" valueType="num">
                                      <p:cBhvr>
                                        <p:cTn id="20" dur="500" fill="hold"/>
                                        <p:tgtEl>
                                          <p:spTgt spid="1391"/>
                                        </p:tgtEl>
                                        <p:attrNameLst>
                                          <p:attrName>ppt_w</p:attrName>
                                        </p:attrNameLst>
                                      </p:cBhvr>
                                      <p:tavLst>
                                        <p:tav tm="0">
                                          <p:val>
                                            <p:fltVal val="0"/>
                                          </p:val>
                                        </p:tav>
                                        <p:tav tm="100000">
                                          <p:val>
                                            <p:strVal val="#ppt_w"/>
                                          </p:val>
                                        </p:tav>
                                      </p:tavLst>
                                    </p:anim>
                                    <p:anim calcmode="lin" valueType="num">
                                      <p:cBhvr>
                                        <p:cTn id="21" dur="500" fill="hold"/>
                                        <p:tgtEl>
                                          <p:spTgt spid="1391"/>
                                        </p:tgtEl>
                                        <p:attrNameLst>
                                          <p:attrName>ppt_h</p:attrName>
                                        </p:attrNameLst>
                                      </p:cBhvr>
                                      <p:tavLst>
                                        <p:tav tm="0">
                                          <p:val>
                                            <p:fltVal val="0"/>
                                          </p:val>
                                        </p:tav>
                                        <p:tav tm="100000">
                                          <p:val>
                                            <p:strVal val="#ppt_h"/>
                                          </p:val>
                                        </p:tav>
                                      </p:tavLst>
                                    </p:anim>
                                    <p:animEffect transition="in" filter="fade">
                                      <p:cBhvr>
                                        <p:cTn id="22" dur="500"/>
                                        <p:tgtEl>
                                          <p:spTgt spid="1391"/>
                                        </p:tgtEl>
                                      </p:cBhvr>
                                    </p:animEffect>
                                    <p:anim calcmode="lin" valueType="num">
                                      <p:cBhvr>
                                        <p:cTn id="23" dur="500" fill="hold"/>
                                        <p:tgtEl>
                                          <p:spTgt spid="1391"/>
                                        </p:tgtEl>
                                        <p:attrNameLst>
                                          <p:attrName>ppt_x</p:attrName>
                                        </p:attrNameLst>
                                      </p:cBhvr>
                                      <p:tavLst>
                                        <p:tav tm="0">
                                          <p:val>
                                            <p:fltVal val="0.5"/>
                                          </p:val>
                                        </p:tav>
                                        <p:tav tm="100000">
                                          <p:val>
                                            <p:strVal val="#ppt_x"/>
                                          </p:val>
                                        </p:tav>
                                      </p:tavLst>
                                    </p:anim>
                                    <p:anim calcmode="lin" valueType="num">
                                      <p:cBhvr>
                                        <p:cTn id="24" dur="500" fill="hold"/>
                                        <p:tgtEl>
                                          <p:spTgt spid="1391"/>
                                        </p:tgtEl>
                                        <p:attrNameLst>
                                          <p:attrName>ppt_y</p:attrName>
                                        </p:attrNameLst>
                                      </p:cBhvr>
                                      <p:tavLst>
                                        <p:tav tm="0">
                                          <p:val>
                                            <p:fltVal val="0.5"/>
                                          </p:val>
                                        </p:tav>
                                        <p:tav tm="100000">
                                          <p:val>
                                            <p:strVal val="#ppt_y"/>
                                          </p:val>
                                        </p:tav>
                                      </p:tavLst>
                                    </p:anim>
                                  </p:childTnLst>
                                </p:cTn>
                              </p:par>
                              <p:par>
                                <p:cTn id="25" presetID="53" presetClass="entr" presetSubtype="528" fill="hold" grpId="0" nodeType="withEffect">
                                  <p:stCondLst>
                                    <p:cond delay="250"/>
                                  </p:stCondLst>
                                  <p:childTnLst>
                                    <p:set>
                                      <p:cBhvr>
                                        <p:cTn id="26" dur="1" fill="hold">
                                          <p:stCondLst>
                                            <p:cond delay="0"/>
                                          </p:stCondLst>
                                        </p:cTn>
                                        <p:tgtEl>
                                          <p:spTgt spid="1395"/>
                                        </p:tgtEl>
                                        <p:attrNameLst>
                                          <p:attrName>style.visibility</p:attrName>
                                        </p:attrNameLst>
                                      </p:cBhvr>
                                      <p:to>
                                        <p:strVal val="visible"/>
                                      </p:to>
                                    </p:set>
                                    <p:anim calcmode="lin" valueType="num">
                                      <p:cBhvr>
                                        <p:cTn id="27" dur="500" fill="hold"/>
                                        <p:tgtEl>
                                          <p:spTgt spid="1395"/>
                                        </p:tgtEl>
                                        <p:attrNameLst>
                                          <p:attrName>ppt_w</p:attrName>
                                        </p:attrNameLst>
                                      </p:cBhvr>
                                      <p:tavLst>
                                        <p:tav tm="0">
                                          <p:val>
                                            <p:fltVal val="0"/>
                                          </p:val>
                                        </p:tav>
                                        <p:tav tm="100000">
                                          <p:val>
                                            <p:strVal val="#ppt_w"/>
                                          </p:val>
                                        </p:tav>
                                      </p:tavLst>
                                    </p:anim>
                                    <p:anim calcmode="lin" valueType="num">
                                      <p:cBhvr>
                                        <p:cTn id="28" dur="500" fill="hold"/>
                                        <p:tgtEl>
                                          <p:spTgt spid="1395"/>
                                        </p:tgtEl>
                                        <p:attrNameLst>
                                          <p:attrName>ppt_h</p:attrName>
                                        </p:attrNameLst>
                                      </p:cBhvr>
                                      <p:tavLst>
                                        <p:tav tm="0">
                                          <p:val>
                                            <p:fltVal val="0"/>
                                          </p:val>
                                        </p:tav>
                                        <p:tav tm="100000">
                                          <p:val>
                                            <p:strVal val="#ppt_h"/>
                                          </p:val>
                                        </p:tav>
                                      </p:tavLst>
                                    </p:anim>
                                    <p:animEffect transition="in" filter="fade">
                                      <p:cBhvr>
                                        <p:cTn id="29" dur="500"/>
                                        <p:tgtEl>
                                          <p:spTgt spid="1395"/>
                                        </p:tgtEl>
                                      </p:cBhvr>
                                    </p:animEffect>
                                    <p:anim calcmode="lin" valueType="num">
                                      <p:cBhvr>
                                        <p:cTn id="30" dur="500" fill="hold"/>
                                        <p:tgtEl>
                                          <p:spTgt spid="1395"/>
                                        </p:tgtEl>
                                        <p:attrNameLst>
                                          <p:attrName>ppt_x</p:attrName>
                                        </p:attrNameLst>
                                      </p:cBhvr>
                                      <p:tavLst>
                                        <p:tav tm="0">
                                          <p:val>
                                            <p:fltVal val="0.5"/>
                                          </p:val>
                                        </p:tav>
                                        <p:tav tm="100000">
                                          <p:val>
                                            <p:strVal val="#ppt_x"/>
                                          </p:val>
                                        </p:tav>
                                      </p:tavLst>
                                    </p:anim>
                                    <p:anim calcmode="lin" valueType="num">
                                      <p:cBhvr>
                                        <p:cTn id="31" dur="500" fill="hold"/>
                                        <p:tgtEl>
                                          <p:spTgt spid="1395"/>
                                        </p:tgtEl>
                                        <p:attrNameLst>
                                          <p:attrName>ppt_y</p:attrName>
                                        </p:attrNameLst>
                                      </p:cBhvr>
                                      <p:tavLst>
                                        <p:tav tm="0">
                                          <p:val>
                                            <p:fltVal val="0.5"/>
                                          </p:val>
                                        </p:tav>
                                        <p:tav tm="100000">
                                          <p:val>
                                            <p:strVal val="#ppt_y"/>
                                          </p:val>
                                        </p:tav>
                                      </p:tavLst>
                                    </p:anim>
                                  </p:childTnLst>
                                </p:cTn>
                              </p:par>
                              <p:par>
                                <p:cTn id="32" presetID="53" presetClass="entr" presetSubtype="528" fill="hold" grpId="0" nodeType="withEffect">
                                  <p:stCondLst>
                                    <p:cond delay="500"/>
                                  </p:stCondLst>
                                  <p:childTnLst>
                                    <p:set>
                                      <p:cBhvr>
                                        <p:cTn id="33" dur="1" fill="hold">
                                          <p:stCondLst>
                                            <p:cond delay="0"/>
                                          </p:stCondLst>
                                        </p:cTn>
                                        <p:tgtEl>
                                          <p:spTgt spid="1399"/>
                                        </p:tgtEl>
                                        <p:attrNameLst>
                                          <p:attrName>style.visibility</p:attrName>
                                        </p:attrNameLst>
                                      </p:cBhvr>
                                      <p:to>
                                        <p:strVal val="visible"/>
                                      </p:to>
                                    </p:set>
                                    <p:anim calcmode="lin" valueType="num">
                                      <p:cBhvr>
                                        <p:cTn id="34" dur="500" fill="hold"/>
                                        <p:tgtEl>
                                          <p:spTgt spid="1399"/>
                                        </p:tgtEl>
                                        <p:attrNameLst>
                                          <p:attrName>ppt_w</p:attrName>
                                        </p:attrNameLst>
                                      </p:cBhvr>
                                      <p:tavLst>
                                        <p:tav tm="0">
                                          <p:val>
                                            <p:fltVal val="0"/>
                                          </p:val>
                                        </p:tav>
                                        <p:tav tm="100000">
                                          <p:val>
                                            <p:strVal val="#ppt_w"/>
                                          </p:val>
                                        </p:tav>
                                      </p:tavLst>
                                    </p:anim>
                                    <p:anim calcmode="lin" valueType="num">
                                      <p:cBhvr>
                                        <p:cTn id="35" dur="500" fill="hold"/>
                                        <p:tgtEl>
                                          <p:spTgt spid="1399"/>
                                        </p:tgtEl>
                                        <p:attrNameLst>
                                          <p:attrName>ppt_h</p:attrName>
                                        </p:attrNameLst>
                                      </p:cBhvr>
                                      <p:tavLst>
                                        <p:tav tm="0">
                                          <p:val>
                                            <p:fltVal val="0"/>
                                          </p:val>
                                        </p:tav>
                                        <p:tav tm="100000">
                                          <p:val>
                                            <p:strVal val="#ppt_h"/>
                                          </p:val>
                                        </p:tav>
                                      </p:tavLst>
                                    </p:anim>
                                    <p:animEffect transition="in" filter="fade">
                                      <p:cBhvr>
                                        <p:cTn id="36" dur="500"/>
                                        <p:tgtEl>
                                          <p:spTgt spid="1399"/>
                                        </p:tgtEl>
                                      </p:cBhvr>
                                    </p:animEffect>
                                    <p:anim calcmode="lin" valueType="num">
                                      <p:cBhvr>
                                        <p:cTn id="37" dur="500" fill="hold"/>
                                        <p:tgtEl>
                                          <p:spTgt spid="1399"/>
                                        </p:tgtEl>
                                        <p:attrNameLst>
                                          <p:attrName>ppt_x</p:attrName>
                                        </p:attrNameLst>
                                      </p:cBhvr>
                                      <p:tavLst>
                                        <p:tav tm="0">
                                          <p:val>
                                            <p:fltVal val="0.5"/>
                                          </p:val>
                                        </p:tav>
                                        <p:tav tm="100000">
                                          <p:val>
                                            <p:strVal val="#ppt_x"/>
                                          </p:val>
                                        </p:tav>
                                      </p:tavLst>
                                    </p:anim>
                                    <p:anim calcmode="lin" valueType="num">
                                      <p:cBhvr>
                                        <p:cTn id="38" dur="500" fill="hold"/>
                                        <p:tgtEl>
                                          <p:spTgt spid="1399"/>
                                        </p:tgtEl>
                                        <p:attrNameLst>
                                          <p:attrName>ppt_y</p:attrName>
                                        </p:attrNameLst>
                                      </p:cBhvr>
                                      <p:tavLst>
                                        <p:tav tm="0">
                                          <p:val>
                                            <p:fltVal val="0.5"/>
                                          </p:val>
                                        </p:tav>
                                        <p:tav tm="100000">
                                          <p:val>
                                            <p:strVal val="#ppt_y"/>
                                          </p:val>
                                        </p:tav>
                                      </p:tavLst>
                                    </p:anim>
                                  </p:childTnLst>
                                </p:cTn>
                              </p:par>
                              <p:par>
                                <p:cTn id="39" presetID="53" presetClass="entr" presetSubtype="528" fill="hold" grpId="0" nodeType="withEffect">
                                  <p:stCondLst>
                                    <p:cond delay="750"/>
                                  </p:stCondLst>
                                  <p:childTnLst>
                                    <p:set>
                                      <p:cBhvr>
                                        <p:cTn id="40" dur="1" fill="hold">
                                          <p:stCondLst>
                                            <p:cond delay="0"/>
                                          </p:stCondLst>
                                        </p:cTn>
                                        <p:tgtEl>
                                          <p:spTgt spid="1403"/>
                                        </p:tgtEl>
                                        <p:attrNameLst>
                                          <p:attrName>style.visibility</p:attrName>
                                        </p:attrNameLst>
                                      </p:cBhvr>
                                      <p:to>
                                        <p:strVal val="visible"/>
                                      </p:to>
                                    </p:set>
                                    <p:anim calcmode="lin" valueType="num">
                                      <p:cBhvr>
                                        <p:cTn id="41" dur="500" fill="hold"/>
                                        <p:tgtEl>
                                          <p:spTgt spid="1403"/>
                                        </p:tgtEl>
                                        <p:attrNameLst>
                                          <p:attrName>ppt_w</p:attrName>
                                        </p:attrNameLst>
                                      </p:cBhvr>
                                      <p:tavLst>
                                        <p:tav tm="0">
                                          <p:val>
                                            <p:fltVal val="0"/>
                                          </p:val>
                                        </p:tav>
                                        <p:tav tm="100000">
                                          <p:val>
                                            <p:strVal val="#ppt_w"/>
                                          </p:val>
                                        </p:tav>
                                      </p:tavLst>
                                    </p:anim>
                                    <p:anim calcmode="lin" valueType="num">
                                      <p:cBhvr>
                                        <p:cTn id="42" dur="500" fill="hold"/>
                                        <p:tgtEl>
                                          <p:spTgt spid="1403"/>
                                        </p:tgtEl>
                                        <p:attrNameLst>
                                          <p:attrName>ppt_h</p:attrName>
                                        </p:attrNameLst>
                                      </p:cBhvr>
                                      <p:tavLst>
                                        <p:tav tm="0">
                                          <p:val>
                                            <p:fltVal val="0"/>
                                          </p:val>
                                        </p:tav>
                                        <p:tav tm="100000">
                                          <p:val>
                                            <p:strVal val="#ppt_h"/>
                                          </p:val>
                                        </p:tav>
                                      </p:tavLst>
                                    </p:anim>
                                    <p:animEffect transition="in" filter="fade">
                                      <p:cBhvr>
                                        <p:cTn id="43" dur="500"/>
                                        <p:tgtEl>
                                          <p:spTgt spid="1403"/>
                                        </p:tgtEl>
                                      </p:cBhvr>
                                    </p:animEffect>
                                    <p:anim calcmode="lin" valueType="num">
                                      <p:cBhvr>
                                        <p:cTn id="44" dur="500" fill="hold"/>
                                        <p:tgtEl>
                                          <p:spTgt spid="1403"/>
                                        </p:tgtEl>
                                        <p:attrNameLst>
                                          <p:attrName>ppt_x</p:attrName>
                                        </p:attrNameLst>
                                      </p:cBhvr>
                                      <p:tavLst>
                                        <p:tav tm="0">
                                          <p:val>
                                            <p:fltVal val="0.5"/>
                                          </p:val>
                                        </p:tav>
                                        <p:tav tm="100000">
                                          <p:val>
                                            <p:strVal val="#ppt_x"/>
                                          </p:val>
                                        </p:tav>
                                      </p:tavLst>
                                    </p:anim>
                                    <p:anim calcmode="lin" valueType="num">
                                      <p:cBhvr>
                                        <p:cTn id="45" dur="500" fill="hold"/>
                                        <p:tgtEl>
                                          <p:spTgt spid="1403"/>
                                        </p:tgtEl>
                                        <p:attrNameLst>
                                          <p:attrName>ppt_y</p:attrName>
                                        </p:attrNameLst>
                                      </p:cBhvr>
                                      <p:tavLst>
                                        <p:tav tm="0">
                                          <p:val>
                                            <p:fltVal val="0.5"/>
                                          </p:val>
                                        </p:tav>
                                        <p:tav tm="100000">
                                          <p:val>
                                            <p:strVal val="#ppt_y"/>
                                          </p:val>
                                        </p:tav>
                                      </p:tavLst>
                                    </p:anim>
                                  </p:childTnLst>
                                </p:cTn>
                              </p:par>
                              <p:par>
                                <p:cTn id="46" presetID="42" presetClass="entr" presetSubtype="0" fill="hold" nodeType="withEffect">
                                  <p:stCondLst>
                                    <p:cond delay="1000"/>
                                  </p:stCondLst>
                                  <p:childTnLst>
                                    <p:set>
                                      <p:cBhvr>
                                        <p:cTn id="47" dur="1" fill="hold">
                                          <p:stCondLst>
                                            <p:cond delay="0"/>
                                          </p:stCondLst>
                                        </p:cTn>
                                        <p:tgtEl>
                                          <p:spTgt spid="6"/>
                                        </p:tgtEl>
                                        <p:attrNameLst>
                                          <p:attrName>style.visibility</p:attrName>
                                        </p:attrNameLst>
                                      </p:cBhvr>
                                      <p:to>
                                        <p:strVal val="visible"/>
                                      </p:to>
                                    </p:set>
                                    <p:animEffect transition="in" filter="fade">
                                      <p:cBhvr>
                                        <p:cTn id="48" dur="1000"/>
                                        <p:tgtEl>
                                          <p:spTgt spid="6"/>
                                        </p:tgtEl>
                                      </p:cBhvr>
                                    </p:animEffect>
                                    <p:anim calcmode="lin" valueType="num">
                                      <p:cBhvr>
                                        <p:cTn id="49" dur="1000" fill="hold"/>
                                        <p:tgtEl>
                                          <p:spTgt spid="6"/>
                                        </p:tgtEl>
                                        <p:attrNameLst>
                                          <p:attrName>ppt_x</p:attrName>
                                        </p:attrNameLst>
                                      </p:cBhvr>
                                      <p:tavLst>
                                        <p:tav tm="0">
                                          <p:val>
                                            <p:strVal val="#ppt_x"/>
                                          </p:val>
                                        </p:tav>
                                        <p:tav tm="100000">
                                          <p:val>
                                            <p:strVal val="#ppt_x"/>
                                          </p:val>
                                        </p:tav>
                                      </p:tavLst>
                                    </p:anim>
                                    <p:anim calcmode="lin" valueType="num">
                                      <p:cBhvr>
                                        <p:cTn id="50" dur="1000" fill="hold"/>
                                        <p:tgtEl>
                                          <p:spTgt spid="6"/>
                                        </p:tgtEl>
                                        <p:attrNameLst>
                                          <p:attrName>ppt_y</p:attrName>
                                        </p:attrNameLst>
                                      </p:cBhvr>
                                      <p:tavLst>
                                        <p:tav tm="0">
                                          <p:val>
                                            <p:strVal val="#ppt_y+.1"/>
                                          </p:val>
                                        </p:tav>
                                        <p:tav tm="100000">
                                          <p:val>
                                            <p:strVal val="#ppt_y"/>
                                          </p:val>
                                        </p:tav>
                                      </p:tavLst>
                                    </p:anim>
                                  </p:childTnLst>
                                </p:cTn>
                              </p:par>
                              <p:par>
                                <p:cTn id="51" presetID="42" presetClass="entr" presetSubtype="0" fill="hold" nodeType="withEffect">
                                  <p:stCondLst>
                                    <p:cond delay="1250"/>
                                  </p:stCondLst>
                                  <p:childTnLst>
                                    <p:set>
                                      <p:cBhvr>
                                        <p:cTn id="52" dur="1" fill="hold">
                                          <p:stCondLst>
                                            <p:cond delay="0"/>
                                          </p:stCondLst>
                                        </p:cTn>
                                        <p:tgtEl>
                                          <p:spTgt spid="7"/>
                                        </p:tgtEl>
                                        <p:attrNameLst>
                                          <p:attrName>style.visibility</p:attrName>
                                        </p:attrNameLst>
                                      </p:cBhvr>
                                      <p:to>
                                        <p:strVal val="visible"/>
                                      </p:to>
                                    </p:set>
                                    <p:animEffect transition="in" filter="fade">
                                      <p:cBhvr>
                                        <p:cTn id="53" dur="1000"/>
                                        <p:tgtEl>
                                          <p:spTgt spid="7"/>
                                        </p:tgtEl>
                                      </p:cBhvr>
                                    </p:animEffect>
                                    <p:anim calcmode="lin" valueType="num">
                                      <p:cBhvr>
                                        <p:cTn id="54" dur="1000" fill="hold"/>
                                        <p:tgtEl>
                                          <p:spTgt spid="7"/>
                                        </p:tgtEl>
                                        <p:attrNameLst>
                                          <p:attrName>ppt_x</p:attrName>
                                        </p:attrNameLst>
                                      </p:cBhvr>
                                      <p:tavLst>
                                        <p:tav tm="0">
                                          <p:val>
                                            <p:strVal val="#ppt_x"/>
                                          </p:val>
                                        </p:tav>
                                        <p:tav tm="100000">
                                          <p:val>
                                            <p:strVal val="#ppt_x"/>
                                          </p:val>
                                        </p:tav>
                                      </p:tavLst>
                                    </p:anim>
                                    <p:anim calcmode="lin" valueType="num">
                                      <p:cBhvr>
                                        <p:cTn id="55" dur="1000" fill="hold"/>
                                        <p:tgtEl>
                                          <p:spTgt spid="7"/>
                                        </p:tgtEl>
                                        <p:attrNameLst>
                                          <p:attrName>ppt_y</p:attrName>
                                        </p:attrNameLst>
                                      </p:cBhvr>
                                      <p:tavLst>
                                        <p:tav tm="0">
                                          <p:val>
                                            <p:strVal val="#ppt_y+.1"/>
                                          </p:val>
                                        </p:tav>
                                        <p:tav tm="100000">
                                          <p:val>
                                            <p:strVal val="#ppt_y"/>
                                          </p:val>
                                        </p:tav>
                                      </p:tavLst>
                                    </p:anim>
                                  </p:childTnLst>
                                </p:cTn>
                              </p:par>
                              <p:par>
                                <p:cTn id="56" presetID="42" presetClass="entr" presetSubtype="0" fill="hold" nodeType="withEffect">
                                  <p:stCondLst>
                                    <p:cond delay="1500"/>
                                  </p:stCondLst>
                                  <p:childTnLst>
                                    <p:set>
                                      <p:cBhvr>
                                        <p:cTn id="57" dur="1" fill="hold">
                                          <p:stCondLst>
                                            <p:cond delay="0"/>
                                          </p:stCondLst>
                                        </p:cTn>
                                        <p:tgtEl>
                                          <p:spTgt spid="8"/>
                                        </p:tgtEl>
                                        <p:attrNameLst>
                                          <p:attrName>style.visibility</p:attrName>
                                        </p:attrNameLst>
                                      </p:cBhvr>
                                      <p:to>
                                        <p:strVal val="visible"/>
                                      </p:to>
                                    </p:set>
                                    <p:animEffect transition="in" filter="fade">
                                      <p:cBhvr>
                                        <p:cTn id="58" dur="1000"/>
                                        <p:tgtEl>
                                          <p:spTgt spid="8"/>
                                        </p:tgtEl>
                                      </p:cBhvr>
                                    </p:animEffect>
                                    <p:anim calcmode="lin" valueType="num">
                                      <p:cBhvr>
                                        <p:cTn id="59" dur="1000" fill="hold"/>
                                        <p:tgtEl>
                                          <p:spTgt spid="8"/>
                                        </p:tgtEl>
                                        <p:attrNameLst>
                                          <p:attrName>ppt_x</p:attrName>
                                        </p:attrNameLst>
                                      </p:cBhvr>
                                      <p:tavLst>
                                        <p:tav tm="0">
                                          <p:val>
                                            <p:strVal val="#ppt_x"/>
                                          </p:val>
                                        </p:tav>
                                        <p:tav tm="100000">
                                          <p:val>
                                            <p:strVal val="#ppt_x"/>
                                          </p:val>
                                        </p:tav>
                                      </p:tavLst>
                                    </p:anim>
                                    <p:anim calcmode="lin" valueType="num">
                                      <p:cBhvr>
                                        <p:cTn id="60" dur="1000" fill="hold"/>
                                        <p:tgtEl>
                                          <p:spTgt spid="8"/>
                                        </p:tgtEl>
                                        <p:attrNameLst>
                                          <p:attrName>ppt_y</p:attrName>
                                        </p:attrNameLst>
                                      </p:cBhvr>
                                      <p:tavLst>
                                        <p:tav tm="0">
                                          <p:val>
                                            <p:strVal val="#ppt_y+.1"/>
                                          </p:val>
                                        </p:tav>
                                        <p:tav tm="100000">
                                          <p:val>
                                            <p:strVal val="#ppt_y"/>
                                          </p:val>
                                        </p:tav>
                                      </p:tavLst>
                                    </p:anim>
                                  </p:childTnLst>
                                </p:cTn>
                              </p:par>
                              <p:par>
                                <p:cTn id="61" presetID="42" presetClass="entr" presetSubtype="0" fill="hold" nodeType="withEffect">
                                  <p:stCondLst>
                                    <p:cond delay="1750"/>
                                  </p:stCondLst>
                                  <p:childTnLst>
                                    <p:set>
                                      <p:cBhvr>
                                        <p:cTn id="62" dur="1" fill="hold">
                                          <p:stCondLst>
                                            <p:cond delay="0"/>
                                          </p:stCondLst>
                                        </p:cTn>
                                        <p:tgtEl>
                                          <p:spTgt spid="9"/>
                                        </p:tgtEl>
                                        <p:attrNameLst>
                                          <p:attrName>style.visibility</p:attrName>
                                        </p:attrNameLst>
                                      </p:cBhvr>
                                      <p:to>
                                        <p:strVal val="visible"/>
                                      </p:to>
                                    </p:set>
                                    <p:animEffect transition="in" filter="fade">
                                      <p:cBhvr>
                                        <p:cTn id="63" dur="1000"/>
                                        <p:tgtEl>
                                          <p:spTgt spid="9"/>
                                        </p:tgtEl>
                                      </p:cBhvr>
                                    </p:animEffect>
                                    <p:anim calcmode="lin" valueType="num">
                                      <p:cBhvr>
                                        <p:cTn id="64" dur="1000" fill="hold"/>
                                        <p:tgtEl>
                                          <p:spTgt spid="9"/>
                                        </p:tgtEl>
                                        <p:attrNameLst>
                                          <p:attrName>ppt_x</p:attrName>
                                        </p:attrNameLst>
                                      </p:cBhvr>
                                      <p:tavLst>
                                        <p:tav tm="0">
                                          <p:val>
                                            <p:strVal val="#ppt_x"/>
                                          </p:val>
                                        </p:tav>
                                        <p:tav tm="100000">
                                          <p:val>
                                            <p:strVal val="#ppt_x"/>
                                          </p:val>
                                        </p:tav>
                                      </p:tavLst>
                                    </p:anim>
                                    <p:anim calcmode="lin" valueType="num">
                                      <p:cBhvr>
                                        <p:cTn id="65"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91" grpId="0" animBg="1"/>
      <p:bldP spid="1395" grpId="0" animBg="1"/>
      <p:bldP spid="1399" grpId="0" animBg="1"/>
      <p:bldP spid="1403"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 name="Line 1"/>
          <p:cNvSpPr>
            <a:spLocks noChangeShapeType="1"/>
          </p:cNvSpPr>
          <p:nvPr/>
        </p:nvSpPr>
        <p:spPr bwMode="auto">
          <a:xfrm flipV="1">
            <a:off x="1716562" y="5187752"/>
            <a:ext cx="14030255" cy="0"/>
          </a:xfrm>
          <a:prstGeom prst="line">
            <a:avLst/>
          </a:prstGeom>
          <a:noFill/>
          <a:ln w="38100" cap="flat" cmpd="sng">
            <a:solidFill>
              <a:srgbClr val="929292"/>
            </a:solidFill>
            <a:prstDash val="dash"/>
            <a:round/>
            <a:headEnd type="diamond" w="med" len="med"/>
            <a:tailEnd type="diamond"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defTabSz="319674">
              <a:defRPr/>
            </a:pPr>
            <a:endParaRPr lang="es-ES" sz="800">
              <a:latin typeface="Helvetica" charset="0"/>
              <a:cs typeface="Helvetica" charset="0"/>
              <a:sym typeface="Helvetica" charset="0"/>
            </a:endParaRPr>
          </a:p>
        </p:txBody>
      </p:sp>
      <p:grpSp>
        <p:nvGrpSpPr>
          <p:cNvPr id="3" name="组合 2"/>
          <p:cNvGrpSpPr/>
          <p:nvPr/>
        </p:nvGrpSpPr>
        <p:grpSpPr>
          <a:xfrm>
            <a:off x="2225420" y="3758903"/>
            <a:ext cx="12653672" cy="2828877"/>
            <a:chOff x="3179763" y="5383213"/>
            <a:chExt cx="18080037" cy="4051300"/>
          </a:xfrm>
        </p:grpSpPr>
        <p:sp>
          <p:nvSpPr>
            <p:cNvPr id="39" name="AutoShape 3"/>
            <p:cNvSpPr>
              <a:spLocks/>
            </p:cNvSpPr>
            <p:nvPr/>
          </p:nvSpPr>
          <p:spPr bwMode="auto">
            <a:xfrm>
              <a:off x="13693775" y="5383213"/>
              <a:ext cx="4035425" cy="201136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774" y="5862"/>
                  </a:moveTo>
                  <a:cubicBezTo>
                    <a:pt x="15135" y="5862"/>
                    <a:pt x="18675" y="12960"/>
                    <a:pt x="18675" y="21599"/>
                  </a:cubicBezTo>
                  <a:cubicBezTo>
                    <a:pt x="21599" y="21599"/>
                    <a:pt x="21599" y="21599"/>
                    <a:pt x="21599" y="21599"/>
                  </a:cubicBezTo>
                  <a:cubicBezTo>
                    <a:pt x="21599" y="9565"/>
                    <a:pt x="16777" y="0"/>
                    <a:pt x="10774" y="0"/>
                  </a:cubicBezTo>
                  <a:cubicBezTo>
                    <a:pt x="4771" y="0"/>
                    <a:pt x="0" y="9565"/>
                    <a:pt x="0" y="21599"/>
                  </a:cubicBezTo>
                  <a:cubicBezTo>
                    <a:pt x="2924" y="21599"/>
                    <a:pt x="2924" y="21599"/>
                    <a:pt x="2924" y="21599"/>
                  </a:cubicBezTo>
                  <a:cubicBezTo>
                    <a:pt x="2924" y="12960"/>
                    <a:pt x="6464" y="5862"/>
                    <a:pt x="10774" y="5862"/>
                  </a:cubicBezTo>
                  <a:close/>
                </a:path>
              </a:pathLst>
            </a:custGeom>
            <a:solidFill>
              <a:schemeClr val="accent5"/>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45719" tIns="45719" rIns="45719" bIns="45719"/>
            <a:lstStyle/>
            <a:p>
              <a:pPr algn="l" defTabSz="639348">
                <a:defRPr/>
              </a:pPr>
              <a:endParaRPr lang="es-ES" sz="1300">
                <a:solidFill>
                  <a:srgbClr val="214E6F"/>
                </a:solidFill>
                <a:latin typeface="Calibri" charset="0"/>
                <a:cs typeface="Calibri" charset="0"/>
                <a:sym typeface="Calibri" charset="0"/>
              </a:endParaRPr>
            </a:p>
          </p:txBody>
        </p:sp>
        <p:sp>
          <p:nvSpPr>
            <p:cNvPr id="40" name="AutoShape 4"/>
            <p:cNvSpPr>
              <a:spLocks/>
            </p:cNvSpPr>
            <p:nvPr/>
          </p:nvSpPr>
          <p:spPr bwMode="auto">
            <a:xfrm rot="10800000" flipH="1">
              <a:off x="10210800" y="7407275"/>
              <a:ext cx="4033838" cy="20113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774" y="5862"/>
                  </a:moveTo>
                  <a:cubicBezTo>
                    <a:pt x="15135" y="5862"/>
                    <a:pt x="18675" y="12960"/>
                    <a:pt x="18675" y="21599"/>
                  </a:cubicBezTo>
                  <a:cubicBezTo>
                    <a:pt x="21599" y="21599"/>
                    <a:pt x="21599" y="21599"/>
                    <a:pt x="21599" y="21599"/>
                  </a:cubicBezTo>
                  <a:cubicBezTo>
                    <a:pt x="21599" y="9565"/>
                    <a:pt x="16777" y="0"/>
                    <a:pt x="10774" y="0"/>
                  </a:cubicBezTo>
                  <a:cubicBezTo>
                    <a:pt x="4771" y="0"/>
                    <a:pt x="0" y="9565"/>
                    <a:pt x="0" y="21599"/>
                  </a:cubicBezTo>
                  <a:cubicBezTo>
                    <a:pt x="2924" y="21599"/>
                    <a:pt x="2924" y="21599"/>
                    <a:pt x="2924" y="21599"/>
                  </a:cubicBezTo>
                  <a:cubicBezTo>
                    <a:pt x="2924" y="12960"/>
                    <a:pt x="6464" y="5862"/>
                    <a:pt x="10774" y="5862"/>
                  </a:cubicBezTo>
                  <a:close/>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45719" tIns="45719" rIns="45719" bIns="45719"/>
            <a:lstStyle/>
            <a:p>
              <a:pPr algn="l" defTabSz="639348">
                <a:defRPr/>
              </a:pPr>
              <a:endParaRPr lang="es-ES" sz="1300">
                <a:solidFill>
                  <a:srgbClr val="214E6F"/>
                </a:solidFill>
                <a:latin typeface="Calibri" charset="0"/>
                <a:cs typeface="Calibri" charset="0"/>
                <a:sym typeface="Calibri" charset="0"/>
              </a:endParaRPr>
            </a:p>
          </p:txBody>
        </p:sp>
        <p:sp>
          <p:nvSpPr>
            <p:cNvPr id="41" name="AutoShape 5"/>
            <p:cNvSpPr>
              <a:spLocks/>
            </p:cNvSpPr>
            <p:nvPr/>
          </p:nvSpPr>
          <p:spPr bwMode="auto">
            <a:xfrm>
              <a:off x="6688138" y="5383213"/>
              <a:ext cx="4035425" cy="201136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774" y="5862"/>
                  </a:moveTo>
                  <a:cubicBezTo>
                    <a:pt x="15135" y="5862"/>
                    <a:pt x="18675" y="12960"/>
                    <a:pt x="18675" y="21599"/>
                  </a:cubicBezTo>
                  <a:cubicBezTo>
                    <a:pt x="21599" y="21599"/>
                    <a:pt x="21599" y="21599"/>
                    <a:pt x="21599" y="21599"/>
                  </a:cubicBezTo>
                  <a:cubicBezTo>
                    <a:pt x="21599" y="9565"/>
                    <a:pt x="16777" y="0"/>
                    <a:pt x="10774" y="0"/>
                  </a:cubicBezTo>
                  <a:cubicBezTo>
                    <a:pt x="4771" y="0"/>
                    <a:pt x="0" y="9565"/>
                    <a:pt x="0" y="21599"/>
                  </a:cubicBezTo>
                  <a:cubicBezTo>
                    <a:pt x="2924" y="21599"/>
                    <a:pt x="2924" y="21599"/>
                    <a:pt x="2924" y="21599"/>
                  </a:cubicBezTo>
                  <a:cubicBezTo>
                    <a:pt x="2924" y="12960"/>
                    <a:pt x="6464" y="5862"/>
                    <a:pt x="10774" y="5862"/>
                  </a:cubicBezTo>
                  <a:close/>
                </a:path>
              </a:pathLst>
            </a:custGeom>
            <a:solidFill>
              <a:schemeClr val="accent3"/>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45719" tIns="45719" rIns="45719" bIns="45719"/>
            <a:lstStyle/>
            <a:p>
              <a:pPr algn="l" defTabSz="639348">
                <a:defRPr/>
              </a:pPr>
              <a:endParaRPr lang="es-ES" sz="1300">
                <a:solidFill>
                  <a:srgbClr val="214E6F"/>
                </a:solidFill>
                <a:latin typeface="Calibri" charset="0"/>
                <a:cs typeface="Calibri" charset="0"/>
                <a:sym typeface="Calibri" charset="0"/>
              </a:endParaRPr>
            </a:p>
          </p:txBody>
        </p:sp>
        <p:sp>
          <p:nvSpPr>
            <p:cNvPr id="43" name="AutoShape 7"/>
            <p:cNvSpPr>
              <a:spLocks/>
            </p:cNvSpPr>
            <p:nvPr/>
          </p:nvSpPr>
          <p:spPr bwMode="auto">
            <a:xfrm rot="10800000" flipH="1">
              <a:off x="3179763" y="7407275"/>
              <a:ext cx="4033837" cy="20113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774" y="5862"/>
                  </a:moveTo>
                  <a:cubicBezTo>
                    <a:pt x="15135" y="5862"/>
                    <a:pt x="18675" y="12960"/>
                    <a:pt x="18675" y="21599"/>
                  </a:cubicBezTo>
                  <a:cubicBezTo>
                    <a:pt x="21599" y="21599"/>
                    <a:pt x="21599" y="21599"/>
                    <a:pt x="21599" y="21599"/>
                  </a:cubicBezTo>
                  <a:cubicBezTo>
                    <a:pt x="21599" y="9565"/>
                    <a:pt x="16777" y="0"/>
                    <a:pt x="10774" y="0"/>
                  </a:cubicBezTo>
                  <a:cubicBezTo>
                    <a:pt x="4771" y="0"/>
                    <a:pt x="0" y="9565"/>
                    <a:pt x="0" y="21599"/>
                  </a:cubicBezTo>
                  <a:cubicBezTo>
                    <a:pt x="2924" y="21599"/>
                    <a:pt x="2924" y="21599"/>
                    <a:pt x="2924" y="21599"/>
                  </a:cubicBezTo>
                  <a:cubicBezTo>
                    <a:pt x="2924" y="12960"/>
                    <a:pt x="6464" y="5862"/>
                    <a:pt x="10774" y="5862"/>
                  </a:cubicBezTo>
                  <a:close/>
                </a:path>
              </a:pathLst>
            </a:custGeom>
            <a:solidFill>
              <a:schemeClr val="accent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45719" tIns="45719" rIns="45719" bIns="45719"/>
            <a:lstStyle/>
            <a:p>
              <a:pPr algn="l" defTabSz="639348">
                <a:defRPr/>
              </a:pPr>
              <a:endParaRPr lang="es-ES" sz="1300">
                <a:solidFill>
                  <a:srgbClr val="214E6F"/>
                </a:solidFill>
                <a:latin typeface="Calibri" charset="0"/>
                <a:cs typeface="Calibri" charset="0"/>
                <a:sym typeface="Calibri" charset="0"/>
              </a:endParaRPr>
            </a:p>
          </p:txBody>
        </p:sp>
        <p:sp>
          <p:nvSpPr>
            <p:cNvPr id="46" name="AutoShape 10"/>
            <p:cNvSpPr>
              <a:spLocks/>
            </p:cNvSpPr>
            <p:nvPr/>
          </p:nvSpPr>
          <p:spPr bwMode="auto">
            <a:xfrm rot="10800000" flipH="1">
              <a:off x="17225963" y="7424738"/>
              <a:ext cx="4033837" cy="2009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774" y="5862"/>
                  </a:moveTo>
                  <a:cubicBezTo>
                    <a:pt x="15135" y="5862"/>
                    <a:pt x="18675" y="12960"/>
                    <a:pt x="18675" y="21599"/>
                  </a:cubicBezTo>
                  <a:cubicBezTo>
                    <a:pt x="21599" y="21599"/>
                    <a:pt x="21599" y="21599"/>
                    <a:pt x="21599" y="21599"/>
                  </a:cubicBezTo>
                  <a:cubicBezTo>
                    <a:pt x="21599" y="9565"/>
                    <a:pt x="16777" y="0"/>
                    <a:pt x="10774" y="0"/>
                  </a:cubicBezTo>
                  <a:cubicBezTo>
                    <a:pt x="4771" y="0"/>
                    <a:pt x="0" y="9565"/>
                    <a:pt x="0" y="21599"/>
                  </a:cubicBezTo>
                  <a:cubicBezTo>
                    <a:pt x="2924" y="21599"/>
                    <a:pt x="2924" y="21599"/>
                    <a:pt x="2924" y="21599"/>
                  </a:cubicBezTo>
                  <a:cubicBezTo>
                    <a:pt x="2924" y="12960"/>
                    <a:pt x="6464" y="5862"/>
                    <a:pt x="10774" y="5862"/>
                  </a:cubicBezTo>
                  <a:close/>
                </a:path>
              </a:pathLst>
            </a:custGeom>
            <a:solidFill>
              <a:schemeClr val="accent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45719" tIns="45719" rIns="45719" bIns="45719"/>
            <a:lstStyle/>
            <a:p>
              <a:pPr algn="l" defTabSz="639348">
                <a:defRPr/>
              </a:pPr>
              <a:endParaRPr lang="es-ES" sz="1300">
                <a:solidFill>
                  <a:srgbClr val="214E6F"/>
                </a:solidFill>
                <a:latin typeface="Calibri" charset="0"/>
                <a:cs typeface="Calibri" charset="0"/>
                <a:sym typeface="Calibri" charset="0"/>
              </a:endParaRPr>
            </a:p>
          </p:txBody>
        </p:sp>
      </p:grpSp>
      <p:grpSp>
        <p:nvGrpSpPr>
          <p:cNvPr id="2" name="组合 1"/>
          <p:cNvGrpSpPr/>
          <p:nvPr/>
        </p:nvGrpSpPr>
        <p:grpSpPr>
          <a:xfrm>
            <a:off x="2225420" y="3782182"/>
            <a:ext cx="12650339" cy="2817792"/>
            <a:chOff x="3179763" y="5416550"/>
            <a:chExt cx="18075275" cy="4035425"/>
          </a:xfrm>
        </p:grpSpPr>
        <p:sp>
          <p:nvSpPr>
            <p:cNvPr id="42" name="AutoShape 6"/>
            <p:cNvSpPr>
              <a:spLocks/>
            </p:cNvSpPr>
            <p:nvPr/>
          </p:nvSpPr>
          <p:spPr bwMode="auto">
            <a:xfrm>
              <a:off x="3179763" y="5416550"/>
              <a:ext cx="4033837" cy="20113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774" y="5862"/>
                  </a:moveTo>
                  <a:cubicBezTo>
                    <a:pt x="15135" y="5862"/>
                    <a:pt x="18675" y="12960"/>
                    <a:pt x="18675" y="21599"/>
                  </a:cubicBezTo>
                  <a:cubicBezTo>
                    <a:pt x="21599" y="21599"/>
                    <a:pt x="21599" y="21599"/>
                    <a:pt x="21599" y="21599"/>
                  </a:cubicBezTo>
                  <a:cubicBezTo>
                    <a:pt x="21599" y="9565"/>
                    <a:pt x="16777" y="0"/>
                    <a:pt x="10774" y="0"/>
                  </a:cubicBezTo>
                  <a:cubicBezTo>
                    <a:pt x="4771" y="0"/>
                    <a:pt x="0" y="9565"/>
                    <a:pt x="0" y="21599"/>
                  </a:cubicBezTo>
                  <a:cubicBezTo>
                    <a:pt x="2924" y="21599"/>
                    <a:pt x="2924" y="21599"/>
                    <a:pt x="2924" y="21599"/>
                  </a:cubicBezTo>
                  <a:cubicBezTo>
                    <a:pt x="2924" y="12960"/>
                    <a:pt x="6464" y="5862"/>
                    <a:pt x="10774" y="5862"/>
                  </a:cubicBezTo>
                  <a:close/>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45719" tIns="45719" rIns="45719" bIns="45719"/>
            <a:lstStyle/>
            <a:p>
              <a:pPr algn="l" defTabSz="639348">
                <a:defRPr/>
              </a:pPr>
              <a:endParaRPr lang="es-ES" sz="1300">
                <a:latin typeface="Calibri" charset="0"/>
                <a:cs typeface="Calibri" charset="0"/>
                <a:sym typeface="Calibri" charset="0"/>
              </a:endParaRPr>
            </a:p>
          </p:txBody>
        </p:sp>
        <p:sp>
          <p:nvSpPr>
            <p:cNvPr id="44" name="AutoShape 8"/>
            <p:cNvSpPr>
              <a:spLocks/>
            </p:cNvSpPr>
            <p:nvPr/>
          </p:nvSpPr>
          <p:spPr bwMode="auto">
            <a:xfrm rot="10800000" flipH="1">
              <a:off x="6680200" y="7440613"/>
              <a:ext cx="4033838" cy="201136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774" y="5862"/>
                  </a:moveTo>
                  <a:cubicBezTo>
                    <a:pt x="15135" y="5862"/>
                    <a:pt x="18675" y="12960"/>
                    <a:pt x="18675" y="21599"/>
                  </a:cubicBezTo>
                  <a:cubicBezTo>
                    <a:pt x="21599" y="21599"/>
                    <a:pt x="21599" y="21599"/>
                    <a:pt x="21599" y="21599"/>
                  </a:cubicBezTo>
                  <a:cubicBezTo>
                    <a:pt x="21599" y="9565"/>
                    <a:pt x="16777" y="0"/>
                    <a:pt x="10774" y="0"/>
                  </a:cubicBezTo>
                  <a:cubicBezTo>
                    <a:pt x="4771" y="0"/>
                    <a:pt x="0" y="9565"/>
                    <a:pt x="0" y="21599"/>
                  </a:cubicBezTo>
                  <a:cubicBezTo>
                    <a:pt x="2924" y="21599"/>
                    <a:pt x="2924" y="21599"/>
                    <a:pt x="2924" y="21599"/>
                  </a:cubicBezTo>
                  <a:cubicBezTo>
                    <a:pt x="2924" y="12960"/>
                    <a:pt x="6464" y="5862"/>
                    <a:pt x="10774" y="5862"/>
                  </a:cubicBezTo>
                  <a:close/>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45719" tIns="45719" rIns="45719" bIns="45719"/>
            <a:lstStyle/>
            <a:p>
              <a:pPr algn="l" defTabSz="639348">
                <a:defRPr/>
              </a:pPr>
              <a:endParaRPr lang="es-ES" sz="1300">
                <a:latin typeface="Calibri" charset="0"/>
                <a:cs typeface="Calibri" charset="0"/>
                <a:sym typeface="Calibri" charset="0"/>
              </a:endParaRPr>
            </a:p>
          </p:txBody>
        </p:sp>
        <p:sp>
          <p:nvSpPr>
            <p:cNvPr id="45" name="AutoShape 9"/>
            <p:cNvSpPr>
              <a:spLocks/>
            </p:cNvSpPr>
            <p:nvPr/>
          </p:nvSpPr>
          <p:spPr bwMode="auto">
            <a:xfrm>
              <a:off x="10206038" y="5416550"/>
              <a:ext cx="4033837" cy="20113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774" y="5862"/>
                  </a:moveTo>
                  <a:cubicBezTo>
                    <a:pt x="15135" y="5862"/>
                    <a:pt x="18675" y="12960"/>
                    <a:pt x="18675" y="21599"/>
                  </a:cubicBezTo>
                  <a:cubicBezTo>
                    <a:pt x="21599" y="21599"/>
                    <a:pt x="21599" y="21599"/>
                    <a:pt x="21599" y="21599"/>
                  </a:cubicBezTo>
                  <a:cubicBezTo>
                    <a:pt x="21599" y="9565"/>
                    <a:pt x="16777" y="0"/>
                    <a:pt x="10774" y="0"/>
                  </a:cubicBezTo>
                  <a:cubicBezTo>
                    <a:pt x="4771" y="0"/>
                    <a:pt x="0" y="9565"/>
                    <a:pt x="0" y="21599"/>
                  </a:cubicBezTo>
                  <a:cubicBezTo>
                    <a:pt x="2924" y="21599"/>
                    <a:pt x="2924" y="21599"/>
                    <a:pt x="2924" y="21599"/>
                  </a:cubicBezTo>
                  <a:cubicBezTo>
                    <a:pt x="2924" y="12960"/>
                    <a:pt x="6464" y="5862"/>
                    <a:pt x="10774" y="5862"/>
                  </a:cubicBezTo>
                  <a:close/>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45719" tIns="45719" rIns="45719" bIns="45719"/>
            <a:lstStyle/>
            <a:p>
              <a:pPr algn="l" defTabSz="639348">
                <a:defRPr/>
              </a:pPr>
              <a:endParaRPr lang="es-ES" sz="1300">
                <a:latin typeface="Calibri" charset="0"/>
                <a:cs typeface="Calibri" charset="0"/>
                <a:sym typeface="Calibri" charset="0"/>
              </a:endParaRPr>
            </a:p>
          </p:txBody>
        </p:sp>
        <p:sp>
          <p:nvSpPr>
            <p:cNvPr id="47" name="AutoShape 11"/>
            <p:cNvSpPr>
              <a:spLocks/>
            </p:cNvSpPr>
            <p:nvPr/>
          </p:nvSpPr>
          <p:spPr bwMode="auto">
            <a:xfrm>
              <a:off x="17221200" y="5416550"/>
              <a:ext cx="4033838" cy="20113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774" y="5862"/>
                  </a:moveTo>
                  <a:cubicBezTo>
                    <a:pt x="15135" y="5862"/>
                    <a:pt x="18675" y="12960"/>
                    <a:pt x="18675" y="21599"/>
                  </a:cubicBezTo>
                  <a:cubicBezTo>
                    <a:pt x="21599" y="21599"/>
                    <a:pt x="21599" y="21599"/>
                    <a:pt x="21599" y="21599"/>
                  </a:cubicBezTo>
                  <a:cubicBezTo>
                    <a:pt x="21599" y="9565"/>
                    <a:pt x="16777" y="0"/>
                    <a:pt x="10774" y="0"/>
                  </a:cubicBezTo>
                  <a:cubicBezTo>
                    <a:pt x="4771" y="0"/>
                    <a:pt x="0" y="9565"/>
                    <a:pt x="0" y="21599"/>
                  </a:cubicBezTo>
                  <a:cubicBezTo>
                    <a:pt x="2924" y="21599"/>
                    <a:pt x="2924" y="21599"/>
                    <a:pt x="2924" y="21599"/>
                  </a:cubicBezTo>
                  <a:cubicBezTo>
                    <a:pt x="2924" y="12960"/>
                    <a:pt x="6464" y="5862"/>
                    <a:pt x="10774" y="5862"/>
                  </a:cubicBezTo>
                  <a:close/>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45719" tIns="45719" rIns="45719" bIns="45719"/>
            <a:lstStyle/>
            <a:p>
              <a:pPr algn="l" defTabSz="639348">
                <a:defRPr/>
              </a:pPr>
              <a:endParaRPr lang="es-ES" sz="1300">
                <a:latin typeface="Calibri" charset="0"/>
                <a:cs typeface="Calibri" charset="0"/>
                <a:sym typeface="Calibri" charset="0"/>
              </a:endParaRPr>
            </a:p>
          </p:txBody>
        </p:sp>
        <p:sp>
          <p:nvSpPr>
            <p:cNvPr id="48" name="AutoShape 12"/>
            <p:cNvSpPr>
              <a:spLocks/>
            </p:cNvSpPr>
            <p:nvPr/>
          </p:nvSpPr>
          <p:spPr bwMode="auto">
            <a:xfrm rot="10800000" flipH="1">
              <a:off x="13693775" y="7440613"/>
              <a:ext cx="4035425" cy="201136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774" y="5862"/>
                  </a:moveTo>
                  <a:cubicBezTo>
                    <a:pt x="15135" y="5862"/>
                    <a:pt x="18675" y="12960"/>
                    <a:pt x="18675" y="21599"/>
                  </a:cubicBezTo>
                  <a:cubicBezTo>
                    <a:pt x="21599" y="21599"/>
                    <a:pt x="21599" y="21599"/>
                    <a:pt x="21599" y="21599"/>
                  </a:cubicBezTo>
                  <a:cubicBezTo>
                    <a:pt x="21599" y="9565"/>
                    <a:pt x="16777" y="0"/>
                    <a:pt x="10774" y="0"/>
                  </a:cubicBezTo>
                  <a:cubicBezTo>
                    <a:pt x="4771" y="0"/>
                    <a:pt x="0" y="9565"/>
                    <a:pt x="0" y="21599"/>
                  </a:cubicBezTo>
                  <a:cubicBezTo>
                    <a:pt x="2924" y="21599"/>
                    <a:pt x="2924" y="21599"/>
                    <a:pt x="2924" y="21599"/>
                  </a:cubicBezTo>
                  <a:cubicBezTo>
                    <a:pt x="2924" y="12960"/>
                    <a:pt x="6464" y="5862"/>
                    <a:pt x="10774" y="5862"/>
                  </a:cubicBezTo>
                  <a:close/>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45719" tIns="45719" rIns="45719" bIns="45719"/>
            <a:lstStyle/>
            <a:p>
              <a:pPr algn="l" defTabSz="639348">
                <a:defRPr/>
              </a:pPr>
              <a:endParaRPr lang="es-ES" sz="1300">
                <a:latin typeface="Calibri" charset="0"/>
                <a:cs typeface="Calibri" charset="0"/>
                <a:sym typeface="Calibri" charset="0"/>
              </a:endParaRPr>
            </a:p>
          </p:txBody>
        </p:sp>
      </p:grpSp>
      <p:grpSp>
        <p:nvGrpSpPr>
          <p:cNvPr id="9" name="组合 8"/>
          <p:cNvGrpSpPr/>
          <p:nvPr/>
        </p:nvGrpSpPr>
        <p:grpSpPr>
          <a:xfrm>
            <a:off x="3192028" y="3117086"/>
            <a:ext cx="10790452" cy="503256"/>
            <a:chOff x="4560888" y="4464050"/>
            <a:chExt cx="15417800" cy="720725"/>
          </a:xfrm>
        </p:grpSpPr>
        <p:sp>
          <p:nvSpPr>
            <p:cNvPr id="54" name="AutoShape 20"/>
            <p:cNvSpPr>
              <a:spLocks/>
            </p:cNvSpPr>
            <p:nvPr/>
          </p:nvSpPr>
          <p:spPr bwMode="auto">
            <a:xfrm>
              <a:off x="4560888" y="4464050"/>
              <a:ext cx="952500" cy="6889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r>
                <a:rPr lang="es-ES" sz="2100" b="1">
                  <a:solidFill>
                    <a:srgbClr val="444444"/>
                  </a:solidFill>
                  <a:latin typeface="Lato" charset="0"/>
                  <a:cs typeface="Lato" charset="0"/>
                  <a:sym typeface="Lato" charset="0"/>
                </a:rPr>
                <a:t>45%</a:t>
              </a:r>
              <a:endParaRPr lang="es-ES">
                <a:cs typeface="Gill Sans" charset="0"/>
              </a:endParaRPr>
            </a:p>
          </p:txBody>
        </p:sp>
        <p:sp>
          <p:nvSpPr>
            <p:cNvPr id="55" name="AutoShape 21"/>
            <p:cNvSpPr>
              <a:spLocks/>
            </p:cNvSpPr>
            <p:nvPr/>
          </p:nvSpPr>
          <p:spPr bwMode="auto">
            <a:xfrm>
              <a:off x="8291513" y="4495800"/>
              <a:ext cx="952500" cy="6889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r>
                <a:rPr lang="es-ES" sz="2100" b="1">
                  <a:solidFill>
                    <a:srgbClr val="444444"/>
                  </a:solidFill>
                  <a:latin typeface="Lato" charset="0"/>
                  <a:cs typeface="Lato" charset="0"/>
                  <a:sym typeface="Lato" charset="0"/>
                </a:rPr>
                <a:t>25%</a:t>
              </a:r>
              <a:endParaRPr lang="es-ES">
                <a:cs typeface="Gill Sans" charset="0"/>
              </a:endParaRPr>
            </a:p>
          </p:txBody>
        </p:sp>
        <p:sp>
          <p:nvSpPr>
            <p:cNvPr id="56" name="AutoShape 22"/>
            <p:cNvSpPr>
              <a:spLocks/>
            </p:cNvSpPr>
            <p:nvPr/>
          </p:nvSpPr>
          <p:spPr bwMode="auto">
            <a:xfrm>
              <a:off x="11869738" y="4495800"/>
              <a:ext cx="952500" cy="6889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r>
                <a:rPr lang="es-ES" sz="2100" b="1">
                  <a:solidFill>
                    <a:srgbClr val="444444"/>
                  </a:solidFill>
                  <a:latin typeface="Lato" charset="0"/>
                  <a:cs typeface="Lato" charset="0"/>
                  <a:sym typeface="Lato" charset="0"/>
                </a:rPr>
                <a:t>35%</a:t>
              </a:r>
              <a:endParaRPr lang="es-ES">
                <a:cs typeface="Gill Sans" charset="0"/>
              </a:endParaRPr>
            </a:p>
          </p:txBody>
        </p:sp>
        <p:sp>
          <p:nvSpPr>
            <p:cNvPr id="60" name="AutoShape 26"/>
            <p:cNvSpPr>
              <a:spLocks/>
            </p:cNvSpPr>
            <p:nvPr/>
          </p:nvSpPr>
          <p:spPr bwMode="auto">
            <a:xfrm>
              <a:off x="19026188" y="4495800"/>
              <a:ext cx="952500" cy="6889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r>
                <a:rPr lang="es-ES" sz="2100" b="1">
                  <a:solidFill>
                    <a:srgbClr val="444444"/>
                  </a:solidFill>
                  <a:latin typeface="Lato" charset="0"/>
                  <a:cs typeface="Lato" charset="0"/>
                  <a:sym typeface="Lato" charset="0"/>
                </a:rPr>
                <a:t>70%</a:t>
              </a:r>
              <a:endParaRPr lang="es-ES">
                <a:cs typeface="Gill Sans" charset="0"/>
              </a:endParaRPr>
            </a:p>
          </p:txBody>
        </p:sp>
        <p:sp>
          <p:nvSpPr>
            <p:cNvPr id="62" name="AutoShape 28"/>
            <p:cNvSpPr>
              <a:spLocks/>
            </p:cNvSpPr>
            <p:nvPr/>
          </p:nvSpPr>
          <p:spPr bwMode="auto">
            <a:xfrm>
              <a:off x="15447963" y="4495800"/>
              <a:ext cx="952500" cy="6889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r>
                <a:rPr lang="es-ES" sz="2100" b="1" dirty="0">
                  <a:solidFill>
                    <a:srgbClr val="444444"/>
                  </a:solidFill>
                  <a:latin typeface="Lato" charset="0"/>
                  <a:cs typeface="Lato" charset="0"/>
                  <a:sym typeface="Lato" charset="0"/>
                </a:rPr>
                <a:t>35%</a:t>
              </a:r>
              <a:endParaRPr lang="es-ES" dirty="0">
                <a:cs typeface="Gill Sans" charset="0"/>
              </a:endParaRPr>
            </a:p>
          </p:txBody>
        </p:sp>
      </p:grpSp>
      <p:grpSp>
        <p:nvGrpSpPr>
          <p:cNvPr id="10" name="组合 9"/>
          <p:cNvGrpSpPr/>
          <p:nvPr/>
        </p:nvGrpSpPr>
        <p:grpSpPr>
          <a:xfrm>
            <a:off x="3093144" y="6750729"/>
            <a:ext cx="10911557" cy="348067"/>
            <a:chOff x="4419600" y="9667875"/>
            <a:chExt cx="15590838" cy="498475"/>
          </a:xfrm>
        </p:grpSpPr>
        <p:sp>
          <p:nvSpPr>
            <p:cNvPr id="57" name="AutoShape 23"/>
            <p:cNvSpPr>
              <a:spLocks/>
            </p:cNvSpPr>
            <p:nvPr/>
          </p:nvSpPr>
          <p:spPr bwMode="auto">
            <a:xfrm>
              <a:off x="8059738" y="9675813"/>
              <a:ext cx="1339850" cy="4905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r>
                <a:rPr lang="es-ES" sz="1300" b="1">
                  <a:solidFill>
                    <a:srgbClr val="444444"/>
                  </a:solidFill>
                  <a:latin typeface="Lato" charset="0"/>
                  <a:cs typeface="Lato" charset="0"/>
                  <a:sym typeface="Lato" charset="0"/>
                </a:rPr>
                <a:t>Data Here</a:t>
              </a:r>
              <a:endParaRPr lang="es-ES">
                <a:cs typeface="Gill Sans" charset="0"/>
              </a:endParaRPr>
            </a:p>
          </p:txBody>
        </p:sp>
        <p:sp>
          <p:nvSpPr>
            <p:cNvPr id="58" name="AutoShape 24"/>
            <p:cNvSpPr>
              <a:spLocks/>
            </p:cNvSpPr>
            <p:nvPr/>
          </p:nvSpPr>
          <p:spPr bwMode="auto">
            <a:xfrm>
              <a:off x="4419600" y="9675813"/>
              <a:ext cx="1339850" cy="4905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r>
                <a:rPr lang="es-ES" sz="1300" b="1">
                  <a:solidFill>
                    <a:srgbClr val="444444"/>
                  </a:solidFill>
                  <a:latin typeface="Lato" charset="0"/>
                  <a:cs typeface="Lato" charset="0"/>
                  <a:sym typeface="Lato" charset="0"/>
                </a:rPr>
                <a:t>Data Here</a:t>
              </a:r>
              <a:endParaRPr lang="es-ES">
                <a:cs typeface="Gill Sans" charset="0"/>
              </a:endParaRPr>
            </a:p>
          </p:txBody>
        </p:sp>
        <p:sp>
          <p:nvSpPr>
            <p:cNvPr id="59" name="AutoShape 25"/>
            <p:cNvSpPr>
              <a:spLocks/>
            </p:cNvSpPr>
            <p:nvPr/>
          </p:nvSpPr>
          <p:spPr bwMode="auto">
            <a:xfrm>
              <a:off x="11698288" y="9675813"/>
              <a:ext cx="1339850" cy="4905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r>
                <a:rPr lang="es-ES" sz="1300" b="1">
                  <a:solidFill>
                    <a:srgbClr val="444444"/>
                  </a:solidFill>
                  <a:latin typeface="Lato" charset="0"/>
                  <a:cs typeface="Lato" charset="0"/>
                  <a:sym typeface="Lato" charset="0"/>
                </a:rPr>
                <a:t>Data Here</a:t>
              </a:r>
              <a:endParaRPr lang="es-ES">
                <a:cs typeface="Gill Sans" charset="0"/>
              </a:endParaRPr>
            </a:p>
          </p:txBody>
        </p:sp>
        <p:sp>
          <p:nvSpPr>
            <p:cNvPr id="61" name="AutoShape 27"/>
            <p:cNvSpPr>
              <a:spLocks/>
            </p:cNvSpPr>
            <p:nvPr/>
          </p:nvSpPr>
          <p:spPr bwMode="auto">
            <a:xfrm>
              <a:off x="15016163" y="9667875"/>
              <a:ext cx="1338262" cy="4905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r>
                <a:rPr lang="es-ES" sz="1300" b="1">
                  <a:solidFill>
                    <a:srgbClr val="444444"/>
                  </a:solidFill>
                  <a:latin typeface="Lato" charset="0"/>
                  <a:cs typeface="Lato" charset="0"/>
                  <a:sym typeface="Lato" charset="0"/>
                </a:rPr>
                <a:t>Data Here</a:t>
              </a:r>
              <a:endParaRPr lang="es-ES">
                <a:cs typeface="Gill Sans" charset="0"/>
              </a:endParaRPr>
            </a:p>
          </p:txBody>
        </p:sp>
        <p:sp>
          <p:nvSpPr>
            <p:cNvPr id="63" name="AutoShape 29"/>
            <p:cNvSpPr>
              <a:spLocks/>
            </p:cNvSpPr>
            <p:nvPr/>
          </p:nvSpPr>
          <p:spPr bwMode="auto">
            <a:xfrm>
              <a:off x="18670588" y="9667875"/>
              <a:ext cx="1339850" cy="4905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r>
                <a:rPr lang="es-ES" sz="1300" b="1">
                  <a:solidFill>
                    <a:srgbClr val="444444"/>
                  </a:solidFill>
                  <a:latin typeface="Lato" charset="0"/>
                  <a:cs typeface="Lato" charset="0"/>
                  <a:sym typeface="Lato" charset="0"/>
                </a:rPr>
                <a:t>Data Here</a:t>
              </a:r>
              <a:endParaRPr lang="es-ES">
                <a:cs typeface="Gill Sans" charset="0"/>
              </a:endParaRPr>
            </a:p>
          </p:txBody>
        </p:sp>
      </p:grpSp>
      <p:grpSp>
        <p:nvGrpSpPr>
          <p:cNvPr id="5" name="组合 4"/>
          <p:cNvGrpSpPr/>
          <p:nvPr/>
        </p:nvGrpSpPr>
        <p:grpSpPr>
          <a:xfrm>
            <a:off x="5639656" y="4703340"/>
            <a:ext cx="966608" cy="965498"/>
            <a:chOff x="8058150" y="6735763"/>
            <a:chExt cx="1381125" cy="1382712"/>
          </a:xfrm>
        </p:grpSpPr>
        <p:sp>
          <p:nvSpPr>
            <p:cNvPr id="50" name="AutoShape 14"/>
            <p:cNvSpPr>
              <a:spLocks/>
            </p:cNvSpPr>
            <p:nvPr/>
          </p:nvSpPr>
          <p:spPr bwMode="auto">
            <a:xfrm>
              <a:off x="8058150" y="6735763"/>
              <a:ext cx="1381125" cy="1382712"/>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accent3"/>
            </a:solidFill>
            <a:ln>
              <a:noFill/>
            </a:ln>
            <a:effectLst/>
            <a:extLst/>
          </p:spPr>
          <p:txBody>
            <a:bodyPr lIns="0" tIns="0" rIns="0" bIns="0" anchor="ctr"/>
            <a:lstStyle/>
            <a:p>
              <a:pPr>
                <a:defRPr/>
              </a:pPr>
              <a:endParaRPr lang="es-ES" sz="3900">
                <a:solidFill>
                  <a:srgbClr val="FFFFFF"/>
                </a:solidFill>
                <a:effectLst>
                  <a:outerShdw blurRad="38100" dist="38100" dir="2700000" algn="tl">
                    <a:srgbClr val="000000"/>
                  </a:outerShdw>
                </a:effectLst>
                <a:cs typeface="Gill Sans" charset="0"/>
              </a:endParaRPr>
            </a:p>
          </p:txBody>
        </p:sp>
        <p:sp>
          <p:nvSpPr>
            <p:cNvPr id="66" name="AutoShape 32"/>
            <p:cNvSpPr>
              <a:spLocks/>
            </p:cNvSpPr>
            <p:nvPr/>
          </p:nvSpPr>
          <p:spPr bwMode="auto">
            <a:xfrm>
              <a:off x="8515350" y="7150100"/>
              <a:ext cx="568325" cy="5683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7" y="0"/>
                  </a:moveTo>
                  <a:cubicBezTo>
                    <a:pt x="19649" y="0"/>
                    <a:pt x="20287" y="264"/>
                    <a:pt x="20812" y="796"/>
                  </a:cubicBezTo>
                  <a:cubicBezTo>
                    <a:pt x="21335" y="1321"/>
                    <a:pt x="21599" y="1962"/>
                    <a:pt x="21599" y="2711"/>
                  </a:cubicBezTo>
                  <a:lnTo>
                    <a:pt x="21599" y="18882"/>
                  </a:lnTo>
                  <a:cubicBezTo>
                    <a:pt x="21599" y="19267"/>
                    <a:pt x="21526" y="19623"/>
                    <a:pt x="21382" y="19952"/>
                  </a:cubicBezTo>
                  <a:cubicBezTo>
                    <a:pt x="21235" y="20281"/>
                    <a:pt x="21041" y="20563"/>
                    <a:pt x="20803" y="20804"/>
                  </a:cubicBezTo>
                  <a:cubicBezTo>
                    <a:pt x="20566" y="21042"/>
                    <a:pt x="20278" y="21232"/>
                    <a:pt x="19940" y="21376"/>
                  </a:cubicBezTo>
                  <a:cubicBezTo>
                    <a:pt x="19602" y="21523"/>
                    <a:pt x="19256" y="21594"/>
                    <a:pt x="18897" y="21594"/>
                  </a:cubicBezTo>
                  <a:lnTo>
                    <a:pt x="12065" y="21594"/>
                  </a:lnTo>
                  <a:lnTo>
                    <a:pt x="12065" y="12552"/>
                  </a:lnTo>
                  <a:lnTo>
                    <a:pt x="14486" y="12552"/>
                  </a:lnTo>
                  <a:cubicBezTo>
                    <a:pt x="14594" y="12552"/>
                    <a:pt x="14697" y="12516"/>
                    <a:pt x="14788" y="12440"/>
                  </a:cubicBezTo>
                  <a:cubicBezTo>
                    <a:pt x="14876" y="12367"/>
                    <a:pt x="14920" y="12267"/>
                    <a:pt x="14920" y="12143"/>
                  </a:cubicBezTo>
                  <a:lnTo>
                    <a:pt x="15088" y="9779"/>
                  </a:lnTo>
                  <a:cubicBezTo>
                    <a:pt x="15088" y="9649"/>
                    <a:pt x="15050" y="9538"/>
                    <a:pt x="14976" y="9444"/>
                  </a:cubicBezTo>
                  <a:cubicBezTo>
                    <a:pt x="14882" y="9350"/>
                    <a:pt x="14773" y="9303"/>
                    <a:pt x="14653" y="9303"/>
                  </a:cubicBezTo>
                  <a:lnTo>
                    <a:pt x="12065" y="9303"/>
                  </a:lnTo>
                  <a:lnTo>
                    <a:pt x="12065" y="8263"/>
                  </a:lnTo>
                  <a:cubicBezTo>
                    <a:pt x="12065" y="7878"/>
                    <a:pt x="12115" y="7622"/>
                    <a:pt x="12215" y="7496"/>
                  </a:cubicBezTo>
                  <a:cubicBezTo>
                    <a:pt x="12312" y="7370"/>
                    <a:pt x="12565" y="7308"/>
                    <a:pt x="12964" y="7308"/>
                  </a:cubicBezTo>
                  <a:cubicBezTo>
                    <a:pt x="13202" y="7308"/>
                    <a:pt x="13458" y="7326"/>
                    <a:pt x="13745" y="7367"/>
                  </a:cubicBezTo>
                  <a:cubicBezTo>
                    <a:pt x="14033" y="7405"/>
                    <a:pt x="14306" y="7455"/>
                    <a:pt x="14568" y="7520"/>
                  </a:cubicBezTo>
                  <a:cubicBezTo>
                    <a:pt x="14624" y="7520"/>
                    <a:pt x="14685" y="7514"/>
                    <a:pt x="14759" y="7499"/>
                  </a:cubicBezTo>
                  <a:cubicBezTo>
                    <a:pt x="14829" y="7484"/>
                    <a:pt x="14882" y="7458"/>
                    <a:pt x="14920" y="7423"/>
                  </a:cubicBezTo>
                  <a:cubicBezTo>
                    <a:pt x="15014" y="7367"/>
                    <a:pt x="15079" y="7264"/>
                    <a:pt x="15117" y="7114"/>
                  </a:cubicBezTo>
                  <a:lnTo>
                    <a:pt x="15437" y="4837"/>
                  </a:lnTo>
                  <a:cubicBezTo>
                    <a:pt x="15478" y="4564"/>
                    <a:pt x="15361" y="4403"/>
                    <a:pt x="15088" y="4347"/>
                  </a:cubicBezTo>
                  <a:cubicBezTo>
                    <a:pt x="14245" y="4112"/>
                    <a:pt x="13364" y="4000"/>
                    <a:pt x="12444" y="4009"/>
                  </a:cubicBezTo>
                  <a:cubicBezTo>
                    <a:pt x="9625" y="4009"/>
                    <a:pt x="8212" y="5384"/>
                    <a:pt x="8212" y="8128"/>
                  </a:cubicBezTo>
                  <a:lnTo>
                    <a:pt x="8212" y="9308"/>
                  </a:lnTo>
                  <a:lnTo>
                    <a:pt x="6764" y="9308"/>
                  </a:lnTo>
                  <a:cubicBezTo>
                    <a:pt x="6455" y="9308"/>
                    <a:pt x="6306" y="9458"/>
                    <a:pt x="6317" y="9758"/>
                  </a:cubicBezTo>
                  <a:lnTo>
                    <a:pt x="6317" y="12120"/>
                  </a:lnTo>
                  <a:cubicBezTo>
                    <a:pt x="6317" y="12234"/>
                    <a:pt x="6356" y="12334"/>
                    <a:pt x="6444" y="12425"/>
                  </a:cubicBezTo>
                  <a:cubicBezTo>
                    <a:pt x="6526" y="12514"/>
                    <a:pt x="6632" y="12558"/>
                    <a:pt x="6764" y="12558"/>
                  </a:cubicBezTo>
                  <a:lnTo>
                    <a:pt x="8212" y="12558"/>
                  </a:lnTo>
                  <a:lnTo>
                    <a:pt x="8212" y="21599"/>
                  </a:lnTo>
                  <a:lnTo>
                    <a:pt x="2684" y="21599"/>
                  </a:lnTo>
                  <a:cubicBezTo>
                    <a:pt x="2320" y="21599"/>
                    <a:pt x="1973" y="21529"/>
                    <a:pt x="1647" y="21382"/>
                  </a:cubicBezTo>
                  <a:cubicBezTo>
                    <a:pt x="1321" y="21238"/>
                    <a:pt x="1033" y="21047"/>
                    <a:pt x="795" y="20809"/>
                  </a:cubicBezTo>
                  <a:cubicBezTo>
                    <a:pt x="558" y="20569"/>
                    <a:pt x="364" y="20287"/>
                    <a:pt x="220" y="19957"/>
                  </a:cubicBezTo>
                  <a:cubicBezTo>
                    <a:pt x="76" y="19628"/>
                    <a:pt x="0" y="19273"/>
                    <a:pt x="0" y="18888"/>
                  </a:cubicBezTo>
                  <a:lnTo>
                    <a:pt x="0" y="2717"/>
                  </a:lnTo>
                  <a:cubicBezTo>
                    <a:pt x="0" y="2352"/>
                    <a:pt x="76" y="2000"/>
                    <a:pt x="220" y="1662"/>
                  </a:cubicBezTo>
                  <a:cubicBezTo>
                    <a:pt x="364" y="1327"/>
                    <a:pt x="558" y="1036"/>
                    <a:pt x="795" y="801"/>
                  </a:cubicBezTo>
                  <a:cubicBezTo>
                    <a:pt x="1033" y="557"/>
                    <a:pt x="1321" y="369"/>
                    <a:pt x="1647" y="222"/>
                  </a:cubicBezTo>
                  <a:cubicBezTo>
                    <a:pt x="1973" y="75"/>
                    <a:pt x="2320" y="5"/>
                    <a:pt x="2684" y="5"/>
                  </a:cubicBezTo>
                  <a:lnTo>
                    <a:pt x="18897" y="5"/>
                  </a:lnTo>
                  <a:close/>
                </a:path>
              </a:pathLst>
            </a:custGeom>
            <a:solidFill>
              <a:srgbClr val="FFFFFF"/>
            </a:solidFill>
            <a:ln>
              <a:noFill/>
            </a:ln>
            <a:effectLst/>
            <a:extLst/>
          </p:spPr>
          <p:txBody>
            <a:bodyPr lIns="38100" tIns="38100" rIns="38100" bIns="38100" anchor="ctr"/>
            <a:lstStyle/>
            <a:p>
              <a:pPr defTabSz="452872">
                <a:defRPr/>
              </a:pPr>
              <a:endParaRPr lang="es-ES" sz="2900">
                <a:solidFill>
                  <a:srgbClr val="FFFFFF"/>
                </a:solidFill>
                <a:effectLst>
                  <a:outerShdw blurRad="38100" dist="38100" dir="2700000" algn="tl">
                    <a:srgbClr val="000000"/>
                  </a:outerShdw>
                </a:effectLst>
                <a:cs typeface="Gill Sans" charset="0"/>
              </a:endParaRPr>
            </a:p>
          </p:txBody>
        </p:sp>
      </p:grpSp>
      <p:grpSp>
        <p:nvGrpSpPr>
          <p:cNvPr id="8" name="组合 7"/>
          <p:cNvGrpSpPr/>
          <p:nvPr/>
        </p:nvGrpSpPr>
        <p:grpSpPr>
          <a:xfrm>
            <a:off x="13005873" y="4703340"/>
            <a:ext cx="966608" cy="965498"/>
            <a:chOff x="18583275" y="6735763"/>
            <a:chExt cx="1381125" cy="1382712"/>
          </a:xfrm>
        </p:grpSpPr>
        <p:sp>
          <p:nvSpPr>
            <p:cNvPr id="53" name="AutoShape 17"/>
            <p:cNvSpPr>
              <a:spLocks/>
            </p:cNvSpPr>
            <p:nvPr/>
          </p:nvSpPr>
          <p:spPr bwMode="auto">
            <a:xfrm>
              <a:off x="18583275" y="6735763"/>
              <a:ext cx="1381125" cy="1382712"/>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accent3"/>
            </a:solidFill>
            <a:ln>
              <a:noFill/>
            </a:ln>
            <a:effectLst/>
            <a:extLst/>
          </p:spPr>
          <p:txBody>
            <a:bodyPr lIns="0" tIns="0" rIns="0" bIns="0" anchor="ctr"/>
            <a:lstStyle/>
            <a:p>
              <a:pPr>
                <a:defRPr/>
              </a:pPr>
              <a:endParaRPr lang="es-ES" sz="3900">
                <a:solidFill>
                  <a:srgbClr val="FFFFFF"/>
                </a:solidFill>
                <a:effectLst>
                  <a:outerShdw blurRad="38100" dist="38100" dir="2700000" algn="tl">
                    <a:srgbClr val="000000"/>
                  </a:outerShdw>
                </a:effectLst>
                <a:cs typeface="Gill Sans" charset="0"/>
              </a:endParaRPr>
            </a:p>
          </p:txBody>
        </p:sp>
        <p:sp>
          <p:nvSpPr>
            <p:cNvPr id="67" name="AutoShape 33"/>
            <p:cNvSpPr>
              <a:spLocks/>
            </p:cNvSpPr>
            <p:nvPr/>
          </p:nvSpPr>
          <p:spPr bwMode="auto">
            <a:xfrm>
              <a:off x="18996025" y="7172325"/>
              <a:ext cx="568325" cy="473075"/>
            </a:xfrm>
            <a:custGeom>
              <a:avLst/>
              <a:gdLst>
                <a:gd name="T0" fmla="*/ 10800 w 21600"/>
                <a:gd name="T1" fmla="*/ 10789 h 21579"/>
                <a:gd name="T2" fmla="*/ 10800 w 21600"/>
                <a:gd name="T3" fmla="*/ 10789 h 21579"/>
                <a:gd name="T4" fmla="*/ 10800 w 21600"/>
                <a:gd name="T5" fmla="*/ 10789 h 21579"/>
                <a:gd name="T6" fmla="*/ 10800 w 21600"/>
                <a:gd name="T7" fmla="*/ 10789 h 21579"/>
              </a:gdLst>
              <a:ahLst/>
              <a:cxnLst>
                <a:cxn ang="0">
                  <a:pos x="T0" y="T1"/>
                </a:cxn>
                <a:cxn ang="0">
                  <a:pos x="T2" y="T3"/>
                </a:cxn>
                <a:cxn ang="0">
                  <a:pos x="T4" y="T5"/>
                </a:cxn>
                <a:cxn ang="0">
                  <a:pos x="T6" y="T7"/>
                </a:cxn>
              </a:cxnLst>
              <a:rect l="0" t="0" r="r" b="b"/>
              <a:pathLst>
                <a:path w="21600" h="21579">
                  <a:moveTo>
                    <a:pt x="21599" y="9391"/>
                  </a:moveTo>
                  <a:cubicBezTo>
                    <a:pt x="21599" y="9887"/>
                    <a:pt x="21472" y="10321"/>
                    <a:pt x="21218" y="10697"/>
                  </a:cubicBezTo>
                  <a:cubicBezTo>
                    <a:pt x="20963" y="11072"/>
                    <a:pt x="20647" y="11313"/>
                    <a:pt x="20263" y="11427"/>
                  </a:cubicBezTo>
                  <a:lnTo>
                    <a:pt x="20263" y="16610"/>
                  </a:lnTo>
                  <a:cubicBezTo>
                    <a:pt x="20263" y="17200"/>
                    <a:pt x="20087" y="17708"/>
                    <a:pt x="19729" y="18128"/>
                  </a:cubicBezTo>
                  <a:cubicBezTo>
                    <a:pt x="19374" y="18550"/>
                    <a:pt x="18951" y="18758"/>
                    <a:pt x="18459" y="18758"/>
                  </a:cubicBezTo>
                  <a:cubicBezTo>
                    <a:pt x="17927" y="18122"/>
                    <a:pt x="17286" y="17505"/>
                    <a:pt x="16537" y="16904"/>
                  </a:cubicBezTo>
                  <a:cubicBezTo>
                    <a:pt x="15785" y="16305"/>
                    <a:pt x="14980" y="15756"/>
                    <a:pt x="14116" y="15254"/>
                  </a:cubicBezTo>
                  <a:cubicBezTo>
                    <a:pt x="13254" y="14755"/>
                    <a:pt x="12363" y="14324"/>
                    <a:pt x="11449" y="13969"/>
                  </a:cubicBezTo>
                  <a:cubicBezTo>
                    <a:pt x="10536" y="13614"/>
                    <a:pt x="9648" y="13379"/>
                    <a:pt x="8788" y="13267"/>
                  </a:cubicBezTo>
                  <a:cubicBezTo>
                    <a:pt x="8453" y="13379"/>
                    <a:pt x="8179" y="13564"/>
                    <a:pt x="7968" y="13828"/>
                  </a:cubicBezTo>
                  <a:cubicBezTo>
                    <a:pt x="7758" y="14092"/>
                    <a:pt x="7613" y="14386"/>
                    <a:pt x="7535" y="14706"/>
                  </a:cubicBezTo>
                  <a:cubicBezTo>
                    <a:pt x="7457" y="15028"/>
                    <a:pt x="7449" y="15360"/>
                    <a:pt x="7510" y="15698"/>
                  </a:cubicBezTo>
                  <a:cubicBezTo>
                    <a:pt x="7574" y="16035"/>
                    <a:pt x="7719" y="16340"/>
                    <a:pt x="7946" y="16610"/>
                  </a:cubicBezTo>
                  <a:cubicBezTo>
                    <a:pt x="7750" y="16992"/>
                    <a:pt x="7660" y="17347"/>
                    <a:pt x="7677" y="17673"/>
                  </a:cubicBezTo>
                  <a:cubicBezTo>
                    <a:pt x="7692" y="17993"/>
                    <a:pt x="7772" y="18307"/>
                    <a:pt x="7917" y="18606"/>
                  </a:cubicBezTo>
                  <a:cubicBezTo>
                    <a:pt x="8059" y="18908"/>
                    <a:pt x="8255" y="19193"/>
                    <a:pt x="8497" y="19469"/>
                  </a:cubicBezTo>
                  <a:cubicBezTo>
                    <a:pt x="8737" y="19745"/>
                    <a:pt x="8996" y="20021"/>
                    <a:pt x="9271" y="20291"/>
                  </a:cubicBezTo>
                  <a:cubicBezTo>
                    <a:pt x="9114" y="20696"/>
                    <a:pt x="8842" y="21001"/>
                    <a:pt x="8455" y="21212"/>
                  </a:cubicBezTo>
                  <a:cubicBezTo>
                    <a:pt x="8069" y="21423"/>
                    <a:pt x="7655" y="21541"/>
                    <a:pt x="7212" y="21570"/>
                  </a:cubicBezTo>
                  <a:cubicBezTo>
                    <a:pt x="6771" y="21599"/>
                    <a:pt x="6340" y="21550"/>
                    <a:pt x="5917" y="21423"/>
                  </a:cubicBezTo>
                  <a:cubicBezTo>
                    <a:pt x="5496" y="21294"/>
                    <a:pt x="5163" y="21092"/>
                    <a:pt x="4923" y="20810"/>
                  </a:cubicBezTo>
                  <a:cubicBezTo>
                    <a:pt x="4781" y="20241"/>
                    <a:pt x="4624" y="19657"/>
                    <a:pt x="4453" y="19055"/>
                  </a:cubicBezTo>
                  <a:cubicBezTo>
                    <a:pt x="4281" y="18453"/>
                    <a:pt x="4139" y="17843"/>
                    <a:pt x="4032" y="17224"/>
                  </a:cubicBezTo>
                  <a:cubicBezTo>
                    <a:pt x="3921" y="16599"/>
                    <a:pt x="3868" y="15953"/>
                    <a:pt x="3868" y="15281"/>
                  </a:cubicBezTo>
                  <a:cubicBezTo>
                    <a:pt x="3868" y="14615"/>
                    <a:pt x="3961" y="13905"/>
                    <a:pt x="4149" y="13153"/>
                  </a:cubicBezTo>
                  <a:lnTo>
                    <a:pt x="1804" y="13153"/>
                  </a:lnTo>
                  <a:cubicBezTo>
                    <a:pt x="1312" y="13153"/>
                    <a:pt x="888" y="12945"/>
                    <a:pt x="533" y="12522"/>
                  </a:cubicBezTo>
                  <a:cubicBezTo>
                    <a:pt x="176" y="12100"/>
                    <a:pt x="0" y="11592"/>
                    <a:pt x="0" y="10990"/>
                  </a:cubicBezTo>
                  <a:lnTo>
                    <a:pt x="0" y="7774"/>
                  </a:lnTo>
                  <a:cubicBezTo>
                    <a:pt x="0" y="7184"/>
                    <a:pt x="176" y="6676"/>
                    <a:pt x="526" y="6245"/>
                  </a:cubicBezTo>
                  <a:cubicBezTo>
                    <a:pt x="878" y="5819"/>
                    <a:pt x="1304" y="5605"/>
                    <a:pt x="1804" y="5605"/>
                  </a:cubicBezTo>
                  <a:lnTo>
                    <a:pt x="7652" y="5605"/>
                  </a:lnTo>
                  <a:cubicBezTo>
                    <a:pt x="8551" y="5605"/>
                    <a:pt x="9508" y="5449"/>
                    <a:pt x="10524" y="5135"/>
                  </a:cubicBezTo>
                  <a:cubicBezTo>
                    <a:pt x="11540" y="4821"/>
                    <a:pt x="12536" y="4399"/>
                    <a:pt x="13511" y="3873"/>
                  </a:cubicBezTo>
                  <a:cubicBezTo>
                    <a:pt x="14488" y="3342"/>
                    <a:pt x="15408" y="2744"/>
                    <a:pt x="16272" y="2071"/>
                  </a:cubicBezTo>
                  <a:cubicBezTo>
                    <a:pt x="17134" y="1405"/>
                    <a:pt x="17864" y="713"/>
                    <a:pt x="18459" y="0"/>
                  </a:cubicBezTo>
                  <a:cubicBezTo>
                    <a:pt x="18951" y="0"/>
                    <a:pt x="19374" y="214"/>
                    <a:pt x="19729" y="633"/>
                  </a:cubicBezTo>
                  <a:cubicBezTo>
                    <a:pt x="20087" y="1056"/>
                    <a:pt x="20263" y="1567"/>
                    <a:pt x="20263" y="2165"/>
                  </a:cubicBezTo>
                  <a:lnTo>
                    <a:pt x="20263" y="7334"/>
                  </a:lnTo>
                  <a:cubicBezTo>
                    <a:pt x="20647" y="7445"/>
                    <a:pt x="20963" y="7692"/>
                    <a:pt x="21218" y="8070"/>
                  </a:cubicBezTo>
                  <a:cubicBezTo>
                    <a:pt x="21472" y="8454"/>
                    <a:pt x="21599" y="8895"/>
                    <a:pt x="21599" y="9391"/>
                  </a:cubicBezTo>
                  <a:moveTo>
                    <a:pt x="18459" y="2855"/>
                  </a:moveTo>
                  <a:cubicBezTo>
                    <a:pt x="17864" y="3407"/>
                    <a:pt x="17215" y="3941"/>
                    <a:pt x="16512" y="4451"/>
                  </a:cubicBezTo>
                  <a:cubicBezTo>
                    <a:pt x="15810" y="4962"/>
                    <a:pt x="15065" y="5423"/>
                    <a:pt x="14280" y="5834"/>
                  </a:cubicBezTo>
                  <a:cubicBezTo>
                    <a:pt x="13494" y="6245"/>
                    <a:pt x="12693" y="6609"/>
                    <a:pt x="11878" y="6923"/>
                  </a:cubicBezTo>
                  <a:cubicBezTo>
                    <a:pt x="11060" y="7237"/>
                    <a:pt x="10255" y="7462"/>
                    <a:pt x="9457" y="7603"/>
                  </a:cubicBezTo>
                  <a:lnTo>
                    <a:pt x="9457" y="11172"/>
                  </a:lnTo>
                  <a:cubicBezTo>
                    <a:pt x="10255" y="11325"/>
                    <a:pt x="11060" y="11554"/>
                    <a:pt x="11878" y="11862"/>
                  </a:cubicBezTo>
                  <a:cubicBezTo>
                    <a:pt x="12693" y="12170"/>
                    <a:pt x="13494" y="12537"/>
                    <a:pt x="14280" y="12956"/>
                  </a:cubicBezTo>
                  <a:cubicBezTo>
                    <a:pt x="15065" y="13379"/>
                    <a:pt x="15812" y="13843"/>
                    <a:pt x="16524" y="14347"/>
                  </a:cubicBezTo>
                  <a:cubicBezTo>
                    <a:pt x="17234" y="14855"/>
                    <a:pt x="17881" y="15380"/>
                    <a:pt x="18459" y="15921"/>
                  </a:cubicBezTo>
                  <a:lnTo>
                    <a:pt x="18459" y="2855"/>
                  </a:lnTo>
                  <a:close/>
                </a:path>
              </a:pathLst>
            </a:custGeom>
            <a:solidFill>
              <a:srgbClr val="FFFFFF"/>
            </a:solidFill>
            <a:ln>
              <a:noFill/>
            </a:ln>
            <a:effectLst/>
            <a:extLst/>
          </p:spPr>
          <p:txBody>
            <a:bodyPr lIns="38100" tIns="38100" rIns="38100" bIns="38100" anchor="ctr"/>
            <a:lstStyle/>
            <a:p>
              <a:pPr defTabSz="452872">
                <a:defRPr/>
              </a:pPr>
              <a:endParaRPr lang="es-ES" sz="2900">
                <a:solidFill>
                  <a:srgbClr val="FFFFFF"/>
                </a:solidFill>
                <a:effectLst>
                  <a:outerShdw blurRad="38100" dist="38100" dir="2700000" algn="tl">
                    <a:srgbClr val="000000"/>
                  </a:outerShdw>
                </a:effectLst>
                <a:cs typeface="Gill Sans" charset="0"/>
              </a:endParaRPr>
            </a:p>
          </p:txBody>
        </p:sp>
      </p:grpSp>
      <p:grpSp>
        <p:nvGrpSpPr>
          <p:cNvPr id="6" name="组合 5"/>
          <p:cNvGrpSpPr/>
          <p:nvPr/>
        </p:nvGrpSpPr>
        <p:grpSpPr>
          <a:xfrm>
            <a:off x="8095062" y="4703340"/>
            <a:ext cx="966608" cy="965498"/>
            <a:chOff x="11566525" y="6735763"/>
            <a:chExt cx="1381125" cy="1382712"/>
          </a:xfrm>
        </p:grpSpPr>
        <p:sp>
          <p:nvSpPr>
            <p:cNvPr id="51" name="AutoShape 15"/>
            <p:cNvSpPr>
              <a:spLocks/>
            </p:cNvSpPr>
            <p:nvPr/>
          </p:nvSpPr>
          <p:spPr bwMode="auto">
            <a:xfrm>
              <a:off x="11566525" y="6735763"/>
              <a:ext cx="1381125" cy="1382712"/>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accent3"/>
            </a:solidFill>
            <a:ln>
              <a:noFill/>
            </a:ln>
            <a:effectLst/>
            <a:extLst/>
          </p:spPr>
          <p:txBody>
            <a:bodyPr lIns="0" tIns="0" rIns="0" bIns="0" anchor="ctr"/>
            <a:lstStyle/>
            <a:p>
              <a:pPr>
                <a:defRPr/>
              </a:pPr>
              <a:endParaRPr lang="es-ES" sz="3900">
                <a:solidFill>
                  <a:srgbClr val="FFFFFF"/>
                </a:solidFill>
                <a:effectLst>
                  <a:outerShdw blurRad="38100" dist="38100" dir="2700000" algn="tl">
                    <a:srgbClr val="000000"/>
                  </a:outerShdw>
                </a:effectLst>
                <a:cs typeface="Gill Sans" charset="0"/>
              </a:endParaRPr>
            </a:p>
          </p:txBody>
        </p:sp>
        <p:sp>
          <p:nvSpPr>
            <p:cNvPr id="68" name="AutoShape 34"/>
            <p:cNvSpPr>
              <a:spLocks/>
            </p:cNvSpPr>
            <p:nvPr/>
          </p:nvSpPr>
          <p:spPr bwMode="auto">
            <a:xfrm>
              <a:off x="12001500" y="7169150"/>
              <a:ext cx="568325" cy="4730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63" y="3222"/>
                  </a:moveTo>
                  <a:cubicBezTo>
                    <a:pt x="20632" y="3222"/>
                    <a:pt x="20946" y="3384"/>
                    <a:pt x="21208" y="3713"/>
                  </a:cubicBezTo>
                  <a:cubicBezTo>
                    <a:pt x="21470" y="4042"/>
                    <a:pt x="21599" y="4427"/>
                    <a:pt x="21599" y="4865"/>
                  </a:cubicBezTo>
                  <a:lnTo>
                    <a:pt x="21599" y="19984"/>
                  </a:lnTo>
                  <a:cubicBezTo>
                    <a:pt x="21599" y="20421"/>
                    <a:pt x="21470" y="20803"/>
                    <a:pt x="21208" y="21121"/>
                  </a:cubicBezTo>
                  <a:cubicBezTo>
                    <a:pt x="20946" y="21441"/>
                    <a:pt x="20632" y="21600"/>
                    <a:pt x="20263" y="21600"/>
                  </a:cubicBezTo>
                  <a:lnTo>
                    <a:pt x="1348" y="21600"/>
                  </a:lnTo>
                  <a:cubicBezTo>
                    <a:pt x="981" y="21600"/>
                    <a:pt x="663" y="21441"/>
                    <a:pt x="399" y="21121"/>
                  </a:cubicBezTo>
                  <a:cubicBezTo>
                    <a:pt x="134" y="20803"/>
                    <a:pt x="0" y="20421"/>
                    <a:pt x="0" y="19984"/>
                  </a:cubicBezTo>
                  <a:lnTo>
                    <a:pt x="0" y="4865"/>
                  </a:lnTo>
                  <a:cubicBezTo>
                    <a:pt x="0" y="4427"/>
                    <a:pt x="134" y="4042"/>
                    <a:pt x="399" y="3713"/>
                  </a:cubicBezTo>
                  <a:cubicBezTo>
                    <a:pt x="663" y="3384"/>
                    <a:pt x="981" y="3222"/>
                    <a:pt x="1348" y="3222"/>
                  </a:cubicBezTo>
                  <a:lnTo>
                    <a:pt x="5638" y="3222"/>
                  </a:lnTo>
                  <a:lnTo>
                    <a:pt x="6318" y="1460"/>
                  </a:lnTo>
                  <a:cubicBezTo>
                    <a:pt x="6458" y="1057"/>
                    <a:pt x="6717" y="713"/>
                    <a:pt x="7089" y="425"/>
                  </a:cubicBezTo>
                  <a:cubicBezTo>
                    <a:pt x="7466" y="143"/>
                    <a:pt x="7838" y="0"/>
                    <a:pt x="8203" y="0"/>
                  </a:cubicBezTo>
                  <a:lnTo>
                    <a:pt x="13396" y="0"/>
                  </a:lnTo>
                  <a:cubicBezTo>
                    <a:pt x="13763" y="0"/>
                    <a:pt x="14135" y="143"/>
                    <a:pt x="14510" y="425"/>
                  </a:cubicBezTo>
                  <a:cubicBezTo>
                    <a:pt x="14884" y="713"/>
                    <a:pt x="15146" y="1057"/>
                    <a:pt x="15293" y="1460"/>
                  </a:cubicBezTo>
                  <a:lnTo>
                    <a:pt x="15961" y="3222"/>
                  </a:lnTo>
                  <a:lnTo>
                    <a:pt x="20263" y="3222"/>
                  </a:lnTo>
                  <a:close/>
                  <a:moveTo>
                    <a:pt x="10806" y="19185"/>
                  </a:moveTo>
                  <a:cubicBezTo>
                    <a:pt x="11572" y="19185"/>
                    <a:pt x="12299" y="19002"/>
                    <a:pt x="12987" y="18650"/>
                  </a:cubicBezTo>
                  <a:cubicBezTo>
                    <a:pt x="13672" y="18294"/>
                    <a:pt x="14270" y="17810"/>
                    <a:pt x="14774" y="17196"/>
                  </a:cubicBezTo>
                  <a:cubicBezTo>
                    <a:pt x="15278" y="16582"/>
                    <a:pt x="15677" y="15862"/>
                    <a:pt x="15974" y="15048"/>
                  </a:cubicBezTo>
                  <a:cubicBezTo>
                    <a:pt x="16270" y="14234"/>
                    <a:pt x="16419" y="13356"/>
                    <a:pt x="16419" y="12421"/>
                  </a:cubicBezTo>
                  <a:cubicBezTo>
                    <a:pt x="16419" y="11499"/>
                    <a:pt x="16270" y="10623"/>
                    <a:pt x="15974" y="9795"/>
                  </a:cubicBezTo>
                  <a:cubicBezTo>
                    <a:pt x="15677" y="8966"/>
                    <a:pt x="15278" y="8249"/>
                    <a:pt x="14774" y="7644"/>
                  </a:cubicBezTo>
                  <a:cubicBezTo>
                    <a:pt x="14270" y="7036"/>
                    <a:pt x="13672" y="6557"/>
                    <a:pt x="12987" y="6199"/>
                  </a:cubicBezTo>
                  <a:cubicBezTo>
                    <a:pt x="12299" y="5843"/>
                    <a:pt x="11572" y="5667"/>
                    <a:pt x="10806" y="5667"/>
                  </a:cubicBezTo>
                  <a:cubicBezTo>
                    <a:pt x="10039" y="5667"/>
                    <a:pt x="9312" y="5846"/>
                    <a:pt x="8619" y="6199"/>
                  </a:cubicBezTo>
                  <a:cubicBezTo>
                    <a:pt x="7929" y="6557"/>
                    <a:pt x="7332" y="7036"/>
                    <a:pt x="6827" y="7644"/>
                  </a:cubicBezTo>
                  <a:cubicBezTo>
                    <a:pt x="6323" y="8249"/>
                    <a:pt x="5922" y="8963"/>
                    <a:pt x="5625" y="9789"/>
                  </a:cubicBezTo>
                  <a:cubicBezTo>
                    <a:pt x="5329" y="10612"/>
                    <a:pt x="5180" y="11490"/>
                    <a:pt x="5180" y="12421"/>
                  </a:cubicBezTo>
                  <a:cubicBezTo>
                    <a:pt x="5180" y="13356"/>
                    <a:pt x="5329" y="14234"/>
                    <a:pt x="5625" y="15048"/>
                  </a:cubicBezTo>
                  <a:cubicBezTo>
                    <a:pt x="5922" y="15862"/>
                    <a:pt x="6323" y="16582"/>
                    <a:pt x="6827" y="17196"/>
                  </a:cubicBezTo>
                  <a:cubicBezTo>
                    <a:pt x="7332" y="17810"/>
                    <a:pt x="7929" y="18294"/>
                    <a:pt x="8619" y="18650"/>
                  </a:cubicBezTo>
                  <a:cubicBezTo>
                    <a:pt x="9312" y="19005"/>
                    <a:pt x="10039" y="19185"/>
                    <a:pt x="10806" y="19185"/>
                  </a:cubicBezTo>
                  <a:moveTo>
                    <a:pt x="10806" y="7832"/>
                  </a:moveTo>
                  <a:cubicBezTo>
                    <a:pt x="11337" y="7832"/>
                    <a:pt x="11834" y="7953"/>
                    <a:pt x="12294" y="8191"/>
                  </a:cubicBezTo>
                  <a:cubicBezTo>
                    <a:pt x="12754" y="8432"/>
                    <a:pt x="13158" y="8755"/>
                    <a:pt x="13501" y="9169"/>
                  </a:cubicBezTo>
                  <a:cubicBezTo>
                    <a:pt x="13846" y="9583"/>
                    <a:pt x="14118" y="10068"/>
                    <a:pt x="14316" y="10623"/>
                  </a:cubicBezTo>
                  <a:cubicBezTo>
                    <a:pt x="14515" y="11184"/>
                    <a:pt x="14615" y="11781"/>
                    <a:pt x="14615" y="12421"/>
                  </a:cubicBezTo>
                  <a:cubicBezTo>
                    <a:pt x="14615" y="13056"/>
                    <a:pt x="14515" y="13649"/>
                    <a:pt x="14316" y="14205"/>
                  </a:cubicBezTo>
                  <a:cubicBezTo>
                    <a:pt x="14118" y="14757"/>
                    <a:pt x="13846" y="15245"/>
                    <a:pt x="13501" y="15668"/>
                  </a:cubicBezTo>
                  <a:cubicBezTo>
                    <a:pt x="13158" y="16091"/>
                    <a:pt x="12752" y="16420"/>
                    <a:pt x="12289" y="16661"/>
                  </a:cubicBezTo>
                  <a:cubicBezTo>
                    <a:pt x="11824" y="16899"/>
                    <a:pt x="11330" y="17016"/>
                    <a:pt x="10806" y="17016"/>
                  </a:cubicBezTo>
                  <a:cubicBezTo>
                    <a:pt x="10274" y="17016"/>
                    <a:pt x="9777" y="16899"/>
                    <a:pt x="9312" y="16661"/>
                  </a:cubicBezTo>
                  <a:cubicBezTo>
                    <a:pt x="8847" y="16420"/>
                    <a:pt x="8443" y="16091"/>
                    <a:pt x="8100" y="15668"/>
                  </a:cubicBezTo>
                  <a:cubicBezTo>
                    <a:pt x="7755" y="15245"/>
                    <a:pt x="7483" y="14754"/>
                    <a:pt x="7285" y="14199"/>
                  </a:cubicBezTo>
                  <a:cubicBezTo>
                    <a:pt x="7084" y="13641"/>
                    <a:pt x="6984" y="13044"/>
                    <a:pt x="6984" y="12421"/>
                  </a:cubicBezTo>
                  <a:cubicBezTo>
                    <a:pt x="6984" y="11781"/>
                    <a:pt x="7084" y="11184"/>
                    <a:pt x="7285" y="10623"/>
                  </a:cubicBezTo>
                  <a:cubicBezTo>
                    <a:pt x="7483" y="10068"/>
                    <a:pt x="7755" y="9583"/>
                    <a:pt x="8100" y="9169"/>
                  </a:cubicBezTo>
                  <a:cubicBezTo>
                    <a:pt x="8443" y="8755"/>
                    <a:pt x="8847" y="8431"/>
                    <a:pt x="9312" y="8191"/>
                  </a:cubicBezTo>
                  <a:cubicBezTo>
                    <a:pt x="9777" y="7953"/>
                    <a:pt x="10274" y="7832"/>
                    <a:pt x="10806" y="7832"/>
                  </a:cubicBezTo>
                </a:path>
              </a:pathLst>
            </a:custGeom>
            <a:solidFill>
              <a:srgbClr val="FFFFFF"/>
            </a:solidFill>
            <a:ln>
              <a:noFill/>
            </a:ln>
            <a:effectLst/>
            <a:extLst/>
          </p:spPr>
          <p:txBody>
            <a:bodyPr lIns="38100" tIns="38100" rIns="38100" bIns="38100" anchor="ctr"/>
            <a:lstStyle/>
            <a:p>
              <a:pPr defTabSz="452872">
                <a:defRPr/>
              </a:pPr>
              <a:endParaRPr lang="es-ES" sz="2900">
                <a:solidFill>
                  <a:srgbClr val="FFFFFF"/>
                </a:solidFill>
                <a:effectLst>
                  <a:outerShdw blurRad="38100" dist="38100" dir="2700000" algn="tl">
                    <a:srgbClr val="000000"/>
                  </a:outerShdw>
                </a:effectLst>
                <a:cs typeface="Gill Sans" charset="0"/>
              </a:endParaRPr>
            </a:p>
          </p:txBody>
        </p:sp>
      </p:grpSp>
      <p:grpSp>
        <p:nvGrpSpPr>
          <p:cNvPr id="7" name="组合 6"/>
          <p:cNvGrpSpPr/>
          <p:nvPr/>
        </p:nvGrpSpPr>
        <p:grpSpPr>
          <a:xfrm>
            <a:off x="10550467" y="4703340"/>
            <a:ext cx="966608" cy="965498"/>
            <a:chOff x="15074900" y="6735763"/>
            <a:chExt cx="1381125" cy="1382712"/>
          </a:xfrm>
        </p:grpSpPr>
        <p:sp>
          <p:nvSpPr>
            <p:cNvPr id="52" name="AutoShape 16"/>
            <p:cNvSpPr>
              <a:spLocks/>
            </p:cNvSpPr>
            <p:nvPr/>
          </p:nvSpPr>
          <p:spPr bwMode="auto">
            <a:xfrm>
              <a:off x="15074900" y="6735763"/>
              <a:ext cx="1381125" cy="1382712"/>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accent3"/>
            </a:solidFill>
            <a:ln>
              <a:noFill/>
            </a:ln>
            <a:effectLst/>
            <a:extLst/>
          </p:spPr>
          <p:txBody>
            <a:bodyPr lIns="0" tIns="0" rIns="0" bIns="0" anchor="ctr"/>
            <a:lstStyle/>
            <a:p>
              <a:pPr>
                <a:defRPr/>
              </a:pPr>
              <a:endParaRPr lang="es-ES" sz="3900">
                <a:solidFill>
                  <a:srgbClr val="FFFFFF"/>
                </a:solidFill>
                <a:effectLst>
                  <a:outerShdw blurRad="38100" dist="38100" dir="2700000" algn="tl">
                    <a:srgbClr val="000000"/>
                  </a:outerShdw>
                </a:effectLst>
                <a:cs typeface="Gill Sans" charset="0"/>
              </a:endParaRPr>
            </a:p>
          </p:txBody>
        </p:sp>
        <p:sp>
          <p:nvSpPr>
            <p:cNvPr id="69" name="AutoShape 35"/>
            <p:cNvSpPr>
              <a:spLocks/>
            </p:cNvSpPr>
            <p:nvPr/>
          </p:nvSpPr>
          <p:spPr bwMode="auto">
            <a:xfrm>
              <a:off x="15520988" y="7192963"/>
              <a:ext cx="568325" cy="4730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63" y="0"/>
                  </a:moveTo>
                  <a:cubicBezTo>
                    <a:pt x="20630" y="0"/>
                    <a:pt x="20943" y="161"/>
                    <a:pt x="21205" y="478"/>
                  </a:cubicBezTo>
                  <a:cubicBezTo>
                    <a:pt x="21467" y="798"/>
                    <a:pt x="21600" y="1177"/>
                    <a:pt x="21600" y="1618"/>
                  </a:cubicBezTo>
                  <a:lnTo>
                    <a:pt x="21600" y="19981"/>
                  </a:lnTo>
                  <a:cubicBezTo>
                    <a:pt x="21600" y="20422"/>
                    <a:pt x="21467" y="20801"/>
                    <a:pt x="21205" y="21121"/>
                  </a:cubicBezTo>
                  <a:cubicBezTo>
                    <a:pt x="20943" y="21438"/>
                    <a:pt x="20630" y="21599"/>
                    <a:pt x="20263" y="21599"/>
                  </a:cubicBezTo>
                  <a:lnTo>
                    <a:pt x="1346" y="21599"/>
                  </a:lnTo>
                  <a:cubicBezTo>
                    <a:pt x="981" y="21599"/>
                    <a:pt x="663" y="21438"/>
                    <a:pt x="399" y="21121"/>
                  </a:cubicBezTo>
                  <a:cubicBezTo>
                    <a:pt x="132" y="20801"/>
                    <a:pt x="0" y="20422"/>
                    <a:pt x="0" y="19981"/>
                  </a:cubicBezTo>
                  <a:lnTo>
                    <a:pt x="0" y="1618"/>
                  </a:lnTo>
                  <a:cubicBezTo>
                    <a:pt x="0" y="1177"/>
                    <a:pt x="132" y="798"/>
                    <a:pt x="399" y="478"/>
                  </a:cubicBezTo>
                  <a:cubicBezTo>
                    <a:pt x="663" y="161"/>
                    <a:pt x="981" y="0"/>
                    <a:pt x="1346" y="0"/>
                  </a:cubicBezTo>
                  <a:lnTo>
                    <a:pt x="20263" y="0"/>
                  </a:lnTo>
                  <a:close/>
                  <a:moveTo>
                    <a:pt x="4051" y="2170"/>
                  </a:moveTo>
                  <a:cubicBezTo>
                    <a:pt x="4051" y="2020"/>
                    <a:pt x="4010" y="1891"/>
                    <a:pt x="3924" y="1782"/>
                  </a:cubicBezTo>
                  <a:cubicBezTo>
                    <a:pt x="3838" y="1677"/>
                    <a:pt x="3728" y="1621"/>
                    <a:pt x="3593" y="1621"/>
                  </a:cubicBezTo>
                  <a:lnTo>
                    <a:pt x="1801" y="1621"/>
                  </a:lnTo>
                  <a:cubicBezTo>
                    <a:pt x="1676" y="1621"/>
                    <a:pt x="1569" y="1674"/>
                    <a:pt x="1481" y="1776"/>
                  </a:cubicBezTo>
                  <a:cubicBezTo>
                    <a:pt x="1390" y="1879"/>
                    <a:pt x="1344" y="2011"/>
                    <a:pt x="1344" y="2170"/>
                  </a:cubicBezTo>
                  <a:lnTo>
                    <a:pt x="1344" y="4320"/>
                  </a:lnTo>
                  <a:cubicBezTo>
                    <a:pt x="1344" y="4470"/>
                    <a:pt x="1388" y="4602"/>
                    <a:pt x="1473" y="4708"/>
                  </a:cubicBezTo>
                  <a:cubicBezTo>
                    <a:pt x="1559" y="4816"/>
                    <a:pt x="1669" y="4866"/>
                    <a:pt x="1801" y="4866"/>
                  </a:cubicBezTo>
                  <a:lnTo>
                    <a:pt x="3593" y="4866"/>
                  </a:lnTo>
                  <a:cubicBezTo>
                    <a:pt x="3721" y="4866"/>
                    <a:pt x="3828" y="4819"/>
                    <a:pt x="3917" y="4717"/>
                  </a:cubicBezTo>
                  <a:cubicBezTo>
                    <a:pt x="4007" y="4614"/>
                    <a:pt x="4051" y="4482"/>
                    <a:pt x="4051" y="4320"/>
                  </a:cubicBezTo>
                  <a:lnTo>
                    <a:pt x="4051" y="2170"/>
                  </a:lnTo>
                  <a:close/>
                  <a:moveTo>
                    <a:pt x="4051" y="7201"/>
                  </a:moveTo>
                  <a:cubicBezTo>
                    <a:pt x="4051" y="7055"/>
                    <a:pt x="4010" y="6925"/>
                    <a:pt x="3924" y="6817"/>
                  </a:cubicBezTo>
                  <a:cubicBezTo>
                    <a:pt x="3838" y="6708"/>
                    <a:pt x="3728" y="6655"/>
                    <a:pt x="3593" y="6655"/>
                  </a:cubicBezTo>
                  <a:lnTo>
                    <a:pt x="1801" y="6655"/>
                  </a:lnTo>
                  <a:cubicBezTo>
                    <a:pt x="1676" y="6655"/>
                    <a:pt x="1569" y="6708"/>
                    <a:pt x="1481" y="6817"/>
                  </a:cubicBezTo>
                  <a:cubicBezTo>
                    <a:pt x="1390" y="6925"/>
                    <a:pt x="1344" y="7055"/>
                    <a:pt x="1344" y="7201"/>
                  </a:cubicBezTo>
                  <a:lnTo>
                    <a:pt x="1344" y="9369"/>
                  </a:lnTo>
                  <a:cubicBezTo>
                    <a:pt x="1344" y="9516"/>
                    <a:pt x="1388" y="9645"/>
                    <a:pt x="1473" y="9757"/>
                  </a:cubicBezTo>
                  <a:cubicBezTo>
                    <a:pt x="1559" y="9863"/>
                    <a:pt x="1669" y="9915"/>
                    <a:pt x="1801" y="9915"/>
                  </a:cubicBezTo>
                  <a:lnTo>
                    <a:pt x="3593" y="9915"/>
                  </a:lnTo>
                  <a:cubicBezTo>
                    <a:pt x="3721" y="9915"/>
                    <a:pt x="3828" y="9863"/>
                    <a:pt x="3917" y="9757"/>
                  </a:cubicBezTo>
                  <a:cubicBezTo>
                    <a:pt x="4007" y="9645"/>
                    <a:pt x="4051" y="9516"/>
                    <a:pt x="4051" y="9369"/>
                  </a:cubicBezTo>
                  <a:lnTo>
                    <a:pt x="4051" y="7201"/>
                  </a:lnTo>
                  <a:close/>
                  <a:moveTo>
                    <a:pt x="4051" y="12233"/>
                  </a:moveTo>
                  <a:cubicBezTo>
                    <a:pt x="4051" y="12083"/>
                    <a:pt x="4010" y="11957"/>
                    <a:pt x="3924" y="11845"/>
                  </a:cubicBezTo>
                  <a:cubicBezTo>
                    <a:pt x="3838" y="11739"/>
                    <a:pt x="3728" y="11687"/>
                    <a:pt x="3593" y="11687"/>
                  </a:cubicBezTo>
                  <a:lnTo>
                    <a:pt x="1801" y="11687"/>
                  </a:lnTo>
                  <a:cubicBezTo>
                    <a:pt x="1676" y="11687"/>
                    <a:pt x="1569" y="11739"/>
                    <a:pt x="1481" y="11845"/>
                  </a:cubicBezTo>
                  <a:cubicBezTo>
                    <a:pt x="1390" y="11957"/>
                    <a:pt x="1344" y="12083"/>
                    <a:pt x="1344" y="12233"/>
                  </a:cubicBezTo>
                  <a:lnTo>
                    <a:pt x="1344" y="14401"/>
                  </a:lnTo>
                  <a:cubicBezTo>
                    <a:pt x="1344" y="14547"/>
                    <a:pt x="1388" y="14677"/>
                    <a:pt x="1473" y="14785"/>
                  </a:cubicBezTo>
                  <a:cubicBezTo>
                    <a:pt x="1559" y="14894"/>
                    <a:pt x="1669" y="14947"/>
                    <a:pt x="1801" y="14947"/>
                  </a:cubicBezTo>
                  <a:lnTo>
                    <a:pt x="3593" y="14947"/>
                  </a:lnTo>
                  <a:cubicBezTo>
                    <a:pt x="3721" y="14947"/>
                    <a:pt x="3828" y="14894"/>
                    <a:pt x="3917" y="14785"/>
                  </a:cubicBezTo>
                  <a:cubicBezTo>
                    <a:pt x="4007" y="14677"/>
                    <a:pt x="4051" y="14547"/>
                    <a:pt x="4051" y="14401"/>
                  </a:cubicBezTo>
                  <a:lnTo>
                    <a:pt x="4051" y="12233"/>
                  </a:lnTo>
                  <a:close/>
                  <a:moveTo>
                    <a:pt x="4051" y="17285"/>
                  </a:moveTo>
                  <a:cubicBezTo>
                    <a:pt x="4051" y="17135"/>
                    <a:pt x="4010" y="17006"/>
                    <a:pt x="3924" y="16897"/>
                  </a:cubicBezTo>
                  <a:cubicBezTo>
                    <a:pt x="3838" y="16791"/>
                    <a:pt x="3728" y="16736"/>
                    <a:pt x="3593" y="16736"/>
                  </a:cubicBezTo>
                  <a:lnTo>
                    <a:pt x="1801" y="16736"/>
                  </a:lnTo>
                  <a:cubicBezTo>
                    <a:pt x="1676" y="16736"/>
                    <a:pt x="1569" y="16789"/>
                    <a:pt x="1481" y="16891"/>
                  </a:cubicBezTo>
                  <a:cubicBezTo>
                    <a:pt x="1390" y="16994"/>
                    <a:pt x="1344" y="17123"/>
                    <a:pt x="1344" y="17285"/>
                  </a:cubicBezTo>
                  <a:lnTo>
                    <a:pt x="1344" y="19435"/>
                  </a:lnTo>
                  <a:cubicBezTo>
                    <a:pt x="1344" y="19585"/>
                    <a:pt x="1388" y="19714"/>
                    <a:pt x="1473" y="19823"/>
                  </a:cubicBezTo>
                  <a:cubicBezTo>
                    <a:pt x="1559" y="19928"/>
                    <a:pt x="1669" y="19984"/>
                    <a:pt x="1801" y="19984"/>
                  </a:cubicBezTo>
                  <a:lnTo>
                    <a:pt x="3593" y="19984"/>
                  </a:lnTo>
                  <a:cubicBezTo>
                    <a:pt x="3721" y="19984"/>
                    <a:pt x="3828" y="19931"/>
                    <a:pt x="3917" y="19828"/>
                  </a:cubicBezTo>
                  <a:cubicBezTo>
                    <a:pt x="4007" y="19726"/>
                    <a:pt x="4051" y="19596"/>
                    <a:pt x="4051" y="19435"/>
                  </a:cubicBezTo>
                  <a:lnTo>
                    <a:pt x="4051" y="17285"/>
                  </a:lnTo>
                  <a:close/>
                  <a:moveTo>
                    <a:pt x="16194" y="2170"/>
                  </a:moveTo>
                  <a:cubicBezTo>
                    <a:pt x="16194" y="2020"/>
                    <a:pt x="16150" y="1891"/>
                    <a:pt x="16064" y="1782"/>
                  </a:cubicBezTo>
                  <a:cubicBezTo>
                    <a:pt x="15979" y="1677"/>
                    <a:pt x="15871" y="1621"/>
                    <a:pt x="15736" y="1621"/>
                  </a:cubicBezTo>
                  <a:lnTo>
                    <a:pt x="5858" y="1621"/>
                  </a:lnTo>
                  <a:cubicBezTo>
                    <a:pt x="5731" y="1621"/>
                    <a:pt x="5623" y="1674"/>
                    <a:pt x="5535" y="1776"/>
                  </a:cubicBezTo>
                  <a:cubicBezTo>
                    <a:pt x="5444" y="1879"/>
                    <a:pt x="5400" y="2011"/>
                    <a:pt x="5400" y="2170"/>
                  </a:cubicBezTo>
                  <a:lnTo>
                    <a:pt x="5400" y="9369"/>
                  </a:lnTo>
                  <a:cubicBezTo>
                    <a:pt x="5400" y="9516"/>
                    <a:pt x="5442" y="9645"/>
                    <a:pt x="5527" y="9757"/>
                  </a:cubicBezTo>
                  <a:cubicBezTo>
                    <a:pt x="5616" y="9863"/>
                    <a:pt x="5723" y="9915"/>
                    <a:pt x="5858" y="9915"/>
                  </a:cubicBezTo>
                  <a:lnTo>
                    <a:pt x="15736" y="9915"/>
                  </a:lnTo>
                  <a:cubicBezTo>
                    <a:pt x="15861" y="9915"/>
                    <a:pt x="15969" y="9863"/>
                    <a:pt x="16059" y="9757"/>
                  </a:cubicBezTo>
                  <a:cubicBezTo>
                    <a:pt x="16147" y="9645"/>
                    <a:pt x="16194" y="9516"/>
                    <a:pt x="16194" y="9369"/>
                  </a:cubicBezTo>
                  <a:lnTo>
                    <a:pt x="16194" y="2170"/>
                  </a:lnTo>
                  <a:close/>
                  <a:moveTo>
                    <a:pt x="16194" y="12233"/>
                  </a:moveTo>
                  <a:cubicBezTo>
                    <a:pt x="16194" y="12083"/>
                    <a:pt x="16150" y="11957"/>
                    <a:pt x="16064" y="11845"/>
                  </a:cubicBezTo>
                  <a:cubicBezTo>
                    <a:pt x="15979" y="11739"/>
                    <a:pt x="15871" y="11687"/>
                    <a:pt x="15736" y="11687"/>
                  </a:cubicBezTo>
                  <a:lnTo>
                    <a:pt x="5858" y="11687"/>
                  </a:lnTo>
                  <a:cubicBezTo>
                    <a:pt x="5731" y="11687"/>
                    <a:pt x="5623" y="11739"/>
                    <a:pt x="5535" y="11845"/>
                  </a:cubicBezTo>
                  <a:cubicBezTo>
                    <a:pt x="5444" y="11957"/>
                    <a:pt x="5400" y="12083"/>
                    <a:pt x="5400" y="12233"/>
                  </a:cubicBezTo>
                  <a:lnTo>
                    <a:pt x="5400" y="19432"/>
                  </a:lnTo>
                  <a:cubicBezTo>
                    <a:pt x="5400" y="19582"/>
                    <a:pt x="5442" y="19711"/>
                    <a:pt x="5527" y="19820"/>
                  </a:cubicBezTo>
                  <a:cubicBezTo>
                    <a:pt x="5616" y="19925"/>
                    <a:pt x="5723" y="19981"/>
                    <a:pt x="5858" y="19981"/>
                  </a:cubicBezTo>
                  <a:lnTo>
                    <a:pt x="15736" y="19981"/>
                  </a:lnTo>
                  <a:cubicBezTo>
                    <a:pt x="15861" y="19981"/>
                    <a:pt x="15969" y="19928"/>
                    <a:pt x="16059" y="19826"/>
                  </a:cubicBezTo>
                  <a:cubicBezTo>
                    <a:pt x="16147" y="19723"/>
                    <a:pt x="16194" y="19594"/>
                    <a:pt x="16194" y="19432"/>
                  </a:cubicBezTo>
                  <a:lnTo>
                    <a:pt x="16194" y="12233"/>
                  </a:lnTo>
                  <a:close/>
                  <a:moveTo>
                    <a:pt x="20263" y="2170"/>
                  </a:moveTo>
                  <a:cubicBezTo>
                    <a:pt x="20263" y="2020"/>
                    <a:pt x="20216" y="1891"/>
                    <a:pt x="20128" y="1782"/>
                  </a:cubicBezTo>
                  <a:cubicBezTo>
                    <a:pt x="20038" y="1677"/>
                    <a:pt x="19930" y="1621"/>
                    <a:pt x="19805" y="1621"/>
                  </a:cubicBezTo>
                  <a:lnTo>
                    <a:pt x="18001" y="1621"/>
                  </a:lnTo>
                  <a:cubicBezTo>
                    <a:pt x="17876" y="1621"/>
                    <a:pt x="17768" y="1674"/>
                    <a:pt x="17678" y="1776"/>
                  </a:cubicBezTo>
                  <a:cubicBezTo>
                    <a:pt x="17589" y="1879"/>
                    <a:pt x="17545" y="2011"/>
                    <a:pt x="17545" y="2170"/>
                  </a:cubicBezTo>
                  <a:lnTo>
                    <a:pt x="17545" y="4320"/>
                  </a:lnTo>
                  <a:cubicBezTo>
                    <a:pt x="17545" y="4470"/>
                    <a:pt x="17589" y="4602"/>
                    <a:pt x="17678" y="4708"/>
                  </a:cubicBezTo>
                  <a:cubicBezTo>
                    <a:pt x="17768" y="4816"/>
                    <a:pt x="17876" y="4866"/>
                    <a:pt x="18001" y="4866"/>
                  </a:cubicBezTo>
                  <a:lnTo>
                    <a:pt x="19805" y="4866"/>
                  </a:lnTo>
                  <a:cubicBezTo>
                    <a:pt x="19930" y="4866"/>
                    <a:pt x="20038" y="4819"/>
                    <a:pt x="20128" y="4717"/>
                  </a:cubicBezTo>
                  <a:cubicBezTo>
                    <a:pt x="20216" y="4614"/>
                    <a:pt x="20263" y="4482"/>
                    <a:pt x="20263" y="4320"/>
                  </a:cubicBezTo>
                  <a:lnTo>
                    <a:pt x="20263" y="2170"/>
                  </a:lnTo>
                  <a:close/>
                  <a:moveTo>
                    <a:pt x="20263" y="7201"/>
                  </a:moveTo>
                  <a:cubicBezTo>
                    <a:pt x="20263" y="7055"/>
                    <a:pt x="20216" y="6925"/>
                    <a:pt x="20128" y="6817"/>
                  </a:cubicBezTo>
                  <a:cubicBezTo>
                    <a:pt x="20038" y="6708"/>
                    <a:pt x="19930" y="6655"/>
                    <a:pt x="19805" y="6655"/>
                  </a:cubicBezTo>
                  <a:lnTo>
                    <a:pt x="18001" y="6655"/>
                  </a:lnTo>
                  <a:cubicBezTo>
                    <a:pt x="17876" y="6655"/>
                    <a:pt x="17768" y="6708"/>
                    <a:pt x="17678" y="6817"/>
                  </a:cubicBezTo>
                  <a:cubicBezTo>
                    <a:pt x="17589" y="6925"/>
                    <a:pt x="17545" y="7055"/>
                    <a:pt x="17545" y="7201"/>
                  </a:cubicBezTo>
                  <a:lnTo>
                    <a:pt x="17545" y="9369"/>
                  </a:lnTo>
                  <a:cubicBezTo>
                    <a:pt x="17545" y="9516"/>
                    <a:pt x="17589" y="9645"/>
                    <a:pt x="17678" y="9757"/>
                  </a:cubicBezTo>
                  <a:cubicBezTo>
                    <a:pt x="17768" y="9863"/>
                    <a:pt x="17876" y="9915"/>
                    <a:pt x="18001" y="9915"/>
                  </a:cubicBezTo>
                  <a:lnTo>
                    <a:pt x="19805" y="9915"/>
                  </a:lnTo>
                  <a:cubicBezTo>
                    <a:pt x="19930" y="9915"/>
                    <a:pt x="20038" y="9863"/>
                    <a:pt x="20128" y="9757"/>
                  </a:cubicBezTo>
                  <a:cubicBezTo>
                    <a:pt x="20216" y="9645"/>
                    <a:pt x="20263" y="9516"/>
                    <a:pt x="20263" y="9369"/>
                  </a:cubicBezTo>
                  <a:lnTo>
                    <a:pt x="20263" y="7201"/>
                  </a:lnTo>
                  <a:close/>
                  <a:moveTo>
                    <a:pt x="20263" y="12233"/>
                  </a:moveTo>
                  <a:cubicBezTo>
                    <a:pt x="20263" y="12083"/>
                    <a:pt x="20216" y="11957"/>
                    <a:pt x="20128" y="11845"/>
                  </a:cubicBezTo>
                  <a:cubicBezTo>
                    <a:pt x="20038" y="11739"/>
                    <a:pt x="19930" y="11687"/>
                    <a:pt x="19805" y="11687"/>
                  </a:cubicBezTo>
                  <a:lnTo>
                    <a:pt x="18001" y="11687"/>
                  </a:lnTo>
                  <a:cubicBezTo>
                    <a:pt x="17876" y="11687"/>
                    <a:pt x="17768" y="11739"/>
                    <a:pt x="17678" y="11845"/>
                  </a:cubicBezTo>
                  <a:cubicBezTo>
                    <a:pt x="17589" y="11957"/>
                    <a:pt x="17545" y="12083"/>
                    <a:pt x="17545" y="12233"/>
                  </a:cubicBezTo>
                  <a:lnTo>
                    <a:pt x="17545" y="14401"/>
                  </a:lnTo>
                  <a:cubicBezTo>
                    <a:pt x="17545" y="14547"/>
                    <a:pt x="17589" y="14677"/>
                    <a:pt x="17678" y="14785"/>
                  </a:cubicBezTo>
                  <a:cubicBezTo>
                    <a:pt x="17768" y="14894"/>
                    <a:pt x="17876" y="14947"/>
                    <a:pt x="18001" y="14947"/>
                  </a:cubicBezTo>
                  <a:lnTo>
                    <a:pt x="19805" y="14947"/>
                  </a:lnTo>
                  <a:cubicBezTo>
                    <a:pt x="19930" y="14947"/>
                    <a:pt x="20038" y="14894"/>
                    <a:pt x="20128" y="14785"/>
                  </a:cubicBezTo>
                  <a:cubicBezTo>
                    <a:pt x="20216" y="14677"/>
                    <a:pt x="20263" y="14547"/>
                    <a:pt x="20263" y="14401"/>
                  </a:cubicBezTo>
                  <a:lnTo>
                    <a:pt x="20263" y="12233"/>
                  </a:lnTo>
                  <a:close/>
                  <a:moveTo>
                    <a:pt x="20263" y="17285"/>
                  </a:moveTo>
                  <a:cubicBezTo>
                    <a:pt x="20263" y="17135"/>
                    <a:pt x="20216" y="17006"/>
                    <a:pt x="20128" y="16897"/>
                  </a:cubicBezTo>
                  <a:cubicBezTo>
                    <a:pt x="20038" y="16791"/>
                    <a:pt x="19930" y="16736"/>
                    <a:pt x="19805" y="16736"/>
                  </a:cubicBezTo>
                  <a:lnTo>
                    <a:pt x="18001" y="16736"/>
                  </a:lnTo>
                  <a:cubicBezTo>
                    <a:pt x="17876" y="16736"/>
                    <a:pt x="17768" y="16789"/>
                    <a:pt x="17678" y="16891"/>
                  </a:cubicBezTo>
                  <a:cubicBezTo>
                    <a:pt x="17589" y="16994"/>
                    <a:pt x="17545" y="17123"/>
                    <a:pt x="17545" y="17285"/>
                  </a:cubicBezTo>
                  <a:lnTo>
                    <a:pt x="17545" y="19435"/>
                  </a:lnTo>
                  <a:cubicBezTo>
                    <a:pt x="17545" y="19585"/>
                    <a:pt x="17589" y="19714"/>
                    <a:pt x="17678" y="19823"/>
                  </a:cubicBezTo>
                  <a:cubicBezTo>
                    <a:pt x="17768" y="19928"/>
                    <a:pt x="17876" y="19984"/>
                    <a:pt x="18001" y="19984"/>
                  </a:cubicBezTo>
                  <a:lnTo>
                    <a:pt x="19805" y="19984"/>
                  </a:lnTo>
                  <a:cubicBezTo>
                    <a:pt x="19930" y="19984"/>
                    <a:pt x="20038" y="19931"/>
                    <a:pt x="20128" y="19828"/>
                  </a:cubicBezTo>
                  <a:cubicBezTo>
                    <a:pt x="20216" y="19726"/>
                    <a:pt x="20263" y="19596"/>
                    <a:pt x="20263" y="19435"/>
                  </a:cubicBezTo>
                  <a:lnTo>
                    <a:pt x="20263" y="17285"/>
                  </a:lnTo>
                  <a:close/>
                </a:path>
              </a:pathLst>
            </a:custGeom>
            <a:solidFill>
              <a:srgbClr val="FFFFFF"/>
            </a:solidFill>
            <a:ln>
              <a:noFill/>
            </a:ln>
            <a:effectLst/>
            <a:extLst/>
          </p:spPr>
          <p:txBody>
            <a:bodyPr lIns="38100" tIns="38100" rIns="38100" bIns="38100" anchor="ctr"/>
            <a:lstStyle/>
            <a:p>
              <a:pPr defTabSz="452872">
                <a:defRPr/>
              </a:pPr>
              <a:endParaRPr lang="es-ES" sz="2900">
                <a:solidFill>
                  <a:srgbClr val="FFFFFF"/>
                </a:solidFill>
                <a:effectLst>
                  <a:outerShdw blurRad="38100" dist="38100" dir="2700000" algn="tl">
                    <a:srgbClr val="000000"/>
                  </a:outerShdw>
                </a:effectLst>
                <a:cs typeface="Gill Sans" charset="0"/>
              </a:endParaRPr>
            </a:p>
          </p:txBody>
        </p:sp>
      </p:grpSp>
      <p:grpSp>
        <p:nvGrpSpPr>
          <p:cNvPr id="4" name="组合 3"/>
          <p:cNvGrpSpPr/>
          <p:nvPr/>
        </p:nvGrpSpPr>
        <p:grpSpPr>
          <a:xfrm>
            <a:off x="3202027" y="4703340"/>
            <a:ext cx="966608" cy="965498"/>
            <a:chOff x="4575175" y="6735763"/>
            <a:chExt cx="1381125" cy="1382712"/>
          </a:xfrm>
        </p:grpSpPr>
        <p:sp>
          <p:nvSpPr>
            <p:cNvPr id="49" name="AutoShape 13"/>
            <p:cNvSpPr>
              <a:spLocks/>
            </p:cNvSpPr>
            <p:nvPr/>
          </p:nvSpPr>
          <p:spPr bwMode="auto">
            <a:xfrm>
              <a:off x="4575175" y="6735763"/>
              <a:ext cx="1381125" cy="1382712"/>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accent3"/>
            </a:solidFill>
            <a:ln>
              <a:noFill/>
            </a:ln>
            <a:effectLst/>
            <a:extLst/>
          </p:spPr>
          <p:txBody>
            <a:bodyPr lIns="0" tIns="0" rIns="0" bIns="0" anchor="ctr"/>
            <a:lstStyle/>
            <a:p>
              <a:pPr>
                <a:defRPr/>
              </a:pPr>
              <a:endParaRPr lang="es-ES" sz="3900">
                <a:solidFill>
                  <a:srgbClr val="FFFFFF"/>
                </a:solidFill>
                <a:effectLst>
                  <a:outerShdw blurRad="38100" dist="38100" dir="2700000" algn="tl">
                    <a:srgbClr val="000000"/>
                  </a:outerShdw>
                </a:effectLst>
                <a:cs typeface="Gill Sans" charset="0"/>
              </a:endParaRPr>
            </a:p>
          </p:txBody>
        </p:sp>
        <p:sp>
          <p:nvSpPr>
            <p:cNvPr id="70" name="AutoShape 36"/>
            <p:cNvSpPr>
              <a:spLocks/>
            </p:cNvSpPr>
            <p:nvPr/>
          </p:nvSpPr>
          <p:spPr bwMode="auto">
            <a:xfrm>
              <a:off x="5018088" y="7162800"/>
              <a:ext cx="568325" cy="5683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357" y="18801"/>
                  </a:moveTo>
                  <a:cubicBezTo>
                    <a:pt x="21518" y="18965"/>
                    <a:pt x="21599" y="19177"/>
                    <a:pt x="21599" y="19436"/>
                  </a:cubicBezTo>
                  <a:cubicBezTo>
                    <a:pt x="21599" y="19580"/>
                    <a:pt x="21518" y="19775"/>
                    <a:pt x="21357" y="20018"/>
                  </a:cubicBezTo>
                  <a:cubicBezTo>
                    <a:pt x="21193" y="20261"/>
                    <a:pt x="20989" y="20504"/>
                    <a:pt x="20746" y="20741"/>
                  </a:cubicBezTo>
                  <a:cubicBezTo>
                    <a:pt x="20503" y="20978"/>
                    <a:pt x="20260" y="21184"/>
                    <a:pt x="20023" y="21348"/>
                  </a:cubicBezTo>
                  <a:cubicBezTo>
                    <a:pt x="19783" y="21518"/>
                    <a:pt x="19593" y="21599"/>
                    <a:pt x="19447" y="21599"/>
                  </a:cubicBezTo>
                  <a:cubicBezTo>
                    <a:pt x="19189" y="21599"/>
                    <a:pt x="18975" y="21515"/>
                    <a:pt x="18811" y="21343"/>
                  </a:cubicBezTo>
                  <a:lnTo>
                    <a:pt x="13957" y="16502"/>
                  </a:lnTo>
                  <a:cubicBezTo>
                    <a:pt x="13217" y="16980"/>
                    <a:pt x="12428" y="17350"/>
                    <a:pt x="11589" y="17604"/>
                  </a:cubicBezTo>
                  <a:cubicBezTo>
                    <a:pt x="10750" y="17864"/>
                    <a:pt x="9891" y="17991"/>
                    <a:pt x="9007" y="17991"/>
                  </a:cubicBezTo>
                  <a:cubicBezTo>
                    <a:pt x="7769" y="17991"/>
                    <a:pt x="6608" y="17759"/>
                    <a:pt x="5517" y="17290"/>
                  </a:cubicBezTo>
                  <a:cubicBezTo>
                    <a:pt x="4427" y="16822"/>
                    <a:pt x="3469" y="16175"/>
                    <a:pt x="2644" y="15353"/>
                  </a:cubicBezTo>
                  <a:cubicBezTo>
                    <a:pt x="1816" y="14534"/>
                    <a:pt x="1172" y="13580"/>
                    <a:pt x="700" y="12487"/>
                  </a:cubicBezTo>
                  <a:cubicBezTo>
                    <a:pt x="231" y="11400"/>
                    <a:pt x="0" y="10236"/>
                    <a:pt x="0" y="8999"/>
                  </a:cubicBezTo>
                  <a:cubicBezTo>
                    <a:pt x="0" y="7768"/>
                    <a:pt x="231" y="6602"/>
                    <a:pt x="700" y="5515"/>
                  </a:cubicBezTo>
                  <a:cubicBezTo>
                    <a:pt x="1169" y="4422"/>
                    <a:pt x="1816" y="3467"/>
                    <a:pt x="2644" y="2645"/>
                  </a:cubicBezTo>
                  <a:cubicBezTo>
                    <a:pt x="3469" y="1827"/>
                    <a:pt x="4424" y="1180"/>
                    <a:pt x="5512" y="708"/>
                  </a:cubicBezTo>
                  <a:cubicBezTo>
                    <a:pt x="6600" y="237"/>
                    <a:pt x="7764" y="0"/>
                    <a:pt x="9007" y="0"/>
                  </a:cubicBezTo>
                  <a:cubicBezTo>
                    <a:pt x="10244" y="0"/>
                    <a:pt x="11403" y="237"/>
                    <a:pt x="12488" y="708"/>
                  </a:cubicBezTo>
                  <a:cubicBezTo>
                    <a:pt x="13573" y="1180"/>
                    <a:pt x="14530" y="1827"/>
                    <a:pt x="15358" y="2645"/>
                  </a:cubicBezTo>
                  <a:cubicBezTo>
                    <a:pt x="16183" y="3467"/>
                    <a:pt x="16830" y="4422"/>
                    <a:pt x="17299" y="5515"/>
                  </a:cubicBezTo>
                  <a:cubicBezTo>
                    <a:pt x="17768" y="6602"/>
                    <a:pt x="18003" y="7768"/>
                    <a:pt x="18003" y="8999"/>
                  </a:cubicBezTo>
                  <a:cubicBezTo>
                    <a:pt x="18003" y="9886"/>
                    <a:pt x="17873" y="10747"/>
                    <a:pt x="17616" y="11589"/>
                  </a:cubicBezTo>
                  <a:cubicBezTo>
                    <a:pt x="17359" y="12433"/>
                    <a:pt x="16991" y="13218"/>
                    <a:pt x="16514" y="13947"/>
                  </a:cubicBezTo>
                  <a:lnTo>
                    <a:pt x="21357" y="18801"/>
                  </a:lnTo>
                  <a:close/>
                  <a:moveTo>
                    <a:pt x="3596" y="8999"/>
                  </a:moveTo>
                  <a:cubicBezTo>
                    <a:pt x="3596" y="9759"/>
                    <a:pt x="3740" y="10465"/>
                    <a:pt x="4028" y="11117"/>
                  </a:cubicBezTo>
                  <a:cubicBezTo>
                    <a:pt x="4317" y="11770"/>
                    <a:pt x="4707" y="12337"/>
                    <a:pt x="5193" y="12820"/>
                  </a:cubicBezTo>
                  <a:cubicBezTo>
                    <a:pt x="5679" y="13300"/>
                    <a:pt x="6252" y="13684"/>
                    <a:pt x="6908" y="13969"/>
                  </a:cubicBezTo>
                  <a:cubicBezTo>
                    <a:pt x="7566" y="14252"/>
                    <a:pt x="8264" y="14393"/>
                    <a:pt x="9004" y="14393"/>
                  </a:cubicBezTo>
                  <a:cubicBezTo>
                    <a:pt x="9744" y="14393"/>
                    <a:pt x="10439" y="14252"/>
                    <a:pt x="11092" y="13969"/>
                  </a:cubicBezTo>
                  <a:cubicBezTo>
                    <a:pt x="11745" y="13684"/>
                    <a:pt x="12318" y="13300"/>
                    <a:pt x="12801" y="12820"/>
                  </a:cubicBezTo>
                  <a:cubicBezTo>
                    <a:pt x="13290" y="12337"/>
                    <a:pt x="13677" y="11770"/>
                    <a:pt x="13965" y="11117"/>
                  </a:cubicBezTo>
                  <a:cubicBezTo>
                    <a:pt x="14254" y="10465"/>
                    <a:pt x="14398" y="9759"/>
                    <a:pt x="14398" y="8999"/>
                  </a:cubicBezTo>
                  <a:cubicBezTo>
                    <a:pt x="14398" y="8259"/>
                    <a:pt x="14254" y="7565"/>
                    <a:pt x="13965" y="6912"/>
                  </a:cubicBezTo>
                  <a:cubicBezTo>
                    <a:pt x="13674" y="6257"/>
                    <a:pt x="13290" y="5684"/>
                    <a:pt x="12801" y="5192"/>
                  </a:cubicBezTo>
                  <a:cubicBezTo>
                    <a:pt x="12315" y="4704"/>
                    <a:pt x="11745" y="4317"/>
                    <a:pt x="11092" y="4032"/>
                  </a:cubicBezTo>
                  <a:cubicBezTo>
                    <a:pt x="10439" y="3749"/>
                    <a:pt x="9741" y="3605"/>
                    <a:pt x="9004" y="3605"/>
                  </a:cubicBezTo>
                  <a:cubicBezTo>
                    <a:pt x="8267" y="3605"/>
                    <a:pt x="7566" y="3749"/>
                    <a:pt x="6908" y="4032"/>
                  </a:cubicBezTo>
                  <a:cubicBezTo>
                    <a:pt x="6252" y="4317"/>
                    <a:pt x="5676" y="4704"/>
                    <a:pt x="5193" y="5192"/>
                  </a:cubicBezTo>
                  <a:cubicBezTo>
                    <a:pt x="4707" y="5684"/>
                    <a:pt x="4317" y="6257"/>
                    <a:pt x="4028" y="6912"/>
                  </a:cubicBezTo>
                  <a:cubicBezTo>
                    <a:pt x="3740" y="7565"/>
                    <a:pt x="3596" y="8256"/>
                    <a:pt x="3596" y="8999"/>
                  </a:cubicBezTo>
                  <a:moveTo>
                    <a:pt x="9007" y="5591"/>
                  </a:moveTo>
                  <a:cubicBezTo>
                    <a:pt x="9185" y="5591"/>
                    <a:pt x="9343" y="5656"/>
                    <a:pt x="9473" y="5785"/>
                  </a:cubicBezTo>
                  <a:cubicBezTo>
                    <a:pt x="9603" y="5918"/>
                    <a:pt x="9668" y="6082"/>
                    <a:pt x="9668" y="6279"/>
                  </a:cubicBezTo>
                  <a:cubicBezTo>
                    <a:pt x="9668" y="6460"/>
                    <a:pt x="9603" y="6616"/>
                    <a:pt x="9473" y="6745"/>
                  </a:cubicBezTo>
                  <a:cubicBezTo>
                    <a:pt x="9343" y="6878"/>
                    <a:pt x="9185" y="6943"/>
                    <a:pt x="9007" y="6943"/>
                  </a:cubicBezTo>
                  <a:cubicBezTo>
                    <a:pt x="8439" y="6943"/>
                    <a:pt x="7953" y="7144"/>
                    <a:pt x="7552" y="7536"/>
                  </a:cubicBezTo>
                  <a:cubicBezTo>
                    <a:pt x="7151" y="7934"/>
                    <a:pt x="6950" y="8423"/>
                    <a:pt x="6950" y="8996"/>
                  </a:cubicBezTo>
                  <a:cubicBezTo>
                    <a:pt x="6950" y="9180"/>
                    <a:pt x="6885" y="9332"/>
                    <a:pt x="6755" y="9465"/>
                  </a:cubicBezTo>
                  <a:cubicBezTo>
                    <a:pt x="6622" y="9595"/>
                    <a:pt x="6467" y="9657"/>
                    <a:pt x="6289" y="9657"/>
                  </a:cubicBezTo>
                  <a:cubicBezTo>
                    <a:pt x="6080" y="9657"/>
                    <a:pt x="5913" y="9595"/>
                    <a:pt x="5786" y="9465"/>
                  </a:cubicBezTo>
                  <a:cubicBezTo>
                    <a:pt x="5659" y="9332"/>
                    <a:pt x="5599" y="9180"/>
                    <a:pt x="5599" y="8996"/>
                  </a:cubicBezTo>
                  <a:cubicBezTo>
                    <a:pt x="5599" y="8539"/>
                    <a:pt x="5684" y="8104"/>
                    <a:pt x="5862" y="7686"/>
                  </a:cubicBezTo>
                  <a:cubicBezTo>
                    <a:pt x="6037" y="7271"/>
                    <a:pt x="6280" y="6907"/>
                    <a:pt x="6597" y="6590"/>
                  </a:cubicBezTo>
                  <a:cubicBezTo>
                    <a:pt x="6905" y="6277"/>
                    <a:pt x="7264" y="6028"/>
                    <a:pt x="7676" y="5856"/>
                  </a:cubicBezTo>
                  <a:cubicBezTo>
                    <a:pt x="8086" y="5681"/>
                    <a:pt x="8529" y="5591"/>
                    <a:pt x="9007" y="5591"/>
                  </a:cubicBezTo>
                </a:path>
              </a:pathLst>
            </a:custGeom>
            <a:solidFill>
              <a:schemeClr val="bg1"/>
            </a:solidFill>
            <a:ln>
              <a:noFill/>
            </a:ln>
            <a:effectLst/>
            <a:extLst/>
          </p:spPr>
          <p:txBody>
            <a:bodyPr lIns="38100" tIns="38100" rIns="38100" bIns="38100" anchor="ctr"/>
            <a:lstStyle/>
            <a:p>
              <a:pPr defTabSz="452872">
                <a:defRPr/>
              </a:pPr>
              <a:endParaRPr lang="es-ES" sz="2900">
                <a:solidFill>
                  <a:srgbClr val="FFFFFF"/>
                </a:solidFill>
                <a:effectLst>
                  <a:outerShdw blurRad="38100" dist="38100" dir="2700000" algn="tl">
                    <a:srgbClr val="000000"/>
                  </a:outerShdw>
                </a:effectLst>
                <a:cs typeface="Gill Sans" charset="0"/>
              </a:endParaRPr>
            </a:p>
          </p:txBody>
        </p:sp>
      </p:grpSp>
      <p:sp>
        <p:nvSpPr>
          <p:cNvPr id="72" name="Shape 1204"/>
          <p:cNvSpPr/>
          <p:nvPr/>
        </p:nvSpPr>
        <p:spPr>
          <a:xfrm>
            <a:off x="1194440" y="2011527"/>
            <a:ext cx="14672839" cy="1046440"/>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p>
            <a:pPr algn="l" defTabSz="452872">
              <a:spcBef>
                <a:spcPts val="1189"/>
              </a:spcBef>
              <a:defRPr sz="1800"/>
            </a:pPr>
            <a:r>
              <a:rPr lang="zh-CN" altLang="en-US" sz="1700" dirty="0">
                <a:solidFill>
                  <a:schemeClr val="tx1">
                    <a:lumMod val="50000"/>
                    <a:lumOff val="50000"/>
                  </a:schemeClr>
                </a:solidFill>
                <a:latin typeface="微软雅黑" pitchFamily="34" charset="-122"/>
                <a:ea typeface="微软雅黑" pitchFamily="34" charset="-122"/>
                <a:cs typeface="Lato"/>
                <a:sym typeface="Lato"/>
              </a:rPr>
              <a:t>输入您的内容输入您的内容输入您的输入您的内容输入您的内容输入您的内容输入您的内容内容输入您的内容</a:t>
            </a:r>
            <a:r>
              <a:rPr lang="en-US" altLang="zh-CN" sz="1700" dirty="0">
                <a:solidFill>
                  <a:schemeClr val="tx1">
                    <a:lumMod val="50000"/>
                    <a:lumOff val="50000"/>
                  </a:schemeClr>
                </a:solidFill>
                <a:latin typeface="微软雅黑" pitchFamily="34" charset="-122"/>
                <a:ea typeface="微软雅黑" pitchFamily="34" charset="-122"/>
                <a:cs typeface="Lato"/>
                <a:sym typeface="Lato"/>
              </a:rPr>
              <a:t>.</a:t>
            </a:r>
            <a:r>
              <a:rPr lang="zh-CN" altLang="en-US" sz="1700" dirty="0">
                <a:solidFill>
                  <a:schemeClr val="tx1">
                    <a:lumMod val="50000"/>
                    <a:lumOff val="50000"/>
                  </a:schemeClr>
                </a:solidFill>
                <a:latin typeface="微软雅黑" pitchFamily="34" charset="-122"/>
                <a:ea typeface="微软雅黑" pitchFamily="34" charset="-122"/>
                <a:cs typeface="Lato"/>
                <a:sym typeface="Lato"/>
              </a:rPr>
              <a:t>输入您的内容输入您的内容输入您的输入您的内容输入您的内容输入您的内容输入您的内容内容输入您的内容 入您的内容输入您的内容输入您的内容内容输入您的内容</a:t>
            </a:r>
            <a:r>
              <a:rPr lang="en-US" altLang="zh-CN" sz="1700" dirty="0">
                <a:solidFill>
                  <a:schemeClr val="tx1">
                    <a:lumMod val="50000"/>
                    <a:lumOff val="50000"/>
                  </a:schemeClr>
                </a:solidFill>
                <a:latin typeface="微软雅黑" pitchFamily="34" charset="-122"/>
                <a:ea typeface="微软雅黑" pitchFamily="34" charset="-122"/>
                <a:cs typeface="Lato"/>
                <a:sym typeface="Lato"/>
              </a:rPr>
              <a:t>.</a:t>
            </a:r>
            <a:r>
              <a:rPr lang="zh-CN" altLang="en-US"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volutpat</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quis</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venenatis</a:t>
            </a:r>
            <a:r>
              <a:rPr sz="1700" dirty="0">
                <a:solidFill>
                  <a:schemeClr val="tx1">
                    <a:lumMod val="50000"/>
                    <a:lumOff val="50000"/>
                  </a:schemeClr>
                </a:solidFill>
                <a:latin typeface="微软雅黑" pitchFamily="34" charset="-122"/>
                <a:ea typeface="微软雅黑" pitchFamily="34" charset="-122"/>
                <a:cs typeface="Lato"/>
                <a:sym typeface="Lato"/>
              </a:rPr>
              <a:t> non, </a:t>
            </a:r>
            <a:r>
              <a:rPr sz="1700" dirty="0" err="1">
                <a:solidFill>
                  <a:schemeClr val="tx1">
                    <a:lumMod val="50000"/>
                    <a:lumOff val="50000"/>
                  </a:schemeClr>
                </a:solidFill>
                <a:latin typeface="微软雅黑" pitchFamily="34" charset="-122"/>
                <a:ea typeface="微软雅黑" pitchFamily="34" charset="-122"/>
                <a:cs typeface="Lato"/>
                <a:sym typeface="Lato"/>
              </a:rPr>
              <a:t>adipiscing</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quis</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orci</a:t>
            </a:r>
            <a:r>
              <a:rPr sz="1700" dirty="0">
                <a:solidFill>
                  <a:schemeClr val="tx1">
                    <a:lumMod val="50000"/>
                    <a:lumOff val="50000"/>
                  </a:schemeClr>
                </a:solidFill>
                <a:latin typeface="微软雅黑" pitchFamily="34" charset="-122"/>
                <a:ea typeface="微软雅黑" pitchFamily="34" charset="-122"/>
                <a:cs typeface="Lato"/>
                <a:sym typeface="Lato"/>
              </a:rPr>
              <a:t>. Integer </a:t>
            </a:r>
            <a:r>
              <a:rPr sz="1700" dirty="0" err="1">
                <a:solidFill>
                  <a:schemeClr val="tx1">
                    <a:lumMod val="50000"/>
                    <a:lumOff val="50000"/>
                  </a:schemeClr>
                </a:solidFill>
                <a:latin typeface="微软雅黑" pitchFamily="34" charset="-122"/>
                <a:ea typeface="微软雅黑" pitchFamily="34" charset="-122"/>
                <a:cs typeface="Lato"/>
                <a:sym typeface="Lato"/>
              </a:rPr>
              <a:t>condimentum</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leo</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ut</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erat</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ultrices</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mollis</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Nunc</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ut</a:t>
            </a:r>
            <a:r>
              <a:rPr sz="1700" dirty="0">
                <a:solidFill>
                  <a:schemeClr val="tx1">
                    <a:lumMod val="50000"/>
                    <a:lumOff val="50000"/>
                  </a:schemeClr>
                </a:solidFill>
                <a:latin typeface="微软雅黑" pitchFamily="34" charset="-122"/>
                <a:ea typeface="微软雅黑" pitchFamily="34" charset="-122"/>
                <a:cs typeface="Lato"/>
                <a:sym typeface="Lato"/>
              </a:rPr>
              <a:t> quam </a:t>
            </a:r>
            <a:r>
              <a:rPr sz="1700" dirty="0" err="1">
                <a:solidFill>
                  <a:schemeClr val="tx1">
                    <a:lumMod val="50000"/>
                    <a:lumOff val="50000"/>
                  </a:schemeClr>
                </a:solidFill>
                <a:latin typeface="微软雅黑" pitchFamily="34" charset="-122"/>
                <a:ea typeface="微软雅黑" pitchFamily="34" charset="-122"/>
                <a:cs typeface="Lato"/>
                <a:sym typeface="Lato"/>
              </a:rPr>
              <a:t>adipiscing</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elementum</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enim</a:t>
            </a:r>
            <a:r>
              <a:rPr sz="1700" dirty="0">
                <a:solidFill>
                  <a:schemeClr val="tx1">
                    <a:lumMod val="50000"/>
                    <a:lumOff val="50000"/>
                  </a:schemeClr>
                </a:solidFill>
                <a:latin typeface="微软雅黑" pitchFamily="34" charset="-122"/>
                <a:ea typeface="微软雅黑" pitchFamily="34" charset="-122"/>
                <a:cs typeface="Lato"/>
                <a:sym typeface="Lato"/>
              </a:rPr>
              <a:t> ac, </a:t>
            </a:r>
            <a:r>
              <a:rPr sz="1700" dirty="0" err="1">
                <a:solidFill>
                  <a:schemeClr val="tx1">
                    <a:lumMod val="50000"/>
                    <a:lumOff val="50000"/>
                  </a:schemeClr>
                </a:solidFill>
                <a:latin typeface="微软雅黑" pitchFamily="34" charset="-122"/>
                <a:ea typeface="微软雅黑" pitchFamily="34" charset="-122"/>
                <a:cs typeface="Lato"/>
                <a:sym typeface="Lato"/>
              </a:rPr>
              <a:t>ullamcorper</a:t>
            </a:r>
            <a:r>
              <a:rPr sz="1700" dirty="0">
                <a:solidFill>
                  <a:schemeClr val="tx1">
                    <a:lumMod val="50000"/>
                    <a:lumOff val="50000"/>
                  </a:schemeClr>
                </a:solidFill>
                <a:latin typeface="微软雅黑" pitchFamily="34" charset="-122"/>
                <a:ea typeface="微软雅黑" pitchFamily="34" charset="-122"/>
                <a:cs typeface="Lato"/>
                <a:sym typeface="Lato"/>
              </a:rPr>
              <a:t> magna. </a:t>
            </a:r>
            <a:r>
              <a:rPr sz="1700" dirty="0" err="1">
                <a:solidFill>
                  <a:schemeClr val="tx1">
                    <a:lumMod val="50000"/>
                    <a:lumOff val="50000"/>
                  </a:schemeClr>
                </a:solidFill>
                <a:latin typeface="微软雅黑" pitchFamily="34" charset="-122"/>
                <a:ea typeface="微软雅黑" pitchFamily="34" charset="-122"/>
                <a:cs typeface="Lato"/>
                <a:sym typeface="Lato"/>
              </a:rPr>
              <a:t>Curabitur</a:t>
            </a:r>
            <a:r>
              <a:rPr sz="1700" dirty="0">
                <a:solidFill>
                  <a:schemeClr val="tx1">
                    <a:lumMod val="50000"/>
                    <a:lumOff val="50000"/>
                  </a:schemeClr>
                </a:solidFill>
                <a:latin typeface="微软雅黑" pitchFamily="34" charset="-122"/>
                <a:ea typeface="微软雅黑" pitchFamily="34" charset="-122"/>
                <a:cs typeface="Lato"/>
                <a:sym typeface="Lato"/>
              </a:rPr>
              <a:t> a </a:t>
            </a:r>
            <a:r>
              <a:rPr sz="1700" dirty="0" err="1">
                <a:solidFill>
                  <a:schemeClr val="tx1">
                    <a:lumMod val="50000"/>
                    <a:lumOff val="50000"/>
                  </a:schemeClr>
                </a:solidFill>
                <a:latin typeface="微软雅黑" pitchFamily="34" charset="-122"/>
                <a:ea typeface="微软雅黑" pitchFamily="34" charset="-122"/>
                <a:cs typeface="Lato"/>
                <a:sym typeface="Lato"/>
              </a:rPr>
              <a:t>felis</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eu</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tellus</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tincidunt</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rhoncus</a:t>
            </a:r>
            <a:r>
              <a:rPr sz="1700" dirty="0">
                <a:solidFill>
                  <a:schemeClr val="tx1">
                    <a:lumMod val="50000"/>
                    <a:lumOff val="50000"/>
                  </a:schemeClr>
                </a:solidFill>
                <a:latin typeface="微软雅黑" pitchFamily="34" charset="-122"/>
                <a:ea typeface="微软雅黑" pitchFamily="34" charset="-122"/>
                <a:cs typeface="Lato"/>
                <a:sym typeface="Lato"/>
              </a:rPr>
              <a:t>.</a:t>
            </a:r>
          </a:p>
        </p:txBody>
      </p:sp>
      <p:grpSp>
        <p:nvGrpSpPr>
          <p:cNvPr id="11" name="组合 10"/>
          <p:cNvGrpSpPr/>
          <p:nvPr/>
        </p:nvGrpSpPr>
        <p:grpSpPr>
          <a:xfrm>
            <a:off x="1716562" y="7286132"/>
            <a:ext cx="13590305" cy="1770652"/>
            <a:chOff x="2452688" y="10434638"/>
            <a:chExt cx="19418334" cy="2535792"/>
          </a:xfrm>
        </p:grpSpPr>
        <p:sp>
          <p:nvSpPr>
            <p:cNvPr id="65" name="AutoShape 31"/>
            <p:cNvSpPr>
              <a:spLocks/>
            </p:cNvSpPr>
            <p:nvPr/>
          </p:nvSpPr>
          <p:spPr bwMode="auto">
            <a:xfrm>
              <a:off x="9355138" y="10434638"/>
              <a:ext cx="5626100" cy="65246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452872">
                <a:spcBef>
                  <a:spcPts val="1189"/>
                </a:spcBef>
                <a:defRPr/>
              </a:pPr>
              <a:r>
                <a:rPr lang="es-ES" sz="2500" b="1" dirty="0">
                  <a:solidFill>
                    <a:srgbClr val="595959"/>
                  </a:solidFill>
                  <a:latin typeface="Lato" charset="0"/>
                  <a:cs typeface="Lato" charset="0"/>
                  <a:sym typeface="Lato" charset="0"/>
                </a:rPr>
                <a:t>Subtitle in this area</a:t>
              </a:r>
              <a:endParaRPr lang="es-ES" sz="5000" dirty="0">
                <a:cs typeface="Gill Sans" charset="0"/>
              </a:endParaRPr>
            </a:p>
          </p:txBody>
        </p:sp>
        <p:sp>
          <p:nvSpPr>
            <p:cNvPr id="73" name="矩形 72"/>
            <p:cNvSpPr/>
            <p:nvPr/>
          </p:nvSpPr>
          <p:spPr>
            <a:xfrm>
              <a:off x="2452688" y="11339567"/>
              <a:ext cx="4515081" cy="1630863"/>
            </a:xfrm>
            <a:prstGeom prst="rect">
              <a:avLst/>
            </a:prstGeom>
          </p:spPr>
          <p:txBody>
            <a:bodyPr wrap="square">
              <a:spAutoFit/>
            </a:bodyPr>
            <a:lstStyle/>
            <a:p>
              <a:pPr algn="l"/>
              <a:r>
                <a:rPr lang="zh-CN" altLang="en-US" sz="1700" dirty="0">
                  <a:solidFill>
                    <a:schemeClr val="tx1">
                      <a:lumMod val="50000"/>
                      <a:lumOff val="50000"/>
                    </a:schemeClr>
                  </a:solidFill>
                  <a:latin typeface="微软雅黑" pitchFamily="34" charset="-122"/>
                  <a:ea typeface="微软雅黑" pitchFamily="34" charset="-122"/>
                  <a:cs typeface="Lato"/>
                  <a:sym typeface="Lato"/>
                </a:rPr>
                <a:t>您的内容输入您的内容内容输入您的内容</a:t>
              </a:r>
              <a:r>
                <a:rPr lang="en-US" altLang="zh-CN" sz="1700" dirty="0">
                  <a:solidFill>
                    <a:schemeClr val="tx1">
                      <a:lumMod val="50000"/>
                      <a:lumOff val="50000"/>
                    </a:schemeClr>
                  </a:solidFill>
                  <a:latin typeface="微软雅黑" pitchFamily="34" charset="-122"/>
                  <a:ea typeface="微软雅黑" pitchFamily="34" charset="-122"/>
                  <a:cs typeface="Lato"/>
                  <a:sym typeface="Lato"/>
                </a:rPr>
                <a:t>.</a:t>
              </a:r>
              <a:r>
                <a:rPr lang="zh-CN" altLang="en-US" sz="1700" dirty="0">
                  <a:solidFill>
                    <a:schemeClr val="tx1">
                      <a:lumMod val="50000"/>
                      <a:lumOff val="50000"/>
                    </a:schemeClr>
                  </a:solidFill>
                  <a:latin typeface="微软雅黑" pitchFamily="34" charset="-122"/>
                  <a:ea typeface="微软雅黑" pitchFamily="34" charset="-122"/>
                  <a:cs typeface="Lato"/>
                  <a:sym typeface="Lato"/>
                </a:rPr>
                <a:t>输入您的内容输入您的内容输入您的输入您的内容</a:t>
              </a:r>
              <a:endParaRPr lang="zh-CN" altLang="en-US" sz="1700" dirty="0">
                <a:solidFill>
                  <a:schemeClr val="tx1">
                    <a:lumMod val="50000"/>
                    <a:lumOff val="50000"/>
                  </a:schemeClr>
                </a:solidFill>
              </a:endParaRPr>
            </a:p>
          </p:txBody>
        </p:sp>
        <p:sp>
          <p:nvSpPr>
            <p:cNvPr id="74" name="矩形 73"/>
            <p:cNvSpPr/>
            <p:nvPr/>
          </p:nvSpPr>
          <p:spPr>
            <a:xfrm>
              <a:off x="7694185" y="11339567"/>
              <a:ext cx="4515081" cy="1630863"/>
            </a:xfrm>
            <a:prstGeom prst="rect">
              <a:avLst/>
            </a:prstGeom>
          </p:spPr>
          <p:txBody>
            <a:bodyPr wrap="square">
              <a:spAutoFit/>
            </a:bodyPr>
            <a:lstStyle/>
            <a:p>
              <a:pPr algn="l"/>
              <a:r>
                <a:rPr lang="zh-CN" altLang="en-US" sz="1700" dirty="0">
                  <a:solidFill>
                    <a:schemeClr val="tx1">
                      <a:lumMod val="50000"/>
                      <a:lumOff val="50000"/>
                    </a:schemeClr>
                  </a:solidFill>
                  <a:latin typeface="微软雅黑" pitchFamily="34" charset="-122"/>
                  <a:ea typeface="微软雅黑" pitchFamily="34" charset="-122"/>
                  <a:cs typeface="Lato"/>
                  <a:sym typeface="Lato"/>
                </a:rPr>
                <a:t>您的内容输入您的内容内容输入您的内容</a:t>
              </a:r>
              <a:r>
                <a:rPr lang="en-US" altLang="zh-CN" sz="1700" dirty="0">
                  <a:solidFill>
                    <a:schemeClr val="tx1">
                      <a:lumMod val="50000"/>
                      <a:lumOff val="50000"/>
                    </a:schemeClr>
                  </a:solidFill>
                  <a:latin typeface="微软雅黑" pitchFamily="34" charset="-122"/>
                  <a:ea typeface="微软雅黑" pitchFamily="34" charset="-122"/>
                  <a:cs typeface="Lato"/>
                  <a:sym typeface="Lato"/>
                </a:rPr>
                <a:t>.</a:t>
              </a:r>
              <a:r>
                <a:rPr lang="zh-CN" altLang="en-US" sz="1700" dirty="0">
                  <a:solidFill>
                    <a:schemeClr val="tx1">
                      <a:lumMod val="50000"/>
                      <a:lumOff val="50000"/>
                    </a:schemeClr>
                  </a:solidFill>
                  <a:latin typeface="微软雅黑" pitchFamily="34" charset="-122"/>
                  <a:ea typeface="微软雅黑" pitchFamily="34" charset="-122"/>
                  <a:cs typeface="Lato"/>
                  <a:sym typeface="Lato"/>
                </a:rPr>
                <a:t>输入您的内容输入您的内容输入您的输入您的内容</a:t>
              </a:r>
              <a:endParaRPr lang="zh-CN" altLang="en-US" sz="1700" dirty="0">
                <a:solidFill>
                  <a:schemeClr val="tx1">
                    <a:lumMod val="50000"/>
                    <a:lumOff val="50000"/>
                  </a:schemeClr>
                </a:solidFill>
              </a:endParaRPr>
            </a:p>
          </p:txBody>
        </p:sp>
        <p:sp>
          <p:nvSpPr>
            <p:cNvPr id="75" name="矩形 74"/>
            <p:cNvSpPr/>
            <p:nvPr/>
          </p:nvSpPr>
          <p:spPr>
            <a:xfrm>
              <a:off x="12525063" y="11339567"/>
              <a:ext cx="4515081" cy="1630863"/>
            </a:xfrm>
            <a:prstGeom prst="rect">
              <a:avLst/>
            </a:prstGeom>
          </p:spPr>
          <p:txBody>
            <a:bodyPr wrap="square">
              <a:spAutoFit/>
            </a:bodyPr>
            <a:lstStyle/>
            <a:p>
              <a:pPr algn="l"/>
              <a:r>
                <a:rPr lang="zh-CN" altLang="en-US" sz="1700" dirty="0">
                  <a:solidFill>
                    <a:schemeClr val="tx1">
                      <a:lumMod val="50000"/>
                      <a:lumOff val="50000"/>
                    </a:schemeClr>
                  </a:solidFill>
                  <a:latin typeface="微软雅黑" pitchFamily="34" charset="-122"/>
                  <a:ea typeface="微软雅黑" pitchFamily="34" charset="-122"/>
                  <a:cs typeface="Lato"/>
                  <a:sym typeface="Lato"/>
                </a:rPr>
                <a:t>您的内容输入您的内容内容输入您的内容</a:t>
              </a:r>
              <a:r>
                <a:rPr lang="en-US" altLang="zh-CN" sz="1700" dirty="0">
                  <a:solidFill>
                    <a:schemeClr val="tx1">
                      <a:lumMod val="50000"/>
                      <a:lumOff val="50000"/>
                    </a:schemeClr>
                  </a:solidFill>
                  <a:latin typeface="微软雅黑" pitchFamily="34" charset="-122"/>
                  <a:ea typeface="微软雅黑" pitchFamily="34" charset="-122"/>
                  <a:cs typeface="Lato"/>
                  <a:sym typeface="Lato"/>
                </a:rPr>
                <a:t>.</a:t>
              </a:r>
              <a:r>
                <a:rPr lang="zh-CN" altLang="en-US" sz="1700" dirty="0">
                  <a:solidFill>
                    <a:schemeClr val="tx1">
                      <a:lumMod val="50000"/>
                      <a:lumOff val="50000"/>
                    </a:schemeClr>
                  </a:solidFill>
                  <a:latin typeface="微软雅黑" pitchFamily="34" charset="-122"/>
                  <a:ea typeface="微软雅黑" pitchFamily="34" charset="-122"/>
                  <a:cs typeface="Lato"/>
                  <a:sym typeface="Lato"/>
                </a:rPr>
                <a:t>输入您的内容输入您的内容输入您的输入您的内容</a:t>
              </a:r>
              <a:endParaRPr lang="zh-CN" altLang="en-US" sz="1700" dirty="0">
                <a:solidFill>
                  <a:schemeClr val="tx1">
                    <a:lumMod val="50000"/>
                    <a:lumOff val="50000"/>
                  </a:schemeClr>
                </a:solidFill>
              </a:endParaRPr>
            </a:p>
          </p:txBody>
        </p:sp>
        <p:sp>
          <p:nvSpPr>
            <p:cNvPr id="76" name="矩形 75"/>
            <p:cNvSpPr/>
            <p:nvPr/>
          </p:nvSpPr>
          <p:spPr>
            <a:xfrm>
              <a:off x="17355941" y="11339567"/>
              <a:ext cx="4515081" cy="1630863"/>
            </a:xfrm>
            <a:prstGeom prst="rect">
              <a:avLst/>
            </a:prstGeom>
          </p:spPr>
          <p:txBody>
            <a:bodyPr wrap="square">
              <a:spAutoFit/>
            </a:bodyPr>
            <a:lstStyle/>
            <a:p>
              <a:pPr algn="l"/>
              <a:r>
                <a:rPr lang="zh-CN" altLang="en-US" sz="1700" dirty="0">
                  <a:solidFill>
                    <a:schemeClr val="tx1">
                      <a:lumMod val="50000"/>
                      <a:lumOff val="50000"/>
                    </a:schemeClr>
                  </a:solidFill>
                  <a:latin typeface="微软雅黑" pitchFamily="34" charset="-122"/>
                  <a:ea typeface="微软雅黑" pitchFamily="34" charset="-122"/>
                  <a:cs typeface="Lato"/>
                  <a:sym typeface="Lato"/>
                </a:rPr>
                <a:t>您的内容输入您的内容内容输入您的内容</a:t>
              </a:r>
              <a:r>
                <a:rPr lang="en-US" altLang="zh-CN" sz="1700" dirty="0">
                  <a:solidFill>
                    <a:schemeClr val="tx1">
                      <a:lumMod val="50000"/>
                      <a:lumOff val="50000"/>
                    </a:schemeClr>
                  </a:solidFill>
                  <a:latin typeface="微软雅黑" pitchFamily="34" charset="-122"/>
                  <a:ea typeface="微软雅黑" pitchFamily="34" charset="-122"/>
                  <a:cs typeface="Lato"/>
                  <a:sym typeface="Lato"/>
                </a:rPr>
                <a:t>.</a:t>
              </a:r>
              <a:r>
                <a:rPr lang="zh-CN" altLang="en-US" sz="1700" dirty="0">
                  <a:solidFill>
                    <a:schemeClr val="tx1">
                      <a:lumMod val="50000"/>
                      <a:lumOff val="50000"/>
                    </a:schemeClr>
                  </a:solidFill>
                  <a:latin typeface="微软雅黑" pitchFamily="34" charset="-122"/>
                  <a:ea typeface="微软雅黑" pitchFamily="34" charset="-122"/>
                  <a:cs typeface="Lato"/>
                  <a:sym typeface="Lato"/>
                </a:rPr>
                <a:t>输入您的内容输入您的内容输入您的输入您的内容</a:t>
              </a:r>
              <a:endParaRPr lang="zh-CN" altLang="en-US" sz="1700" dirty="0">
                <a:solidFill>
                  <a:schemeClr val="tx1">
                    <a:lumMod val="50000"/>
                    <a:lumOff val="50000"/>
                  </a:schemeClr>
                </a:solidFill>
              </a:endParaRPr>
            </a:p>
          </p:txBody>
        </p:sp>
      </p:grpSp>
      <p:sp>
        <p:nvSpPr>
          <p:cNvPr id="64" name="Shape 1435"/>
          <p:cNvSpPr txBox="1">
            <a:spLocks/>
          </p:cNvSpPr>
          <p:nvPr/>
        </p:nvSpPr>
        <p:spPr>
          <a:xfrm>
            <a:off x="16006046" y="8963674"/>
            <a:ext cx="546633" cy="533902"/>
          </a:xfrm>
          <a:prstGeom prst="rect">
            <a:avLst/>
          </a:prstGeom>
          <a:extLst>
            <a:ext uri="{C572A759-6A51-4108-AA02-DFA0A04FC94B}">
              <ma14:wrappingTextBoxFlag xmlns:ma14="http://schemas.microsoft.com/office/mac/drawingml/2011/main" xmlns="" val="1"/>
            </a:ext>
          </a:extLst>
        </p:spPr>
        <p:txBody>
          <a:bodyPr lIns="63935" tIns="31967" rIns="63935" bIns="31967"/>
          <a:lstStyle>
            <a:lvl1pPr algn="ctr" defTabSz="408473">
              <a:defRPr sz="3500">
                <a:latin typeface="+mn-lt"/>
                <a:ea typeface="+mn-ea"/>
                <a:cs typeface="+mn-cs"/>
                <a:sym typeface="Helvetica Light"/>
              </a:defRPr>
            </a:lvl1pPr>
            <a:lvl2pPr indent="159837" algn="ctr" defTabSz="408473">
              <a:defRPr sz="3500">
                <a:latin typeface="+mn-lt"/>
                <a:ea typeface="+mn-ea"/>
                <a:cs typeface="+mn-cs"/>
                <a:sym typeface="Helvetica Light"/>
              </a:defRPr>
            </a:lvl2pPr>
            <a:lvl3pPr indent="319674" algn="ctr" defTabSz="408473">
              <a:defRPr sz="3500">
                <a:latin typeface="+mn-lt"/>
                <a:ea typeface="+mn-ea"/>
                <a:cs typeface="+mn-cs"/>
                <a:sym typeface="Helvetica Light"/>
              </a:defRPr>
            </a:lvl3pPr>
            <a:lvl4pPr indent="479511" algn="ctr" defTabSz="408473">
              <a:defRPr sz="3500">
                <a:latin typeface="+mn-lt"/>
                <a:ea typeface="+mn-ea"/>
                <a:cs typeface="+mn-cs"/>
                <a:sym typeface="Helvetica Light"/>
              </a:defRPr>
            </a:lvl4pPr>
            <a:lvl5pPr indent="639348" algn="ctr" defTabSz="408473">
              <a:defRPr sz="3500">
                <a:latin typeface="+mn-lt"/>
                <a:ea typeface="+mn-ea"/>
                <a:cs typeface="+mn-cs"/>
                <a:sym typeface="Helvetica Light"/>
              </a:defRPr>
            </a:lvl5pPr>
            <a:lvl6pPr indent="799186" algn="ctr" defTabSz="408473">
              <a:defRPr sz="3500">
                <a:latin typeface="+mn-lt"/>
                <a:ea typeface="+mn-ea"/>
                <a:cs typeface="+mn-cs"/>
                <a:sym typeface="Helvetica Light"/>
              </a:defRPr>
            </a:lvl6pPr>
            <a:lvl7pPr indent="959023" algn="ctr" defTabSz="408473">
              <a:defRPr sz="3500">
                <a:latin typeface="+mn-lt"/>
                <a:ea typeface="+mn-ea"/>
                <a:cs typeface="+mn-cs"/>
                <a:sym typeface="Helvetica Light"/>
              </a:defRPr>
            </a:lvl7pPr>
            <a:lvl8pPr indent="1118860" algn="ctr" defTabSz="408473">
              <a:defRPr sz="3500">
                <a:latin typeface="+mn-lt"/>
                <a:ea typeface="+mn-ea"/>
                <a:cs typeface="+mn-cs"/>
                <a:sym typeface="Helvetica Light"/>
              </a:defRPr>
            </a:lvl8pPr>
            <a:lvl9pPr indent="1278697" algn="ctr" defTabSz="408473">
              <a:defRPr sz="3500">
                <a:latin typeface="+mn-lt"/>
                <a:ea typeface="+mn-ea"/>
                <a:cs typeface="+mn-cs"/>
                <a:sym typeface="Helvetica Light"/>
              </a:defRPr>
            </a:lvl9pPr>
          </a:lstStyle>
          <a:p>
            <a:pPr>
              <a:defRPr sz="1800">
                <a:solidFill>
                  <a:srgbClr val="000000"/>
                </a:solidFill>
              </a:defRPr>
            </a:pPr>
            <a:fld id="{86CB4B4D-7CA3-9044-876B-883B54F8677D}" type="slidenum">
              <a:rPr lang="en-US" altLang="zh-CN" sz="2000" smtClean="0">
                <a:solidFill>
                  <a:schemeClr val="bg1">
                    <a:lumMod val="75000"/>
                  </a:schemeClr>
                </a:solidFill>
                <a:latin typeface="微软雅黑" pitchFamily="34" charset="-122"/>
                <a:ea typeface="微软雅黑" pitchFamily="34" charset="-122"/>
              </a:rPr>
              <a:pPr>
                <a:defRPr sz="1800">
                  <a:solidFill>
                    <a:srgbClr val="000000"/>
                  </a:solidFill>
                </a:defRPr>
              </a:pPr>
              <a:t>28</a:t>
            </a:fld>
            <a:endParaRPr lang="en-US" altLang="zh-CN" sz="2000">
              <a:solidFill>
                <a:schemeClr val="bg1">
                  <a:lumMod val="7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444371422"/>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72"/>
                                        </p:tgtEl>
                                        <p:attrNameLst>
                                          <p:attrName>style.visibility</p:attrName>
                                        </p:attrNameLst>
                                      </p:cBhvr>
                                      <p:to>
                                        <p:strVal val="visible"/>
                                      </p:to>
                                    </p:set>
                                    <p:anim calcmode="lin" valueType="num">
                                      <p:cBhvr additive="base">
                                        <p:cTn id="7" dur="500" fill="hold"/>
                                        <p:tgtEl>
                                          <p:spTgt spid="72"/>
                                        </p:tgtEl>
                                        <p:attrNameLst>
                                          <p:attrName>ppt_x</p:attrName>
                                        </p:attrNameLst>
                                      </p:cBhvr>
                                      <p:tavLst>
                                        <p:tav tm="0">
                                          <p:val>
                                            <p:strVal val="#ppt_x"/>
                                          </p:val>
                                        </p:tav>
                                        <p:tav tm="100000">
                                          <p:val>
                                            <p:strVal val="#ppt_x"/>
                                          </p:val>
                                        </p:tav>
                                      </p:tavLst>
                                    </p:anim>
                                    <p:anim calcmode="lin" valueType="num">
                                      <p:cBhvr additive="base">
                                        <p:cTn id="8" dur="500" fill="hold"/>
                                        <p:tgtEl>
                                          <p:spTgt spid="7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37"/>
                                        </p:tgtEl>
                                        <p:attrNameLst>
                                          <p:attrName>style.visibility</p:attrName>
                                        </p:attrNameLst>
                                      </p:cBhvr>
                                      <p:to>
                                        <p:strVal val="visible"/>
                                      </p:to>
                                    </p:set>
                                    <p:animEffect transition="in" filter="wipe(left)">
                                      <p:cBhvr>
                                        <p:cTn id="12" dur="500"/>
                                        <p:tgtEl>
                                          <p:spTgt spid="37"/>
                                        </p:tgtEl>
                                      </p:cBhvr>
                                    </p:animEffect>
                                  </p:childTnLst>
                                </p:cTn>
                              </p:par>
                            </p:childTnLst>
                          </p:cTn>
                        </p:par>
                        <p:par>
                          <p:cTn id="13" fill="hold">
                            <p:stCondLst>
                              <p:cond delay="1000"/>
                            </p:stCondLst>
                            <p:childTnLst>
                              <p:par>
                                <p:cTn id="14" presetID="31" presetClass="entr" presetSubtype="0" fill="hold"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p:cTn id="16" dur="1000" fill="hold"/>
                                        <p:tgtEl>
                                          <p:spTgt spid="4"/>
                                        </p:tgtEl>
                                        <p:attrNameLst>
                                          <p:attrName>ppt_w</p:attrName>
                                        </p:attrNameLst>
                                      </p:cBhvr>
                                      <p:tavLst>
                                        <p:tav tm="0">
                                          <p:val>
                                            <p:fltVal val="0"/>
                                          </p:val>
                                        </p:tav>
                                        <p:tav tm="100000">
                                          <p:val>
                                            <p:strVal val="#ppt_w"/>
                                          </p:val>
                                        </p:tav>
                                      </p:tavLst>
                                    </p:anim>
                                    <p:anim calcmode="lin" valueType="num">
                                      <p:cBhvr>
                                        <p:cTn id="17" dur="1000" fill="hold"/>
                                        <p:tgtEl>
                                          <p:spTgt spid="4"/>
                                        </p:tgtEl>
                                        <p:attrNameLst>
                                          <p:attrName>ppt_h</p:attrName>
                                        </p:attrNameLst>
                                      </p:cBhvr>
                                      <p:tavLst>
                                        <p:tav tm="0">
                                          <p:val>
                                            <p:fltVal val="0"/>
                                          </p:val>
                                        </p:tav>
                                        <p:tav tm="100000">
                                          <p:val>
                                            <p:strVal val="#ppt_h"/>
                                          </p:val>
                                        </p:tav>
                                      </p:tavLst>
                                    </p:anim>
                                    <p:anim calcmode="lin" valueType="num">
                                      <p:cBhvr>
                                        <p:cTn id="18" dur="1000" fill="hold"/>
                                        <p:tgtEl>
                                          <p:spTgt spid="4"/>
                                        </p:tgtEl>
                                        <p:attrNameLst>
                                          <p:attrName>style.rotation</p:attrName>
                                        </p:attrNameLst>
                                      </p:cBhvr>
                                      <p:tavLst>
                                        <p:tav tm="0">
                                          <p:val>
                                            <p:fltVal val="90"/>
                                          </p:val>
                                        </p:tav>
                                        <p:tav tm="100000">
                                          <p:val>
                                            <p:fltVal val="0"/>
                                          </p:val>
                                        </p:tav>
                                      </p:tavLst>
                                    </p:anim>
                                    <p:animEffect transition="in" filter="fade">
                                      <p:cBhvr>
                                        <p:cTn id="19" dur="1000"/>
                                        <p:tgtEl>
                                          <p:spTgt spid="4"/>
                                        </p:tgtEl>
                                      </p:cBhvr>
                                    </p:animEffect>
                                  </p:childTnLst>
                                </p:cTn>
                              </p:par>
                              <p:par>
                                <p:cTn id="20" presetID="31" presetClass="entr" presetSubtype="0" fill="hold" nodeType="withEffect">
                                  <p:stCondLst>
                                    <p:cond delay="250"/>
                                  </p:stCondLst>
                                  <p:childTnLst>
                                    <p:set>
                                      <p:cBhvr>
                                        <p:cTn id="21" dur="1" fill="hold">
                                          <p:stCondLst>
                                            <p:cond delay="0"/>
                                          </p:stCondLst>
                                        </p:cTn>
                                        <p:tgtEl>
                                          <p:spTgt spid="5"/>
                                        </p:tgtEl>
                                        <p:attrNameLst>
                                          <p:attrName>style.visibility</p:attrName>
                                        </p:attrNameLst>
                                      </p:cBhvr>
                                      <p:to>
                                        <p:strVal val="visible"/>
                                      </p:to>
                                    </p:set>
                                    <p:anim calcmode="lin" valueType="num">
                                      <p:cBhvr>
                                        <p:cTn id="22" dur="1000" fill="hold"/>
                                        <p:tgtEl>
                                          <p:spTgt spid="5"/>
                                        </p:tgtEl>
                                        <p:attrNameLst>
                                          <p:attrName>ppt_w</p:attrName>
                                        </p:attrNameLst>
                                      </p:cBhvr>
                                      <p:tavLst>
                                        <p:tav tm="0">
                                          <p:val>
                                            <p:fltVal val="0"/>
                                          </p:val>
                                        </p:tav>
                                        <p:tav tm="100000">
                                          <p:val>
                                            <p:strVal val="#ppt_w"/>
                                          </p:val>
                                        </p:tav>
                                      </p:tavLst>
                                    </p:anim>
                                    <p:anim calcmode="lin" valueType="num">
                                      <p:cBhvr>
                                        <p:cTn id="23" dur="1000" fill="hold"/>
                                        <p:tgtEl>
                                          <p:spTgt spid="5"/>
                                        </p:tgtEl>
                                        <p:attrNameLst>
                                          <p:attrName>ppt_h</p:attrName>
                                        </p:attrNameLst>
                                      </p:cBhvr>
                                      <p:tavLst>
                                        <p:tav tm="0">
                                          <p:val>
                                            <p:fltVal val="0"/>
                                          </p:val>
                                        </p:tav>
                                        <p:tav tm="100000">
                                          <p:val>
                                            <p:strVal val="#ppt_h"/>
                                          </p:val>
                                        </p:tav>
                                      </p:tavLst>
                                    </p:anim>
                                    <p:anim calcmode="lin" valueType="num">
                                      <p:cBhvr>
                                        <p:cTn id="24" dur="1000" fill="hold"/>
                                        <p:tgtEl>
                                          <p:spTgt spid="5"/>
                                        </p:tgtEl>
                                        <p:attrNameLst>
                                          <p:attrName>style.rotation</p:attrName>
                                        </p:attrNameLst>
                                      </p:cBhvr>
                                      <p:tavLst>
                                        <p:tav tm="0">
                                          <p:val>
                                            <p:fltVal val="90"/>
                                          </p:val>
                                        </p:tav>
                                        <p:tav tm="100000">
                                          <p:val>
                                            <p:fltVal val="0"/>
                                          </p:val>
                                        </p:tav>
                                      </p:tavLst>
                                    </p:anim>
                                    <p:animEffect transition="in" filter="fade">
                                      <p:cBhvr>
                                        <p:cTn id="25" dur="1000"/>
                                        <p:tgtEl>
                                          <p:spTgt spid="5"/>
                                        </p:tgtEl>
                                      </p:cBhvr>
                                    </p:animEffect>
                                  </p:childTnLst>
                                </p:cTn>
                              </p:par>
                              <p:par>
                                <p:cTn id="26" presetID="31" presetClass="entr" presetSubtype="0" fill="hold" nodeType="withEffect">
                                  <p:stCondLst>
                                    <p:cond delay="500"/>
                                  </p:stCondLst>
                                  <p:childTnLst>
                                    <p:set>
                                      <p:cBhvr>
                                        <p:cTn id="27" dur="1" fill="hold">
                                          <p:stCondLst>
                                            <p:cond delay="0"/>
                                          </p:stCondLst>
                                        </p:cTn>
                                        <p:tgtEl>
                                          <p:spTgt spid="6"/>
                                        </p:tgtEl>
                                        <p:attrNameLst>
                                          <p:attrName>style.visibility</p:attrName>
                                        </p:attrNameLst>
                                      </p:cBhvr>
                                      <p:to>
                                        <p:strVal val="visible"/>
                                      </p:to>
                                    </p:set>
                                    <p:anim calcmode="lin" valueType="num">
                                      <p:cBhvr>
                                        <p:cTn id="28" dur="1000" fill="hold"/>
                                        <p:tgtEl>
                                          <p:spTgt spid="6"/>
                                        </p:tgtEl>
                                        <p:attrNameLst>
                                          <p:attrName>ppt_w</p:attrName>
                                        </p:attrNameLst>
                                      </p:cBhvr>
                                      <p:tavLst>
                                        <p:tav tm="0">
                                          <p:val>
                                            <p:fltVal val="0"/>
                                          </p:val>
                                        </p:tav>
                                        <p:tav tm="100000">
                                          <p:val>
                                            <p:strVal val="#ppt_w"/>
                                          </p:val>
                                        </p:tav>
                                      </p:tavLst>
                                    </p:anim>
                                    <p:anim calcmode="lin" valueType="num">
                                      <p:cBhvr>
                                        <p:cTn id="29" dur="1000" fill="hold"/>
                                        <p:tgtEl>
                                          <p:spTgt spid="6"/>
                                        </p:tgtEl>
                                        <p:attrNameLst>
                                          <p:attrName>ppt_h</p:attrName>
                                        </p:attrNameLst>
                                      </p:cBhvr>
                                      <p:tavLst>
                                        <p:tav tm="0">
                                          <p:val>
                                            <p:fltVal val="0"/>
                                          </p:val>
                                        </p:tav>
                                        <p:tav tm="100000">
                                          <p:val>
                                            <p:strVal val="#ppt_h"/>
                                          </p:val>
                                        </p:tav>
                                      </p:tavLst>
                                    </p:anim>
                                    <p:anim calcmode="lin" valueType="num">
                                      <p:cBhvr>
                                        <p:cTn id="30" dur="1000" fill="hold"/>
                                        <p:tgtEl>
                                          <p:spTgt spid="6"/>
                                        </p:tgtEl>
                                        <p:attrNameLst>
                                          <p:attrName>style.rotation</p:attrName>
                                        </p:attrNameLst>
                                      </p:cBhvr>
                                      <p:tavLst>
                                        <p:tav tm="0">
                                          <p:val>
                                            <p:fltVal val="90"/>
                                          </p:val>
                                        </p:tav>
                                        <p:tav tm="100000">
                                          <p:val>
                                            <p:fltVal val="0"/>
                                          </p:val>
                                        </p:tav>
                                      </p:tavLst>
                                    </p:anim>
                                    <p:animEffect transition="in" filter="fade">
                                      <p:cBhvr>
                                        <p:cTn id="31" dur="1000"/>
                                        <p:tgtEl>
                                          <p:spTgt spid="6"/>
                                        </p:tgtEl>
                                      </p:cBhvr>
                                    </p:animEffect>
                                  </p:childTnLst>
                                </p:cTn>
                              </p:par>
                              <p:par>
                                <p:cTn id="32" presetID="31" presetClass="entr" presetSubtype="0" fill="hold" nodeType="withEffect">
                                  <p:stCondLst>
                                    <p:cond delay="750"/>
                                  </p:stCondLst>
                                  <p:childTnLst>
                                    <p:set>
                                      <p:cBhvr>
                                        <p:cTn id="33" dur="1" fill="hold">
                                          <p:stCondLst>
                                            <p:cond delay="0"/>
                                          </p:stCondLst>
                                        </p:cTn>
                                        <p:tgtEl>
                                          <p:spTgt spid="7"/>
                                        </p:tgtEl>
                                        <p:attrNameLst>
                                          <p:attrName>style.visibility</p:attrName>
                                        </p:attrNameLst>
                                      </p:cBhvr>
                                      <p:to>
                                        <p:strVal val="visible"/>
                                      </p:to>
                                    </p:set>
                                    <p:anim calcmode="lin" valueType="num">
                                      <p:cBhvr>
                                        <p:cTn id="34" dur="1000" fill="hold"/>
                                        <p:tgtEl>
                                          <p:spTgt spid="7"/>
                                        </p:tgtEl>
                                        <p:attrNameLst>
                                          <p:attrName>ppt_w</p:attrName>
                                        </p:attrNameLst>
                                      </p:cBhvr>
                                      <p:tavLst>
                                        <p:tav tm="0">
                                          <p:val>
                                            <p:fltVal val="0"/>
                                          </p:val>
                                        </p:tav>
                                        <p:tav tm="100000">
                                          <p:val>
                                            <p:strVal val="#ppt_w"/>
                                          </p:val>
                                        </p:tav>
                                      </p:tavLst>
                                    </p:anim>
                                    <p:anim calcmode="lin" valueType="num">
                                      <p:cBhvr>
                                        <p:cTn id="35" dur="1000" fill="hold"/>
                                        <p:tgtEl>
                                          <p:spTgt spid="7"/>
                                        </p:tgtEl>
                                        <p:attrNameLst>
                                          <p:attrName>ppt_h</p:attrName>
                                        </p:attrNameLst>
                                      </p:cBhvr>
                                      <p:tavLst>
                                        <p:tav tm="0">
                                          <p:val>
                                            <p:fltVal val="0"/>
                                          </p:val>
                                        </p:tav>
                                        <p:tav tm="100000">
                                          <p:val>
                                            <p:strVal val="#ppt_h"/>
                                          </p:val>
                                        </p:tav>
                                      </p:tavLst>
                                    </p:anim>
                                    <p:anim calcmode="lin" valueType="num">
                                      <p:cBhvr>
                                        <p:cTn id="36" dur="1000" fill="hold"/>
                                        <p:tgtEl>
                                          <p:spTgt spid="7"/>
                                        </p:tgtEl>
                                        <p:attrNameLst>
                                          <p:attrName>style.rotation</p:attrName>
                                        </p:attrNameLst>
                                      </p:cBhvr>
                                      <p:tavLst>
                                        <p:tav tm="0">
                                          <p:val>
                                            <p:fltVal val="90"/>
                                          </p:val>
                                        </p:tav>
                                        <p:tav tm="100000">
                                          <p:val>
                                            <p:fltVal val="0"/>
                                          </p:val>
                                        </p:tav>
                                      </p:tavLst>
                                    </p:anim>
                                    <p:animEffect transition="in" filter="fade">
                                      <p:cBhvr>
                                        <p:cTn id="37" dur="1000"/>
                                        <p:tgtEl>
                                          <p:spTgt spid="7"/>
                                        </p:tgtEl>
                                      </p:cBhvr>
                                    </p:animEffect>
                                  </p:childTnLst>
                                </p:cTn>
                              </p:par>
                              <p:par>
                                <p:cTn id="38" presetID="31" presetClass="entr" presetSubtype="0" fill="hold" nodeType="withEffect">
                                  <p:stCondLst>
                                    <p:cond delay="1000"/>
                                  </p:stCondLst>
                                  <p:childTnLst>
                                    <p:set>
                                      <p:cBhvr>
                                        <p:cTn id="39" dur="1" fill="hold">
                                          <p:stCondLst>
                                            <p:cond delay="0"/>
                                          </p:stCondLst>
                                        </p:cTn>
                                        <p:tgtEl>
                                          <p:spTgt spid="8"/>
                                        </p:tgtEl>
                                        <p:attrNameLst>
                                          <p:attrName>style.visibility</p:attrName>
                                        </p:attrNameLst>
                                      </p:cBhvr>
                                      <p:to>
                                        <p:strVal val="visible"/>
                                      </p:to>
                                    </p:set>
                                    <p:anim calcmode="lin" valueType="num">
                                      <p:cBhvr>
                                        <p:cTn id="40" dur="1000" fill="hold"/>
                                        <p:tgtEl>
                                          <p:spTgt spid="8"/>
                                        </p:tgtEl>
                                        <p:attrNameLst>
                                          <p:attrName>ppt_w</p:attrName>
                                        </p:attrNameLst>
                                      </p:cBhvr>
                                      <p:tavLst>
                                        <p:tav tm="0">
                                          <p:val>
                                            <p:fltVal val="0"/>
                                          </p:val>
                                        </p:tav>
                                        <p:tav tm="100000">
                                          <p:val>
                                            <p:strVal val="#ppt_w"/>
                                          </p:val>
                                        </p:tav>
                                      </p:tavLst>
                                    </p:anim>
                                    <p:anim calcmode="lin" valueType="num">
                                      <p:cBhvr>
                                        <p:cTn id="41" dur="1000" fill="hold"/>
                                        <p:tgtEl>
                                          <p:spTgt spid="8"/>
                                        </p:tgtEl>
                                        <p:attrNameLst>
                                          <p:attrName>ppt_h</p:attrName>
                                        </p:attrNameLst>
                                      </p:cBhvr>
                                      <p:tavLst>
                                        <p:tav tm="0">
                                          <p:val>
                                            <p:fltVal val="0"/>
                                          </p:val>
                                        </p:tav>
                                        <p:tav tm="100000">
                                          <p:val>
                                            <p:strVal val="#ppt_h"/>
                                          </p:val>
                                        </p:tav>
                                      </p:tavLst>
                                    </p:anim>
                                    <p:anim calcmode="lin" valueType="num">
                                      <p:cBhvr>
                                        <p:cTn id="42" dur="1000" fill="hold"/>
                                        <p:tgtEl>
                                          <p:spTgt spid="8"/>
                                        </p:tgtEl>
                                        <p:attrNameLst>
                                          <p:attrName>style.rotation</p:attrName>
                                        </p:attrNameLst>
                                      </p:cBhvr>
                                      <p:tavLst>
                                        <p:tav tm="0">
                                          <p:val>
                                            <p:fltVal val="90"/>
                                          </p:val>
                                        </p:tav>
                                        <p:tav tm="100000">
                                          <p:val>
                                            <p:fltVal val="0"/>
                                          </p:val>
                                        </p:tav>
                                      </p:tavLst>
                                    </p:anim>
                                    <p:animEffect transition="in" filter="fade">
                                      <p:cBhvr>
                                        <p:cTn id="43" dur="1000"/>
                                        <p:tgtEl>
                                          <p:spTgt spid="8"/>
                                        </p:tgtEl>
                                      </p:cBhvr>
                                    </p:animEffect>
                                  </p:childTnLst>
                                </p:cTn>
                              </p:par>
                            </p:childTnLst>
                          </p:cTn>
                        </p:par>
                        <p:par>
                          <p:cTn id="44" fill="hold">
                            <p:stCondLst>
                              <p:cond delay="3000"/>
                            </p:stCondLst>
                            <p:childTnLst>
                              <p:par>
                                <p:cTn id="45" presetID="22" presetClass="entr" presetSubtype="2" fill="hold" nodeType="afterEffect">
                                  <p:stCondLst>
                                    <p:cond delay="0"/>
                                  </p:stCondLst>
                                  <p:childTnLst>
                                    <p:set>
                                      <p:cBhvr>
                                        <p:cTn id="46" dur="1" fill="hold">
                                          <p:stCondLst>
                                            <p:cond delay="0"/>
                                          </p:stCondLst>
                                        </p:cTn>
                                        <p:tgtEl>
                                          <p:spTgt spid="3"/>
                                        </p:tgtEl>
                                        <p:attrNameLst>
                                          <p:attrName>style.visibility</p:attrName>
                                        </p:attrNameLst>
                                      </p:cBhvr>
                                      <p:to>
                                        <p:strVal val="visible"/>
                                      </p:to>
                                    </p:set>
                                    <p:animEffect transition="in" filter="wipe(right)">
                                      <p:cBhvr>
                                        <p:cTn id="47" dur="500"/>
                                        <p:tgtEl>
                                          <p:spTgt spid="3"/>
                                        </p:tgtEl>
                                      </p:cBhvr>
                                    </p:animEffect>
                                  </p:childTnLst>
                                </p:cTn>
                              </p:par>
                              <p:par>
                                <p:cTn id="48" presetID="22" presetClass="entr" presetSubtype="8" fill="hold" nodeType="withEffect">
                                  <p:stCondLst>
                                    <p:cond delay="500"/>
                                  </p:stCondLst>
                                  <p:childTnLst>
                                    <p:set>
                                      <p:cBhvr>
                                        <p:cTn id="49" dur="1" fill="hold">
                                          <p:stCondLst>
                                            <p:cond delay="0"/>
                                          </p:stCondLst>
                                        </p:cTn>
                                        <p:tgtEl>
                                          <p:spTgt spid="2"/>
                                        </p:tgtEl>
                                        <p:attrNameLst>
                                          <p:attrName>style.visibility</p:attrName>
                                        </p:attrNameLst>
                                      </p:cBhvr>
                                      <p:to>
                                        <p:strVal val="visible"/>
                                      </p:to>
                                    </p:set>
                                    <p:animEffect transition="in" filter="wipe(left)">
                                      <p:cBhvr>
                                        <p:cTn id="50" dur="500"/>
                                        <p:tgtEl>
                                          <p:spTgt spid="2"/>
                                        </p:tgtEl>
                                      </p:cBhvr>
                                    </p:animEffect>
                                  </p:childTnLst>
                                </p:cTn>
                              </p:par>
                            </p:childTnLst>
                          </p:cTn>
                        </p:par>
                        <p:par>
                          <p:cTn id="51" fill="hold">
                            <p:stCondLst>
                              <p:cond delay="4000"/>
                            </p:stCondLst>
                            <p:childTnLst>
                              <p:par>
                                <p:cTn id="52" presetID="47" presetClass="entr" presetSubtype="0" fill="hold" nodeType="afterEffect">
                                  <p:stCondLst>
                                    <p:cond delay="0"/>
                                  </p:stCondLst>
                                  <p:childTnLst>
                                    <p:set>
                                      <p:cBhvr>
                                        <p:cTn id="53" dur="1" fill="hold">
                                          <p:stCondLst>
                                            <p:cond delay="0"/>
                                          </p:stCondLst>
                                        </p:cTn>
                                        <p:tgtEl>
                                          <p:spTgt spid="10"/>
                                        </p:tgtEl>
                                        <p:attrNameLst>
                                          <p:attrName>style.visibility</p:attrName>
                                        </p:attrNameLst>
                                      </p:cBhvr>
                                      <p:to>
                                        <p:strVal val="visible"/>
                                      </p:to>
                                    </p:set>
                                    <p:animEffect transition="in" filter="fade">
                                      <p:cBhvr>
                                        <p:cTn id="54" dur="1000"/>
                                        <p:tgtEl>
                                          <p:spTgt spid="10"/>
                                        </p:tgtEl>
                                      </p:cBhvr>
                                    </p:animEffect>
                                    <p:anim calcmode="lin" valueType="num">
                                      <p:cBhvr>
                                        <p:cTn id="55" dur="1000" fill="hold"/>
                                        <p:tgtEl>
                                          <p:spTgt spid="10"/>
                                        </p:tgtEl>
                                        <p:attrNameLst>
                                          <p:attrName>ppt_x</p:attrName>
                                        </p:attrNameLst>
                                      </p:cBhvr>
                                      <p:tavLst>
                                        <p:tav tm="0">
                                          <p:val>
                                            <p:strVal val="#ppt_x"/>
                                          </p:val>
                                        </p:tav>
                                        <p:tav tm="100000">
                                          <p:val>
                                            <p:strVal val="#ppt_x"/>
                                          </p:val>
                                        </p:tav>
                                      </p:tavLst>
                                    </p:anim>
                                    <p:anim calcmode="lin" valueType="num">
                                      <p:cBhvr>
                                        <p:cTn id="56" dur="1000" fill="hold"/>
                                        <p:tgtEl>
                                          <p:spTgt spid="10"/>
                                        </p:tgtEl>
                                        <p:attrNameLst>
                                          <p:attrName>ppt_y</p:attrName>
                                        </p:attrNameLst>
                                      </p:cBhvr>
                                      <p:tavLst>
                                        <p:tav tm="0">
                                          <p:val>
                                            <p:strVal val="#ppt_y-.1"/>
                                          </p:val>
                                        </p:tav>
                                        <p:tav tm="100000">
                                          <p:val>
                                            <p:strVal val="#ppt_y"/>
                                          </p:val>
                                        </p:tav>
                                      </p:tavLst>
                                    </p:anim>
                                  </p:childTnLst>
                                </p:cTn>
                              </p:par>
                              <p:par>
                                <p:cTn id="57" presetID="42" presetClass="entr" presetSubtype="0" fill="hold" nodeType="withEffect">
                                  <p:stCondLst>
                                    <p:cond delay="0"/>
                                  </p:stCondLst>
                                  <p:childTnLst>
                                    <p:set>
                                      <p:cBhvr>
                                        <p:cTn id="58" dur="1" fill="hold">
                                          <p:stCondLst>
                                            <p:cond delay="0"/>
                                          </p:stCondLst>
                                        </p:cTn>
                                        <p:tgtEl>
                                          <p:spTgt spid="9"/>
                                        </p:tgtEl>
                                        <p:attrNameLst>
                                          <p:attrName>style.visibility</p:attrName>
                                        </p:attrNameLst>
                                      </p:cBhvr>
                                      <p:to>
                                        <p:strVal val="visible"/>
                                      </p:to>
                                    </p:set>
                                    <p:animEffect transition="in" filter="fade">
                                      <p:cBhvr>
                                        <p:cTn id="59" dur="1000"/>
                                        <p:tgtEl>
                                          <p:spTgt spid="9"/>
                                        </p:tgtEl>
                                      </p:cBhvr>
                                    </p:animEffect>
                                    <p:anim calcmode="lin" valueType="num">
                                      <p:cBhvr>
                                        <p:cTn id="60" dur="1000" fill="hold"/>
                                        <p:tgtEl>
                                          <p:spTgt spid="9"/>
                                        </p:tgtEl>
                                        <p:attrNameLst>
                                          <p:attrName>ppt_x</p:attrName>
                                        </p:attrNameLst>
                                      </p:cBhvr>
                                      <p:tavLst>
                                        <p:tav tm="0">
                                          <p:val>
                                            <p:strVal val="#ppt_x"/>
                                          </p:val>
                                        </p:tav>
                                        <p:tav tm="100000">
                                          <p:val>
                                            <p:strVal val="#ppt_x"/>
                                          </p:val>
                                        </p:tav>
                                      </p:tavLst>
                                    </p:anim>
                                    <p:anim calcmode="lin" valueType="num">
                                      <p:cBhvr>
                                        <p:cTn id="61" dur="1000" fill="hold"/>
                                        <p:tgtEl>
                                          <p:spTgt spid="9"/>
                                        </p:tgtEl>
                                        <p:attrNameLst>
                                          <p:attrName>ppt_y</p:attrName>
                                        </p:attrNameLst>
                                      </p:cBhvr>
                                      <p:tavLst>
                                        <p:tav tm="0">
                                          <p:val>
                                            <p:strVal val="#ppt_y+.1"/>
                                          </p:val>
                                        </p:tav>
                                        <p:tav tm="100000">
                                          <p:val>
                                            <p:strVal val="#ppt_y"/>
                                          </p:val>
                                        </p:tav>
                                      </p:tavLst>
                                    </p:anim>
                                  </p:childTnLst>
                                </p:cTn>
                              </p:par>
                            </p:childTnLst>
                          </p:cTn>
                        </p:par>
                        <p:par>
                          <p:cTn id="62" fill="hold">
                            <p:stCondLst>
                              <p:cond delay="5000"/>
                            </p:stCondLst>
                            <p:childTnLst>
                              <p:par>
                                <p:cTn id="63" presetID="42" presetClass="entr" presetSubtype="0" fill="hold" nodeType="afterEffect">
                                  <p:stCondLst>
                                    <p:cond delay="0"/>
                                  </p:stCondLst>
                                  <p:childTnLst>
                                    <p:set>
                                      <p:cBhvr>
                                        <p:cTn id="64" dur="1" fill="hold">
                                          <p:stCondLst>
                                            <p:cond delay="0"/>
                                          </p:stCondLst>
                                        </p:cTn>
                                        <p:tgtEl>
                                          <p:spTgt spid="11"/>
                                        </p:tgtEl>
                                        <p:attrNameLst>
                                          <p:attrName>style.visibility</p:attrName>
                                        </p:attrNameLst>
                                      </p:cBhvr>
                                      <p:to>
                                        <p:strVal val="visible"/>
                                      </p:to>
                                    </p:set>
                                    <p:animEffect transition="in" filter="fade">
                                      <p:cBhvr>
                                        <p:cTn id="65" dur="1000"/>
                                        <p:tgtEl>
                                          <p:spTgt spid="11"/>
                                        </p:tgtEl>
                                      </p:cBhvr>
                                    </p:animEffect>
                                    <p:anim calcmode="lin" valueType="num">
                                      <p:cBhvr>
                                        <p:cTn id="66" dur="1000" fill="hold"/>
                                        <p:tgtEl>
                                          <p:spTgt spid="11"/>
                                        </p:tgtEl>
                                        <p:attrNameLst>
                                          <p:attrName>ppt_x</p:attrName>
                                        </p:attrNameLst>
                                      </p:cBhvr>
                                      <p:tavLst>
                                        <p:tav tm="0">
                                          <p:val>
                                            <p:strVal val="#ppt_x"/>
                                          </p:val>
                                        </p:tav>
                                        <p:tav tm="100000">
                                          <p:val>
                                            <p:strVal val="#ppt_x"/>
                                          </p:val>
                                        </p:tav>
                                      </p:tavLst>
                                    </p:anim>
                                    <p:anim calcmode="lin" valueType="num">
                                      <p:cBhvr>
                                        <p:cTn id="67"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72"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0" name="Shape 1204"/>
          <p:cNvSpPr/>
          <p:nvPr/>
        </p:nvSpPr>
        <p:spPr>
          <a:xfrm>
            <a:off x="1194440" y="1639630"/>
            <a:ext cx="14672839" cy="1046440"/>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p>
            <a:pPr algn="l" defTabSz="452872">
              <a:spcBef>
                <a:spcPts val="1189"/>
              </a:spcBef>
              <a:defRPr sz="1800"/>
            </a:pPr>
            <a:r>
              <a:rPr lang="zh-CN" altLang="en-US" sz="1700" dirty="0">
                <a:solidFill>
                  <a:schemeClr val="tx1">
                    <a:lumMod val="50000"/>
                    <a:lumOff val="50000"/>
                  </a:schemeClr>
                </a:solidFill>
                <a:latin typeface="微软雅黑" pitchFamily="34" charset="-122"/>
                <a:ea typeface="微软雅黑" pitchFamily="34" charset="-122"/>
                <a:cs typeface="Lato"/>
                <a:sym typeface="Lato"/>
              </a:rPr>
              <a:t>输入您的内容输入您的内容输入您的输入您的内容输入您的内容输入您的内容输入您的内容内容输入您的内容</a:t>
            </a:r>
            <a:r>
              <a:rPr lang="en-US" altLang="zh-CN" sz="1700" dirty="0">
                <a:solidFill>
                  <a:schemeClr val="tx1">
                    <a:lumMod val="50000"/>
                    <a:lumOff val="50000"/>
                  </a:schemeClr>
                </a:solidFill>
                <a:latin typeface="微软雅黑" pitchFamily="34" charset="-122"/>
                <a:ea typeface="微软雅黑" pitchFamily="34" charset="-122"/>
                <a:cs typeface="Lato"/>
                <a:sym typeface="Lato"/>
              </a:rPr>
              <a:t>.</a:t>
            </a:r>
            <a:r>
              <a:rPr lang="zh-CN" altLang="en-US" sz="1700" dirty="0">
                <a:solidFill>
                  <a:schemeClr val="tx1">
                    <a:lumMod val="50000"/>
                    <a:lumOff val="50000"/>
                  </a:schemeClr>
                </a:solidFill>
                <a:latin typeface="微软雅黑" pitchFamily="34" charset="-122"/>
                <a:ea typeface="微软雅黑" pitchFamily="34" charset="-122"/>
                <a:cs typeface="Lato"/>
                <a:sym typeface="Lato"/>
              </a:rPr>
              <a:t>输入您的内容输入您的内容输入您的输入您的内容输入您的内容输入您的内容输入您的内容内容输入您的内容 入您的内容输入您的内容输入您的内容内容输入您的内容</a:t>
            </a:r>
            <a:r>
              <a:rPr lang="en-US" altLang="zh-CN" sz="1700" dirty="0">
                <a:solidFill>
                  <a:schemeClr val="tx1">
                    <a:lumMod val="50000"/>
                    <a:lumOff val="50000"/>
                  </a:schemeClr>
                </a:solidFill>
                <a:latin typeface="微软雅黑" pitchFamily="34" charset="-122"/>
                <a:ea typeface="微软雅黑" pitchFamily="34" charset="-122"/>
                <a:cs typeface="Lato"/>
                <a:sym typeface="Lato"/>
              </a:rPr>
              <a:t>.</a:t>
            </a:r>
            <a:r>
              <a:rPr lang="zh-CN" altLang="en-US"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volutpat</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quis</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venenatis</a:t>
            </a:r>
            <a:r>
              <a:rPr sz="1700" dirty="0">
                <a:solidFill>
                  <a:schemeClr val="tx1">
                    <a:lumMod val="50000"/>
                    <a:lumOff val="50000"/>
                  </a:schemeClr>
                </a:solidFill>
                <a:latin typeface="微软雅黑" pitchFamily="34" charset="-122"/>
                <a:ea typeface="微软雅黑" pitchFamily="34" charset="-122"/>
                <a:cs typeface="Lato"/>
                <a:sym typeface="Lato"/>
              </a:rPr>
              <a:t> non, </a:t>
            </a:r>
            <a:r>
              <a:rPr sz="1700" dirty="0" err="1">
                <a:solidFill>
                  <a:schemeClr val="tx1">
                    <a:lumMod val="50000"/>
                    <a:lumOff val="50000"/>
                  </a:schemeClr>
                </a:solidFill>
                <a:latin typeface="微软雅黑" pitchFamily="34" charset="-122"/>
                <a:ea typeface="微软雅黑" pitchFamily="34" charset="-122"/>
                <a:cs typeface="Lato"/>
                <a:sym typeface="Lato"/>
              </a:rPr>
              <a:t>adipiscing</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quis</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orci</a:t>
            </a:r>
            <a:r>
              <a:rPr sz="1700" dirty="0">
                <a:solidFill>
                  <a:schemeClr val="tx1">
                    <a:lumMod val="50000"/>
                    <a:lumOff val="50000"/>
                  </a:schemeClr>
                </a:solidFill>
                <a:latin typeface="微软雅黑" pitchFamily="34" charset="-122"/>
                <a:ea typeface="微软雅黑" pitchFamily="34" charset="-122"/>
                <a:cs typeface="Lato"/>
                <a:sym typeface="Lato"/>
              </a:rPr>
              <a:t>. Integer </a:t>
            </a:r>
            <a:r>
              <a:rPr sz="1700" dirty="0" err="1">
                <a:solidFill>
                  <a:schemeClr val="tx1">
                    <a:lumMod val="50000"/>
                    <a:lumOff val="50000"/>
                  </a:schemeClr>
                </a:solidFill>
                <a:latin typeface="微软雅黑" pitchFamily="34" charset="-122"/>
                <a:ea typeface="微软雅黑" pitchFamily="34" charset="-122"/>
                <a:cs typeface="Lato"/>
                <a:sym typeface="Lato"/>
              </a:rPr>
              <a:t>condimentum</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leo</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ut</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erat</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ultrices</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mollis</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Nunc</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ut</a:t>
            </a:r>
            <a:r>
              <a:rPr sz="1700" dirty="0">
                <a:solidFill>
                  <a:schemeClr val="tx1">
                    <a:lumMod val="50000"/>
                    <a:lumOff val="50000"/>
                  </a:schemeClr>
                </a:solidFill>
                <a:latin typeface="微软雅黑" pitchFamily="34" charset="-122"/>
                <a:ea typeface="微软雅黑" pitchFamily="34" charset="-122"/>
                <a:cs typeface="Lato"/>
                <a:sym typeface="Lato"/>
              </a:rPr>
              <a:t> quam </a:t>
            </a:r>
            <a:r>
              <a:rPr sz="1700" dirty="0" err="1">
                <a:solidFill>
                  <a:schemeClr val="tx1">
                    <a:lumMod val="50000"/>
                    <a:lumOff val="50000"/>
                  </a:schemeClr>
                </a:solidFill>
                <a:latin typeface="微软雅黑" pitchFamily="34" charset="-122"/>
                <a:ea typeface="微软雅黑" pitchFamily="34" charset="-122"/>
                <a:cs typeface="Lato"/>
                <a:sym typeface="Lato"/>
              </a:rPr>
              <a:t>adipiscing</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elementum</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enim</a:t>
            </a:r>
            <a:r>
              <a:rPr sz="1700" dirty="0">
                <a:solidFill>
                  <a:schemeClr val="tx1">
                    <a:lumMod val="50000"/>
                    <a:lumOff val="50000"/>
                  </a:schemeClr>
                </a:solidFill>
                <a:latin typeface="微软雅黑" pitchFamily="34" charset="-122"/>
                <a:ea typeface="微软雅黑" pitchFamily="34" charset="-122"/>
                <a:cs typeface="Lato"/>
                <a:sym typeface="Lato"/>
              </a:rPr>
              <a:t> ac, </a:t>
            </a:r>
            <a:r>
              <a:rPr sz="1700" dirty="0" err="1">
                <a:solidFill>
                  <a:schemeClr val="tx1">
                    <a:lumMod val="50000"/>
                    <a:lumOff val="50000"/>
                  </a:schemeClr>
                </a:solidFill>
                <a:latin typeface="微软雅黑" pitchFamily="34" charset="-122"/>
                <a:ea typeface="微软雅黑" pitchFamily="34" charset="-122"/>
                <a:cs typeface="Lato"/>
                <a:sym typeface="Lato"/>
              </a:rPr>
              <a:t>ullamcorper</a:t>
            </a:r>
            <a:r>
              <a:rPr sz="1700" dirty="0">
                <a:solidFill>
                  <a:schemeClr val="tx1">
                    <a:lumMod val="50000"/>
                    <a:lumOff val="50000"/>
                  </a:schemeClr>
                </a:solidFill>
                <a:latin typeface="微软雅黑" pitchFamily="34" charset="-122"/>
                <a:ea typeface="微软雅黑" pitchFamily="34" charset="-122"/>
                <a:cs typeface="Lato"/>
                <a:sym typeface="Lato"/>
              </a:rPr>
              <a:t> magna. </a:t>
            </a:r>
            <a:r>
              <a:rPr sz="1700" dirty="0" err="1">
                <a:solidFill>
                  <a:schemeClr val="tx1">
                    <a:lumMod val="50000"/>
                    <a:lumOff val="50000"/>
                  </a:schemeClr>
                </a:solidFill>
                <a:latin typeface="微软雅黑" pitchFamily="34" charset="-122"/>
                <a:ea typeface="微软雅黑" pitchFamily="34" charset="-122"/>
                <a:cs typeface="Lato"/>
                <a:sym typeface="Lato"/>
              </a:rPr>
              <a:t>Curabitur</a:t>
            </a:r>
            <a:r>
              <a:rPr sz="1700" dirty="0">
                <a:solidFill>
                  <a:schemeClr val="tx1">
                    <a:lumMod val="50000"/>
                    <a:lumOff val="50000"/>
                  </a:schemeClr>
                </a:solidFill>
                <a:latin typeface="微软雅黑" pitchFamily="34" charset="-122"/>
                <a:ea typeface="微软雅黑" pitchFamily="34" charset="-122"/>
                <a:cs typeface="Lato"/>
                <a:sym typeface="Lato"/>
              </a:rPr>
              <a:t> a </a:t>
            </a:r>
            <a:r>
              <a:rPr sz="1700" dirty="0" err="1">
                <a:solidFill>
                  <a:schemeClr val="tx1">
                    <a:lumMod val="50000"/>
                    <a:lumOff val="50000"/>
                  </a:schemeClr>
                </a:solidFill>
                <a:latin typeface="微软雅黑" pitchFamily="34" charset="-122"/>
                <a:ea typeface="微软雅黑" pitchFamily="34" charset="-122"/>
                <a:cs typeface="Lato"/>
                <a:sym typeface="Lato"/>
              </a:rPr>
              <a:t>felis</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eu</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tellus</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tincidunt</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rhoncus</a:t>
            </a:r>
            <a:r>
              <a:rPr sz="1700" dirty="0">
                <a:solidFill>
                  <a:schemeClr val="tx1">
                    <a:lumMod val="50000"/>
                    <a:lumOff val="50000"/>
                  </a:schemeClr>
                </a:solidFill>
                <a:latin typeface="微软雅黑" pitchFamily="34" charset="-122"/>
                <a:ea typeface="微软雅黑" pitchFamily="34" charset="-122"/>
                <a:cs typeface="Lato"/>
                <a:sym typeface="Lato"/>
              </a:rPr>
              <a:t>.</a:t>
            </a:r>
          </a:p>
        </p:txBody>
      </p:sp>
      <p:grpSp>
        <p:nvGrpSpPr>
          <p:cNvPr id="2" name="组合 1"/>
          <p:cNvGrpSpPr/>
          <p:nvPr/>
        </p:nvGrpSpPr>
        <p:grpSpPr>
          <a:xfrm>
            <a:off x="1244369" y="2894279"/>
            <a:ext cx="6770698" cy="5600667"/>
            <a:chOff x="1778000" y="4144963"/>
            <a:chExt cx="9674225" cy="8020846"/>
          </a:xfrm>
        </p:grpSpPr>
        <p:cxnSp>
          <p:nvCxnSpPr>
            <p:cNvPr id="47" name="Straight Connector 11"/>
            <p:cNvCxnSpPr/>
            <p:nvPr/>
          </p:nvCxnSpPr>
          <p:spPr>
            <a:xfrm flipH="1">
              <a:off x="9937750" y="7113588"/>
              <a:ext cx="1514475" cy="0"/>
            </a:xfrm>
            <a:prstGeom prst="line">
              <a:avLst/>
            </a:prstGeom>
            <a:ln w="6350">
              <a:solidFill>
                <a:schemeClr val="bg1">
                  <a:lumMod val="75000"/>
                </a:schemeClr>
              </a:solidFill>
            </a:ln>
          </p:spPr>
          <p:style>
            <a:lnRef idx="1">
              <a:schemeClr val="dk1"/>
            </a:lnRef>
            <a:fillRef idx="0">
              <a:schemeClr val="dk1"/>
            </a:fillRef>
            <a:effectRef idx="0">
              <a:schemeClr val="dk1"/>
            </a:effectRef>
            <a:fontRef idx="minor">
              <a:schemeClr val="tx1"/>
            </a:fontRef>
          </p:style>
        </p:cxnSp>
        <p:cxnSp>
          <p:nvCxnSpPr>
            <p:cNvPr id="48" name="Straight Connector 12"/>
            <p:cNvCxnSpPr/>
            <p:nvPr/>
          </p:nvCxnSpPr>
          <p:spPr>
            <a:xfrm flipH="1">
              <a:off x="8712200" y="5005388"/>
              <a:ext cx="1225550" cy="0"/>
            </a:xfrm>
            <a:prstGeom prst="line">
              <a:avLst/>
            </a:prstGeom>
            <a:ln w="6350">
              <a:solidFill>
                <a:schemeClr val="bg1">
                  <a:lumMod val="75000"/>
                </a:schemeClr>
              </a:solidFill>
              <a:headEnd type="none"/>
              <a:tailEnd type="oval" w="sm" len="sm"/>
            </a:ln>
          </p:spPr>
          <p:style>
            <a:lnRef idx="1">
              <a:schemeClr val="dk1"/>
            </a:lnRef>
            <a:fillRef idx="0">
              <a:schemeClr val="dk1"/>
            </a:fillRef>
            <a:effectRef idx="0">
              <a:schemeClr val="dk1"/>
            </a:effectRef>
            <a:fontRef idx="minor">
              <a:schemeClr val="tx1"/>
            </a:fontRef>
          </p:style>
        </p:cxnSp>
        <p:cxnSp>
          <p:nvCxnSpPr>
            <p:cNvPr id="49" name="Straight Connector 13"/>
            <p:cNvCxnSpPr/>
            <p:nvPr/>
          </p:nvCxnSpPr>
          <p:spPr>
            <a:xfrm flipH="1">
              <a:off x="8712200" y="7910513"/>
              <a:ext cx="2740025" cy="0"/>
            </a:xfrm>
            <a:prstGeom prst="line">
              <a:avLst/>
            </a:prstGeom>
            <a:ln w="6350">
              <a:solidFill>
                <a:schemeClr val="bg1">
                  <a:lumMod val="75000"/>
                </a:schemeClr>
              </a:solidFill>
              <a:headEnd type="none"/>
              <a:tailEnd type="oval" w="sm" len="sm"/>
            </a:ln>
          </p:spPr>
          <p:style>
            <a:lnRef idx="1">
              <a:schemeClr val="dk1"/>
            </a:lnRef>
            <a:fillRef idx="0">
              <a:schemeClr val="dk1"/>
            </a:fillRef>
            <a:effectRef idx="0">
              <a:schemeClr val="dk1"/>
            </a:effectRef>
            <a:fontRef idx="minor">
              <a:schemeClr val="tx1"/>
            </a:fontRef>
          </p:style>
        </p:cxnSp>
        <p:cxnSp>
          <p:nvCxnSpPr>
            <p:cNvPr id="50" name="Straight Connector 14"/>
            <p:cNvCxnSpPr/>
            <p:nvPr/>
          </p:nvCxnSpPr>
          <p:spPr>
            <a:xfrm flipH="1">
              <a:off x="8712200" y="10815638"/>
              <a:ext cx="1225550" cy="0"/>
            </a:xfrm>
            <a:prstGeom prst="line">
              <a:avLst/>
            </a:prstGeom>
            <a:ln w="6350">
              <a:solidFill>
                <a:schemeClr val="bg1">
                  <a:lumMod val="75000"/>
                </a:schemeClr>
              </a:solidFill>
              <a:headEnd type="none"/>
              <a:tailEnd type="oval" w="sm" len="sm"/>
            </a:ln>
          </p:spPr>
          <p:style>
            <a:lnRef idx="1">
              <a:schemeClr val="dk1"/>
            </a:lnRef>
            <a:fillRef idx="0">
              <a:schemeClr val="dk1"/>
            </a:fillRef>
            <a:effectRef idx="0">
              <a:schemeClr val="dk1"/>
            </a:effectRef>
            <a:fontRef idx="minor">
              <a:schemeClr val="tx1"/>
            </a:fontRef>
          </p:style>
        </p:cxnSp>
        <p:cxnSp>
          <p:nvCxnSpPr>
            <p:cNvPr id="51" name="Straight Connector 15"/>
            <p:cNvCxnSpPr/>
            <p:nvPr/>
          </p:nvCxnSpPr>
          <p:spPr>
            <a:xfrm flipV="1">
              <a:off x="9937750" y="5005388"/>
              <a:ext cx="0" cy="2108200"/>
            </a:xfrm>
            <a:prstGeom prst="line">
              <a:avLst/>
            </a:prstGeom>
            <a:ln w="6350">
              <a:solidFill>
                <a:schemeClr val="bg1">
                  <a:lumMod val="75000"/>
                </a:schemeClr>
              </a:solidFill>
            </a:ln>
          </p:spPr>
          <p:style>
            <a:lnRef idx="1">
              <a:schemeClr val="dk1"/>
            </a:lnRef>
            <a:fillRef idx="0">
              <a:schemeClr val="dk1"/>
            </a:fillRef>
            <a:effectRef idx="0">
              <a:schemeClr val="dk1"/>
            </a:effectRef>
            <a:fontRef idx="minor">
              <a:schemeClr val="tx1"/>
            </a:fontRef>
          </p:style>
        </p:cxnSp>
        <p:cxnSp>
          <p:nvCxnSpPr>
            <p:cNvPr id="52" name="Straight Connector 16"/>
            <p:cNvCxnSpPr/>
            <p:nvPr/>
          </p:nvCxnSpPr>
          <p:spPr>
            <a:xfrm flipH="1">
              <a:off x="9937750" y="8729663"/>
              <a:ext cx="1514475" cy="0"/>
            </a:xfrm>
            <a:prstGeom prst="line">
              <a:avLst/>
            </a:prstGeom>
            <a:ln w="6350">
              <a:solidFill>
                <a:schemeClr val="bg1">
                  <a:lumMod val="75000"/>
                </a:schemeClr>
              </a:solidFill>
            </a:ln>
          </p:spPr>
          <p:style>
            <a:lnRef idx="1">
              <a:schemeClr val="dk1"/>
            </a:lnRef>
            <a:fillRef idx="0">
              <a:schemeClr val="dk1"/>
            </a:fillRef>
            <a:effectRef idx="0">
              <a:schemeClr val="dk1"/>
            </a:effectRef>
            <a:fontRef idx="minor">
              <a:schemeClr val="tx1"/>
            </a:fontRef>
          </p:style>
        </p:cxnSp>
        <p:cxnSp>
          <p:nvCxnSpPr>
            <p:cNvPr id="53" name="Straight Connector 17"/>
            <p:cNvCxnSpPr/>
            <p:nvPr/>
          </p:nvCxnSpPr>
          <p:spPr>
            <a:xfrm flipV="1">
              <a:off x="9937750" y="8707438"/>
              <a:ext cx="0" cy="2108200"/>
            </a:xfrm>
            <a:prstGeom prst="line">
              <a:avLst/>
            </a:prstGeom>
            <a:ln w="6350">
              <a:solidFill>
                <a:schemeClr val="bg1">
                  <a:lumMod val="75000"/>
                </a:schemeClr>
              </a:solidFill>
            </a:ln>
          </p:spPr>
          <p:style>
            <a:lnRef idx="1">
              <a:schemeClr val="dk1"/>
            </a:lnRef>
            <a:fillRef idx="0">
              <a:schemeClr val="dk1"/>
            </a:fillRef>
            <a:effectRef idx="0">
              <a:schemeClr val="dk1"/>
            </a:effectRef>
            <a:fontRef idx="minor">
              <a:schemeClr val="tx1"/>
            </a:fontRef>
          </p:style>
        </p:cxnSp>
        <p:sp>
          <p:nvSpPr>
            <p:cNvPr id="62" name="TextBox 91"/>
            <p:cNvSpPr txBox="1">
              <a:spLocks noChangeArrowheads="1"/>
            </p:cNvSpPr>
            <p:nvPr/>
          </p:nvSpPr>
          <p:spPr bwMode="auto">
            <a:xfrm>
              <a:off x="1778000" y="4144963"/>
              <a:ext cx="4835525" cy="749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2843" tIns="91422" rIns="182843" bIns="91422">
              <a:spAutoFit/>
            </a:bodyPr>
            <a:lstStyle>
              <a:lvl1pPr>
                <a:defRPr sz="3600">
                  <a:solidFill>
                    <a:schemeClr val="tx1"/>
                  </a:solidFill>
                  <a:latin typeface="Lato Light" pitchFamily="34" charset="0"/>
                  <a:ea typeface="MS PGothic" pitchFamily="34" charset="-128"/>
                </a:defRPr>
              </a:lvl1pPr>
              <a:lvl2pPr marL="742950" indent="-285750">
                <a:defRPr sz="3600">
                  <a:solidFill>
                    <a:schemeClr val="tx1"/>
                  </a:solidFill>
                  <a:latin typeface="Lato Light" pitchFamily="34" charset="0"/>
                  <a:ea typeface="MS PGothic" pitchFamily="34" charset="-128"/>
                </a:defRPr>
              </a:lvl2pPr>
              <a:lvl3pPr marL="1143000" indent="-228600">
                <a:defRPr sz="3600">
                  <a:solidFill>
                    <a:schemeClr val="tx1"/>
                  </a:solidFill>
                  <a:latin typeface="Lato Light" pitchFamily="34" charset="0"/>
                  <a:ea typeface="MS PGothic" pitchFamily="34" charset="-128"/>
                </a:defRPr>
              </a:lvl3pPr>
              <a:lvl4pPr marL="1600200" indent="-228600">
                <a:defRPr sz="3600">
                  <a:solidFill>
                    <a:schemeClr val="tx1"/>
                  </a:solidFill>
                  <a:latin typeface="Lato Light" pitchFamily="34" charset="0"/>
                  <a:ea typeface="MS PGothic" pitchFamily="34" charset="-128"/>
                </a:defRPr>
              </a:lvl4pPr>
              <a:lvl5pPr marL="2057400" indent="-228600">
                <a:defRPr sz="3600">
                  <a:solidFill>
                    <a:schemeClr val="tx1"/>
                  </a:solidFill>
                  <a:latin typeface="Lato Light" pitchFamily="34" charset="0"/>
                  <a:ea typeface="MS PGothic" pitchFamily="34" charset="-128"/>
                </a:defRPr>
              </a:lvl5pPr>
              <a:lvl6pPr marL="2514600" indent="-228600" defTabSz="1827213" fontAlgn="base">
                <a:spcBef>
                  <a:spcPct val="0"/>
                </a:spcBef>
                <a:spcAft>
                  <a:spcPct val="0"/>
                </a:spcAft>
                <a:defRPr sz="3600">
                  <a:solidFill>
                    <a:schemeClr val="tx1"/>
                  </a:solidFill>
                  <a:latin typeface="Lato Light" pitchFamily="34" charset="0"/>
                  <a:ea typeface="MS PGothic" pitchFamily="34" charset="-128"/>
                </a:defRPr>
              </a:lvl6pPr>
              <a:lvl7pPr marL="2971800" indent="-228600" defTabSz="1827213" fontAlgn="base">
                <a:spcBef>
                  <a:spcPct val="0"/>
                </a:spcBef>
                <a:spcAft>
                  <a:spcPct val="0"/>
                </a:spcAft>
                <a:defRPr sz="3600">
                  <a:solidFill>
                    <a:schemeClr val="tx1"/>
                  </a:solidFill>
                  <a:latin typeface="Lato Light" pitchFamily="34" charset="0"/>
                  <a:ea typeface="MS PGothic" pitchFamily="34" charset="-128"/>
                </a:defRPr>
              </a:lvl7pPr>
              <a:lvl8pPr marL="3429000" indent="-228600" defTabSz="1827213" fontAlgn="base">
                <a:spcBef>
                  <a:spcPct val="0"/>
                </a:spcBef>
                <a:spcAft>
                  <a:spcPct val="0"/>
                </a:spcAft>
                <a:defRPr sz="3600">
                  <a:solidFill>
                    <a:schemeClr val="tx1"/>
                  </a:solidFill>
                  <a:latin typeface="Lato Light" pitchFamily="34" charset="0"/>
                  <a:ea typeface="MS PGothic" pitchFamily="34" charset="-128"/>
                </a:defRPr>
              </a:lvl8pPr>
              <a:lvl9pPr marL="3886200" indent="-228600" defTabSz="1827213" fontAlgn="base">
                <a:spcBef>
                  <a:spcPct val="0"/>
                </a:spcBef>
                <a:spcAft>
                  <a:spcPct val="0"/>
                </a:spcAft>
                <a:defRPr sz="3600">
                  <a:solidFill>
                    <a:schemeClr val="tx1"/>
                  </a:solidFill>
                  <a:latin typeface="Lato Light" pitchFamily="34" charset="0"/>
                  <a:ea typeface="MS PGothic" pitchFamily="34" charset="-128"/>
                </a:defRPr>
              </a:lvl9pPr>
            </a:lstStyle>
            <a:p>
              <a:pPr algn="r"/>
              <a:r>
                <a:rPr lang="en-US" altLang="zh-CN" sz="2200"/>
                <a:t>Objective Name</a:t>
              </a:r>
            </a:p>
          </p:txBody>
        </p:sp>
        <p:sp>
          <p:nvSpPr>
            <p:cNvPr id="63" name="Rectangle 94"/>
            <p:cNvSpPr/>
            <p:nvPr/>
          </p:nvSpPr>
          <p:spPr>
            <a:xfrm>
              <a:off x="6888163" y="4335463"/>
              <a:ext cx="1571625" cy="15732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zh-CN">
                <a:solidFill>
                  <a:schemeClr val="tx1"/>
                </a:solidFill>
                <a:ea typeface="MS PGothic" pitchFamily="34" charset="-128"/>
              </a:endParaRPr>
            </a:p>
          </p:txBody>
        </p:sp>
        <p:sp>
          <p:nvSpPr>
            <p:cNvPr id="64" name="TextBox 96"/>
            <p:cNvSpPr txBox="1">
              <a:spLocks noChangeArrowheads="1"/>
            </p:cNvSpPr>
            <p:nvPr/>
          </p:nvSpPr>
          <p:spPr bwMode="auto">
            <a:xfrm>
              <a:off x="1778000" y="6967538"/>
              <a:ext cx="4835525" cy="749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2843" tIns="91422" rIns="182843" bIns="91422">
              <a:spAutoFit/>
            </a:bodyPr>
            <a:lstStyle>
              <a:lvl1pPr>
                <a:defRPr sz="3600">
                  <a:solidFill>
                    <a:schemeClr val="tx1"/>
                  </a:solidFill>
                  <a:latin typeface="Lato Light" pitchFamily="34" charset="0"/>
                  <a:ea typeface="MS PGothic" pitchFamily="34" charset="-128"/>
                </a:defRPr>
              </a:lvl1pPr>
              <a:lvl2pPr marL="742950" indent="-285750">
                <a:defRPr sz="3600">
                  <a:solidFill>
                    <a:schemeClr val="tx1"/>
                  </a:solidFill>
                  <a:latin typeface="Lato Light" pitchFamily="34" charset="0"/>
                  <a:ea typeface="MS PGothic" pitchFamily="34" charset="-128"/>
                </a:defRPr>
              </a:lvl2pPr>
              <a:lvl3pPr marL="1143000" indent="-228600">
                <a:defRPr sz="3600">
                  <a:solidFill>
                    <a:schemeClr val="tx1"/>
                  </a:solidFill>
                  <a:latin typeface="Lato Light" pitchFamily="34" charset="0"/>
                  <a:ea typeface="MS PGothic" pitchFamily="34" charset="-128"/>
                </a:defRPr>
              </a:lvl3pPr>
              <a:lvl4pPr marL="1600200" indent="-228600">
                <a:defRPr sz="3600">
                  <a:solidFill>
                    <a:schemeClr val="tx1"/>
                  </a:solidFill>
                  <a:latin typeface="Lato Light" pitchFamily="34" charset="0"/>
                  <a:ea typeface="MS PGothic" pitchFamily="34" charset="-128"/>
                </a:defRPr>
              </a:lvl4pPr>
              <a:lvl5pPr marL="2057400" indent="-228600">
                <a:defRPr sz="3600">
                  <a:solidFill>
                    <a:schemeClr val="tx1"/>
                  </a:solidFill>
                  <a:latin typeface="Lato Light" pitchFamily="34" charset="0"/>
                  <a:ea typeface="MS PGothic" pitchFamily="34" charset="-128"/>
                </a:defRPr>
              </a:lvl5pPr>
              <a:lvl6pPr marL="2514600" indent="-228600" defTabSz="1827213" fontAlgn="base">
                <a:spcBef>
                  <a:spcPct val="0"/>
                </a:spcBef>
                <a:spcAft>
                  <a:spcPct val="0"/>
                </a:spcAft>
                <a:defRPr sz="3600">
                  <a:solidFill>
                    <a:schemeClr val="tx1"/>
                  </a:solidFill>
                  <a:latin typeface="Lato Light" pitchFamily="34" charset="0"/>
                  <a:ea typeface="MS PGothic" pitchFamily="34" charset="-128"/>
                </a:defRPr>
              </a:lvl6pPr>
              <a:lvl7pPr marL="2971800" indent="-228600" defTabSz="1827213" fontAlgn="base">
                <a:spcBef>
                  <a:spcPct val="0"/>
                </a:spcBef>
                <a:spcAft>
                  <a:spcPct val="0"/>
                </a:spcAft>
                <a:defRPr sz="3600">
                  <a:solidFill>
                    <a:schemeClr val="tx1"/>
                  </a:solidFill>
                  <a:latin typeface="Lato Light" pitchFamily="34" charset="0"/>
                  <a:ea typeface="MS PGothic" pitchFamily="34" charset="-128"/>
                </a:defRPr>
              </a:lvl7pPr>
              <a:lvl8pPr marL="3429000" indent="-228600" defTabSz="1827213" fontAlgn="base">
                <a:spcBef>
                  <a:spcPct val="0"/>
                </a:spcBef>
                <a:spcAft>
                  <a:spcPct val="0"/>
                </a:spcAft>
                <a:defRPr sz="3600">
                  <a:solidFill>
                    <a:schemeClr val="tx1"/>
                  </a:solidFill>
                  <a:latin typeface="Lato Light" pitchFamily="34" charset="0"/>
                  <a:ea typeface="MS PGothic" pitchFamily="34" charset="-128"/>
                </a:defRPr>
              </a:lvl8pPr>
              <a:lvl9pPr marL="3886200" indent="-228600" defTabSz="1827213" fontAlgn="base">
                <a:spcBef>
                  <a:spcPct val="0"/>
                </a:spcBef>
                <a:spcAft>
                  <a:spcPct val="0"/>
                </a:spcAft>
                <a:defRPr sz="3600">
                  <a:solidFill>
                    <a:schemeClr val="tx1"/>
                  </a:solidFill>
                  <a:latin typeface="Lato Light" pitchFamily="34" charset="0"/>
                  <a:ea typeface="MS PGothic" pitchFamily="34" charset="-128"/>
                </a:defRPr>
              </a:lvl9pPr>
            </a:lstStyle>
            <a:p>
              <a:pPr algn="r"/>
              <a:r>
                <a:rPr lang="en-US" altLang="zh-CN" sz="2200"/>
                <a:t>Objective Name</a:t>
              </a:r>
            </a:p>
          </p:txBody>
        </p:sp>
        <p:sp>
          <p:nvSpPr>
            <p:cNvPr id="65" name="TextBox 98"/>
            <p:cNvSpPr txBox="1">
              <a:spLocks noChangeArrowheads="1"/>
            </p:cNvSpPr>
            <p:nvPr/>
          </p:nvSpPr>
          <p:spPr bwMode="auto">
            <a:xfrm>
              <a:off x="1778000" y="9898063"/>
              <a:ext cx="4835525" cy="749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2843" tIns="91422" rIns="182843" bIns="91422">
              <a:spAutoFit/>
            </a:bodyPr>
            <a:lstStyle>
              <a:lvl1pPr>
                <a:defRPr sz="3600">
                  <a:solidFill>
                    <a:schemeClr val="tx1"/>
                  </a:solidFill>
                  <a:latin typeface="Lato Light" pitchFamily="34" charset="0"/>
                  <a:ea typeface="MS PGothic" pitchFamily="34" charset="-128"/>
                </a:defRPr>
              </a:lvl1pPr>
              <a:lvl2pPr marL="742950" indent="-285750">
                <a:defRPr sz="3600">
                  <a:solidFill>
                    <a:schemeClr val="tx1"/>
                  </a:solidFill>
                  <a:latin typeface="Lato Light" pitchFamily="34" charset="0"/>
                  <a:ea typeface="MS PGothic" pitchFamily="34" charset="-128"/>
                </a:defRPr>
              </a:lvl2pPr>
              <a:lvl3pPr marL="1143000" indent="-228600">
                <a:defRPr sz="3600">
                  <a:solidFill>
                    <a:schemeClr val="tx1"/>
                  </a:solidFill>
                  <a:latin typeface="Lato Light" pitchFamily="34" charset="0"/>
                  <a:ea typeface="MS PGothic" pitchFamily="34" charset="-128"/>
                </a:defRPr>
              </a:lvl3pPr>
              <a:lvl4pPr marL="1600200" indent="-228600">
                <a:defRPr sz="3600">
                  <a:solidFill>
                    <a:schemeClr val="tx1"/>
                  </a:solidFill>
                  <a:latin typeface="Lato Light" pitchFamily="34" charset="0"/>
                  <a:ea typeface="MS PGothic" pitchFamily="34" charset="-128"/>
                </a:defRPr>
              </a:lvl4pPr>
              <a:lvl5pPr marL="2057400" indent="-228600">
                <a:defRPr sz="3600">
                  <a:solidFill>
                    <a:schemeClr val="tx1"/>
                  </a:solidFill>
                  <a:latin typeface="Lato Light" pitchFamily="34" charset="0"/>
                  <a:ea typeface="MS PGothic" pitchFamily="34" charset="-128"/>
                </a:defRPr>
              </a:lvl5pPr>
              <a:lvl6pPr marL="2514600" indent="-228600" defTabSz="1827213" fontAlgn="base">
                <a:spcBef>
                  <a:spcPct val="0"/>
                </a:spcBef>
                <a:spcAft>
                  <a:spcPct val="0"/>
                </a:spcAft>
                <a:defRPr sz="3600">
                  <a:solidFill>
                    <a:schemeClr val="tx1"/>
                  </a:solidFill>
                  <a:latin typeface="Lato Light" pitchFamily="34" charset="0"/>
                  <a:ea typeface="MS PGothic" pitchFamily="34" charset="-128"/>
                </a:defRPr>
              </a:lvl6pPr>
              <a:lvl7pPr marL="2971800" indent="-228600" defTabSz="1827213" fontAlgn="base">
                <a:spcBef>
                  <a:spcPct val="0"/>
                </a:spcBef>
                <a:spcAft>
                  <a:spcPct val="0"/>
                </a:spcAft>
                <a:defRPr sz="3600">
                  <a:solidFill>
                    <a:schemeClr val="tx1"/>
                  </a:solidFill>
                  <a:latin typeface="Lato Light" pitchFamily="34" charset="0"/>
                  <a:ea typeface="MS PGothic" pitchFamily="34" charset="-128"/>
                </a:defRPr>
              </a:lvl7pPr>
              <a:lvl8pPr marL="3429000" indent="-228600" defTabSz="1827213" fontAlgn="base">
                <a:spcBef>
                  <a:spcPct val="0"/>
                </a:spcBef>
                <a:spcAft>
                  <a:spcPct val="0"/>
                </a:spcAft>
                <a:defRPr sz="3600">
                  <a:solidFill>
                    <a:schemeClr val="tx1"/>
                  </a:solidFill>
                  <a:latin typeface="Lato Light" pitchFamily="34" charset="0"/>
                  <a:ea typeface="MS PGothic" pitchFamily="34" charset="-128"/>
                </a:defRPr>
              </a:lvl8pPr>
              <a:lvl9pPr marL="3886200" indent="-228600" defTabSz="1827213" fontAlgn="base">
                <a:spcBef>
                  <a:spcPct val="0"/>
                </a:spcBef>
                <a:spcAft>
                  <a:spcPct val="0"/>
                </a:spcAft>
                <a:defRPr sz="3600">
                  <a:solidFill>
                    <a:schemeClr val="tx1"/>
                  </a:solidFill>
                  <a:latin typeface="Lato Light" pitchFamily="34" charset="0"/>
                  <a:ea typeface="MS PGothic" pitchFamily="34" charset="-128"/>
                </a:defRPr>
              </a:lvl9pPr>
            </a:lstStyle>
            <a:p>
              <a:pPr algn="r"/>
              <a:r>
                <a:rPr lang="en-US" altLang="zh-CN" sz="2200"/>
                <a:t>Objective Name</a:t>
              </a:r>
            </a:p>
          </p:txBody>
        </p:sp>
        <p:sp>
          <p:nvSpPr>
            <p:cNvPr id="66" name="Rectangle 101"/>
            <p:cNvSpPr/>
            <p:nvPr/>
          </p:nvSpPr>
          <p:spPr>
            <a:xfrm>
              <a:off x="6889750" y="7177088"/>
              <a:ext cx="1570038" cy="15732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zh-CN">
                <a:solidFill>
                  <a:schemeClr val="tx1"/>
                </a:solidFill>
                <a:ea typeface="MS PGothic" pitchFamily="34" charset="-128"/>
              </a:endParaRPr>
            </a:p>
          </p:txBody>
        </p:sp>
        <p:sp>
          <p:nvSpPr>
            <p:cNvPr id="67" name="Rectangle 104"/>
            <p:cNvSpPr/>
            <p:nvPr/>
          </p:nvSpPr>
          <p:spPr>
            <a:xfrm>
              <a:off x="6888163" y="10129838"/>
              <a:ext cx="1571625" cy="15732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zh-CN">
                <a:solidFill>
                  <a:schemeClr val="tx1"/>
                </a:solidFill>
                <a:ea typeface="MS PGothic" pitchFamily="34" charset="-128"/>
              </a:endParaRPr>
            </a:p>
          </p:txBody>
        </p:sp>
        <p:sp>
          <p:nvSpPr>
            <p:cNvPr id="123" name="Freeform 221"/>
            <p:cNvSpPr>
              <a:spLocks noChangeArrowheads="1"/>
            </p:cNvSpPr>
            <p:nvPr/>
          </p:nvSpPr>
          <p:spPr bwMode="auto">
            <a:xfrm>
              <a:off x="7358063" y="4727575"/>
              <a:ext cx="585787" cy="719138"/>
            </a:xfrm>
            <a:custGeom>
              <a:avLst/>
              <a:gdLst>
                <a:gd name="T0" fmla="*/ 412806 w 501"/>
                <a:gd name="T1" fmla="*/ 0 h 619"/>
                <a:gd name="T2" fmla="*/ 412806 w 501"/>
                <a:gd name="T3" fmla="*/ 0 h 619"/>
                <a:gd name="T4" fmla="*/ 412806 w 501"/>
                <a:gd name="T5" fmla="*/ 0 h 619"/>
                <a:gd name="T6" fmla="*/ 361351 w 501"/>
                <a:gd name="T7" fmla="*/ 0 h 619"/>
                <a:gd name="T8" fmla="*/ 85368 w 501"/>
                <a:gd name="T9" fmla="*/ 0 h 619"/>
                <a:gd name="T10" fmla="*/ 0 w 501"/>
                <a:gd name="T11" fmla="*/ 85809 h 619"/>
                <a:gd name="T12" fmla="*/ 0 w 501"/>
                <a:gd name="T13" fmla="*/ 631970 h 619"/>
                <a:gd name="T14" fmla="*/ 85368 w 501"/>
                <a:gd name="T15" fmla="*/ 716619 h 619"/>
                <a:gd name="T16" fmla="*/ 499343 w 501"/>
                <a:gd name="T17" fmla="*/ 716619 h 619"/>
                <a:gd name="T18" fmla="*/ 584711 w 501"/>
                <a:gd name="T19" fmla="*/ 631970 h 619"/>
                <a:gd name="T20" fmla="*/ 584711 w 501"/>
                <a:gd name="T21" fmla="*/ 170458 h 619"/>
                <a:gd name="T22" fmla="*/ 412806 w 501"/>
                <a:gd name="T23" fmla="*/ 0 h 619"/>
                <a:gd name="T24" fmla="*/ 550797 w 501"/>
                <a:gd name="T25" fmla="*/ 631970 h 619"/>
                <a:gd name="T26" fmla="*/ 550797 w 501"/>
                <a:gd name="T27" fmla="*/ 631970 h 619"/>
                <a:gd name="T28" fmla="*/ 499343 w 501"/>
                <a:gd name="T29" fmla="*/ 682992 h 619"/>
                <a:gd name="T30" fmla="*/ 85368 w 501"/>
                <a:gd name="T31" fmla="*/ 682992 h 619"/>
                <a:gd name="T32" fmla="*/ 33913 w 501"/>
                <a:gd name="T33" fmla="*/ 631970 h 619"/>
                <a:gd name="T34" fmla="*/ 33913 w 501"/>
                <a:gd name="T35" fmla="*/ 85809 h 619"/>
                <a:gd name="T36" fmla="*/ 85368 w 501"/>
                <a:gd name="T37" fmla="*/ 33628 h 619"/>
                <a:gd name="T38" fmla="*/ 361351 w 501"/>
                <a:gd name="T39" fmla="*/ 33628 h 619"/>
                <a:gd name="T40" fmla="*/ 361351 w 501"/>
                <a:gd name="T41" fmla="*/ 136830 h 619"/>
                <a:gd name="T42" fmla="*/ 446719 w 501"/>
                <a:gd name="T43" fmla="*/ 222639 h 619"/>
                <a:gd name="T44" fmla="*/ 550797 w 501"/>
                <a:gd name="T45" fmla="*/ 222639 h 619"/>
                <a:gd name="T46" fmla="*/ 550797 w 501"/>
                <a:gd name="T47" fmla="*/ 631970 h 619"/>
                <a:gd name="T48" fmla="*/ 446719 w 501"/>
                <a:gd name="T49" fmla="*/ 170458 h 619"/>
                <a:gd name="T50" fmla="*/ 446719 w 501"/>
                <a:gd name="T51" fmla="*/ 170458 h 619"/>
                <a:gd name="T52" fmla="*/ 412806 w 501"/>
                <a:gd name="T53" fmla="*/ 136830 h 619"/>
                <a:gd name="T54" fmla="*/ 412806 w 501"/>
                <a:gd name="T55" fmla="*/ 33628 h 619"/>
                <a:gd name="T56" fmla="*/ 550797 w 501"/>
                <a:gd name="T57" fmla="*/ 170458 h 619"/>
                <a:gd name="T58" fmla="*/ 446719 w 501"/>
                <a:gd name="T59" fmla="*/ 170458 h 619"/>
                <a:gd name="T60" fmla="*/ 430347 w 501"/>
                <a:gd name="T61" fmla="*/ 495140 h 619"/>
                <a:gd name="T62" fmla="*/ 430347 w 501"/>
                <a:gd name="T63" fmla="*/ 495140 h 619"/>
                <a:gd name="T64" fmla="*/ 154364 w 501"/>
                <a:gd name="T65" fmla="*/ 495140 h 619"/>
                <a:gd name="T66" fmla="*/ 137992 w 501"/>
                <a:gd name="T67" fmla="*/ 512534 h 619"/>
                <a:gd name="T68" fmla="*/ 154364 w 501"/>
                <a:gd name="T69" fmla="*/ 546161 h 619"/>
                <a:gd name="T70" fmla="*/ 430347 w 501"/>
                <a:gd name="T71" fmla="*/ 546161 h 619"/>
                <a:gd name="T72" fmla="*/ 446719 w 501"/>
                <a:gd name="T73" fmla="*/ 512534 h 619"/>
                <a:gd name="T74" fmla="*/ 430347 w 501"/>
                <a:gd name="T75" fmla="*/ 495140 h 619"/>
                <a:gd name="T76" fmla="*/ 430347 w 501"/>
                <a:gd name="T77" fmla="*/ 358310 h 619"/>
                <a:gd name="T78" fmla="*/ 430347 w 501"/>
                <a:gd name="T79" fmla="*/ 358310 h 619"/>
                <a:gd name="T80" fmla="*/ 154364 w 501"/>
                <a:gd name="T81" fmla="*/ 358310 h 619"/>
                <a:gd name="T82" fmla="*/ 137992 w 501"/>
                <a:gd name="T83" fmla="*/ 375703 h 619"/>
                <a:gd name="T84" fmla="*/ 154364 w 501"/>
                <a:gd name="T85" fmla="*/ 410491 h 619"/>
                <a:gd name="T86" fmla="*/ 430347 w 501"/>
                <a:gd name="T87" fmla="*/ 410491 h 619"/>
                <a:gd name="T88" fmla="*/ 446719 w 501"/>
                <a:gd name="T89" fmla="*/ 375703 h 619"/>
                <a:gd name="T90" fmla="*/ 430347 w 501"/>
                <a:gd name="T91" fmla="*/ 358310 h 61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501" h="619">
                  <a:moveTo>
                    <a:pt x="353" y="0"/>
                  </a:moveTo>
                  <a:lnTo>
                    <a:pt x="353" y="0"/>
                  </a:lnTo>
                  <a:cubicBezTo>
                    <a:pt x="338" y="0"/>
                    <a:pt x="338" y="0"/>
                    <a:pt x="309" y="0"/>
                  </a:cubicBezTo>
                  <a:cubicBezTo>
                    <a:pt x="73" y="0"/>
                    <a:pt x="73" y="0"/>
                    <a:pt x="73" y="0"/>
                  </a:cubicBezTo>
                  <a:cubicBezTo>
                    <a:pt x="29" y="0"/>
                    <a:pt x="0" y="29"/>
                    <a:pt x="0" y="74"/>
                  </a:cubicBezTo>
                  <a:cubicBezTo>
                    <a:pt x="0" y="545"/>
                    <a:pt x="0" y="545"/>
                    <a:pt x="0" y="545"/>
                  </a:cubicBezTo>
                  <a:cubicBezTo>
                    <a:pt x="0" y="589"/>
                    <a:pt x="29" y="618"/>
                    <a:pt x="73" y="618"/>
                  </a:cubicBezTo>
                  <a:cubicBezTo>
                    <a:pt x="427" y="618"/>
                    <a:pt x="427" y="618"/>
                    <a:pt x="427" y="618"/>
                  </a:cubicBezTo>
                  <a:cubicBezTo>
                    <a:pt x="471" y="618"/>
                    <a:pt x="500" y="589"/>
                    <a:pt x="500" y="545"/>
                  </a:cubicBezTo>
                  <a:cubicBezTo>
                    <a:pt x="500" y="147"/>
                    <a:pt x="500" y="147"/>
                    <a:pt x="500" y="147"/>
                  </a:cubicBezTo>
                  <a:lnTo>
                    <a:pt x="353" y="0"/>
                  </a:lnTo>
                  <a:close/>
                  <a:moveTo>
                    <a:pt x="471" y="545"/>
                  </a:moveTo>
                  <a:lnTo>
                    <a:pt x="471" y="545"/>
                  </a:lnTo>
                  <a:cubicBezTo>
                    <a:pt x="471" y="559"/>
                    <a:pt x="441" y="589"/>
                    <a:pt x="427" y="589"/>
                  </a:cubicBezTo>
                  <a:cubicBezTo>
                    <a:pt x="73" y="589"/>
                    <a:pt x="73" y="589"/>
                    <a:pt x="73" y="589"/>
                  </a:cubicBezTo>
                  <a:cubicBezTo>
                    <a:pt x="59" y="589"/>
                    <a:pt x="29" y="559"/>
                    <a:pt x="29" y="545"/>
                  </a:cubicBezTo>
                  <a:cubicBezTo>
                    <a:pt x="29" y="74"/>
                    <a:pt x="29" y="74"/>
                    <a:pt x="29" y="74"/>
                  </a:cubicBezTo>
                  <a:cubicBezTo>
                    <a:pt x="29" y="59"/>
                    <a:pt x="59" y="29"/>
                    <a:pt x="73" y="29"/>
                  </a:cubicBezTo>
                  <a:cubicBezTo>
                    <a:pt x="309" y="29"/>
                    <a:pt x="309" y="29"/>
                    <a:pt x="309" y="29"/>
                  </a:cubicBezTo>
                  <a:cubicBezTo>
                    <a:pt x="309" y="88"/>
                    <a:pt x="309" y="118"/>
                    <a:pt x="309" y="118"/>
                  </a:cubicBezTo>
                  <a:cubicBezTo>
                    <a:pt x="309" y="162"/>
                    <a:pt x="338" y="192"/>
                    <a:pt x="382" y="192"/>
                  </a:cubicBezTo>
                  <a:cubicBezTo>
                    <a:pt x="382" y="192"/>
                    <a:pt x="427" y="192"/>
                    <a:pt x="471" y="192"/>
                  </a:cubicBezTo>
                  <a:lnTo>
                    <a:pt x="471" y="545"/>
                  </a:lnTo>
                  <a:close/>
                  <a:moveTo>
                    <a:pt x="382" y="147"/>
                  </a:moveTo>
                  <a:lnTo>
                    <a:pt x="382" y="147"/>
                  </a:lnTo>
                  <a:cubicBezTo>
                    <a:pt x="368" y="147"/>
                    <a:pt x="353" y="133"/>
                    <a:pt x="353" y="118"/>
                  </a:cubicBezTo>
                  <a:cubicBezTo>
                    <a:pt x="353" y="118"/>
                    <a:pt x="353" y="88"/>
                    <a:pt x="353" y="29"/>
                  </a:cubicBezTo>
                  <a:cubicBezTo>
                    <a:pt x="471" y="147"/>
                    <a:pt x="471" y="147"/>
                    <a:pt x="471" y="147"/>
                  </a:cubicBezTo>
                  <a:lnTo>
                    <a:pt x="382" y="147"/>
                  </a:lnTo>
                  <a:close/>
                  <a:moveTo>
                    <a:pt x="368" y="427"/>
                  </a:moveTo>
                  <a:lnTo>
                    <a:pt x="368" y="427"/>
                  </a:lnTo>
                  <a:cubicBezTo>
                    <a:pt x="132" y="427"/>
                    <a:pt x="132" y="427"/>
                    <a:pt x="132" y="427"/>
                  </a:cubicBezTo>
                  <a:cubicBezTo>
                    <a:pt x="118" y="427"/>
                    <a:pt x="118" y="442"/>
                    <a:pt x="118" y="442"/>
                  </a:cubicBezTo>
                  <a:cubicBezTo>
                    <a:pt x="118" y="457"/>
                    <a:pt x="118" y="471"/>
                    <a:pt x="132" y="471"/>
                  </a:cubicBezTo>
                  <a:cubicBezTo>
                    <a:pt x="368" y="471"/>
                    <a:pt x="368" y="471"/>
                    <a:pt x="368" y="471"/>
                  </a:cubicBezTo>
                  <a:cubicBezTo>
                    <a:pt x="382" y="471"/>
                    <a:pt x="382" y="457"/>
                    <a:pt x="382" y="442"/>
                  </a:cubicBezTo>
                  <a:cubicBezTo>
                    <a:pt x="382" y="442"/>
                    <a:pt x="382" y="427"/>
                    <a:pt x="368" y="427"/>
                  </a:cubicBezTo>
                  <a:close/>
                  <a:moveTo>
                    <a:pt x="368" y="309"/>
                  </a:moveTo>
                  <a:lnTo>
                    <a:pt x="368" y="309"/>
                  </a:lnTo>
                  <a:cubicBezTo>
                    <a:pt x="132" y="309"/>
                    <a:pt x="132" y="309"/>
                    <a:pt x="132" y="309"/>
                  </a:cubicBezTo>
                  <a:cubicBezTo>
                    <a:pt x="118" y="309"/>
                    <a:pt x="118" y="324"/>
                    <a:pt x="118" y="324"/>
                  </a:cubicBezTo>
                  <a:cubicBezTo>
                    <a:pt x="118" y="339"/>
                    <a:pt x="118" y="354"/>
                    <a:pt x="132" y="354"/>
                  </a:cubicBezTo>
                  <a:cubicBezTo>
                    <a:pt x="368" y="354"/>
                    <a:pt x="368" y="354"/>
                    <a:pt x="368" y="354"/>
                  </a:cubicBezTo>
                  <a:cubicBezTo>
                    <a:pt x="382" y="354"/>
                    <a:pt x="382" y="339"/>
                    <a:pt x="382" y="324"/>
                  </a:cubicBezTo>
                  <a:cubicBezTo>
                    <a:pt x="382" y="324"/>
                    <a:pt x="382" y="309"/>
                    <a:pt x="368" y="309"/>
                  </a:cubicBezTo>
                  <a:close/>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lIns="91431" tIns="45716" rIns="91431" bIns="45716" anchor="ctr"/>
            <a:lstStyle/>
            <a:p>
              <a:endParaRPr lang="zh-CN" altLang="en-US"/>
            </a:p>
          </p:txBody>
        </p:sp>
        <p:sp>
          <p:nvSpPr>
            <p:cNvPr id="124" name="Freeform 214"/>
            <p:cNvSpPr>
              <a:spLocks noChangeArrowheads="1"/>
            </p:cNvSpPr>
            <p:nvPr/>
          </p:nvSpPr>
          <p:spPr bwMode="auto">
            <a:xfrm>
              <a:off x="7331075" y="7607300"/>
              <a:ext cx="565150" cy="636588"/>
            </a:xfrm>
            <a:custGeom>
              <a:avLst/>
              <a:gdLst>
                <a:gd name="T0" fmla="*/ 427854 w 545"/>
                <a:gd name="T1" fmla="*/ 378534 h 619"/>
                <a:gd name="T2" fmla="*/ 122541 w 545"/>
                <a:gd name="T3" fmla="*/ 393963 h 619"/>
                <a:gd name="T4" fmla="*/ 427854 w 545"/>
                <a:gd name="T5" fmla="*/ 423794 h 619"/>
                <a:gd name="T6" fmla="*/ 427854 w 545"/>
                <a:gd name="T7" fmla="*/ 378534 h 619"/>
                <a:gd name="T8" fmla="*/ 427854 w 545"/>
                <a:gd name="T9" fmla="*/ 484482 h 619"/>
                <a:gd name="T10" fmla="*/ 122541 w 545"/>
                <a:gd name="T11" fmla="*/ 499912 h 619"/>
                <a:gd name="T12" fmla="*/ 427854 w 545"/>
                <a:gd name="T13" fmla="*/ 515341 h 619"/>
                <a:gd name="T14" fmla="*/ 427854 w 545"/>
                <a:gd name="T15" fmla="*/ 484482 h 619"/>
                <a:gd name="T16" fmla="*/ 489124 w 545"/>
                <a:gd name="T17" fmla="*/ 76118 h 619"/>
                <a:gd name="T18" fmla="*/ 427854 w 545"/>
                <a:gd name="T19" fmla="*/ 29830 h 619"/>
                <a:gd name="T20" fmla="*/ 275197 w 545"/>
                <a:gd name="T21" fmla="*/ 0 h 619"/>
                <a:gd name="T22" fmla="*/ 137079 w 545"/>
                <a:gd name="T23" fmla="*/ 29830 h 619"/>
                <a:gd name="T24" fmla="*/ 75809 w 545"/>
                <a:gd name="T25" fmla="*/ 76118 h 619"/>
                <a:gd name="T26" fmla="*/ 0 w 545"/>
                <a:gd name="T27" fmla="*/ 560601 h 619"/>
                <a:gd name="T28" fmla="*/ 489124 w 545"/>
                <a:gd name="T29" fmla="*/ 635690 h 619"/>
                <a:gd name="T30" fmla="*/ 564934 w 545"/>
                <a:gd name="T31" fmla="*/ 151208 h 619"/>
                <a:gd name="T32" fmla="*/ 183811 w 545"/>
                <a:gd name="T33" fmla="*/ 76118 h 619"/>
                <a:gd name="T34" fmla="*/ 229504 w 545"/>
                <a:gd name="T35" fmla="*/ 76118 h 619"/>
                <a:gd name="T36" fmla="*/ 336468 w 545"/>
                <a:gd name="T37" fmla="*/ 76118 h 619"/>
                <a:gd name="T38" fmla="*/ 382161 w 545"/>
                <a:gd name="T39" fmla="*/ 151208 h 619"/>
                <a:gd name="T40" fmla="*/ 183811 w 545"/>
                <a:gd name="T41" fmla="*/ 76118 h 619"/>
                <a:gd name="T42" fmla="*/ 519240 w 545"/>
                <a:gd name="T43" fmla="*/ 560601 h 619"/>
                <a:gd name="T44" fmla="*/ 75809 w 545"/>
                <a:gd name="T45" fmla="*/ 605860 h 619"/>
                <a:gd name="T46" fmla="*/ 30116 w 545"/>
                <a:gd name="T47" fmla="*/ 151208 h 619"/>
                <a:gd name="T48" fmla="*/ 137079 w 545"/>
                <a:gd name="T49" fmla="*/ 121378 h 619"/>
                <a:gd name="T50" fmla="*/ 427854 w 545"/>
                <a:gd name="T51" fmla="*/ 197496 h 619"/>
                <a:gd name="T52" fmla="*/ 489124 w 545"/>
                <a:gd name="T53" fmla="*/ 121378 h 619"/>
                <a:gd name="T54" fmla="*/ 519240 w 545"/>
                <a:gd name="T55" fmla="*/ 560601 h 619"/>
                <a:gd name="T56" fmla="*/ 427854 w 545"/>
                <a:gd name="T57" fmla="*/ 272586 h 619"/>
                <a:gd name="T58" fmla="*/ 122541 w 545"/>
                <a:gd name="T59" fmla="*/ 303444 h 619"/>
                <a:gd name="T60" fmla="*/ 427854 w 545"/>
                <a:gd name="T61" fmla="*/ 317845 h 619"/>
                <a:gd name="T62" fmla="*/ 427854 w 545"/>
                <a:gd name="T63" fmla="*/ 272586 h 61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545" h="619">
                  <a:moveTo>
                    <a:pt x="412" y="368"/>
                  </a:moveTo>
                  <a:lnTo>
                    <a:pt x="412" y="368"/>
                  </a:lnTo>
                  <a:cubicBezTo>
                    <a:pt x="132" y="368"/>
                    <a:pt x="132" y="368"/>
                    <a:pt x="132" y="368"/>
                  </a:cubicBezTo>
                  <a:cubicBezTo>
                    <a:pt x="118" y="368"/>
                    <a:pt x="118" y="383"/>
                    <a:pt x="118" y="383"/>
                  </a:cubicBezTo>
                  <a:cubicBezTo>
                    <a:pt x="118" y="398"/>
                    <a:pt x="118" y="412"/>
                    <a:pt x="132" y="412"/>
                  </a:cubicBezTo>
                  <a:cubicBezTo>
                    <a:pt x="412" y="412"/>
                    <a:pt x="412" y="412"/>
                    <a:pt x="412" y="412"/>
                  </a:cubicBezTo>
                  <a:cubicBezTo>
                    <a:pt x="412" y="412"/>
                    <a:pt x="427" y="398"/>
                    <a:pt x="427" y="383"/>
                  </a:cubicBezTo>
                  <a:lnTo>
                    <a:pt x="412" y="368"/>
                  </a:lnTo>
                  <a:close/>
                  <a:moveTo>
                    <a:pt x="412" y="471"/>
                  </a:moveTo>
                  <a:lnTo>
                    <a:pt x="412" y="471"/>
                  </a:lnTo>
                  <a:cubicBezTo>
                    <a:pt x="132" y="471"/>
                    <a:pt x="132" y="471"/>
                    <a:pt x="132" y="471"/>
                  </a:cubicBezTo>
                  <a:cubicBezTo>
                    <a:pt x="118" y="471"/>
                    <a:pt x="118" y="471"/>
                    <a:pt x="118" y="486"/>
                  </a:cubicBezTo>
                  <a:cubicBezTo>
                    <a:pt x="118" y="501"/>
                    <a:pt x="118" y="501"/>
                    <a:pt x="132" y="501"/>
                  </a:cubicBezTo>
                  <a:cubicBezTo>
                    <a:pt x="412" y="501"/>
                    <a:pt x="412" y="501"/>
                    <a:pt x="412" y="501"/>
                  </a:cubicBezTo>
                  <a:cubicBezTo>
                    <a:pt x="412" y="501"/>
                    <a:pt x="427" y="501"/>
                    <a:pt x="427" y="486"/>
                  </a:cubicBezTo>
                  <a:cubicBezTo>
                    <a:pt x="427" y="471"/>
                    <a:pt x="412" y="471"/>
                    <a:pt x="412" y="471"/>
                  </a:cubicBezTo>
                  <a:close/>
                  <a:moveTo>
                    <a:pt x="471" y="74"/>
                  </a:moveTo>
                  <a:lnTo>
                    <a:pt x="471" y="74"/>
                  </a:lnTo>
                  <a:cubicBezTo>
                    <a:pt x="412" y="74"/>
                    <a:pt x="412" y="74"/>
                    <a:pt x="412" y="74"/>
                  </a:cubicBezTo>
                  <a:cubicBezTo>
                    <a:pt x="412" y="29"/>
                    <a:pt x="412" y="29"/>
                    <a:pt x="412" y="29"/>
                  </a:cubicBezTo>
                  <a:cubicBezTo>
                    <a:pt x="353" y="29"/>
                    <a:pt x="353" y="29"/>
                    <a:pt x="353" y="29"/>
                  </a:cubicBezTo>
                  <a:cubicBezTo>
                    <a:pt x="339" y="15"/>
                    <a:pt x="309" y="0"/>
                    <a:pt x="265" y="0"/>
                  </a:cubicBezTo>
                  <a:cubicBezTo>
                    <a:pt x="235" y="0"/>
                    <a:pt x="206" y="15"/>
                    <a:pt x="191" y="29"/>
                  </a:cubicBezTo>
                  <a:cubicBezTo>
                    <a:pt x="132" y="29"/>
                    <a:pt x="132" y="29"/>
                    <a:pt x="132" y="29"/>
                  </a:cubicBezTo>
                  <a:cubicBezTo>
                    <a:pt x="132" y="74"/>
                    <a:pt x="132" y="74"/>
                    <a:pt x="132" y="74"/>
                  </a:cubicBezTo>
                  <a:cubicBezTo>
                    <a:pt x="73" y="74"/>
                    <a:pt x="73" y="74"/>
                    <a:pt x="73" y="74"/>
                  </a:cubicBezTo>
                  <a:cubicBezTo>
                    <a:pt x="29" y="74"/>
                    <a:pt x="0" y="103"/>
                    <a:pt x="0" y="147"/>
                  </a:cubicBezTo>
                  <a:cubicBezTo>
                    <a:pt x="0" y="545"/>
                    <a:pt x="0" y="545"/>
                    <a:pt x="0" y="545"/>
                  </a:cubicBezTo>
                  <a:cubicBezTo>
                    <a:pt x="0" y="589"/>
                    <a:pt x="29" y="618"/>
                    <a:pt x="73" y="618"/>
                  </a:cubicBezTo>
                  <a:cubicBezTo>
                    <a:pt x="471" y="618"/>
                    <a:pt x="471" y="618"/>
                    <a:pt x="471" y="618"/>
                  </a:cubicBezTo>
                  <a:cubicBezTo>
                    <a:pt x="515" y="618"/>
                    <a:pt x="544" y="589"/>
                    <a:pt x="544" y="545"/>
                  </a:cubicBezTo>
                  <a:cubicBezTo>
                    <a:pt x="544" y="147"/>
                    <a:pt x="544" y="147"/>
                    <a:pt x="544" y="147"/>
                  </a:cubicBezTo>
                  <a:cubicBezTo>
                    <a:pt x="544" y="103"/>
                    <a:pt x="515" y="74"/>
                    <a:pt x="471" y="74"/>
                  </a:cubicBezTo>
                  <a:close/>
                  <a:moveTo>
                    <a:pt x="177" y="74"/>
                  </a:moveTo>
                  <a:lnTo>
                    <a:pt x="177" y="74"/>
                  </a:lnTo>
                  <a:cubicBezTo>
                    <a:pt x="221" y="74"/>
                    <a:pt x="221" y="74"/>
                    <a:pt x="221" y="74"/>
                  </a:cubicBezTo>
                  <a:cubicBezTo>
                    <a:pt x="221" y="59"/>
                    <a:pt x="235" y="29"/>
                    <a:pt x="265" y="29"/>
                  </a:cubicBezTo>
                  <a:cubicBezTo>
                    <a:pt x="294" y="29"/>
                    <a:pt x="324" y="59"/>
                    <a:pt x="324" y="74"/>
                  </a:cubicBezTo>
                  <a:cubicBezTo>
                    <a:pt x="368" y="74"/>
                    <a:pt x="368" y="74"/>
                    <a:pt x="368" y="74"/>
                  </a:cubicBezTo>
                  <a:cubicBezTo>
                    <a:pt x="368" y="147"/>
                    <a:pt x="368" y="147"/>
                    <a:pt x="368" y="147"/>
                  </a:cubicBezTo>
                  <a:cubicBezTo>
                    <a:pt x="177" y="147"/>
                    <a:pt x="177" y="147"/>
                    <a:pt x="177" y="147"/>
                  </a:cubicBezTo>
                  <a:lnTo>
                    <a:pt x="177" y="74"/>
                  </a:lnTo>
                  <a:close/>
                  <a:moveTo>
                    <a:pt x="500" y="545"/>
                  </a:moveTo>
                  <a:lnTo>
                    <a:pt x="500" y="545"/>
                  </a:lnTo>
                  <a:cubicBezTo>
                    <a:pt x="500" y="559"/>
                    <a:pt x="486" y="589"/>
                    <a:pt x="471" y="589"/>
                  </a:cubicBezTo>
                  <a:cubicBezTo>
                    <a:pt x="73" y="589"/>
                    <a:pt x="73" y="589"/>
                    <a:pt x="73" y="589"/>
                  </a:cubicBezTo>
                  <a:cubicBezTo>
                    <a:pt x="59" y="589"/>
                    <a:pt x="29" y="559"/>
                    <a:pt x="29" y="545"/>
                  </a:cubicBezTo>
                  <a:cubicBezTo>
                    <a:pt x="29" y="147"/>
                    <a:pt x="29" y="147"/>
                    <a:pt x="29" y="147"/>
                  </a:cubicBezTo>
                  <a:cubicBezTo>
                    <a:pt x="29" y="133"/>
                    <a:pt x="59" y="118"/>
                    <a:pt x="73" y="118"/>
                  </a:cubicBezTo>
                  <a:cubicBezTo>
                    <a:pt x="132" y="118"/>
                    <a:pt x="132" y="118"/>
                    <a:pt x="132" y="118"/>
                  </a:cubicBezTo>
                  <a:cubicBezTo>
                    <a:pt x="132" y="192"/>
                    <a:pt x="132" y="192"/>
                    <a:pt x="132" y="192"/>
                  </a:cubicBezTo>
                  <a:cubicBezTo>
                    <a:pt x="412" y="192"/>
                    <a:pt x="412" y="192"/>
                    <a:pt x="412" y="192"/>
                  </a:cubicBezTo>
                  <a:cubicBezTo>
                    <a:pt x="412" y="118"/>
                    <a:pt x="412" y="118"/>
                    <a:pt x="412" y="118"/>
                  </a:cubicBezTo>
                  <a:cubicBezTo>
                    <a:pt x="471" y="118"/>
                    <a:pt x="471" y="118"/>
                    <a:pt x="471" y="118"/>
                  </a:cubicBezTo>
                  <a:cubicBezTo>
                    <a:pt x="486" y="118"/>
                    <a:pt x="500" y="133"/>
                    <a:pt x="500" y="147"/>
                  </a:cubicBezTo>
                  <a:lnTo>
                    <a:pt x="500" y="545"/>
                  </a:lnTo>
                  <a:close/>
                  <a:moveTo>
                    <a:pt x="412" y="265"/>
                  </a:moveTo>
                  <a:lnTo>
                    <a:pt x="412" y="265"/>
                  </a:lnTo>
                  <a:cubicBezTo>
                    <a:pt x="132" y="265"/>
                    <a:pt x="132" y="265"/>
                    <a:pt x="132" y="265"/>
                  </a:cubicBezTo>
                  <a:cubicBezTo>
                    <a:pt x="118" y="265"/>
                    <a:pt x="118" y="280"/>
                    <a:pt x="118" y="295"/>
                  </a:cubicBezTo>
                  <a:cubicBezTo>
                    <a:pt x="118" y="295"/>
                    <a:pt x="118" y="309"/>
                    <a:pt x="132" y="309"/>
                  </a:cubicBezTo>
                  <a:cubicBezTo>
                    <a:pt x="412" y="309"/>
                    <a:pt x="412" y="309"/>
                    <a:pt x="412" y="309"/>
                  </a:cubicBezTo>
                  <a:lnTo>
                    <a:pt x="427" y="295"/>
                  </a:lnTo>
                  <a:cubicBezTo>
                    <a:pt x="427" y="280"/>
                    <a:pt x="412" y="265"/>
                    <a:pt x="412" y="265"/>
                  </a:cubicBezTo>
                  <a:close/>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lIns="91431" tIns="45716" rIns="91431" bIns="45716" anchor="ctr"/>
            <a:lstStyle/>
            <a:p>
              <a:endParaRPr lang="zh-CN" altLang="en-US"/>
            </a:p>
          </p:txBody>
        </p:sp>
        <p:sp>
          <p:nvSpPr>
            <p:cNvPr id="125" name="Freeform 177"/>
            <p:cNvSpPr>
              <a:spLocks noChangeArrowheads="1"/>
            </p:cNvSpPr>
            <p:nvPr/>
          </p:nvSpPr>
          <p:spPr bwMode="auto">
            <a:xfrm>
              <a:off x="7310438" y="10629900"/>
              <a:ext cx="606425" cy="606425"/>
            </a:xfrm>
            <a:custGeom>
              <a:avLst/>
              <a:gdLst>
                <a:gd name="T0" fmla="*/ 591217 w 649"/>
                <a:gd name="T1" fmla="*/ 28020 h 649"/>
                <a:gd name="T2" fmla="*/ 591217 w 649"/>
                <a:gd name="T3" fmla="*/ 28020 h 649"/>
                <a:gd name="T4" fmla="*/ 495016 w 649"/>
                <a:gd name="T5" fmla="*/ 28020 h 649"/>
                <a:gd name="T6" fmla="*/ 384805 w 649"/>
                <a:gd name="T7" fmla="*/ 152241 h 649"/>
                <a:gd name="T8" fmla="*/ 165317 w 649"/>
                <a:gd name="T9" fmla="*/ 69115 h 649"/>
                <a:gd name="T10" fmla="*/ 96201 w 649"/>
                <a:gd name="T11" fmla="*/ 83125 h 649"/>
                <a:gd name="T12" fmla="*/ 96201 w 649"/>
                <a:gd name="T13" fmla="*/ 165317 h 649"/>
                <a:gd name="T14" fmla="*/ 247508 w 649"/>
                <a:gd name="T15" fmla="*/ 289538 h 649"/>
                <a:gd name="T16" fmla="*/ 151307 w 649"/>
                <a:gd name="T17" fmla="*/ 385739 h 649"/>
                <a:gd name="T18" fmla="*/ 55106 w 649"/>
                <a:gd name="T19" fmla="*/ 357719 h 649"/>
                <a:gd name="T20" fmla="*/ 27086 w 649"/>
                <a:gd name="T21" fmla="*/ 371729 h 649"/>
                <a:gd name="T22" fmla="*/ 14010 w 649"/>
                <a:gd name="T23" fmla="*/ 412825 h 649"/>
                <a:gd name="T24" fmla="*/ 123287 w 649"/>
                <a:gd name="T25" fmla="*/ 495016 h 649"/>
                <a:gd name="T26" fmla="*/ 206412 w 649"/>
                <a:gd name="T27" fmla="*/ 592151 h 649"/>
                <a:gd name="T28" fmla="*/ 247508 w 649"/>
                <a:gd name="T29" fmla="*/ 578141 h 649"/>
                <a:gd name="T30" fmla="*/ 247508 w 649"/>
                <a:gd name="T31" fmla="*/ 550121 h 649"/>
                <a:gd name="T32" fmla="*/ 233498 w 649"/>
                <a:gd name="T33" fmla="*/ 467930 h 649"/>
                <a:gd name="T34" fmla="*/ 329699 w 649"/>
                <a:gd name="T35" fmla="*/ 371729 h 649"/>
                <a:gd name="T36" fmla="*/ 453920 w 649"/>
                <a:gd name="T37" fmla="*/ 523036 h 649"/>
                <a:gd name="T38" fmla="*/ 536112 w 649"/>
                <a:gd name="T39" fmla="*/ 523036 h 649"/>
                <a:gd name="T40" fmla="*/ 550121 w 649"/>
                <a:gd name="T41" fmla="*/ 453920 h 649"/>
                <a:gd name="T42" fmla="*/ 466996 w 649"/>
                <a:gd name="T43" fmla="*/ 234432 h 649"/>
                <a:gd name="T44" fmla="*/ 577207 w 649"/>
                <a:gd name="T45" fmla="*/ 110211 h 649"/>
                <a:gd name="T46" fmla="*/ 591217 w 649"/>
                <a:gd name="T47" fmla="*/ 28020 h 649"/>
                <a:gd name="T48" fmla="*/ 563197 w 649"/>
                <a:gd name="T49" fmla="*/ 97135 h 649"/>
                <a:gd name="T50" fmla="*/ 563197 w 649"/>
                <a:gd name="T51" fmla="*/ 97135 h 649"/>
                <a:gd name="T52" fmla="*/ 425900 w 649"/>
                <a:gd name="T53" fmla="*/ 234432 h 649"/>
                <a:gd name="T54" fmla="*/ 509026 w 649"/>
                <a:gd name="T55" fmla="*/ 453920 h 649"/>
                <a:gd name="T56" fmla="*/ 509026 w 649"/>
                <a:gd name="T57" fmla="*/ 495016 h 649"/>
                <a:gd name="T58" fmla="*/ 466996 w 649"/>
                <a:gd name="T59" fmla="*/ 495016 h 649"/>
                <a:gd name="T60" fmla="*/ 343709 w 649"/>
                <a:gd name="T61" fmla="*/ 316623 h 649"/>
                <a:gd name="T62" fmla="*/ 192402 w 649"/>
                <a:gd name="T63" fmla="*/ 453920 h 649"/>
                <a:gd name="T64" fmla="*/ 220422 w 649"/>
                <a:gd name="T65" fmla="*/ 550121 h 649"/>
                <a:gd name="T66" fmla="*/ 151307 w 649"/>
                <a:gd name="T67" fmla="*/ 467930 h 649"/>
                <a:gd name="T68" fmla="*/ 55106 w 649"/>
                <a:gd name="T69" fmla="*/ 398815 h 649"/>
                <a:gd name="T70" fmla="*/ 151307 w 649"/>
                <a:gd name="T71" fmla="*/ 426834 h 649"/>
                <a:gd name="T72" fmla="*/ 302614 w 649"/>
                <a:gd name="T73" fmla="*/ 275528 h 649"/>
                <a:gd name="T74" fmla="*/ 123287 w 649"/>
                <a:gd name="T75" fmla="*/ 137297 h 649"/>
                <a:gd name="T76" fmla="*/ 123287 w 649"/>
                <a:gd name="T77" fmla="*/ 110211 h 649"/>
                <a:gd name="T78" fmla="*/ 165317 w 649"/>
                <a:gd name="T79" fmla="*/ 110211 h 649"/>
                <a:gd name="T80" fmla="*/ 384805 w 649"/>
                <a:gd name="T81" fmla="*/ 192402 h 649"/>
                <a:gd name="T82" fmla="*/ 522102 w 649"/>
                <a:gd name="T83" fmla="*/ 55106 h 649"/>
                <a:gd name="T84" fmla="*/ 563197 w 649"/>
                <a:gd name="T85" fmla="*/ 55106 h 649"/>
                <a:gd name="T86" fmla="*/ 563197 w 649"/>
                <a:gd name="T87" fmla="*/ 97135 h 64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649" h="649">
                  <a:moveTo>
                    <a:pt x="633" y="30"/>
                  </a:moveTo>
                  <a:lnTo>
                    <a:pt x="633" y="30"/>
                  </a:lnTo>
                  <a:cubicBezTo>
                    <a:pt x="603" y="0"/>
                    <a:pt x="559" y="15"/>
                    <a:pt x="530" y="30"/>
                  </a:cubicBezTo>
                  <a:cubicBezTo>
                    <a:pt x="412" y="163"/>
                    <a:pt x="412" y="163"/>
                    <a:pt x="412" y="163"/>
                  </a:cubicBezTo>
                  <a:cubicBezTo>
                    <a:pt x="177" y="74"/>
                    <a:pt x="177" y="74"/>
                    <a:pt x="177" y="74"/>
                  </a:cubicBezTo>
                  <a:cubicBezTo>
                    <a:pt x="162" y="74"/>
                    <a:pt x="132" y="59"/>
                    <a:pt x="103" y="89"/>
                  </a:cubicBezTo>
                  <a:cubicBezTo>
                    <a:pt x="88" y="104"/>
                    <a:pt x="59" y="133"/>
                    <a:pt x="103" y="177"/>
                  </a:cubicBezTo>
                  <a:cubicBezTo>
                    <a:pt x="265" y="310"/>
                    <a:pt x="265" y="310"/>
                    <a:pt x="265" y="310"/>
                  </a:cubicBezTo>
                  <a:cubicBezTo>
                    <a:pt x="162" y="413"/>
                    <a:pt x="162" y="413"/>
                    <a:pt x="162" y="413"/>
                  </a:cubicBezTo>
                  <a:cubicBezTo>
                    <a:pt x="59" y="383"/>
                    <a:pt x="59" y="383"/>
                    <a:pt x="59" y="383"/>
                  </a:cubicBezTo>
                  <a:cubicBezTo>
                    <a:pt x="44" y="383"/>
                    <a:pt x="44" y="383"/>
                    <a:pt x="29" y="398"/>
                  </a:cubicBezTo>
                  <a:cubicBezTo>
                    <a:pt x="29" y="398"/>
                    <a:pt x="0" y="413"/>
                    <a:pt x="15" y="442"/>
                  </a:cubicBezTo>
                  <a:cubicBezTo>
                    <a:pt x="132" y="530"/>
                    <a:pt x="132" y="530"/>
                    <a:pt x="132" y="530"/>
                  </a:cubicBezTo>
                  <a:cubicBezTo>
                    <a:pt x="221" y="634"/>
                    <a:pt x="221" y="634"/>
                    <a:pt x="221" y="634"/>
                  </a:cubicBezTo>
                  <a:cubicBezTo>
                    <a:pt x="236" y="648"/>
                    <a:pt x="250" y="648"/>
                    <a:pt x="265" y="619"/>
                  </a:cubicBezTo>
                  <a:cubicBezTo>
                    <a:pt x="280" y="619"/>
                    <a:pt x="280" y="604"/>
                    <a:pt x="265" y="589"/>
                  </a:cubicBezTo>
                  <a:cubicBezTo>
                    <a:pt x="250" y="501"/>
                    <a:pt x="250" y="501"/>
                    <a:pt x="250" y="501"/>
                  </a:cubicBezTo>
                  <a:cubicBezTo>
                    <a:pt x="353" y="398"/>
                    <a:pt x="353" y="398"/>
                    <a:pt x="353" y="398"/>
                  </a:cubicBezTo>
                  <a:cubicBezTo>
                    <a:pt x="486" y="560"/>
                    <a:pt x="486" y="560"/>
                    <a:pt x="486" y="560"/>
                  </a:cubicBezTo>
                  <a:cubicBezTo>
                    <a:pt x="530" y="589"/>
                    <a:pt x="559" y="560"/>
                    <a:pt x="574" y="560"/>
                  </a:cubicBezTo>
                  <a:cubicBezTo>
                    <a:pt x="589" y="530"/>
                    <a:pt x="589" y="501"/>
                    <a:pt x="589" y="486"/>
                  </a:cubicBezTo>
                  <a:cubicBezTo>
                    <a:pt x="500" y="251"/>
                    <a:pt x="500" y="251"/>
                    <a:pt x="500" y="251"/>
                  </a:cubicBezTo>
                  <a:cubicBezTo>
                    <a:pt x="618" y="118"/>
                    <a:pt x="618" y="118"/>
                    <a:pt x="618" y="118"/>
                  </a:cubicBezTo>
                  <a:cubicBezTo>
                    <a:pt x="648" y="104"/>
                    <a:pt x="648" y="59"/>
                    <a:pt x="633" y="30"/>
                  </a:cubicBezTo>
                  <a:close/>
                  <a:moveTo>
                    <a:pt x="603" y="104"/>
                  </a:moveTo>
                  <a:lnTo>
                    <a:pt x="603" y="104"/>
                  </a:lnTo>
                  <a:cubicBezTo>
                    <a:pt x="456" y="251"/>
                    <a:pt x="456" y="251"/>
                    <a:pt x="456" y="251"/>
                  </a:cubicBezTo>
                  <a:cubicBezTo>
                    <a:pt x="545" y="486"/>
                    <a:pt x="545" y="486"/>
                    <a:pt x="545" y="486"/>
                  </a:cubicBezTo>
                  <a:cubicBezTo>
                    <a:pt x="545" y="501"/>
                    <a:pt x="545" y="516"/>
                    <a:pt x="545" y="530"/>
                  </a:cubicBezTo>
                  <a:cubicBezTo>
                    <a:pt x="530" y="545"/>
                    <a:pt x="515" y="530"/>
                    <a:pt x="500" y="530"/>
                  </a:cubicBezTo>
                  <a:cubicBezTo>
                    <a:pt x="368" y="339"/>
                    <a:pt x="368" y="339"/>
                    <a:pt x="368" y="339"/>
                  </a:cubicBezTo>
                  <a:cubicBezTo>
                    <a:pt x="206" y="486"/>
                    <a:pt x="206" y="486"/>
                    <a:pt x="206" y="486"/>
                  </a:cubicBezTo>
                  <a:cubicBezTo>
                    <a:pt x="236" y="589"/>
                    <a:pt x="236" y="589"/>
                    <a:pt x="236" y="589"/>
                  </a:cubicBezTo>
                  <a:cubicBezTo>
                    <a:pt x="221" y="589"/>
                    <a:pt x="162" y="501"/>
                    <a:pt x="162" y="501"/>
                  </a:cubicBezTo>
                  <a:cubicBezTo>
                    <a:pt x="162" y="501"/>
                    <a:pt x="73" y="427"/>
                    <a:pt x="59" y="427"/>
                  </a:cubicBezTo>
                  <a:cubicBezTo>
                    <a:pt x="162" y="457"/>
                    <a:pt x="162" y="457"/>
                    <a:pt x="162" y="457"/>
                  </a:cubicBezTo>
                  <a:cubicBezTo>
                    <a:pt x="324" y="295"/>
                    <a:pt x="324" y="295"/>
                    <a:pt x="324" y="295"/>
                  </a:cubicBezTo>
                  <a:cubicBezTo>
                    <a:pt x="132" y="147"/>
                    <a:pt x="132" y="147"/>
                    <a:pt x="132" y="147"/>
                  </a:cubicBezTo>
                  <a:cubicBezTo>
                    <a:pt x="132" y="147"/>
                    <a:pt x="118" y="133"/>
                    <a:pt x="132" y="118"/>
                  </a:cubicBezTo>
                  <a:cubicBezTo>
                    <a:pt x="147" y="118"/>
                    <a:pt x="162" y="118"/>
                    <a:pt x="177" y="118"/>
                  </a:cubicBezTo>
                  <a:cubicBezTo>
                    <a:pt x="412" y="206"/>
                    <a:pt x="412" y="206"/>
                    <a:pt x="412" y="206"/>
                  </a:cubicBezTo>
                  <a:cubicBezTo>
                    <a:pt x="559" y="59"/>
                    <a:pt x="559" y="59"/>
                    <a:pt x="559" y="59"/>
                  </a:cubicBezTo>
                  <a:cubicBezTo>
                    <a:pt x="574" y="45"/>
                    <a:pt x="589" y="45"/>
                    <a:pt x="603" y="59"/>
                  </a:cubicBezTo>
                  <a:cubicBezTo>
                    <a:pt x="603" y="74"/>
                    <a:pt x="618" y="89"/>
                    <a:pt x="603" y="104"/>
                  </a:cubicBezTo>
                  <a:close/>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lIns="91431" tIns="45716" rIns="91431" bIns="45716" anchor="ctr"/>
            <a:lstStyle/>
            <a:p>
              <a:endParaRPr lang="zh-CN" altLang="en-US"/>
            </a:p>
          </p:txBody>
        </p:sp>
        <p:sp>
          <p:nvSpPr>
            <p:cNvPr id="131" name="矩形 130"/>
            <p:cNvSpPr/>
            <p:nvPr/>
          </p:nvSpPr>
          <p:spPr>
            <a:xfrm>
              <a:off x="1966797" y="4744859"/>
              <a:ext cx="4515081" cy="1630863"/>
            </a:xfrm>
            <a:prstGeom prst="rect">
              <a:avLst/>
            </a:prstGeom>
          </p:spPr>
          <p:txBody>
            <a:bodyPr wrap="square">
              <a:spAutoFit/>
            </a:bodyPr>
            <a:lstStyle/>
            <a:p>
              <a:pPr algn="r"/>
              <a:r>
                <a:rPr lang="zh-CN" altLang="en-US" sz="1700" dirty="0">
                  <a:solidFill>
                    <a:schemeClr val="tx1">
                      <a:lumMod val="50000"/>
                      <a:lumOff val="50000"/>
                    </a:schemeClr>
                  </a:solidFill>
                  <a:latin typeface="微软雅黑" pitchFamily="34" charset="-122"/>
                  <a:ea typeface="微软雅黑" pitchFamily="34" charset="-122"/>
                  <a:cs typeface="Lato"/>
                  <a:sym typeface="Lato"/>
                </a:rPr>
                <a:t>您的内容输入您的内容内容输入您的内容</a:t>
              </a:r>
              <a:r>
                <a:rPr lang="en-US" altLang="zh-CN" sz="1700" dirty="0">
                  <a:solidFill>
                    <a:schemeClr val="tx1">
                      <a:lumMod val="50000"/>
                      <a:lumOff val="50000"/>
                    </a:schemeClr>
                  </a:solidFill>
                  <a:latin typeface="微软雅黑" pitchFamily="34" charset="-122"/>
                  <a:ea typeface="微软雅黑" pitchFamily="34" charset="-122"/>
                  <a:cs typeface="Lato"/>
                  <a:sym typeface="Lato"/>
                </a:rPr>
                <a:t>.</a:t>
              </a:r>
              <a:r>
                <a:rPr lang="zh-CN" altLang="en-US" sz="1700" dirty="0">
                  <a:solidFill>
                    <a:schemeClr val="tx1">
                      <a:lumMod val="50000"/>
                      <a:lumOff val="50000"/>
                    </a:schemeClr>
                  </a:solidFill>
                  <a:latin typeface="微软雅黑" pitchFamily="34" charset="-122"/>
                  <a:ea typeface="微软雅黑" pitchFamily="34" charset="-122"/>
                  <a:cs typeface="Lato"/>
                  <a:sym typeface="Lato"/>
                </a:rPr>
                <a:t>输入您的内容输入您的内容输入您的输入您的内容</a:t>
              </a:r>
              <a:endParaRPr lang="zh-CN" altLang="en-US" sz="1700" dirty="0">
                <a:solidFill>
                  <a:schemeClr val="tx1">
                    <a:lumMod val="50000"/>
                    <a:lumOff val="50000"/>
                  </a:schemeClr>
                </a:solidFill>
              </a:endParaRPr>
            </a:p>
          </p:txBody>
        </p:sp>
        <p:sp>
          <p:nvSpPr>
            <p:cNvPr id="132" name="矩形 131"/>
            <p:cNvSpPr/>
            <p:nvPr/>
          </p:nvSpPr>
          <p:spPr>
            <a:xfrm>
              <a:off x="1966797" y="7639902"/>
              <a:ext cx="4515081" cy="1630863"/>
            </a:xfrm>
            <a:prstGeom prst="rect">
              <a:avLst/>
            </a:prstGeom>
          </p:spPr>
          <p:txBody>
            <a:bodyPr wrap="square">
              <a:spAutoFit/>
            </a:bodyPr>
            <a:lstStyle/>
            <a:p>
              <a:pPr algn="r"/>
              <a:r>
                <a:rPr lang="zh-CN" altLang="en-US" sz="1700" dirty="0">
                  <a:solidFill>
                    <a:schemeClr val="tx1">
                      <a:lumMod val="50000"/>
                      <a:lumOff val="50000"/>
                    </a:schemeClr>
                  </a:solidFill>
                  <a:latin typeface="微软雅黑" pitchFamily="34" charset="-122"/>
                  <a:ea typeface="微软雅黑" pitchFamily="34" charset="-122"/>
                  <a:cs typeface="Lato"/>
                  <a:sym typeface="Lato"/>
                </a:rPr>
                <a:t>您的内容输入您的内容内容输入您的内容</a:t>
              </a:r>
              <a:r>
                <a:rPr lang="en-US" altLang="zh-CN" sz="1700" dirty="0">
                  <a:solidFill>
                    <a:schemeClr val="tx1">
                      <a:lumMod val="50000"/>
                      <a:lumOff val="50000"/>
                    </a:schemeClr>
                  </a:solidFill>
                  <a:latin typeface="微软雅黑" pitchFamily="34" charset="-122"/>
                  <a:ea typeface="微软雅黑" pitchFamily="34" charset="-122"/>
                  <a:cs typeface="Lato"/>
                  <a:sym typeface="Lato"/>
                </a:rPr>
                <a:t>.</a:t>
              </a:r>
              <a:r>
                <a:rPr lang="zh-CN" altLang="en-US" sz="1700" dirty="0">
                  <a:solidFill>
                    <a:schemeClr val="tx1">
                      <a:lumMod val="50000"/>
                      <a:lumOff val="50000"/>
                    </a:schemeClr>
                  </a:solidFill>
                  <a:latin typeface="微软雅黑" pitchFamily="34" charset="-122"/>
                  <a:ea typeface="微软雅黑" pitchFamily="34" charset="-122"/>
                  <a:cs typeface="Lato"/>
                  <a:sym typeface="Lato"/>
                </a:rPr>
                <a:t>输入您的内容输入您的内容输入您的输入您的内容</a:t>
              </a:r>
              <a:endParaRPr lang="zh-CN" altLang="en-US" sz="1700" dirty="0">
                <a:solidFill>
                  <a:schemeClr val="tx1">
                    <a:lumMod val="50000"/>
                    <a:lumOff val="50000"/>
                  </a:schemeClr>
                </a:solidFill>
              </a:endParaRPr>
            </a:p>
          </p:txBody>
        </p:sp>
        <p:sp>
          <p:nvSpPr>
            <p:cNvPr id="133" name="矩形 132"/>
            <p:cNvSpPr/>
            <p:nvPr/>
          </p:nvSpPr>
          <p:spPr>
            <a:xfrm>
              <a:off x="1966797" y="10534946"/>
              <a:ext cx="4515081" cy="1630863"/>
            </a:xfrm>
            <a:prstGeom prst="rect">
              <a:avLst/>
            </a:prstGeom>
          </p:spPr>
          <p:txBody>
            <a:bodyPr wrap="square">
              <a:spAutoFit/>
            </a:bodyPr>
            <a:lstStyle/>
            <a:p>
              <a:pPr algn="r"/>
              <a:r>
                <a:rPr lang="zh-CN" altLang="en-US" sz="1700" dirty="0">
                  <a:solidFill>
                    <a:schemeClr val="tx1">
                      <a:lumMod val="50000"/>
                      <a:lumOff val="50000"/>
                    </a:schemeClr>
                  </a:solidFill>
                  <a:latin typeface="微软雅黑" pitchFamily="34" charset="-122"/>
                  <a:ea typeface="微软雅黑" pitchFamily="34" charset="-122"/>
                  <a:cs typeface="Lato"/>
                  <a:sym typeface="Lato"/>
                </a:rPr>
                <a:t>您的内容输入您的内容内容输入您的内容</a:t>
              </a:r>
              <a:r>
                <a:rPr lang="en-US" altLang="zh-CN" sz="1700" dirty="0">
                  <a:solidFill>
                    <a:schemeClr val="tx1">
                      <a:lumMod val="50000"/>
                      <a:lumOff val="50000"/>
                    </a:schemeClr>
                  </a:solidFill>
                  <a:latin typeface="微软雅黑" pitchFamily="34" charset="-122"/>
                  <a:ea typeface="微软雅黑" pitchFamily="34" charset="-122"/>
                  <a:cs typeface="Lato"/>
                  <a:sym typeface="Lato"/>
                </a:rPr>
                <a:t>.</a:t>
              </a:r>
              <a:r>
                <a:rPr lang="zh-CN" altLang="en-US" sz="1700" dirty="0">
                  <a:solidFill>
                    <a:schemeClr val="tx1">
                      <a:lumMod val="50000"/>
                      <a:lumOff val="50000"/>
                    </a:schemeClr>
                  </a:solidFill>
                  <a:latin typeface="微软雅黑" pitchFamily="34" charset="-122"/>
                  <a:ea typeface="微软雅黑" pitchFamily="34" charset="-122"/>
                  <a:cs typeface="Lato"/>
                  <a:sym typeface="Lato"/>
                </a:rPr>
                <a:t>输入您的内容输入您的内容输入您的输入您的内容</a:t>
              </a:r>
              <a:endParaRPr lang="zh-CN" altLang="en-US" sz="1700" dirty="0">
                <a:solidFill>
                  <a:schemeClr val="tx1">
                    <a:lumMod val="50000"/>
                    <a:lumOff val="50000"/>
                  </a:schemeClr>
                </a:solidFill>
              </a:endParaRPr>
            </a:p>
          </p:txBody>
        </p:sp>
      </p:grpSp>
      <p:grpSp>
        <p:nvGrpSpPr>
          <p:cNvPr id="3" name="组合 2"/>
          <p:cNvGrpSpPr/>
          <p:nvPr/>
        </p:nvGrpSpPr>
        <p:grpSpPr>
          <a:xfrm>
            <a:off x="9009451" y="2894279"/>
            <a:ext cx="6779586" cy="5640573"/>
            <a:chOff x="12873038" y="4144963"/>
            <a:chExt cx="9686925" cy="8077996"/>
          </a:xfrm>
        </p:grpSpPr>
        <p:cxnSp>
          <p:nvCxnSpPr>
            <p:cNvPr id="40" name="Straight Connector 3"/>
            <p:cNvCxnSpPr/>
            <p:nvPr/>
          </p:nvCxnSpPr>
          <p:spPr>
            <a:xfrm>
              <a:off x="12873038" y="7113588"/>
              <a:ext cx="1512887" cy="0"/>
            </a:xfrm>
            <a:prstGeom prst="line">
              <a:avLst/>
            </a:prstGeom>
            <a:ln w="6350">
              <a:solidFill>
                <a:schemeClr val="bg1">
                  <a:lumMod val="75000"/>
                </a:schemeClr>
              </a:solidFill>
            </a:ln>
          </p:spPr>
          <p:style>
            <a:lnRef idx="1">
              <a:schemeClr val="dk1"/>
            </a:lnRef>
            <a:fillRef idx="0">
              <a:schemeClr val="dk1"/>
            </a:fillRef>
            <a:effectRef idx="0">
              <a:schemeClr val="dk1"/>
            </a:effectRef>
            <a:fontRef idx="minor">
              <a:schemeClr val="tx1"/>
            </a:fontRef>
          </p:style>
        </p:cxnSp>
        <p:cxnSp>
          <p:nvCxnSpPr>
            <p:cNvPr id="41" name="Straight Connector 4"/>
            <p:cNvCxnSpPr/>
            <p:nvPr/>
          </p:nvCxnSpPr>
          <p:spPr>
            <a:xfrm>
              <a:off x="14385925" y="5005388"/>
              <a:ext cx="1225550" cy="0"/>
            </a:xfrm>
            <a:prstGeom prst="line">
              <a:avLst/>
            </a:prstGeom>
            <a:ln w="6350">
              <a:solidFill>
                <a:schemeClr val="bg1">
                  <a:lumMod val="75000"/>
                </a:schemeClr>
              </a:solidFill>
              <a:headEnd type="none"/>
              <a:tailEnd type="oval" w="sm" len="sm"/>
            </a:ln>
          </p:spPr>
          <p:style>
            <a:lnRef idx="1">
              <a:schemeClr val="dk1"/>
            </a:lnRef>
            <a:fillRef idx="0">
              <a:schemeClr val="dk1"/>
            </a:fillRef>
            <a:effectRef idx="0">
              <a:schemeClr val="dk1"/>
            </a:effectRef>
            <a:fontRef idx="minor">
              <a:schemeClr val="tx1"/>
            </a:fontRef>
          </p:style>
        </p:cxnSp>
        <p:cxnSp>
          <p:nvCxnSpPr>
            <p:cNvPr id="42" name="Straight Connector 5"/>
            <p:cNvCxnSpPr/>
            <p:nvPr/>
          </p:nvCxnSpPr>
          <p:spPr>
            <a:xfrm>
              <a:off x="12873038" y="7910513"/>
              <a:ext cx="2738437" cy="0"/>
            </a:xfrm>
            <a:prstGeom prst="line">
              <a:avLst/>
            </a:prstGeom>
            <a:ln w="6350">
              <a:solidFill>
                <a:schemeClr val="bg1">
                  <a:lumMod val="75000"/>
                </a:schemeClr>
              </a:solidFill>
              <a:headEnd type="none"/>
              <a:tailEnd type="oval" w="sm" len="sm"/>
            </a:ln>
          </p:spPr>
          <p:style>
            <a:lnRef idx="1">
              <a:schemeClr val="dk1"/>
            </a:lnRef>
            <a:fillRef idx="0">
              <a:schemeClr val="dk1"/>
            </a:fillRef>
            <a:effectRef idx="0">
              <a:schemeClr val="dk1"/>
            </a:effectRef>
            <a:fontRef idx="minor">
              <a:schemeClr val="tx1"/>
            </a:fontRef>
          </p:style>
        </p:cxnSp>
        <p:cxnSp>
          <p:nvCxnSpPr>
            <p:cNvPr id="43" name="Straight Connector 6"/>
            <p:cNvCxnSpPr/>
            <p:nvPr/>
          </p:nvCxnSpPr>
          <p:spPr>
            <a:xfrm>
              <a:off x="14385925" y="10815638"/>
              <a:ext cx="1225550" cy="0"/>
            </a:xfrm>
            <a:prstGeom prst="line">
              <a:avLst/>
            </a:prstGeom>
            <a:ln w="6350">
              <a:solidFill>
                <a:schemeClr val="bg1">
                  <a:lumMod val="75000"/>
                </a:schemeClr>
              </a:solidFill>
              <a:headEnd type="none"/>
              <a:tailEnd type="oval" w="sm" len="sm"/>
            </a:ln>
          </p:spPr>
          <p:style>
            <a:lnRef idx="1">
              <a:schemeClr val="dk1"/>
            </a:lnRef>
            <a:fillRef idx="0">
              <a:schemeClr val="dk1"/>
            </a:fillRef>
            <a:effectRef idx="0">
              <a:schemeClr val="dk1"/>
            </a:effectRef>
            <a:fontRef idx="minor">
              <a:schemeClr val="tx1"/>
            </a:fontRef>
          </p:style>
        </p:cxnSp>
        <p:cxnSp>
          <p:nvCxnSpPr>
            <p:cNvPr id="44" name="Straight Connector 7"/>
            <p:cNvCxnSpPr/>
            <p:nvPr/>
          </p:nvCxnSpPr>
          <p:spPr>
            <a:xfrm flipH="1" flipV="1">
              <a:off x="14385925" y="5005388"/>
              <a:ext cx="0" cy="2108200"/>
            </a:xfrm>
            <a:prstGeom prst="line">
              <a:avLst/>
            </a:prstGeom>
            <a:ln w="6350">
              <a:solidFill>
                <a:schemeClr val="bg1">
                  <a:lumMod val="75000"/>
                </a:schemeClr>
              </a:solidFill>
            </a:ln>
          </p:spPr>
          <p:style>
            <a:lnRef idx="1">
              <a:schemeClr val="dk1"/>
            </a:lnRef>
            <a:fillRef idx="0">
              <a:schemeClr val="dk1"/>
            </a:fillRef>
            <a:effectRef idx="0">
              <a:schemeClr val="dk1"/>
            </a:effectRef>
            <a:fontRef idx="minor">
              <a:schemeClr val="tx1"/>
            </a:fontRef>
          </p:style>
        </p:cxnSp>
        <p:cxnSp>
          <p:nvCxnSpPr>
            <p:cNvPr id="45" name="Straight Connector 8"/>
            <p:cNvCxnSpPr/>
            <p:nvPr/>
          </p:nvCxnSpPr>
          <p:spPr>
            <a:xfrm>
              <a:off x="12873038" y="8729663"/>
              <a:ext cx="1512887" cy="0"/>
            </a:xfrm>
            <a:prstGeom prst="line">
              <a:avLst/>
            </a:prstGeom>
            <a:ln w="6350">
              <a:solidFill>
                <a:schemeClr val="bg1">
                  <a:lumMod val="75000"/>
                </a:schemeClr>
              </a:solidFill>
            </a:ln>
          </p:spPr>
          <p:style>
            <a:lnRef idx="1">
              <a:schemeClr val="dk1"/>
            </a:lnRef>
            <a:fillRef idx="0">
              <a:schemeClr val="dk1"/>
            </a:fillRef>
            <a:effectRef idx="0">
              <a:schemeClr val="dk1"/>
            </a:effectRef>
            <a:fontRef idx="minor">
              <a:schemeClr val="tx1"/>
            </a:fontRef>
          </p:style>
        </p:cxnSp>
        <p:cxnSp>
          <p:nvCxnSpPr>
            <p:cNvPr id="46" name="Straight Connector 9"/>
            <p:cNvCxnSpPr/>
            <p:nvPr/>
          </p:nvCxnSpPr>
          <p:spPr>
            <a:xfrm flipH="1" flipV="1">
              <a:off x="14385925" y="8707438"/>
              <a:ext cx="0" cy="2108200"/>
            </a:xfrm>
            <a:prstGeom prst="line">
              <a:avLst/>
            </a:prstGeom>
            <a:ln w="6350">
              <a:solidFill>
                <a:schemeClr val="bg1">
                  <a:lumMod val="75000"/>
                </a:schemeClr>
              </a:solidFill>
            </a:ln>
          </p:spPr>
          <p:style>
            <a:lnRef idx="1">
              <a:schemeClr val="dk1"/>
            </a:lnRef>
            <a:fillRef idx="0">
              <a:schemeClr val="dk1"/>
            </a:fillRef>
            <a:effectRef idx="0">
              <a:schemeClr val="dk1"/>
            </a:effectRef>
            <a:fontRef idx="minor">
              <a:schemeClr val="tx1"/>
            </a:fontRef>
          </p:style>
        </p:cxnSp>
        <p:sp>
          <p:nvSpPr>
            <p:cNvPr id="54" name="TextBox 72"/>
            <p:cNvSpPr txBox="1">
              <a:spLocks noChangeArrowheads="1"/>
            </p:cNvSpPr>
            <p:nvPr/>
          </p:nvSpPr>
          <p:spPr bwMode="auto">
            <a:xfrm>
              <a:off x="17726025" y="4144963"/>
              <a:ext cx="4833938" cy="749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2843" tIns="91422" rIns="182843" bIns="91422">
              <a:spAutoFit/>
            </a:bodyPr>
            <a:lstStyle>
              <a:lvl1pPr>
                <a:defRPr sz="3600">
                  <a:solidFill>
                    <a:schemeClr val="tx1"/>
                  </a:solidFill>
                  <a:latin typeface="Lato Light" pitchFamily="34" charset="0"/>
                  <a:ea typeface="MS PGothic" pitchFamily="34" charset="-128"/>
                </a:defRPr>
              </a:lvl1pPr>
              <a:lvl2pPr marL="742950" indent="-285750">
                <a:defRPr sz="3600">
                  <a:solidFill>
                    <a:schemeClr val="tx1"/>
                  </a:solidFill>
                  <a:latin typeface="Lato Light" pitchFamily="34" charset="0"/>
                  <a:ea typeface="MS PGothic" pitchFamily="34" charset="-128"/>
                </a:defRPr>
              </a:lvl2pPr>
              <a:lvl3pPr marL="1143000" indent="-228600">
                <a:defRPr sz="3600">
                  <a:solidFill>
                    <a:schemeClr val="tx1"/>
                  </a:solidFill>
                  <a:latin typeface="Lato Light" pitchFamily="34" charset="0"/>
                  <a:ea typeface="MS PGothic" pitchFamily="34" charset="-128"/>
                </a:defRPr>
              </a:lvl3pPr>
              <a:lvl4pPr marL="1600200" indent="-228600">
                <a:defRPr sz="3600">
                  <a:solidFill>
                    <a:schemeClr val="tx1"/>
                  </a:solidFill>
                  <a:latin typeface="Lato Light" pitchFamily="34" charset="0"/>
                  <a:ea typeface="MS PGothic" pitchFamily="34" charset="-128"/>
                </a:defRPr>
              </a:lvl4pPr>
              <a:lvl5pPr marL="2057400" indent="-228600">
                <a:defRPr sz="3600">
                  <a:solidFill>
                    <a:schemeClr val="tx1"/>
                  </a:solidFill>
                  <a:latin typeface="Lato Light" pitchFamily="34" charset="0"/>
                  <a:ea typeface="MS PGothic" pitchFamily="34" charset="-128"/>
                </a:defRPr>
              </a:lvl5pPr>
              <a:lvl6pPr marL="2514600" indent="-228600" defTabSz="1827213" fontAlgn="base">
                <a:spcBef>
                  <a:spcPct val="0"/>
                </a:spcBef>
                <a:spcAft>
                  <a:spcPct val="0"/>
                </a:spcAft>
                <a:defRPr sz="3600">
                  <a:solidFill>
                    <a:schemeClr val="tx1"/>
                  </a:solidFill>
                  <a:latin typeface="Lato Light" pitchFamily="34" charset="0"/>
                  <a:ea typeface="MS PGothic" pitchFamily="34" charset="-128"/>
                </a:defRPr>
              </a:lvl6pPr>
              <a:lvl7pPr marL="2971800" indent="-228600" defTabSz="1827213" fontAlgn="base">
                <a:spcBef>
                  <a:spcPct val="0"/>
                </a:spcBef>
                <a:spcAft>
                  <a:spcPct val="0"/>
                </a:spcAft>
                <a:defRPr sz="3600">
                  <a:solidFill>
                    <a:schemeClr val="tx1"/>
                  </a:solidFill>
                  <a:latin typeface="Lato Light" pitchFamily="34" charset="0"/>
                  <a:ea typeface="MS PGothic" pitchFamily="34" charset="-128"/>
                </a:defRPr>
              </a:lvl7pPr>
              <a:lvl8pPr marL="3429000" indent="-228600" defTabSz="1827213" fontAlgn="base">
                <a:spcBef>
                  <a:spcPct val="0"/>
                </a:spcBef>
                <a:spcAft>
                  <a:spcPct val="0"/>
                </a:spcAft>
                <a:defRPr sz="3600">
                  <a:solidFill>
                    <a:schemeClr val="tx1"/>
                  </a:solidFill>
                  <a:latin typeface="Lato Light" pitchFamily="34" charset="0"/>
                  <a:ea typeface="MS PGothic" pitchFamily="34" charset="-128"/>
                </a:defRPr>
              </a:lvl8pPr>
              <a:lvl9pPr marL="3886200" indent="-228600" defTabSz="1827213" fontAlgn="base">
                <a:spcBef>
                  <a:spcPct val="0"/>
                </a:spcBef>
                <a:spcAft>
                  <a:spcPct val="0"/>
                </a:spcAft>
                <a:defRPr sz="3600">
                  <a:solidFill>
                    <a:schemeClr val="tx1"/>
                  </a:solidFill>
                  <a:latin typeface="Lato Light" pitchFamily="34" charset="0"/>
                  <a:ea typeface="MS PGothic" pitchFamily="34" charset="-128"/>
                </a:defRPr>
              </a:lvl9pPr>
            </a:lstStyle>
            <a:p>
              <a:pPr algn="l"/>
              <a:r>
                <a:rPr lang="en-US" altLang="zh-CN" sz="2200"/>
                <a:t>Objective Name</a:t>
              </a:r>
            </a:p>
          </p:txBody>
        </p:sp>
        <p:sp>
          <p:nvSpPr>
            <p:cNvPr id="55" name="Rectangle 75"/>
            <p:cNvSpPr/>
            <p:nvPr/>
          </p:nvSpPr>
          <p:spPr>
            <a:xfrm>
              <a:off x="15933738" y="4365625"/>
              <a:ext cx="1570037" cy="157321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zh-CN">
                <a:solidFill>
                  <a:schemeClr val="tx1"/>
                </a:solidFill>
                <a:ea typeface="MS PGothic" pitchFamily="34" charset="-128"/>
              </a:endParaRPr>
            </a:p>
          </p:txBody>
        </p:sp>
        <p:sp>
          <p:nvSpPr>
            <p:cNvPr id="56" name="TextBox 77"/>
            <p:cNvSpPr txBox="1">
              <a:spLocks noChangeArrowheads="1"/>
            </p:cNvSpPr>
            <p:nvPr/>
          </p:nvSpPr>
          <p:spPr bwMode="auto">
            <a:xfrm>
              <a:off x="17726025" y="6967538"/>
              <a:ext cx="4833938" cy="749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2843" tIns="91422" rIns="182843" bIns="91422">
              <a:spAutoFit/>
            </a:bodyPr>
            <a:lstStyle>
              <a:lvl1pPr>
                <a:defRPr sz="3600">
                  <a:solidFill>
                    <a:schemeClr val="tx1"/>
                  </a:solidFill>
                  <a:latin typeface="Lato Light" pitchFamily="34" charset="0"/>
                  <a:ea typeface="MS PGothic" pitchFamily="34" charset="-128"/>
                </a:defRPr>
              </a:lvl1pPr>
              <a:lvl2pPr marL="742950" indent="-285750">
                <a:defRPr sz="3600">
                  <a:solidFill>
                    <a:schemeClr val="tx1"/>
                  </a:solidFill>
                  <a:latin typeface="Lato Light" pitchFamily="34" charset="0"/>
                  <a:ea typeface="MS PGothic" pitchFamily="34" charset="-128"/>
                </a:defRPr>
              </a:lvl2pPr>
              <a:lvl3pPr marL="1143000" indent="-228600">
                <a:defRPr sz="3600">
                  <a:solidFill>
                    <a:schemeClr val="tx1"/>
                  </a:solidFill>
                  <a:latin typeface="Lato Light" pitchFamily="34" charset="0"/>
                  <a:ea typeface="MS PGothic" pitchFamily="34" charset="-128"/>
                </a:defRPr>
              </a:lvl3pPr>
              <a:lvl4pPr marL="1600200" indent="-228600">
                <a:defRPr sz="3600">
                  <a:solidFill>
                    <a:schemeClr val="tx1"/>
                  </a:solidFill>
                  <a:latin typeface="Lato Light" pitchFamily="34" charset="0"/>
                  <a:ea typeface="MS PGothic" pitchFamily="34" charset="-128"/>
                </a:defRPr>
              </a:lvl4pPr>
              <a:lvl5pPr marL="2057400" indent="-228600">
                <a:defRPr sz="3600">
                  <a:solidFill>
                    <a:schemeClr val="tx1"/>
                  </a:solidFill>
                  <a:latin typeface="Lato Light" pitchFamily="34" charset="0"/>
                  <a:ea typeface="MS PGothic" pitchFamily="34" charset="-128"/>
                </a:defRPr>
              </a:lvl5pPr>
              <a:lvl6pPr marL="2514600" indent="-228600" defTabSz="1827213" fontAlgn="base">
                <a:spcBef>
                  <a:spcPct val="0"/>
                </a:spcBef>
                <a:spcAft>
                  <a:spcPct val="0"/>
                </a:spcAft>
                <a:defRPr sz="3600">
                  <a:solidFill>
                    <a:schemeClr val="tx1"/>
                  </a:solidFill>
                  <a:latin typeface="Lato Light" pitchFamily="34" charset="0"/>
                  <a:ea typeface="MS PGothic" pitchFamily="34" charset="-128"/>
                </a:defRPr>
              </a:lvl6pPr>
              <a:lvl7pPr marL="2971800" indent="-228600" defTabSz="1827213" fontAlgn="base">
                <a:spcBef>
                  <a:spcPct val="0"/>
                </a:spcBef>
                <a:spcAft>
                  <a:spcPct val="0"/>
                </a:spcAft>
                <a:defRPr sz="3600">
                  <a:solidFill>
                    <a:schemeClr val="tx1"/>
                  </a:solidFill>
                  <a:latin typeface="Lato Light" pitchFamily="34" charset="0"/>
                  <a:ea typeface="MS PGothic" pitchFamily="34" charset="-128"/>
                </a:defRPr>
              </a:lvl7pPr>
              <a:lvl8pPr marL="3429000" indent="-228600" defTabSz="1827213" fontAlgn="base">
                <a:spcBef>
                  <a:spcPct val="0"/>
                </a:spcBef>
                <a:spcAft>
                  <a:spcPct val="0"/>
                </a:spcAft>
                <a:defRPr sz="3600">
                  <a:solidFill>
                    <a:schemeClr val="tx1"/>
                  </a:solidFill>
                  <a:latin typeface="Lato Light" pitchFamily="34" charset="0"/>
                  <a:ea typeface="MS PGothic" pitchFamily="34" charset="-128"/>
                </a:defRPr>
              </a:lvl8pPr>
              <a:lvl9pPr marL="3886200" indent="-228600" defTabSz="1827213" fontAlgn="base">
                <a:spcBef>
                  <a:spcPct val="0"/>
                </a:spcBef>
                <a:spcAft>
                  <a:spcPct val="0"/>
                </a:spcAft>
                <a:defRPr sz="3600">
                  <a:solidFill>
                    <a:schemeClr val="tx1"/>
                  </a:solidFill>
                  <a:latin typeface="Lato Light" pitchFamily="34" charset="0"/>
                  <a:ea typeface="MS PGothic" pitchFamily="34" charset="-128"/>
                </a:defRPr>
              </a:lvl9pPr>
            </a:lstStyle>
            <a:p>
              <a:pPr algn="l"/>
              <a:r>
                <a:rPr lang="en-US" altLang="zh-CN" sz="2200"/>
                <a:t>Objective Name</a:t>
              </a:r>
            </a:p>
          </p:txBody>
        </p:sp>
        <p:sp>
          <p:nvSpPr>
            <p:cNvPr id="58" name="TextBox 79"/>
            <p:cNvSpPr txBox="1">
              <a:spLocks noChangeArrowheads="1"/>
            </p:cNvSpPr>
            <p:nvPr/>
          </p:nvSpPr>
          <p:spPr bwMode="auto">
            <a:xfrm>
              <a:off x="17726025" y="9898063"/>
              <a:ext cx="4833938" cy="749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2843" tIns="91422" rIns="182843" bIns="91422">
              <a:spAutoFit/>
            </a:bodyPr>
            <a:lstStyle>
              <a:lvl1pPr>
                <a:defRPr sz="3600">
                  <a:solidFill>
                    <a:schemeClr val="tx1"/>
                  </a:solidFill>
                  <a:latin typeface="Lato Light" pitchFamily="34" charset="0"/>
                  <a:ea typeface="MS PGothic" pitchFamily="34" charset="-128"/>
                </a:defRPr>
              </a:lvl1pPr>
              <a:lvl2pPr marL="742950" indent="-285750">
                <a:defRPr sz="3600">
                  <a:solidFill>
                    <a:schemeClr val="tx1"/>
                  </a:solidFill>
                  <a:latin typeface="Lato Light" pitchFamily="34" charset="0"/>
                  <a:ea typeface="MS PGothic" pitchFamily="34" charset="-128"/>
                </a:defRPr>
              </a:lvl2pPr>
              <a:lvl3pPr marL="1143000" indent="-228600">
                <a:defRPr sz="3600">
                  <a:solidFill>
                    <a:schemeClr val="tx1"/>
                  </a:solidFill>
                  <a:latin typeface="Lato Light" pitchFamily="34" charset="0"/>
                  <a:ea typeface="MS PGothic" pitchFamily="34" charset="-128"/>
                </a:defRPr>
              </a:lvl3pPr>
              <a:lvl4pPr marL="1600200" indent="-228600">
                <a:defRPr sz="3600">
                  <a:solidFill>
                    <a:schemeClr val="tx1"/>
                  </a:solidFill>
                  <a:latin typeface="Lato Light" pitchFamily="34" charset="0"/>
                  <a:ea typeface="MS PGothic" pitchFamily="34" charset="-128"/>
                </a:defRPr>
              </a:lvl4pPr>
              <a:lvl5pPr marL="2057400" indent="-228600">
                <a:defRPr sz="3600">
                  <a:solidFill>
                    <a:schemeClr val="tx1"/>
                  </a:solidFill>
                  <a:latin typeface="Lato Light" pitchFamily="34" charset="0"/>
                  <a:ea typeface="MS PGothic" pitchFamily="34" charset="-128"/>
                </a:defRPr>
              </a:lvl5pPr>
              <a:lvl6pPr marL="2514600" indent="-228600" defTabSz="1827213" fontAlgn="base">
                <a:spcBef>
                  <a:spcPct val="0"/>
                </a:spcBef>
                <a:spcAft>
                  <a:spcPct val="0"/>
                </a:spcAft>
                <a:defRPr sz="3600">
                  <a:solidFill>
                    <a:schemeClr val="tx1"/>
                  </a:solidFill>
                  <a:latin typeface="Lato Light" pitchFamily="34" charset="0"/>
                  <a:ea typeface="MS PGothic" pitchFamily="34" charset="-128"/>
                </a:defRPr>
              </a:lvl6pPr>
              <a:lvl7pPr marL="2971800" indent="-228600" defTabSz="1827213" fontAlgn="base">
                <a:spcBef>
                  <a:spcPct val="0"/>
                </a:spcBef>
                <a:spcAft>
                  <a:spcPct val="0"/>
                </a:spcAft>
                <a:defRPr sz="3600">
                  <a:solidFill>
                    <a:schemeClr val="tx1"/>
                  </a:solidFill>
                  <a:latin typeface="Lato Light" pitchFamily="34" charset="0"/>
                  <a:ea typeface="MS PGothic" pitchFamily="34" charset="-128"/>
                </a:defRPr>
              </a:lvl7pPr>
              <a:lvl8pPr marL="3429000" indent="-228600" defTabSz="1827213" fontAlgn="base">
                <a:spcBef>
                  <a:spcPct val="0"/>
                </a:spcBef>
                <a:spcAft>
                  <a:spcPct val="0"/>
                </a:spcAft>
                <a:defRPr sz="3600">
                  <a:solidFill>
                    <a:schemeClr val="tx1"/>
                  </a:solidFill>
                  <a:latin typeface="Lato Light" pitchFamily="34" charset="0"/>
                  <a:ea typeface="MS PGothic" pitchFamily="34" charset="-128"/>
                </a:defRPr>
              </a:lvl8pPr>
              <a:lvl9pPr marL="3886200" indent="-228600" defTabSz="1827213" fontAlgn="base">
                <a:spcBef>
                  <a:spcPct val="0"/>
                </a:spcBef>
                <a:spcAft>
                  <a:spcPct val="0"/>
                </a:spcAft>
                <a:defRPr sz="3600">
                  <a:solidFill>
                    <a:schemeClr val="tx1"/>
                  </a:solidFill>
                  <a:latin typeface="Lato Light" pitchFamily="34" charset="0"/>
                  <a:ea typeface="MS PGothic" pitchFamily="34" charset="-128"/>
                </a:defRPr>
              </a:lvl9pPr>
            </a:lstStyle>
            <a:p>
              <a:pPr algn="l"/>
              <a:r>
                <a:rPr lang="en-US" altLang="zh-CN" sz="2200" dirty="0"/>
                <a:t>Objective Name</a:t>
              </a:r>
            </a:p>
          </p:txBody>
        </p:sp>
        <p:sp>
          <p:nvSpPr>
            <p:cNvPr id="60" name="Rectangle 82"/>
            <p:cNvSpPr/>
            <p:nvPr/>
          </p:nvSpPr>
          <p:spPr>
            <a:xfrm>
              <a:off x="15933738" y="7177088"/>
              <a:ext cx="1571625" cy="157321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zh-CN">
                <a:solidFill>
                  <a:schemeClr val="tx1"/>
                </a:solidFill>
                <a:ea typeface="MS PGothic" pitchFamily="34" charset="-128"/>
              </a:endParaRPr>
            </a:p>
          </p:txBody>
        </p:sp>
        <p:sp>
          <p:nvSpPr>
            <p:cNvPr id="61" name="Rectangle 85"/>
            <p:cNvSpPr/>
            <p:nvPr/>
          </p:nvSpPr>
          <p:spPr>
            <a:xfrm>
              <a:off x="15933738" y="10136188"/>
              <a:ext cx="1570037" cy="157321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zh-CN">
                <a:solidFill>
                  <a:schemeClr val="tx1"/>
                </a:solidFill>
                <a:ea typeface="MS PGothic" pitchFamily="34" charset="-128"/>
              </a:endParaRPr>
            </a:p>
          </p:txBody>
        </p:sp>
        <p:sp>
          <p:nvSpPr>
            <p:cNvPr id="126" name="Freeform 185"/>
            <p:cNvSpPr>
              <a:spLocks noChangeArrowheads="1"/>
            </p:cNvSpPr>
            <p:nvPr/>
          </p:nvSpPr>
          <p:spPr bwMode="auto">
            <a:xfrm>
              <a:off x="16370300" y="4849813"/>
              <a:ext cx="701675" cy="536575"/>
            </a:xfrm>
            <a:custGeom>
              <a:avLst/>
              <a:gdLst>
                <a:gd name="T0" fmla="*/ 618257 w 619"/>
                <a:gd name="T1" fmla="*/ 0 h 472"/>
                <a:gd name="T2" fmla="*/ 618257 w 619"/>
                <a:gd name="T3" fmla="*/ 0 h 472"/>
                <a:gd name="T4" fmla="*/ 82812 w 619"/>
                <a:gd name="T5" fmla="*/ 0 h 472"/>
                <a:gd name="T6" fmla="*/ 0 w 619"/>
                <a:gd name="T7" fmla="*/ 83077 h 472"/>
                <a:gd name="T8" fmla="*/ 0 w 619"/>
                <a:gd name="T9" fmla="*/ 451802 h 472"/>
                <a:gd name="T10" fmla="*/ 82812 w 619"/>
                <a:gd name="T11" fmla="*/ 536017 h 472"/>
                <a:gd name="T12" fmla="*/ 618257 w 619"/>
                <a:gd name="T13" fmla="*/ 536017 h 472"/>
                <a:gd name="T14" fmla="*/ 701070 w 619"/>
                <a:gd name="T15" fmla="*/ 451802 h 472"/>
                <a:gd name="T16" fmla="*/ 701070 w 619"/>
                <a:gd name="T17" fmla="*/ 83077 h 472"/>
                <a:gd name="T18" fmla="*/ 618257 w 619"/>
                <a:gd name="T19" fmla="*/ 0 h 472"/>
                <a:gd name="T20" fmla="*/ 634139 w 619"/>
                <a:gd name="T21" fmla="*/ 50074 h 472"/>
                <a:gd name="T22" fmla="*/ 634139 w 619"/>
                <a:gd name="T23" fmla="*/ 50074 h 472"/>
                <a:gd name="T24" fmla="*/ 350535 w 619"/>
                <a:gd name="T25" fmla="*/ 267439 h 472"/>
                <a:gd name="T26" fmla="*/ 66931 w 619"/>
                <a:gd name="T27" fmla="*/ 50074 h 472"/>
                <a:gd name="T28" fmla="*/ 634139 w 619"/>
                <a:gd name="T29" fmla="*/ 50074 h 472"/>
                <a:gd name="T30" fmla="*/ 32898 w 619"/>
                <a:gd name="T31" fmla="*/ 451802 h 472"/>
                <a:gd name="T32" fmla="*/ 32898 w 619"/>
                <a:gd name="T33" fmla="*/ 451802 h 472"/>
                <a:gd name="T34" fmla="*/ 32898 w 619"/>
                <a:gd name="T35" fmla="*/ 83077 h 472"/>
                <a:gd name="T36" fmla="*/ 233690 w 619"/>
                <a:gd name="T37" fmla="*/ 251507 h 472"/>
                <a:gd name="T38" fmla="*/ 32898 w 619"/>
                <a:gd name="T39" fmla="*/ 451802 h 472"/>
                <a:gd name="T40" fmla="*/ 66931 w 619"/>
                <a:gd name="T41" fmla="*/ 485943 h 472"/>
                <a:gd name="T42" fmla="*/ 66931 w 619"/>
                <a:gd name="T43" fmla="*/ 485943 h 472"/>
                <a:gd name="T44" fmla="*/ 267722 w 619"/>
                <a:gd name="T45" fmla="*/ 267439 h 472"/>
                <a:gd name="T46" fmla="*/ 350535 w 619"/>
                <a:gd name="T47" fmla="*/ 334584 h 472"/>
                <a:gd name="T48" fmla="*/ 417465 w 619"/>
                <a:gd name="T49" fmla="*/ 267439 h 472"/>
                <a:gd name="T50" fmla="*/ 634139 w 619"/>
                <a:gd name="T51" fmla="*/ 485943 h 472"/>
                <a:gd name="T52" fmla="*/ 66931 w 619"/>
                <a:gd name="T53" fmla="*/ 485943 h 472"/>
                <a:gd name="T54" fmla="*/ 668171 w 619"/>
                <a:gd name="T55" fmla="*/ 451802 h 472"/>
                <a:gd name="T56" fmla="*/ 668171 w 619"/>
                <a:gd name="T57" fmla="*/ 451802 h 472"/>
                <a:gd name="T58" fmla="*/ 668171 w 619"/>
                <a:gd name="T59" fmla="*/ 451802 h 472"/>
                <a:gd name="T60" fmla="*/ 467380 w 619"/>
                <a:gd name="T61" fmla="*/ 251507 h 472"/>
                <a:gd name="T62" fmla="*/ 668171 w 619"/>
                <a:gd name="T63" fmla="*/ 83077 h 472"/>
                <a:gd name="T64" fmla="*/ 668171 w 619"/>
                <a:gd name="T65" fmla="*/ 451802 h 47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619" h="472">
                  <a:moveTo>
                    <a:pt x="545" y="0"/>
                  </a:moveTo>
                  <a:lnTo>
                    <a:pt x="545" y="0"/>
                  </a:lnTo>
                  <a:cubicBezTo>
                    <a:pt x="73" y="0"/>
                    <a:pt x="73" y="0"/>
                    <a:pt x="73" y="0"/>
                  </a:cubicBezTo>
                  <a:cubicBezTo>
                    <a:pt x="29" y="0"/>
                    <a:pt x="0" y="30"/>
                    <a:pt x="0" y="73"/>
                  </a:cubicBezTo>
                  <a:cubicBezTo>
                    <a:pt x="0" y="397"/>
                    <a:pt x="0" y="397"/>
                    <a:pt x="0" y="397"/>
                  </a:cubicBezTo>
                  <a:cubicBezTo>
                    <a:pt x="0" y="442"/>
                    <a:pt x="29" y="471"/>
                    <a:pt x="73" y="471"/>
                  </a:cubicBezTo>
                  <a:cubicBezTo>
                    <a:pt x="545" y="471"/>
                    <a:pt x="545" y="471"/>
                    <a:pt x="545" y="471"/>
                  </a:cubicBezTo>
                  <a:cubicBezTo>
                    <a:pt x="589" y="471"/>
                    <a:pt x="618" y="442"/>
                    <a:pt x="618" y="397"/>
                  </a:cubicBezTo>
                  <a:cubicBezTo>
                    <a:pt x="618" y="73"/>
                    <a:pt x="618" y="73"/>
                    <a:pt x="618" y="73"/>
                  </a:cubicBezTo>
                  <a:cubicBezTo>
                    <a:pt x="618" y="30"/>
                    <a:pt x="589" y="0"/>
                    <a:pt x="545" y="0"/>
                  </a:cubicBezTo>
                  <a:close/>
                  <a:moveTo>
                    <a:pt x="559" y="44"/>
                  </a:moveTo>
                  <a:lnTo>
                    <a:pt x="559" y="44"/>
                  </a:lnTo>
                  <a:cubicBezTo>
                    <a:pt x="309" y="235"/>
                    <a:pt x="309" y="235"/>
                    <a:pt x="309" y="235"/>
                  </a:cubicBezTo>
                  <a:cubicBezTo>
                    <a:pt x="59" y="44"/>
                    <a:pt x="59" y="44"/>
                    <a:pt x="59" y="44"/>
                  </a:cubicBezTo>
                  <a:lnTo>
                    <a:pt x="559" y="44"/>
                  </a:lnTo>
                  <a:close/>
                  <a:moveTo>
                    <a:pt x="29" y="397"/>
                  </a:moveTo>
                  <a:lnTo>
                    <a:pt x="29" y="397"/>
                  </a:lnTo>
                  <a:cubicBezTo>
                    <a:pt x="29" y="73"/>
                    <a:pt x="29" y="73"/>
                    <a:pt x="29" y="73"/>
                  </a:cubicBezTo>
                  <a:cubicBezTo>
                    <a:pt x="206" y="221"/>
                    <a:pt x="206" y="221"/>
                    <a:pt x="206" y="221"/>
                  </a:cubicBezTo>
                  <a:cubicBezTo>
                    <a:pt x="29" y="397"/>
                    <a:pt x="29" y="397"/>
                    <a:pt x="29" y="397"/>
                  </a:cubicBezTo>
                  <a:close/>
                  <a:moveTo>
                    <a:pt x="59" y="427"/>
                  </a:moveTo>
                  <a:lnTo>
                    <a:pt x="59" y="427"/>
                  </a:lnTo>
                  <a:cubicBezTo>
                    <a:pt x="236" y="235"/>
                    <a:pt x="236" y="235"/>
                    <a:pt x="236" y="235"/>
                  </a:cubicBezTo>
                  <a:cubicBezTo>
                    <a:pt x="309" y="294"/>
                    <a:pt x="309" y="294"/>
                    <a:pt x="309" y="294"/>
                  </a:cubicBezTo>
                  <a:cubicBezTo>
                    <a:pt x="368" y="235"/>
                    <a:pt x="368" y="235"/>
                    <a:pt x="368" y="235"/>
                  </a:cubicBezTo>
                  <a:cubicBezTo>
                    <a:pt x="559" y="427"/>
                    <a:pt x="559" y="427"/>
                    <a:pt x="559" y="427"/>
                  </a:cubicBezTo>
                  <a:cubicBezTo>
                    <a:pt x="545" y="427"/>
                    <a:pt x="73" y="427"/>
                    <a:pt x="59" y="427"/>
                  </a:cubicBezTo>
                  <a:close/>
                  <a:moveTo>
                    <a:pt x="589" y="397"/>
                  </a:moveTo>
                  <a:lnTo>
                    <a:pt x="589" y="397"/>
                  </a:lnTo>
                  <a:cubicBezTo>
                    <a:pt x="412" y="221"/>
                    <a:pt x="412" y="221"/>
                    <a:pt x="412" y="221"/>
                  </a:cubicBezTo>
                  <a:cubicBezTo>
                    <a:pt x="589" y="73"/>
                    <a:pt x="589" y="73"/>
                    <a:pt x="589" y="73"/>
                  </a:cubicBezTo>
                  <a:lnTo>
                    <a:pt x="589" y="397"/>
                  </a:lnTo>
                  <a:close/>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lIns="91431" tIns="45716" rIns="91431" bIns="45716" anchor="ctr"/>
            <a:lstStyle/>
            <a:p>
              <a:endParaRPr lang="zh-CN" altLang="en-US"/>
            </a:p>
          </p:txBody>
        </p:sp>
        <p:sp>
          <p:nvSpPr>
            <p:cNvPr id="127" name="Freeform 183"/>
            <p:cNvSpPr>
              <a:spLocks noChangeArrowheads="1"/>
            </p:cNvSpPr>
            <p:nvPr/>
          </p:nvSpPr>
          <p:spPr bwMode="auto">
            <a:xfrm>
              <a:off x="16367125" y="7564438"/>
              <a:ext cx="749300" cy="730250"/>
            </a:xfrm>
            <a:custGeom>
              <a:avLst/>
              <a:gdLst>
                <a:gd name="T0" fmla="*/ 382784 w 634"/>
                <a:gd name="T1" fmla="*/ 0 h 619"/>
                <a:gd name="T2" fmla="*/ 382784 w 634"/>
                <a:gd name="T3" fmla="*/ 0 h 619"/>
                <a:gd name="T4" fmla="*/ 0 w 634"/>
                <a:gd name="T5" fmla="*/ 208849 h 619"/>
                <a:gd name="T6" fmla="*/ 0 w 634"/>
                <a:gd name="T7" fmla="*/ 643067 h 619"/>
                <a:gd name="T8" fmla="*/ 105147 w 634"/>
                <a:gd name="T9" fmla="*/ 729202 h 619"/>
                <a:gd name="T10" fmla="*/ 661602 w 634"/>
                <a:gd name="T11" fmla="*/ 729202 h 619"/>
                <a:gd name="T12" fmla="*/ 747847 w 634"/>
                <a:gd name="T13" fmla="*/ 643067 h 619"/>
                <a:gd name="T14" fmla="*/ 747847 w 634"/>
                <a:gd name="T15" fmla="*/ 208849 h 619"/>
                <a:gd name="T16" fmla="*/ 382784 w 634"/>
                <a:gd name="T17" fmla="*/ 0 h 619"/>
                <a:gd name="T18" fmla="*/ 53164 w 634"/>
                <a:gd name="T19" fmla="*/ 643067 h 619"/>
                <a:gd name="T20" fmla="*/ 53164 w 634"/>
                <a:gd name="T21" fmla="*/ 643067 h 619"/>
                <a:gd name="T22" fmla="*/ 53164 w 634"/>
                <a:gd name="T23" fmla="*/ 278466 h 619"/>
                <a:gd name="T24" fmla="*/ 261097 w 634"/>
                <a:gd name="T25" fmla="*/ 451916 h 619"/>
                <a:gd name="T26" fmla="*/ 53164 w 634"/>
                <a:gd name="T27" fmla="*/ 660766 h 619"/>
                <a:gd name="T28" fmla="*/ 53164 w 634"/>
                <a:gd name="T29" fmla="*/ 643067 h 619"/>
                <a:gd name="T30" fmla="*/ 87426 w 634"/>
                <a:gd name="T31" fmla="*/ 694984 h 619"/>
                <a:gd name="T32" fmla="*/ 87426 w 634"/>
                <a:gd name="T33" fmla="*/ 694984 h 619"/>
                <a:gd name="T34" fmla="*/ 296539 w 634"/>
                <a:gd name="T35" fmla="*/ 469616 h 619"/>
                <a:gd name="T36" fmla="*/ 382784 w 634"/>
                <a:gd name="T37" fmla="*/ 521533 h 619"/>
                <a:gd name="T38" fmla="*/ 452489 w 634"/>
                <a:gd name="T39" fmla="*/ 469616 h 619"/>
                <a:gd name="T40" fmla="*/ 661602 w 634"/>
                <a:gd name="T41" fmla="*/ 694984 h 619"/>
                <a:gd name="T42" fmla="*/ 87426 w 634"/>
                <a:gd name="T43" fmla="*/ 694984 h 619"/>
                <a:gd name="T44" fmla="*/ 695864 w 634"/>
                <a:gd name="T45" fmla="*/ 643067 h 619"/>
                <a:gd name="T46" fmla="*/ 695864 w 634"/>
                <a:gd name="T47" fmla="*/ 643067 h 619"/>
                <a:gd name="T48" fmla="*/ 695864 w 634"/>
                <a:gd name="T49" fmla="*/ 660766 h 619"/>
                <a:gd name="T50" fmla="*/ 486750 w 634"/>
                <a:gd name="T51" fmla="*/ 451916 h 619"/>
                <a:gd name="T52" fmla="*/ 695864 w 634"/>
                <a:gd name="T53" fmla="*/ 278466 h 619"/>
                <a:gd name="T54" fmla="*/ 695864 w 634"/>
                <a:gd name="T55" fmla="*/ 643067 h 619"/>
                <a:gd name="T56" fmla="*/ 382784 w 634"/>
                <a:gd name="T57" fmla="*/ 469616 h 619"/>
                <a:gd name="T58" fmla="*/ 382784 w 634"/>
                <a:gd name="T59" fmla="*/ 469616 h 619"/>
                <a:gd name="T60" fmla="*/ 53164 w 634"/>
                <a:gd name="T61" fmla="*/ 226548 h 619"/>
                <a:gd name="T62" fmla="*/ 382784 w 634"/>
                <a:gd name="T63" fmla="*/ 53097 h 619"/>
                <a:gd name="T64" fmla="*/ 695864 w 634"/>
                <a:gd name="T65" fmla="*/ 226548 h 619"/>
                <a:gd name="T66" fmla="*/ 382784 w 634"/>
                <a:gd name="T67" fmla="*/ 469616 h 619"/>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634" h="619">
                  <a:moveTo>
                    <a:pt x="324" y="0"/>
                  </a:moveTo>
                  <a:lnTo>
                    <a:pt x="324" y="0"/>
                  </a:lnTo>
                  <a:cubicBezTo>
                    <a:pt x="0" y="177"/>
                    <a:pt x="0" y="177"/>
                    <a:pt x="0" y="177"/>
                  </a:cubicBezTo>
                  <a:cubicBezTo>
                    <a:pt x="0" y="221"/>
                    <a:pt x="0" y="545"/>
                    <a:pt x="0" y="545"/>
                  </a:cubicBezTo>
                  <a:cubicBezTo>
                    <a:pt x="0" y="589"/>
                    <a:pt x="45" y="618"/>
                    <a:pt x="89" y="618"/>
                  </a:cubicBezTo>
                  <a:cubicBezTo>
                    <a:pt x="560" y="618"/>
                    <a:pt x="560" y="618"/>
                    <a:pt x="560" y="618"/>
                  </a:cubicBezTo>
                  <a:cubicBezTo>
                    <a:pt x="604" y="618"/>
                    <a:pt x="633" y="589"/>
                    <a:pt x="633" y="545"/>
                  </a:cubicBezTo>
                  <a:cubicBezTo>
                    <a:pt x="633" y="545"/>
                    <a:pt x="633" y="221"/>
                    <a:pt x="633" y="177"/>
                  </a:cubicBezTo>
                  <a:lnTo>
                    <a:pt x="324" y="0"/>
                  </a:lnTo>
                  <a:close/>
                  <a:moveTo>
                    <a:pt x="45" y="545"/>
                  </a:moveTo>
                  <a:lnTo>
                    <a:pt x="45" y="545"/>
                  </a:lnTo>
                  <a:cubicBezTo>
                    <a:pt x="45" y="236"/>
                    <a:pt x="45" y="236"/>
                    <a:pt x="45" y="236"/>
                  </a:cubicBezTo>
                  <a:cubicBezTo>
                    <a:pt x="221" y="383"/>
                    <a:pt x="221" y="383"/>
                    <a:pt x="221" y="383"/>
                  </a:cubicBezTo>
                  <a:cubicBezTo>
                    <a:pt x="45" y="560"/>
                    <a:pt x="45" y="560"/>
                    <a:pt x="45" y="560"/>
                  </a:cubicBezTo>
                  <a:lnTo>
                    <a:pt x="45" y="545"/>
                  </a:lnTo>
                  <a:close/>
                  <a:moveTo>
                    <a:pt x="74" y="589"/>
                  </a:moveTo>
                  <a:lnTo>
                    <a:pt x="74" y="589"/>
                  </a:lnTo>
                  <a:cubicBezTo>
                    <a:pt x="251" y="398"/>
                    <a:pt x="251" y="398"/>
                    <a:pt x="251" y="398"/>
                  </a:cubicBezTo>
                  <a:cubicBezTo>
                    <a:pt x="324" y="442"/>
                    <a:pt x="324" y="442"/>
                    <a:pt x="324" y="442"/>
                  </a:cubicBezTo>
                  <a:cubicBezTo>
                    <a:pt x="383" y="398"/>
                    <a:pt x="383" y="398"/>
                    <a:pt x="383" y="398"/>
                  </a:cubicBezTo>
                  <a:cubicBezTo>
                    <a:pt x="560" y="589"/>
                    <a:pt x="560" y="589"/>
                    <a:pt x="560" y="589"/>
                  </a:cubicBezTo>
                  <a:lnTo>
                    <a:pt x="74" y="589"/>
                  </a:lnTo>
                  <a:close/>
                  <a:moveTo>
                    <a:pt x="589" y="545"/>
                  </a:moveTo>
                  <a:lnTo>
                    <a:pt x="589" y="545"/>
                  </a:lnTo>
                  <a:lnTo>
                    <a:pt x="589" y="560"/>
                  </a:lnTo>
                  <a:cubicBezTo>
                    <a:pt x="412" y="383"/>
                    <a:pt x="412" y="383"/>
                    <a:pt x="412" y="383"/>
                  </a:cubicBezTo>
                  <a:cubicBezTo>
                    <a:pt x="589" y="236"/>
                    <a:pt x="589" y="236"/>
                    <a:pt x="589" y="236"/>
                  </a:cubicBezTo>
                  <a:lnTo>
                    <a:pt x="589" y="545"/>
                  </a:lnTo>
                  <a:close/>
                  <a:moveTo>
                    <a:pt x="324" y="398"/>
                  </a:moveTo>
                  <a:lnTo>
                    <a:pt x="324" y="398"/>
                  </a:lnTo>
                  <a:cubicBezTo>
                    <a:pt x="45" y="192"/>
                    <a:pt x="45" y="192"/>
                    <a:pt x="45" y="192"/>
                  </a:cubicBezTo>
                  <a:cubicBezTo>
                    <a:pt x="324" y="45"/>
                    <a:pt x="324" y="45"/>
                    <a:pt x="324" y="45"/>
                  </a:cubicBezTo>
                  <a:cubicBezTo>
                    <a:pt x="589" y="192"/>
                    <a:pt x="589" y="192"/>
                    <a:pt x="589" y="192"/>
                  </a:cubicBezTo>
                  <a:lnTo>
                    <a:pt x="324" y="398"/>
                  </a:lnTo>
                  <a:close/>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lIns="91431" tIns="45716" rIns="91431" bIns="45716" anchor="ctr"/>
            <a:lstStyle/>
            <a:p>
              <a:endParaRPr lang="zh-CN" altLang="en-US"/>
            </a:p>
          </p:txBody>
        </p:sp>
        <p:sp>
          <p:nvSpPr>
            <p:cNvPr id="128" name="Freeform 179"/>
            <p:cNvSpPr>
              <a:spLocks noChangeArrowheads="1"/>
            </p:cNvSpPr>
            <p:nvPr/>
          </p:nvSpPr>
          <p:spPr bwMode="auto">
            <a:xfrm>
              <a:off x="16422688" y="10596563"/>
              <a:ext cx="665162" cy="617537"/>
            </a:xfrm>
            <a:custGeom>
              <a:avLst/>
              <a:gdLst>
                <a:gd name="T0" fmla="*/ 617256 w 634"/>
                <a:gd name="T1" fmla="*/ 0 h 590"/>
                <a:gd name="T2" fmla="*/ 617256 w 634"/>
                <a:gd name="T3" fmla="*/ 0 h 590"/>
                <a:gd name="T4" fmla="*/ 431765 w 634"/>
                <a:gd name="T5" fmla="*/ 122463 h 590"/>
                <a:gd name="T6" fmla="*/ 169772 w 634"/>
                <a:gd name="T7" fmla="*/ 122463 h 590"/>
                <a:gd name="T8" fmla="*/ 0 w 634"/>
                <a:gd name="T9" fmla="*/ 277374 h 590"/>
                <a:gd name="T10" fmla="*/ 123661 w 634"/>
                <a:gd name="T11" fmla="*/ 415537 h 590"/>
                <a:gd name="T12" fmla="*/ 123661 w 634"/>
                <a:gd name="T13" fmla="*/ 585102 h 590"/>
                <a:gd name="T14" fmla="*/ 169772 w 634"/>
                <a:gd name="T15" fmla="*/ 616502 h 590"/>
                <a:gd name="T16" fmla="*/ 231602 w 634"/>
                <a:gd name="T17" fmla="*/ 616502 h 590"/>
                <a:gd name="T18" fmla="*/ 277713 w 634"/>
                <a:gd name="T19" fmla="*/ 585102 h 590"/>
                <a:gd name="T20" fmla="*/ 277713 w 634"/>
                <a:gd name="T21" fmla="*/ 415537 h 590"/>
                <a:gd name="T22" fmla="*/ 431765 w 634"/>
                <a:gd name="T23" fmla="*/ 415537 h 590"/>
                <a:gd name="T24" fmla="*/ 617256 w 634"/>
                <a:gd name="T25" fmla="*/ 539047 h 590"/>
                <a:gd name="T26" fmla="*/ 663367 w 634"/>
                <a:gd name="T27" fmla="*/ 492993 h 590"/>
                <a:gd name="T28" fmla="*/ 663367 w 634"/>
                <a:gd name="T29" fmla="*/ 46055 h 590"/>
                <a:gd name="T30" fmla="*/ 617256 w 634"/>
                <a:gd name="T31" fmla="*/ 0 h 590"/>
                <a:gd name="T32" fmla="*/ 231602 w 634"/>
                <a:gd name="T33" fmla="*/ 554747 h 590"/>
                <a:gd name="T34" fmla="*/ 231602 w 634"/>
                <a:gd name="T35" fmla="*/ 554747 h 590"/>
                <a:gd name="T36" fmla="*/ 216930 w 634"/>
                <a:gd name="T37" fmla="*/ 585102 h 590"/>
                <a:gd name="T38" fmla="*/ 185491 w 634"/>
                <a:gd name="T39" fmla="*/ 585102 h 590"/>
                <a:gd name="T40" fmla="*/ 169772 w 634"/>
                <a:gd name="T41" fmla="*/ 554747 h 590"/>
                <a:gd name="T42" fmla="*/ 169772 w 634"/>
                <a:gd name="T43" fmla="*/ 415537 h 590"/>
                <a:gd name="T44" fmla="*/ 231602 w 634"/>
                <a:gd name="T45" fmla="*/ 415537 h 590"/>
                <a:gd name="T46" fmla="*/ 231602 w 634"/>
                <a:gd name="T47" fmla="*/ 554747 h 590"/>
                <a:gd name="T48" fmla="*/ 339543 w 634"/>
                <a:gd name="T49" fmla="*/ 369483 h 590"/>
                <a:gd name="T50" fmla="*/ 339543 w 634"/>
                <a:gd name="T51" fmla="*/ 369483 h 590"/>
                <a:gd name="T52" fmla="*/ 169772 w 634"/>
                <a:gd name="T53" fmla="*/ 369483 h 590"/>
                <a:gd name="T54" fmla="*/ 46111 w 634"/>
                <a:gd name="T55" fmla="*/ 277374 h 590"/>
                <a:gd name="T56" fmla="*/ 169772 w 634"/>
                <a:gd name="T57" fmla="*/ 169564 h 590"/>
                <a:gd name="T58" fmla="*/ 339543 w 634"/>
                <a:gd name="T59" fmla="*/ 169564 h 590"/>
                <a:gd name="T60" fmla="*/ 339543 w 634"/>
                <a:gd name="T61" fmla="*/ 369483 h 590"/>
                <a:gd name="T62" fmla="*/ 431765 w 634"/>
                <a:gd name="T63" fmla="*/ 369483 h 590"/>
                <a:gd name="T64" fmla="*/ 431765 w 634"/>
                <a:gd name="T65" fmla="*/ 369483 h 590"/>
                <a:gd name="T66" fmla="*/ 370983 w 634"/>
                <a:gd name="T67" fmla="*/ 369483 h 590"/>
                <a:gd name="T68" fmla="*/ 370983 w 634"/>
                <a:gd name="T69" fmla="*/ 169564 h 590"/>
                <a:gd name="T70" fmla="*/ 431765 w 634"/>
                <a:gd name="T71" fmla="*/ 169564 h 590"/>
                <a:gd name="T72" fmla="*/ 431765 w 634"/>
                <a:gd name="T73" fmla="*/ 369483 h 590"/>
                <a:gd name="T74" fmla="*/ 617256 w 634"/>
                <a:gd name="T75" fmla="*/ 492993 h 590"/>
                <a:gd name="T76" fmla="*/ 617256 w 634"/>
                <a:gd name="T77" fmla="*/ 492993 h 590"/>
                <a:gd name="T78" fmla="*/ 478924 w 634"/>
                <a:gd name="T79" fmla="*/ 400884 h 590"/>
                <a:gd name="T80" fmla="*/ 478924 w 634"/>
                <a:gd name="T81" fmla="*/ 153864 h 590"/>
                <a:gd name="T82" fmla="*/ 617256 w 634"/>
                <a:gd name="T83" fmla="*/ 46055 h 590"/>
                <a:gd name="T84" fmla="*/ 617256 w 634"/>
                <a:gd name="T85" fmla="*/ 492993 h 59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34" h="590">
                  <a:moveTo>
                    <a:pt x="589" y="0"/>
                  </a:moveTo>
                  <a:lnTo>
                    <a:pt x="589" y="0"/>
                  </a:lnTo>
                  <a:cubicBezTo>
                    <a:pt x="412" y="117"/>
                    <a:pt x="412" y="117"/>
                    <a:pt x="412" y="117"/>
                  </a:cubicBezTo>
                  <a:cubicBezTo>
                    <a:pt x="162" y="117"/>
                    <a:pt x="162" y="117"/>
                    <a:pt x="162" y="117"/>
                  </a:cubicBezTo>
                  <a:cubicBezTo>
                    <a:pt x="74" y="117"/>
                    <a:pt x="0" y="176"/>
                    <a:pt x="0" y="265"/>
                  </a:cubicBezTo>
                  <a:cubicBezTo>
                    <a:pt x="0" y="338"/>
                    <a:pt x="59" y="383"/>
                    <a:pt x="118" y="397"/>
                  </a:cubicBezTo>
                  <a:lnTo>
                    <a:pt x="118" y="559"/>
                  </a:lnTo>
                  <a:cubicBezTo>
                    <a:pt x="118" y="574"/>
                    <a:pt x="148" y="589"/>
                    <a:pt x="162" y="589"/>
                  </a:cubicBezTo>
                  <a:cubicBezTo>
                    <a:pt x="221" y="589"/>
                    <a:pt x="221" y="589"/>
                    <a:pt x="221" y="589"/>
                  </a:cubicBezTo>
                  <a:cubicBezTo>
                    <a:pt x="236" y="589"/>
                    <a:pt x="265" y="574"/>
                    <a:pt x="265" y="559"/>
                  </a:cubicBezTo>
                  <a:cubicBezTo>
                    <a:pt x="265" y="397"/>
                    <a:pt x="265" y="397"/>
                    <a:pt x="265" y="397"/>
                  </a:cubicBezTo>
                  <a:cubicBezTo>
                    <a:pt x="412" y="397"/>
                    <a:pt x="412" y="397"/>
                    <a:pt x="412" y="397"/>
                  </a:cubicBezTo>
                  <a:cubicBezTo>
                    <a:pt x="589" y="515"/>
                    <a:pt x="589" y="515"/>
                    <a:pt x="589" y="515"/>
                  </a:cubicBezTo>
                  <a:cubicBezTo>
                    <a:pt x="619" y="515"/>
                    <a:pt x="633" y="500"/>
                    <a:pt x="633" y="471"/>
                  </a:cubicBezTo>
                  <a:cubicBezTo>
                    <a:pt x="633" y="44"/>
                    <a:pt x="633" y="44"/>
                    <a:pt x="633" y="44"/>
                  </a:cubicBezTo>
                  <a:cubicBezTo>
                    <a:pt x="633" y="29"/>
                    <a:pt x="619" y="0"/>
                    <a:pt x="589" y="0"/>
                  </a:cubicBezTo>
                  <a:close/>
                  <a:moveTo>
                    <a:pt x="221" y="530"/>
                  </a:moveTo>
                  <a:lnTo>
                    <a:pt x="221" y="530"/>
                  </a:lnTo>
                  <a:cubicBezTo>
                    <a:pt x="221" y="545"/>
                    <a:pt x="207" y="559"/>
                    <a:pt x="207" y="559"/>
                  </a:cubicBezTo>
                  <a:cubicBezTo>
                    <a:pt x="177" y="559"/>
                    <a:pt x="177" y="559"/>
                    <a:pt x="177" y="559"/>
                  </a:cubicBezTo>
                  <a:cubicBezTo>
                    <a:pt x="177" y="559"/>
                    <a:pt x="162" y="545"/>
                    <a:pt x="162" y="530"/>
                  </a:cubicBezTo>
                  <a:cubicBezTo>
                    <a:pt x="162" y="397"/>
                    <a:pt x="162" y="397"/>
                    <a:pt x="162" y="397"/>
                  </a:cubicBezTo>
                  <a:cubicBezTo>
                    <a:pt x="162" y="397"/>
                    <a:pt x="207" y="397"/>
                    <a:pt x="221" y="397"/>
                  </a:cubicBezTo>
                  <a:lnTo>
                    <a:pt x="221" y="530"/>
                  </a:lnTo>
                  <a:close/>
                  <a:moveTo>
                    <a:pt x="324" y="353"/>
                  </a:moveTo>
                  <a:lnTo>
                    <a:pt x="324" y="353"/>
                  </a:lnTo>
                  <a:cubicBezTo>
                    <a:pt x="162" y="353"/>
                    <a:pt x="162" y="353"/>
                    <a:pt x="162" y="353"/>
                  </a:cubicBezTo>
                  <a:cubicBezTo>
                    <a:pt x="118" y="353"/>
                    <a:pt x="44" y="353"/>
                    <a:pt x="44" y="265"/>
                  </a:cubicBezTo>
                  <a:cubicBezTo>
                    <a:pt x="44" y="176"/>
                    <a:pt x="118" y="162"/>
                    <a:pt x="162" y="162"/>
                  </a:cubicBezTo>
                  <a:cubicBezTo>
                    <a:pt x="324" y="162"/>
                    <a:pt x="324" y="162"/>
                    <a:pt x="324" y="162"/>
                  </a:cubicBezTo>
                  <a:lnTo>
                    <a:pt x="324" y="353"/>
                  </a:lnTo>
                  <a:close/>
                  <a:moveTo>
                    <a:pt x="412" y="353"/>
                  </a:moveTo>
                  <a:lnTo>
                    <a:pt x="412" y="353"/>
                  </a:lnTo>
                  <a:cubicBezTo>
                    <a:pt x="354" y="353"/>
                    <a:pt x="354" y="353"/>
                    <a:pt x="354" y="353"/>
                  </a:cubicBezTo>
                  <a:cubicBezTo>
                    <a:pt x="354" y="162"/>
                    <a:pt x="354" y="162"/>
                    <a:pt x="354" y="162"/>
                  </a:cubicBezTo>
                  <a:cubicBezTo>
                    <a:pt x="412" y="162"/>
                    <a:pt x="412" y="162"/>
                    <a:pt x="412" y="162"/>
                  </a:cubicBezTo>
                  <a:cubicBezTo>
                    <a:pt x="412" y="162"/>
                    <a:pt x="412" y="338"/>
                    <a:pt x="412" y="353"/>
                  </a:cubicBezTo>
                  <a:close/>
                  <a:moveTo>
                    <a:pt x="589" y="471"/>
                  </a:moveTo>
                  <a:lnTo>
                    <a:pt x="589" y="471"/>
                  </a:lnTo>
                  <a:cubicBezTo>
                    <a:pt x="457" y="383"/>
                    <a:pt x="457" y="383"/>
                    <a:pt x="457" y="383"/>
                  </a:cubicBezTo>
                  <a:cubicBezTo>
                    <a:pt x="457" y="353"/>
                    <a:pt x="457" y="162"/>
                    <a:pt x="457" y="147"/>
                  </a:cubicBezTo>
                  <a:cubicBezTo>
                    <a:pt x="589" y="44"/>
                    <a:pt x="589" y="44"/>
                    <a:pt x="589" y="44"/>
                  </a:cubicBezTo>
                  <a:cubicBezTo>
                    <a:pt x="589" y="74"/>
                    <a:pt x="589" y="456"/>
                    <a:pt x="589" y="471"/>
                  </a:cubicBezTo>
                  <a:close/>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lIns="91431" tIns="45716" rIns="91431" bIns="45716" anchor="ctr"/>
            <a:lstStyle/>
            <a:p>
              <a:endParaRPr lang="zh-CN" altLang="en-US"/>
            </a:p>
          </p:txBody>
        </p:sp>
        <p:sp>
          <p:nvSpPr>
            <p:cNvPr id="134" name="矩形 133"/>
            <p:cNvSpPr/>
            <p:nvPr/>
          </p:nvSpPr>
          <p:spPr>
            <a:xfrm>
              <a:off x="17911645" y="10592096"/>
              <a:ext cx="4515081" cy="1630863"/>
            </a:xfrm>
            <a:prstGeom prst="rect">
              <a:avLst/>
            </a:prstGeom>
          </p:spPr>
          <p:txBody>
            <a:bodyPr wrap="square">
              <a:spAutoFit/>
            </a:bodyPr>
            <a:lstStyle/>
            <a:p>
              <a:pPr algn="l"/>
              <a:r>
                <a:rPr lang="zh-CN" altLang="en-US" sz="1700" dirty="0">
                  <a:solidFill>
                    <a:schemeClr val="tx1">
                      <a:lumMod val="50000"/>
                      <a:lumOff val="50000"/>
                    </a:schemeClr>
                  </a:solidFill>
                  <a:latin typeface="微软雅黑" pitchFamily="34" charset="-122"/>
                  <a:ea typeface="微软雅黑" pitchFamily="34" charset="-122"/>
                  <a:cs typeface="Lato"/>
                  <a:sym typeface="Lato"/>
                </a:rPr>
                <a:t>您的内容输入您的内容内容输入您的内容</a:t>
              </a:r>
              <a:r>
                <a:rPr lang="en-US" altLang="zh-CN" sz="1700" dirty="0">
                  <a:solidFill>
                    <a:schemeClr val="tx1">
                      <a:lumMod val="50000"/>
                      <a:lumOff val="50000"/>
                    </a:schemeClr>
                  </a:solidFill>
                  <a:latin typeface="微软雅黑" pitchFamily="34" charset="-122"/>
                  <a:ea typeface="微软雅黑" pitchFamily="34" charset="-122"/>
                  <a:cs typeface="Lato"/>
                  <a:sym typeface="Lato"/>
                </a:rPr>
                <a:t>.</a:t>
              </a:r>
              <a:r>
                <a:rPr lang="zh-CN" altLang="en-US" sz="1700" dirty="0">
                  <a:solidFill>
                    <a:schemeClr val="tx1">
                      <a:lumMod val="50000"/>
                      <a:lumOff val="50000"/>
                    </a:schemeClr>
                  </a:solidFill>
                  <a:latin typeface="微软雅黑" pitchFamily="34" charset="-122"/>
                  <a:ea typeface="微软雅黑" pitchFamily="34" charset="-122"/>
                  <a:cs typeface="Lato"/>
                  <a:sym typeface="Lato"/>
                </a:rPr>
                <a:t>输入您的内容输入您的内容输入您的输入您的内容</a:t>
              </a:r>
              <a:endParaRPr lang="zh-CN" altLang="en-US" sz="1700" dirty="0">
                <a:solidFill>
                  <a:schemeClr val="tx1">
                    <a:lumMod val="50000"/>
                    <a:lumOff val="50000"/>
                  </a:schemeClr>
                </a:solidFill>
              </a:endParaRPr>
            </a:p>
          </p:txBody>
        </p:sp>
        <p:sp>
          <p:nvSpPr>
            <p:cNvPr id="135" name="矩形 134"/>
            <p:cNvSpPr/>
            <p:nvPr/>
          </p:nvSpPr>
          <p:spPr>
            <a:xfrm>
              <a:off x="17911645" y="7616825"/>
              <a:ext cx="4515081" cy="1630863"/>
            </a:xfrm>
            <a:prstGeom prst="rect">
              <a:avLst/>
            </a:prstGeom>
          </p:spPr>
          <p:txBody>
            <a:bodyPr wrap="square">
              <a:spAutoFit/>
            </a:bodyPr>
            <a:lstStyle/>
            <a:p>
              <a:pPr algn="l"/>
              <a:r>
                <a:rPr lang="zh-CN" altLang="en-US" sz="1700" dirty="0">
                  <a:solidFill>
                    <a:schemeClr val="tx1">
                      <a:lumMod val="50000"/>
                      <a:lumOff val="50000"/>
                    </a:schemeClr>
                  </a:solidFill>
                  <a:latin typeface="微软雅黑" pitchFamily="34" charset="-122"/>
                  <a:ea typeface="微软雅黑" pitchFamily="34" charset="-122"/>
                  <a:cs typeface="Lato"/>
                  <a:sym typeface="Lato"/>
                </a:rPr>
                <a:t>您的内容输入您的内容内容输入您的内容</a:t>
              </a:r>
              <a:r>
                <a:rPr lang="en-US" altLang="zh-CN" sz="1700" dirty="0">
                  <a:solidFill>
                    <a:schemeClr val="tx1">
                      <a:lumMod val="50000"/>
                      <a:lumOff val="50000"/>
                    </a:schemeClr>
                  </a:solidFill>
                  <a:latin typeface="微软雅黑" pitchFamily="34" charset="-122"/>
                  <a:ea typeface="微软雅黑" pitchFamily="34" charset="-122"/>
                  <a:cs typeface="Lato"/>
                  <a:sym typeface="Lato"/>
                </a:rPr>
                <a:t>.</a:t>
              </a:r>
              <a:r>
                <a:rPr lang="zh-CN" altLang="en-US" sz="1700" dirty="0">
                  <a:solidFill>
                    <a:schemeClr val="tx1">
                      <a:lumMod val="50000"/>
                      <a:lumOff val="50000"/>
                    </a:schemeClr>
                  </a:solidFill>
                  <a:latin typeface="微软雅黑" pitchFamily="34" charset="-122"/>
                  <a:ea typeface="微软雅黑" pitchFamily="34" charset="-122"/>
                  <a:cs typeface="Lato"/>
                  <a:sym typeface="Lato"/>
                </a:rPr>
                <a:t>输入您的内容输入您的内容输入您的输入您的内容</a:t>
              </a:r>
              <a:endParaRPr lang="zh-CN" altLang="en-US" sz="1700" dirty="0">
                <a:solidFill>
                  <a:schemeClr val="tx1">
                    <a:lumMod val="50000"/>
                    <a:lumOff val="50000"/>
                  </a:schemeClr>
                </a:solidFill>
              </a:endParaRPr>
            </a:p>
          </p:txBody>
        </p:sp>
        <p:sp>
          <p:nvSpPr>
            <p:cNvPr id="136" name="矩形 135"/>
            <p:cNvSpPr/>
            <p:nvPr/>
          </p:nvSpPr>
          <p:spPr>
            <a:xfrm>
              <a:off x="17911645" y="4840961"/>
              <a:ext cx="4515081" cy="1630863"/>
            </a:xfrm>
            <a:prstGeom prst="rect">
              <a:avLst/>
            </a:prstGeom>
          </p:spPr>
          <p:txBody>
            <a:bodyPr wrap="square">
              <a:spAutoFit/>
            </a:bodyPr>
            <a:lstStyle/>
            <a:p>
              <a:pPr algn="l"/>
              <a:r>
                <a:rPr lang="zh-CN" altLang="en-US" sz="1700" dirty="0">
                  <a:solidFill>
                    <a:schemeClr val="tx1">
                      <a:lumMod val="50000"/>
                      <a:lumOff val="50000"/>
                    </a:schemeClr>
                  </a:solidFill>
                  <a:latin typeface="微软雅黑" pitchFamily="34" charset="-122"/>
                  <a:ea typeface="微软雅黑" pitchFamily="34" charset="-122"/>
                  <a:cs typeface="Lato"/>
                  <a:sym typeface="Lato"/>
                </a:rPr>
                <a:t>您的内容输入您的内容内容输入您的内容</a:t>
              </a:r>
              <a:r>
                <a:rPr lang="en-US" altLang="zh-CN" sz="1700" dirty="0">
                  <a:solidFill>
                    <a:schemeClr val="tx1">
                      <a:lumMod val="50000"/>
                      <a:lumOff val="50000"/>
                    </a:schemeClr>
                  </a:solidFill>
                  <a:latin typeface="微软雅黑" pitchFamily="34" charset="-122"/>
                  <a:ea typeface="微软雅黑" pitchFamily="34" charset="-122"/>
                  <a:cs typeface="Lato"/>
                  <a:sym typeface="Lato"/>
                </a:rPr>
                <a:t>.</a:t>
              </a:r>
              <a:r>
                <a:rPr lang="zh-CN" altLang="en-US" sz="1700" dirty="0">
                  <a:solidFill>
                    <a:schemeClr val="tx1">
                      <a:lumMod val="50000"/>
                      <a:lumOff val="50000"/>
                    </a:schemeClr>
                  </a:solidFill>
                  <a:latin typeface="微软雅黑" pitchFamily="34" charset="-122"/>
                  <a:ea typeface="微软雅黑" pitchFamily="34" charset="-122"/>
                  <a:cs typeface="Lato"/>
                  <a:sym typeface="Lato"/>
                </a:rPr>
                <a:t>输入您的内容输入您的内容输入您的输入您的内容</a:t>
              </a:r>
              <a:endParaRPr lang="zh-CN" altLang="en-US" sz="1700" dirty="0">
                <a:solidFill>
                  <a:schemeClr val="tx1">
                    <a:lumMod val="50000"/>
                    <a:lumOff val="50000"/>
                  </a:schemeClr>
                </a:solidFill>
              </a:endParaRPr>
            </a:p>
          </p:txBody>
        </p:sp>
      </p:grpSp>
      <p:grpSp>
        <p:nvGrpSpPr>
          <p:cNvPr id="68" name="Group 23"/>
          <p:cNvGrpSpPr>
            <a:grpSpLocks/>
          </p:cNvGrpSpPr>
          <p:nvPr/>
        </p:nvGrpSpPr>
        <p:grpSpPr bwMode="auto">
          <a:xfrm>
            <a:off x="7048459" y="4226688"/>
            <a:ext cx="3871986" cy="2978523"/>
            <a:chOff x="10070537" y="3323510"/>
            <a:chExt cx="5533238" cy="4265690"/>
          </a:xfrm>
        </p:grpSpPr>
        <p:grpSp>
          <p:nvGrpSpPr>
            <p:cNvPr id="69" name="Group 62"/>
            <p:cNvGrpSpPr>
              <a:grpSpLocks/>
            </p:cNvGrpSpPr>
            <p:nvPr/>
          </p:nvGrpSpPr>
          <p:grpSpPr bwMode="auto">
            <a:xfrm>
              <a:off x="10070537" y="3323510"/>
              <a:ext cx="4265896" cy="4265690"/>
              <a:chOff x="10070537" y="3323510"/>
              <a:chExt cx="4265896" cy="4265690"/>
            </a:xfrm>
          </p:grpSpPr>
          <p:sp>
            <p:nvSpPr>
              <p:cNvPr id="114" name="Freeform 13"/>
              <p:cNvSpPr>
                <a:spLocks noChangeArrowheads="1"/>
              </p:cNvSpPr>
              <p:nvPr/>
            </p:nvSpPr>
            <p:spPr bwMode="auto">
              <a:xfrm>
                <a:off x="10070537" y="3323510"/>
                <a:ext cx="4265896" cy="4265690"/>
              </a:xfrm>
              <a:custGeom>
                <a:avLst/>
                <a:gdLst>
                  <a:gd name="T0" fmla="*/ 1536065523 w 4540"/>
                  <a:gd name="T1" fmla="*/ 767826079 h 4540"/>
                  <a:gd name="T2" fmla="*/ 1536065523 w 4540"/>
                  <a:gd name="T3" fmla="*/ 767826079 h 4540"/>
                  <a:gd name="T4" fmla="*/ 768202364 w 4540"/>
                  <a:gd name="T5" fmla="*/ 1535991346 h 4540"/>
                  <a:gd name="T6" fmla="*/ 0 w 4540"/>
                  <a:gd name="T7" fmla="*/ 767826079 h 4540"/>
                  <a:gd name="T8" fmla="*/ 768202364 w 4540"/>
                  <a:gd name="T9" fmla="*/ 0 h 4540"/>
                  <a:gd name="T10" fmla="*/ 1536065523 w 4540"/>
                  <a:gd name="T11" fmla="*/ 767826079 h 454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540" h="4540">
                    <a:moveTo>
                      <a:pt x="4539" y="2269"/>
                    </a:moveTo>
                    <a:lnTo>
                      <a:pt x="4539" y="2269"/>
                    </a:lnTo>
                    <a:cubicBezTo>
                      <a:pt x="4539" y="3523"/>
                      <a:pt x="3523" y="4539"/>
                      <a:pt x="2270" y="4539"/>
                    </a:cubicBezTo>
                    <a:cubicBezTo>
                      <a:pt x="1016" y="4539"/>
                      <a:pt x="0" y="3523"/>
                      <a:pt x="0" y="2269"/>
                    </a:cubicBezTo>
                    <a:cubicBezTo>
                      <a:pt x="0" y="1016"/>
                      <a:pt x="1016" y="0"/>
                      <a:pt x="2270" y="0"/>
                    </a:cubicBezTo>
                    <a:cubicBezTo>
                      <a:pt x="3523" y="0"/>
                      <a:pt x="4539" y="1016"/>
                      <a:pt x="4539" y="2269"/>
                    </a:cubicBezTo>
                  </a:path>
                </a:pathLst>
              </a:custGeom>
              <a:solidFill>
                <a:schemeClr val="accent2"/>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lIns="243756" tIns="121878" rIns="243756" bIns="121878" anchor="ctr"/>
              <a:lstStyle/>
              <a:p>
                <a:endParaRPr lang="zh-CN" altLang="en-US"/>
              </a:p>
            </p:txBody>
          </p:sp>
          <p:sp>
            <p:nvSpPr>
              <p:cNvPr id="115" name="Freeform 14"/>
              <p:cNvSpPr>
                <a:spLocks noChangeArrowheads="1"/>
              </p:cNvSpPr>
              <p:nvPr/>
            </p:nvSpPr>
            <p:spPr bwMode="auto">
              <a:xfrm>
                <a:off x="10542684" y="3791492"/>
                <a:ext cx="3321600" cy="3321439"/>
              </a:xfrm>
              <a:custGeom>
                <a:avLst/>
                <a:gdLst>
                  <a:gd name="T0" fmla="*/ 1194963907 w 3538"/>
                  <a:gd name="T1" fmla="*/ 597284481 h 3538"/>
                  <a:gd name="T2" fmla="*/ 1194963907 w 3538"/>
                  <a:gd name="T3" fmla="*/ 597284481 h 3538"/>
                  <a:gd name="T4" fmla="*/ 597651413 w 3538"/>
                  <a:gd name="T5" fmla="*/ 1194905987 h 3538"/>
                  <a:gd name="T6" fmla="*/ 0 w 3538"/>
                  <a:gd name="T7" fmla="*/ 597284481 h 3538"/>
                  <a:gd name="T8" fmla="*/ 597651413 w 3538"/>
                  <a:gd name="T9" fmla="*/ 0 h 3538"/>
                  <a:gd name="T10" fmla="*/ 1194963907 w 3538"/>
                  <a:gd name="T11" fmla="*/ 597284481 h 353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38" h="3538">
                    <a:moveTo>
                      <a:pt x="3537" y="1768"/>
                    </a:moveTo>
                    <a:lnTo>
                      <a:pt x="3537" y="1768"/>
                    </a:lnTo>
                    <a:cubicBezTo>
                      <a:pt x="3537" y="2745"/>
                      <a:pt x="2745" y="3537"/>
                      <a:pt x="1769" y="3537"/>
                    </a:cubicBezTo>
                    <a:cubicBezTo>
                      <a:pt x="792" y="3537"/>
                      <a:pt x="0" y="2745"/>
                      <a:pt x="0" y="1768"/>
                    </a:cubicBezTo>
                    <a:cubicBezTo>
                      <a:pt x="0" y="792"/>
                      <a:pt x="792" y="0"/>
                      <a:pt x="1769" y="0"/>
                    </a:cubicBezTo>
                    <a:cubicBezTo>
                      <a:pt x="2745" y="0"/>
                      <a:pt x="3537" y="792"/>
                      <a:pt x="3537" y="1768"/>
                    </a:cubicBezTo>
                  </a:path>
                </a:pathLst>
              </a:custGeom>
              <a:solidFill>
                <a:schemeClr val="accent5"/>
              </a:solidFill>
              <a:ln w="12700">
                <a:miter lim="400000"/>
              </a:ln>
              <a:extLst>
                <a:ext uri="{91240B29-F687-4F45-9708-019B960494DF}">
                  <a14:hiddenLine xmlns:a14="http://schemas.microsoft.com/office/drawing/2010/main" w="9525" cap="flat">
                    <a:solidFill>
                      <a:srgbClr val="808080"/>
                    </a:solidFill>
                    <a:round/>
                    <a:headEnd/>
                    <a:tailEnd/>
                  </a14:hiddenLine>
                </a:ext>
              </a:extLst>
            </p:spPr>
            <p:txBody>
              <a:bodyPr lIns="38100" tIns="38100" rIns="38100" bIns="38100" anchor="ctr"/>
              <a:lstStyle/>
              <a:p>
                <a:pPr defTabSz="319674"/>
                <a:endParaRPr lang="zh-CN" altLang="en-US" sz="2100">
                  <a:solidFill>
                    <a:srgbClr val="FFFFFF"/>
                  </a:solidFill>
                  <a:effectLst>
                    <a:outerShdw blurRad="38100" dist="12700" dir="5400000" rotWithShape="0">
                      <a:srgbClr val="000000">
                        <a:alpha val="50000"/>
                      </a:srgbClr>
                    </a:outerShdw>
                  </a:effectLst>
                  <a:latin typeface="微软雅黑" pitchFamily="34" charset="-122"/>
                  <a:ea typeface="微软雅黑" pitchFamily="34" charset="-122"/>
                  <a:cs typeface="Gill Sans"/>
                </a:endParaRPr>
              </a:p>
            </p:txBody>
          </p:sp>
          <p:sp>
            <p:nvSpPr>
              <p:cNvPr id="116" name="Freeform 15"/>
              <p:cNvSpPr>
                <a:spLocks noChangeArrowheads="1"/>
              </p:cNvSpPr>
              <p:nvPr/>
            </p:nvSpPr>
            <p:spPr bwMode="auto">
              <a:xfrm>
                <a:off x="11010691" y="4263617"/>
                <a:ext cx="2381445" cy="2381333"/>
              </a:xfrm>
              <a:custGeom>
                <a:avLst/>
                <a:gdLst>
                  <a:gd name="T0" fmla="*/ 856843160 w 2536"/>
                  <a:gd name="T1" fmla="*/ 428233348 h 2536"/>
                  <a:gd name="T2" fmla="*/ 856843160 w 2536"/>
                  <a:gd name="T3" fmla="*/ 428233348 h 2536"/>
                  <a:gd name="T4" fmla="*/ 428590610 w 2536"/>
                  <a:gd name="T5" fmla="*/ 856803801 h 2536"/>
                  <a:gd name="T6" fmla="*/ 0 w 2536"/>
                  <a:gd name="T7" fmla="*/ 428233348 h 2536"/>
                  <a:gd name="T8" fmla="*/ 428590610 w 2536"/>
                  <a:gd name="T9" fmla="*/ 0 h 2536"/>
                  <a:gd name="T10" fmla="*/ 856843160 w 2536"/>
                  <a:gd name="T11" fmla="*/ 428233348 h 253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536" h="2536">
                    <a:moveTo>
                      <a:pt x="2535" y="1267"/>
                    </a:moveTo>
                    <a:lnTo>
                      <a:pt x="2535" y="1267"/>
                    </a:lnTo>
                    <a:cubicBezTo>
                      <a:pt x="2535" y="1966"/>
                      <a:pt x="1969" y="2535"/>
                      <a:pt x="1268" y="2535"/>
                    </a:cubicBezTo>
                    <a:cubicBezTo>
                      <a:pt x="569" y="2535"/>
                      <a:pt x="0" y="1966"/>
                      <a:pt x="0" y="1267"/>
                    </a:cubicBezTo>
                    <a:cubicBezTo>
                      <a:pt x="0" y="566"/>
                      <a:pt x="569" y="0"/>
                      <a:pt x="1268" y="0"/>
                    </a:cubicBezTo>
                    <a:cubicBezTo>
                      <a:pt x="1969" y="0"/>
                      <a:pt x="2535" y="566"/>
                      <a:pt x="2535" y="1267"/>
                    </a:cubicBezTo>
                  </a:path>
                </a:pathLst>
              </a:custGeom>
              <a:solidFill>
                <a:schemeClr val="accent4"/>
              </a:solidFill>
              <a:ln w="12700">
                <a:miter lim="400000"/>
              </a:ln>
              <a:extLst>
                <a:ext uri="{91240B29-F687-4F45-9708-019B960494DF}">
                  <a14:hiddenLine xmlns:a14="http://schemas.microsoft.com/office/drawing/2010/main" w="9525" cap="flat">
                    <a:solidFill>
                      <a:srgbClr val="808080"/>
                    </a:solidFill>
                    <a:round/>
                    <a:headEnd/>
                    <a:tailEnd/>
                  </a14:hiddenLine>
                </a:ext>
              </a:extLst>
            </p:spPr>
            <p:txBody>
              <a:bodyPr lIns="38100" tIns="38100" rIns="38100" bIns="38100" anchor="ctr"/>
              <a:lstStyle/>
              <a:p>
                <a:pPr defTabSz="319674"/>
                <a:endParaRPr lang="zh-CN" altLang="en-US" sz="2100">
                  <a:solidFill>
                    <a:srgbClr val="FFFFFF"/>
                  </a:solidFill>
                  <a:effectLst>
                    <a:outerShdw blurRad="38100" dist="12700" dir="5400000" rotWithShape="0">
                      <a:srgbClr val="000000">
                        <a:alpha val="50000"/>
                      </a:srgbClr>
                    </a:outerShdw>
                  </a:effectLst>
                  <a:latin typeface="微软雅黑" pitchFamily="34" charset="-122"/>
                  <a:ea typeface="微软雅黑" pitchFamily="34" charset="-122"/>
                  <a:cs typeface="Gill Sans"/>
                </a:endParaRPr>
              </a:p>
            </p:txBody>
          </p:sp>
          <p:sp>
            <p:nvSpPr>
              <p:cNvPr id="117" name="Freeform 16"/>
              <p:cNvSpPr>
                <a:spLocks noChangeArrowheads="1"/>
              </p:cNvSpPr>
              <p:nvPr/>
            </p:nvSpPr>
            <p:spPr bwMode="auto">
              <a:xfrm>
                <a:off x="11482839" y="4731602"/>
                <a:ext cx="1441293" cy="1445364"/>
              </a:xfrm>
              <a:custGeom>
                <a:avLst/>
                <a:gdLst>
                  <a:gd name="T0" fmla="*/ 518724545 w 1534"/>
                  <a:gd name="T1" fmla="*/ 260672385 h 1537"/>
                  <a:gd name="T2" fmla="*/ 518724545 w 1534"/>
                  <a:gd name="T3" fmla="*/ 260672385 h 1537"/>
                  <a:gd name="T4" fmla="*/ 259531394 w 1534"/>
                  <a:gd name="T5" fmla="*/ 520666756 h 1537"/>
                  <a:gd name="T6" fmla="*/ 0 w 1534"/>
                  <a:gd name="T7" fmla="*/ 260672385 h 1537"/>
                  <a:gd name="T8" fmla="*/ 259531394 w 1534"/>
                  <a:gd name="T9" fmla="*/ 0 h 1537"/>
                  <a:gd name="T10" fmla="*/ 518724545 w 1534"/>
                  <a:gd name="T11" fmla="*/ 260672385 h 153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534" h="1537">
                    <a:moveTo>
                      <a:pt x="1533" y="769"/>
                    </a:moveTo>
                    <a:lnTo>
                      <a:pt x="1533" y="769"/>
                    </a:lnTo>
                    <a:cubicBezTo>
                      <a:pt x="1533" y="1193"/>
                      <a:pt x="1191" y="1536"/>
                      <a:pt x="767" y="1536"/>
                    </a:cubicBezTo>
                    <a:cubicBezTo>
                      <a:pt x="342" y="1536"/>
                      <a:pt x="0" y="1193"/>
                      <a:pt x="0" y="769"/>
                    </a:cubicBezTo>
                    <a:cubicBezTo>
                      <a:pt x="0" y="345"/>
                      <a:pt x="342" y="0"/>
                      <a:pt x="767" y="0"/>
                    </a:cubicBezTo>
                    <a:cubicBezTo>
                      <a:pt x="1191" y="0"/>
                      <a:pt x="1533" y="345"/>
                      <a:pt x="1533" y="769"/>
                    </a:cubicBezTo>
                  </a:path>
                </a:pathLst>
              </a:custGeom>
              <a:solidFill>
                <a:schemeClr val="accent1"/>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lIns="243756" tIns="121878" rIns="243756" bIns="121878" anchor="ctr"/>
              <a:lstStyle/>
              <a:p>
                <a:endParaRPr lang="zh-CN" altLang="en-US"/>
              </a:p>
            </p:txBody>
          </p:sp>
          <p:sp>
            <p:nvSpPr>
              <p:cNvPr id="118" name="Freeform 17"/>
              <p:cNvSpPr>
                <a:spLocks noChangeArrowheads="1"/>
              </p:cNvSpPr>
              <p:nvPr/>
            </p:nvSpPr>
            <p:spPr bwMode="auto">
              <a:xfrm>
                <a:off x="11950843" y="5199582"/>
                <a:ext cx="501141" cy="501117"/>
              </a:xfrm>
              <a:custGeom>
                <a:avLst/>
                <a:gdLst>
                  <a:gd name="T0" fmla="*/ 179594884 w 535"/>
                  <a:gd name="T1" fmla="*/ 90129873 h 535"/>
                  <a:gd name="T2" fmla="*/ 179594884 w 535"/>
                  <a:gd name="T3" fmla="*/ 90129873 h 535"/>
                  <a:gd name="T4" fmla="*/ 89460694 w 535"/>
                  <a:gd name="T5" fmla="*/ 179586283 h 535"/>
                  <a:gd name="T6" fmla="*/ 0 w 535"/>
                  <a:gd name="T7" fmla="*/ 90129873 h 535"/>
                  <a:gd name="T8" fmla="*/ 89460694 w 535"/>
                  <a:gd name="T9" fmla="*/ 0 h 535"/>
                  <a:gd name="T10" fmla="*/ 179594884 w 535"/>
                  <a:gd name="T11" fmla="*/ 90129873 h 53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35" h="535">
                    <a:moveTo>
                      <a:pt x="534" y="268"/>
                    </a:moveTo>
                    <a:lnTo>
                      <a:pt x="534" y="268"/>
                    </a:lnTo>
                    <a:cubicBezTo>
                      <a:pt x="534" y="415"/>
                      <a:pt x="412" y="534"/>
                      <a:pt x="266" y="534"/>
                    </a:cubicBezTo>
                    <a:cubicBezTo>
                      <a:pt x="119" y="534"/>
                      <a:pt x="0" y="415"/>
                      <a:pt x="0" y="268"/>
                    </a:cubicBezTo>
                    <a:cubicBezTo>
                      <a:pt x="0" y="121"/>
                      <a:pt x="119" y="0"/>
                      <a:pt x="266" y="0"/>
                    </a:cubicBezTo>
                    <a:cubicBezTo>
                      <a:pt x="412" y="0"/>
                      <a:pt x="534" y="121"/>
                      <a:pt x="534" y="268"/>
                    </a:cubicBezTo>
                  </a:path>
                </a:pathLst>
              </a:custGeom>
              <a:solidFill>
                <a:schemeClr val="accent4"/>
              </a:solidFill>
              <a:ln w="12700">
                <a:miter lim="400000"/>
              </a:ln>
              <a:extLst>
                <a:ext uri="{91240B29-F687-4F45-9708-019B960494DF}">
                  <a14:hiddenLine xmlns:a14="http://schemas.microsoft.com/office/drawing/2010/main" w="9525" cap="flat">
                    <a:solidFill>
                      <a:srgbClr val="808080"/>
                    </a:solidFill>
                    <a:round/>
                    <a:headEnd/>
                    <a:tailEnd/>
                  </a14:hiddenLine>
                </a:ext>
              </a:extLst>
            </p:spPr>
            <p:txBody>
              <a:bodyPr lIns="38100" tIns="38100" rIns="38100" bIns="38100" anchor="ctr"/>
              <a:lstStyle/>
              <a:p>
                <a:pPr defTabSz="319674"/>
                <a:endParaRPr lang="zh-CN" altLang="en-US" sz="2100">
                  <a:solidFill>
                    <a:srgbClr val="FFFFFF"/>
                  </a:solidFill>
                  <a:effectLst>
                    <a:outerShdw blurRad="38100" dist="12700" dir="5400000" rotWithShape="0">
                      <a:srgbClr val="000000">
                        <a:alpha val="50000"/>
                      </a:srgbClr>
                    </a:outerShdw>
                  </a:effectLst>
                  <a:latin typeface="微软雅黑" pitchFamily="34" charset="-122"/>
                  <a:ea typeface="微软雅黑" pitchFamily="34" charset="-122"/>
                  <a:cs typeface="Gill Sans"/>
                </a:endParaRPr>
              </a:p>
            </p:txBody>
          </p:sp>
        </p:grpSp>
        <p:grpSp>
          <p:nvGrpSpPr>
            <p:cNvPr id="70" name="Group 68"/>
            <p:cNvGrpSpPr>
              <a:grpSpLocks/>
            </p:cNvGrpSpPr>
            <p:nvPr/>
          </p:nvGrpSpPr>
          <p:grpSpPr bwMode="auto">
            <a:xfrm>
              <a:off x="12124791" y="3770786"/>
              <a:ext cx="3478984" cy="1689710"/>
              <a:chOff x="12124791" y="3770786"/>
              <a:chExt cx="3478984" cy="1689710"/>
            </a:xfrm>
          </p:grpSpPr>
          <p:sp>
            <p:nvSpPr>
              <p:cNvPr id="71" name="Freeform 18"/>
              <p:cNvSpPr>
                <a:spLocks noChangeArrowheads="1"/>
              </p:cNvSpPr>
              <p:nvPr/>
            </p:nvSpPr>
            <p:spPr bwMode="auto">
              <a:xfrm>
                <a:off x="12124793" y="4118666"/>
                <a:ext cx="2841169" cy="1341829"/>
              </a:xfrm>
              <a:custGeom>
                <a:avLst/>
                <a:gdLst>
                  <a:gd name="T0" fmla="*/ 100219111 w 3023"/>
                  <a:gd name="T1" fmla="*/ 382395930 h 1430"/>
                  <a:gd name="T2" fmla="*/ 1002867807 w 3023"/>
                  <a:gd name="T3" fmla="*/ 0 h 1430"/>
                  <a:gd name="T4" fmla="*/ 1023182683 w 3023"/>
                  <a:gd name="T5" fmla="*/ 48938286 h 1430"/>
                  <a:gd name="T6" fmla="*/ 0 w 3023"/>
                  <a:gd name="T7" fmla="*/ 482298383 h 1430"/>
                  <a:gd name="T8" fmla="*/ 100219111 w 3023"/>
                  <a:gd name="T9" fmla="*/ 382395930 h 143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023" h="1430">
                    <a:moveTo>
                      <a:pt x="296" y="1133"/>
                    </a:moveTo>
                    <a:lnTo>
                      <a:pt x="2962" y="0"/>
                    </a:lnTo>
                    <a:lnTo>
                      <a:pt x="3022" y="145"/>
                    </a:lnTo>
                    <a:lnTo>
                      <a:pt x="0" y="1429"/>
                    </a:lnTo>
                    <a:lnTo>
                      <a:pt x="296" y="1133"/>
                    </a:lnTo>
                  </a:path>
                </a:pathLst>
              </a:custGeom>
              <a:solidFill>
                <a:srgbClr val="515D5D"/>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lIns="243756" tIns="121878" rIns="243756" bIns="121878" anchor="ctr"/>
              <a:lstStyle/>
              <a:p>
                <a:endParaRPr lang="zh-CN" altLang="en-US"/>
              </a:p>
            </p:txBody>
          </p:sp>
          <p:sp>
            <p:nvSpPr>
              <p:cNvPr id="109" name="Freeform 19"/>
              <p:cNvSpPr>
                <a:spLocks noChangeArrowheads="1"/>
              </p:cNvSpPr>
              <p:nvPr/>
            </p:nvSpPr>
            <p:spPr bwMode="auto">
              <a:xfrm>
                <a:off x="12124791" y="4255333"/>
                <a:ext cx="2899153" cy="1205163"/>
              </a:xfrm>
              <a:custGeom>
                <a:avLst/>
                <a:gdLst>
                  <a:gd name="T0" fmla="*/ 141743780 w 3086"/>
                  <a:gd name="T1" fmla="*/ 430563943 h 1285"/>
                  <a:gd name="T2" fmla="*/ 1043629318 w 3086"/>
                  <a:gd name="T3" fmla="*/ 48552594 h 1285"/>
                  <a:gd name="T4" fmla="*/ 1022316880 w 3086"/>
                  <a:gd name="T5" fmla="*/ 0 h 1285"/>
                  <a:gd name="T6" fmla="*/ 0 w 3086"/>
                  <a:gd name="T7" fmla="*/ 432923624 h 1285"/>
                  <a:gd name="T8" fmla="*/ 141743780 w 3086"/>
                  <a:gd name="T9" fmla="*/ 430563943 h 128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086" h="1285">
                    <a:moveTo>
                      <a:pt x="419" y="1277"/>
                    </a:moveTo>
                    <a:lnTo>
                      <a:pt x="3085" y="144"/>
                    </a:lnTo>
                    <a:lnTo>
                      <a:pt x="3022" y="0"/>
                    </a:lnTo>
                    <a:lnTo>
                      <a:pt x="0" y="1284"/>
                    </a:lnTo>
                    <a:lnTo>
                      <a:pt x="419" y="1277"/>
                    </a:lnTo>
                  </a:path>
                </a:pathLst>
              </a:custGeom>
              <a:solidFill>
                <a:srgbClr val="828286"/>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lIns="243756" tIns="121878" rIns="243756" bIns="121878" anchor="ctr"/>
              <a:lstStyle/>
              <a:p>
                <a:endParaRPr lang="zh-CN" altLang="en-US"/>
              </a:p>
            </p:txBody>
          </p:sp>
          <p:sp>
            <p:nvSpPr>
              <p:cNvPr id="110" name="Freeform 20"/>
              <p:cNvSpPr>
                <a:spLocks noChangeArrowheads="1"/>
              </p:cNvSpPr>
              <p:nvPr/>
            </p:nvSpPr>
            <p:spPr bwMode="auto">
              <a:xfrm>
                <a:off x="12157926" y="4097957"/>
                <a:ext cx="2841169" cy="1341829"/>
              </a:xfrm>
              <a:custGeom>
                <a:avLst/>
                <a:gdLst>
                  <a:gd name="T0" fmla="*/ 100020228 w 3026"/>
                  <a:gd name="T1" fmla="*/ 382395930 h 1430"/>
                  <a:gd name="T2" fmla="*/ 1001556202 w 3026"/>
                  <a:gd name="T3" fmla="*/ 0 h 1430"/>
                  <a:gd name="T4" fmla="*/ 1022168291 w 3026"/>
                  <a:gd name="T5" fmla="*/ 48601422 h 1430"/>
                  <a:gd name="T6" fmla="*/ 0 w 3026"/>
                  <a:gd name="T7" fmla="*/ 482298383 h 1430"/>
                  <a:gd name="T8" fmla="*/ 100020228 w 3026"/>
                  <a:gd name="T9" fmla="*/ 382395930 h 143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026" h="1430">
                    <a:moveTo>
                      <a:pt x="296" y="1133"/>
                    </a:moveTo>
                    <a:lnTo>
                      <a:pt x="2964" y="0"/>
                    </a:lnTo>
                    <a:lnTo>
                      <a:pt x="3025" y="144"/>
                    </a:lnTo>
                    <a:lnTo>
                      <a:pt x="0" y="1429"/>
                    </a:lnTo>
                    <a:lnTo>
                      <a:pt x="296" y="1133"/>
                    </a:lnTo>
                  </a:path>
                </a:pathLst>
              </a:custGeom>
              <a:solidFill>
                <a:srgbClr val="A6A6A6"/>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lIns="243756" tIns="121878" rIns="243756" bIns="121878" anchor="ctr"/>
              <a:lstStyle/>
              <a:p>
                <a:endParaRPr lang="zh-CN" altLang="en-US"/>
              </a:p>
            </p:txBody>
          </p:sp>
          <p:sp>
            <p:nvSpPr>
              <p:cNvPr id="111" name="Freeform 21"/>
              <p:cNvSpPr>
                <a:spLocks noChangeArrowheads="1"/>
              </p:cNvSpPr>
              <p:nvPr/>
            </p:nvSpPr>
            <p:spPr bwMode="auto">
              <a:xfrm>
                <a:off x="12157924" y="4234626"/>
                <a:ext cx="2899153" cy="1209302"/>
              </a:xfrm>
              <a:custGeom>
                <a:avLst/>
                <a:gdLst>
                  <a:gd name="T0" fmla="*/ 141806968 w 3089"/>
                  <a:gd name="T1" fmla="*/ 433191536 h 1286"/>
                  <a:gd name="T2" fmla="*/ 1042615758 w 3089"/>
                  <a:gd name="T3" fmla="*/ 49149757 h 1286"/>
                  <a:gd name="T4" fmla="*/ 1021344666 w 3089"/>
                  <a:gd name="T5" fmla="*/ 0 h 1286"/>
                  <a:gd name="T6" fmla="*/ 0 w 3089"/>
                  <a:gd name="T7" fmla="*/ 435565003 h 1286"/>
                  <a:gd name="T8" fmla="*/ 141806968 w 3089"/>
                  <a:gd name="T9" fmla="*/ 433191536 h 128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089" h="1286">
                    <a:moveTo>
                      <a:pt x="420" y="1278"/>
                    </a:moveTo>
                    <a:lnTo>
                      <a:pt x="3088" y="145"/>
                    </a:lnTo>
                    <a:lnTo>
                      <a:pt x="3025" y="0"/>
                    </a:lnTo>
                    <a:lnTo>
                      <a:pt x="0" y="1285"/>
                    </a:lnTo>
                    <a:lnTo>
                      <a:pt x="420" y="1278"/>
                    </a:lnTo>
                  </a:path>
                </a:pathLst>
              </a:custGeom>
              <a:solidFill>
                <a:srgbClr val="7F7F7F"/>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lIns="243756" tIns="121878" rIns="243756" bIns="121878" anchor="ctr"/>
              <a:lstStyle/>
              <a:p>
                <a:endParaRPr lang="zh-CN" altLang="en-US"/>
              </a:p>
            </p:txBody>
          </p:sp>
          <p:sp>
            <p:nvSpPr>
              <p:cNvPr id="112" name="Freeform 22"/>
              <p:cNvSpPr>
                <a:spLocks noChangeArrowheads="1"/>
              </p:cNvSpPr>
              <p:nvPr/>
            </p:nvSpPr>
            <p:spPr bwMode="auto">
              <a:xfrm>
                <a:off x="14560081" y="3770786"/>
                <a:ext cx="820046" cy="604652"/>
              </a:xfrm>
              <a:custGeom>
                <a:avLst/>
                <a:gdLst>
                  <a:gd name="T0" fmla="*/ 0 w 875"/>
                  <a:gd name="T1" fmla="*/ 217275687 h 644"/>
                  <a:gd name="T2" fmla="*/ 0 w 875"/>
                  <a:gd name="T3" fmla="*/ 217275687 h 644"/>
                  <a:gd name="T4" fmla="*/ 109080176 w 875"/>
                  <a:gd name="T5" fmla="*/ 79746463 h 644"/>
                  <a:gd name="T6" fmla="*/ 294247500 w 875"/>
                  <a:gd name="T7" fmla="*/ 0 h 644"/>
                  <a:gd name="T8" fmla="*/ 207723744 w 875"/>
                  <a:gd name="T9" fmla="*/ 129419001 h 644"/>
                  <a:gd name="T10" fmla="*/ 0 w 875"/>
                  <a:gd name="T11" fmla="*/ 217275687 h 64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875" h="644">
                    <a:moveTo>
                      <a:pt x="0" y="643"/>
                    </a:moveTo>
                    <a:lnTo>
                      <a:pt x="0" y="643"/>
                    </a:lnTo>
                    <a:cubicBezTo>
                      <a:pt x="0" y="643"/>
                      <a:pt x="58" y="347"/>
                      <a:pt x="324" y="236"/>
                    </a:cubicBezTo>
                    <a:cubicBezTo>
                      <a:pt x="589" y="122"/>
                      <a:pt x="874" y="0"/>
                      <a:pt x="874" y="0"/>
                    </a:cubicBezTo>
                    <a:cubicBezTo>
                      <a:pt x="617" y="383"/>
                      <a:pt x="617" y="383"/>
                      <a:pt x="617" y="383"/>
                    </a:cubicBezTo>
                    <a:lnTo>
                      <a:pt x="0" y="643"/>
                    </a:lnTo>
                  </a:path>
                </a:pathLst>
              </a:custGeom>
              <a:solidFill>
                <a:srgbClr val="0A5686"/>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lIns="243756" tIns="121878" rIns="243756" bIns="121878" anchor="ctr"/>
              <a:lstStyle/>
              <a:p>
                <a:endParaRPr lang="zh-CN" altLang="en-US"/>
              </a:p>
            </p:txBody>
          </p:sp>
          <p:sp>
            <p:nvSpPr>
              <p:cNvPr id="113" name="Freeform 23"/>
              <p:cNvSpPr>
                <a:spLocks noChangeArrowheads="1"/>
              </p:cNvSpPr>
              <p:nvPr/>
            </p:nvSpPr>
            <p:spPr bwMode="auto">
              <a:xfrm>
                <a:off x="14597357" y="4218063"/>
                <a:ext cx="1006418" cy="401719"/>
              </a:xfrm>
              <a:custGeom>
                <a:avLst/>
                <a:gdLst>
                  <a:gd name="T0" fmla="*/ 0 w 1071"/>
                  <a:gd name="T1" fmla="*/ 89228658 h 427"/>
                  <a:gd name="T2" fmla="*/ 0 w 1071"/>
                  <a:gd name="T3" fmla="*/ 89228658 h 427"/>
                  <a:gd name="T4" fmla="*/ 176003808 w 1071"/>
                  <a:gd name="T5" fmla="*/ 106531739 h 427"/>
                  <a:gd name="T6" fmla="*/ 362162008 w 1071"/>
                  <a:gd name="T7" fmla="*/ 26802278 h 427"/>
                  <a:gd name="T8" fmla="*/ 209850839 w 1071"/>
                  <a:gd name="T9" fmla="*/ 0 h 427"/>
                  <a:gd name="T10" fmla="*/ 0 w 1071"/>
                  <a:gd name="T11" fmla="*/ 89228658 h 42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071" h="427">
                    <a:moveTo>
                      <a:pt x="0" y="263"/>
                    </a:moveTo>
                    <a:lnTo>
                      <a:pt x="0" y="263"/>
                    </a:lnTo>
                    <a:cubicBezTo>
                      <a:pt x="0" y="263"/>
                      <a:pt x="254" y="426"/>
                      <a:pt x="520" y="314"/>
                    </a:cubicBezTo>
                    <a:cubicBezTo>
                      <a:pt x="786" y="200"/>
                      <a:pt x="1070" y="79"/>
                      <a:pt x="1070" y="79"/>
                    </a:cubicBezTo>
                    <a:cubicBezTo>
                      <a:pt x="620" y="0"/>
                      <a:pt x="620" y="0"/>
                      <a:pt x="620" y="0"/>
                    </a:cubicBezTo>
                    <a:lnTo>
                      <a:pt x="0" y="263"/>
                    </a:lnTo>
                  </a:path>
                </a:pathLst>
              </a:custGeom>
              <a:solidFill>
                <a:schemeClr val="accent1"/>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lIns="243756" tIns="121878" rIns="243756" bIns="121878" anchor="ctr"/>
              <a:lstStyle/>
              <a:p>
                <a:endParaRPr lang="zh-CN" altLang="en-US"/>
              </a:p>
            </p:txBody>
          </p:sp>
        </p:grpSp>
      </p:grpSp>
      <p:sp>
        <p:nvSpPr>
          <p:cNvPr id="59" name="Shape 1435"/>
          <p:cNvSpPr txBox="1">
            <a:spLocks/>
          </p:cNvSpPr>
          <p:nvPr/>
        </p:nvSpPr>
        <p:spPr>
          <a:xfrm>
            <a:off x="16006046" y="8963674"/>
            <a:ext cx="546633" cy="533902"/>
          </a:xfrm>
          <a:prstGeom prst="rect">
            <a:avLst/>
          </a:prstGeom>
          <a:extLst>
            <a:ext uri="{C572A759-6A51-4108-AA02-DFA0A04FC94B}">
              <ma14:wrappingTextBoxFlag xmlns:ma14="http://schemas.microsoft.com/office/mac/drawingml/2011/main" xmlns="" val="1"/>
            </a:ext>
          </a:extLst>
        </p:spPr>
        <p:txBody>
          <a:bodyPr lIns="63935" tIns="31967" rIns="63935" bIns="31967"/>
          <a:lstStyle>
            <a:lvl1pPr algn="ctr" defTabSz="408473">
              <a:defRPr sz="3500">
                <a:latin typeface="+mn-lt"/>
                <a:ea typeface="+mn-ea"/>
                <a:cs typeface="+mn-cs"/>
                <a:sym typeface="Helvetica Light"/>
              </a:defRPr>
            </a:lvl1pPr>
            <a:lvl2pPr indent="159837" algn="ctr" defTabSz="408473">
              <a:defRPr sz="3500">
                <a:latin typeface="+mn-lt"/>
                <a:ea typeface="+mn-ea"/>
                <a:cs typeface="+mn-cs"/>
                <a:sym typeface="Helvetica Light"/>
              </a:defRPr>
            </a:lvl2pPr>
            <a:lvl3pPr indent="319674" algn="ctr" defTabSz="408473">
              <a:defRPr sz="3500">
                <a:latin typeface="+mn-lt"/>
                <a:ea typeface="+mn-ea"/>
                <a:cs typeface="+mn-cs"/>
                <a:sym typeface="Helvetica Light"/>
              </a:defRPr>
            </a:lvl3pPr>
            <a:lvl4pPr indent="479511" algn="ctr" defTabSz="408473">
              <a:defRPr sz="3500">
                <a:latin typeface="+mn-lt"/>
                <a:ea typeface="+mn-ea"/>
                <a:cs typeface="+mn-cs"/>
                <a:sym typeface="Helvetica Light"/>
              </a:defRPr>
            </a:lvl4pPr>
            <a:lvl5pPr indent="639348" algn="ctr" defTabSz="408473">
              <a:defRPr sz="3500">
                <a:latin typeface="+mn-lt"/>
                <a:ea typeface="+mn-ea"/>
                <a:cs typeface="+mn-cs"/>
                <a:sym typeface="Helvetica Light"/>
              </a:defRPr>
            </a:lvl5pPr>
            <a:lvl6pPr indent="799186" algn="ctr" defTabSz="408473">
              <a:defRPr sz="3500">
                <a:latin typeface="+mn-lt"/>
                <a:ea typeface="+mn-ea"/>
                <a:cs typeface="+mn-cs"/>
                <a:sym typeface="Helvetica Light"/>
              </a:defRPr>
            </a:lvl6pPr>
            <a:lvl7pPr indent="959023" algn="ctr" defTabSz="408473">
              <a:defRPr sz="3500">
                <a:latin typeface="+mn-lt"/>
                <a:ea typeface="+mn-ea"/>
                <a:cs typeface="+mn-cs"/>
                <a:sym typeface="Helvetica Light"/>
              </a:defRPr>
            </a:lvl7pPr>
            <a:lvl8pPr indent="1118860" algn="ctr" defTabSz="408473">
              <a:defRPr sz="3500">
                <a:latin typeface="+mn-lt"/>
                <a:ea typeface="+mn-ea"/>
                <a:cs typeface="+mn-cs"/>
                <a:sym typeface="Helvetica Light"/>
              </a:defRPr>
            </a:lvl8pPr>
            <a:lvl9pPr indent="1278697" algn="ctr" defTabSz="408473">
              <a:defRPr sz="3500">
                <a:latin typeface="+mn-lt"/>
                <a:ea typeface="+mn-ea"/>
                <a:cs typeface="+mn-cs"/>
                <a:sym typeface="Helvetica Light"/>
              </a:defRPr>
            </a:lvl9pPr>
          </a:lstStyle>
          <a:p>
            <a:pPr>
              <a:defRPr sz="1800">
                <a:solidFill>
                  <a:srgbClr val="000000"/>
                </a:solidFill>
              </a:defRPr>
            </a:pPr>
            <a:fld id="{86CB4B4D-7CA3-9044-876B-883B54F8677D}" type="slidenum">
              <a:rPr lang="en-US" altLang="zh-CN" sz="2000" smtClean="0">
                <a:solidFill>
                  <a:schemeClr val="bg1">
                    <a:lumMod val="75000"/>
                  </a:schemeClr>
                </a:solidFill>
                <a:latin typeface="微软雅黑" pitchFamily="34" charset="-122"/>
                <a:ea typeface="微软雅黑" pitchFamily="34" charset="-122"/>
              </a:rPr>
              <a:pPr>
                <a:defRPr sz="1800">
                  <a:solidFill>
                    <a:srgbClr val="000000"/>
                  </a:solidFill>
                </a:defRPr>
              </a:pPr>
              <a:t>29</a:t>
            </a:fld>
            <a:endParaRPr lang="en-US" altLang="zh-CN" sz="2000">
              <a:solidFill>
                <a:schemeClr val="bg1">
                  <a:lumMod val="7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2102863062"/>
      </p:ext>
    </p:extLst>
  </p:cSld>
  <p:clrMapOvr>
    <a:masterClrMapping/>
  </p:clrMapOvr>
  <mc:AlternateContent xmlns:mc="http://schemas.openxmlformats.org/markup-compatibility/2006" xmlns:p14="http://schemas.microsoft.com/office/powerpoint/2010/main">
    <mc:Choice Requires="p14">
      <p:transition spd="slow" p14:dur="1200" advTm="0">
        <p14:flip dir="r"/>
      </p:transition>
    </mc:Choice>
    <mc:Fallback xmlns="">
      <p:transition spd="slow" advTm="0">
        <p:fade/>
      </p:transition>
    </mc:Fallback>
  </mc:AlternateContent>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200"/>
                                  </p:stCondLst>
                                  <p:iterate>
                                    <p:tmAbs val="0"/>
                                  </p:iterate>
                                  <p:childTnLst>
                                    <p:set>
                                      <p:cBhvr>
                                        <p:cTn id="6" fill="hold"/>
                                        <p:tgtEl>
                                          <p:spTgt spid="130"/>
                                        </p:tgtEl>
                                        <p:attrNameLst>
                                          <p:attrName>style.visibility</p:attrName>
                                        </p:attrNameLst>
                                      </p:cBhvr>
                                      <p:to>
                                        <p:strVal val="visible"/>
                                      </p:to>
                                    </p:set>
                                    <p:anim calcmode="lin" valueType="num">
                                      <p:cBhvr>
                                        <p:cTn id="7" dur="700" fill="hold"/>
                                        <p:tgtEl>
                                          <p:spTgt spid="130"/>
                                        </p:tgtEl>
                                        <p:attrNameLst>
                                          <p:attrName>ppt_x</p:attrName>
                                        </p:attrNameLst>
                                      </p:cBhvr>
                                      <p:tavLst>
                                        <p:tav tm="0">
                                          <p:val>
                                            <p:strVal val="0-#ppt_w/2"/>
                                          </p:val>
                                        </p:tav>
                                        <p:tav tm="100000">
                                          <p:val>
                                            <p:strVal val="#ppt_x"/>
                                          </p:val>
                                        </p:tav>
                                      </p:tavLst>
                                    </p:anim>
                                    <p:anim calcmode="lin" valueType="num">
                                      <p:cBhvr>
                                        <p:cTn id="8" dur="700" fill="hold"/>
                                        <p:tgtEl>
                                          <p:spTgt spid="130"/>
                                        </p:tgtEl>
                                        <p:attrNameLst>
                                          <p:attrName>ppt_y</p:attrName>
                                        </p:attrNameLst>
                                      </p:cBhvr>
                                      <p:tavLst>
                                        <p:tav tm="0">
                                          <p:val>
                                            <p:strVal val="#ppt_y"/>
                                          </p:val>
                                        </p:tav>
                                        <p:tav tm="100000">
                                          <p:val>
                                            <p:strVal val="#ppt_y"/>
                                          </p:val>
                                        </p:tav>
                                      </p:tavLst>
                                    </p:anim>
                                  </p:childTnLst>
                                </p:cTn>
                              </p:par>
                              <p:par>
                                <p:cTn id="9" presetID="53" presetClass="entr" presetSubtype="16" fill="hold" nodeType="withEffect">
                                  <p:stCondLst>
                                    <p:cond delay="500"/>
                                  </p:stCondLst>
                                  <p:childTnLst>
                                    <p:set>
                                      <p:cBhvr>
                                        <p:cTn id="10" dur="1" fill="hold">
                                          <p:stCondLst>
                                            <p:cond delay="0"/>
                                          </p:stCondLst>
                                        </p:cTn>
                                        <p:tgtEl>
                                          <p:spTgt spid="68"/>
                                        </p:tgtEl>
                                        <p:attrNameLst>
                                          <p:attrName>style.visibility</p:attrName>
                                        </p:attrNameLst>
                                      </p:cBhvr>
                                      <p:to>
                                        <p:strVal val="visible"/>
                                      </p:to>
                                    </p:set>
                                    <p:anim calcmode="lin" valueType="num">
                                      <p:cBhvr>
                                        <p:cTn id="11" dur="500" fill="hold"/>
                                        <p:tgtEl>
                                          <p:spTgt spid="68"/>
                                        </p:tgtEl>
                                        <p:attrNameLst>
                                          <p:attrName>ppt_w</p:attrName>
                                        </p:attrNameLst>
                                      </p:cBhvr>
                                      <p:tavLst>
                                        <p:tav tm="0">
                                          <p:val>
                                            <p:fltVal val="0"/>
                                          </p:val>
                                        </p:tav>
                                        <p:tav tm="100000">
                                          <p:val>
                                            <p:strVal val="#ppt_w"/>
                                          </p:val>
                                        </p:tav>
                                      </p:tavLst>
                                    </p:anim>
                                    <p:anim calcmode="lin" valueType="num">
                                      <p:cBhvr>
                                        <p:cTn id="12" dur="500" fill="hold"/>
                                        <p:tgtEl>
                                          <p:spTgt spid="68"/>
                                        </p:tgtEl>
                                        <p:attrNameLst>
                                          <p:attrName>ppt_h</p:attrName>
                                        </p:attrNameLst>
                                      </p:cBhvr>
                                      <p:tavLst>
                                        <p:tav tm="0">
                                          <p:val>
                                            <p:fltVal val="0"/>
                                          </p:val>
                                        </p:tav>
                                        <p:tav tm="100000">
                                          <p:val>
                                            <p:strVal val="#ppt_h"/>
                                          </p:val>
                                        </p:tav>
                                      </p:tavLst>
                                    </p:anim>
                                    <p:animEffect transition="in" filter="fade">
                                      <p:cBhvr>
                                        <p:cTn id="13" dur="500"/>
                                        <p:tgtEl>
                                          <p:spTgt spid="68"/>
                                        </p:tgtEl>
                                      </p:cBhvr>
                                    </p:animEffect>
                                  </p:childTnLst>
                                </p:cTn>
                              </p:par>
                              <p:par>
                                <p:cTn id="14" presetID="22" presetClass="entr" presetSubtype="2" fill="hold" nodeType="withEffect">
                                  <p:stCondLst>
                                    <p:cond delay="750"/>
                                  </p:stCondLst>
                                  <p:childTnLst>
                                    <p:set>
                                      <p:cBhvr>
                                        <p:cTn id="15" dur="1" fill="hold">
                                          <p:stCondLst>
                                            <p:cond delay="0"/>
                                          </p:stCondLst>
                                        </p:cTn>
                                        <p:tgtEl>
                                          <p:spTgt spid="2"/>
                                        </p:tgtEl>
                                        <p:attrNameLst>
                                          <p:attrName>style.visibility</p:attrName>
                                        </p:attrNameLst>
                                      </p:cBhvr>
                                      <p:to>
                                        <p:strVal val="visible"/>
                                      </p:to>
                                    </p:set>
                                    <p:animEffect transition="in" filter="wipe(right)">
                                      <p:cBhvr>
                                        <p:cTn id="16" dur="500"/>
                                        <p:tgtEl>
                                          <p:spTgt spid="2"/>
                                        </p:tgtEl>
                                      </p:cBhvr>
                                    </p:animEffect>
                                  </p:childTnLst>
                                </p:cTn>
                              </p:par>
                              <p:par>
                                <p:cTn id="17" presetID="22" presetClass="entr" presetSubtype="8" fill="hold" nodeType="withEffect">
                                  <p:stCondLst>
                                    <p:cond delay="750"/>
                                  </p:stCondLst>
                                  <p:childTnLst>
                                    <p:set>
                                      <p:cBhvr>
                                        <p:cTn id="18" dur="1" fill="hold">
                                          <p:stCondLst>
                                            <p:cond delay="0"/>
                                          </p:stCondLst>
                                        </p:cTn>
                                        <p:tgtEl>
                                          <p:spTgt spid="3"/>
                                        </p:tgtEl>
                                        <p:attrNameLst>
                                          <p:attrName>style.visibility</p:attrName>
                                        </p:attrNameLst>
                                      </p:cBhvr>
                                      <p:to>
                                        <p:strVal val="visible"/>
                                      </p:to>
                                    </p:set>
                                    <p:animEffect transition="in" filter="wipe(left)">
                                      <p:cBhvr>
                                        <p:cTn id="1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0" grpId="0" animBg="1" advAuto="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descr="C:\Users\Administrator\Desktop\美食\is09ai9ef.jpg"/>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p:blipFill>
        <p:spPr bwMode="auto">
          <a:xfrm>
            <a:off x="0" y="0"/>
            <a:ext cx="17124997" cy="9577388"/>
          </a:xfrm>
          <a:prstGeom prst="rect">
            <a:avLst/>
          </a:prstGeom>
          <a:noFill/>
          <a:extLst>
            <a:ext uri="{909E8E84-426E-40DD-AFC4-6F175D3DCCD1}">
              <a14:hiddenFill xmlns:a14="http://schemas.microsoft.com/office/drawing/2010/main">
                <a:solidFill>
                  <a:srgbClr val="FFFFFF"/>
                </a:solidFill>
              </a14:hiddenFill>
            </a:ext>
          </a:extLst>
        </p:spPr>
      </p:pic>
      <p:grpSp>
        <p:nvGrpSpPr>
          <p:cNvPr id="4" name="组合 3"/>
          <p:cNvGrpSpPr/>
          <p:nvPr/>
        </p:nvGrpSpPr>
        <p:grpSpPr>
          <a:xfrm>
            <a:off x="1475364" y="0"/>
            <a:ext cx="2251336" cy="1187118"/>
            <a:chOff x="395536" y="0"/>
            <a:chExt cx="1219316" cy="639165"/>
          </a:xfrm>
        </p:grpSpPr>
        <p:sp>
          <p:nvSpPr>
            <p:cNvPr id="5" name="矩形 4"/>
            <p:cNvSpPr/>
            <p:nvPr/>
          </p:nvSpPr>
          <p:spPr bwMode="auto">
            <a:xfrm>
              <a:off x="395536" y="0"/>
              <a:ext cx="1219316" cy="639165"/>
            </a:xfrm>
            <a:prstGeom prst="rect">
              <a:avLst/>
            </a:prstGeom>
            <a:solidFill>
              <a:schemeClr val="tx2">
                <a:lumMod val="50000"/>
                <a:lumOff val="50000"/>
              </a:schemeClr>
            </a:solidFill>
            <a:ln w="12700">
              <a:miter lim="400000"/>
            </a:ln>
            <a:extLst/>
          </p:spPr>
          <p:txBody>
            <a:bodyPr lIns="50800" tIns="50800" rIns="50800" bIns="50800" anchor="ctr"/>
            <a:lstStyle/>
            <a:p>
              <a:pPr defTabSz="577190"/>
              <a:endParaRPr lang="zh-CN" altLang="en-US" sz="2200">
                <a:solidFill>
                  <a:schemeClr val="tx1">
                    <a:lumMod val="85000"/>
                    <a:lumOff val="15000"/>
                  </a:schemeClr>
                </a:solidFill>
                <a:latin typeface="微软雅黑" pitchFamily="34" charset="-122"/>
                <a:ea typeface="微软雅黑" pitchFamily="34" charset="-122"/>
              </a:endParaRPr>
            </a:p>
          </p:txBody>
        </p:sp>
        <p:sp>
          <p:nvSpPr>
            <p:cNvPr id="6" name="TextBox 5"/>
            <p:cNvSpPr txBox="1"/>
            <p:nvPr/>
          </p:nvSpPr>
          <p:spPr>
            <a:xfrm>
              <a:off x="587946" y="88161"/>
              <a:ext cx="834496" cy="430852"/>
            </a:xfrm>
            <a:prstGeom prst="rect">
              <a:avLst/>
            </a:prstGeom>
            <a:noFill/>
          </p:spPr>
          <p:txBody>
            <a:bodyPr wrap="none" rtlCol="0">
              <a:spAutoFit/>
            </a:bodyPr>
            <a:lstStyle/>
            <a:p>
              <a:r>
                <a:rPr lang="zh-CN" altLang="en-US" sz="4600" b="1" dirty="0">
                  <a:solidFill>
                    <a:schemeClr val="tx1">
                      <a:lumMod val="85000"/>
                      <a:lumOff val="15000"/>
                    </a:schemeClr>
                  </a:solidFill>
                  <a:latin typeface="微软雅黑" panose="020B0503020204020204" pitchFamily="34" charset="-122"/>
                  <a:ea typeface="微软雅黑" panose="020B0503020204020204" pitchFamily="34" charset="-122"/>
                </a:rPr>
                <a:t>简 介</a:t>
              </a:r>
            </a:p>
          </p:txBody>
        </p:sp>
      </p:grpSp>
      <p:sp>
        <p:nvSpPr>
          <p:cNvPr id="8" name="Shape 120"/>
          <p:cNvSpPr/>
          <p:nvPr/>
        </p:nvSpPr>
        <p:spPr>
          <a:xfrm>
            <a:off x="1475364" y="1939384"/>
            <a:ext cx="13861618" cy="203132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l" defTabSz="452872">
              <a:spcBef>
                <a:spcPts val="1189"/>
              </a:spcBef>
              <a:defRPr sz="1800"/>
            </a:pPr>
            <a:r>
              <a:rPr lang="en-US" altLang="zh-CN" sz="2400" b="1" dirty="0">
                <a:solidFill>
                  <a:schemeClr val="tx2">
                    <a:lumMod val="50000"/>
                    <a:lumOff val="50000"/>
                  </a:schemeClr>
                </a:solidFill>
                <a:latin typeface="微软雅黑" pitchFamily="34" charset="-122"/>
                <a:ea typeface="微软雅黑" pitchFamily="34" charset="-122"/>
                <a:cs typeface="Lato"/>
                <a:sym typeface="Lato"/>
              </a:rPr>
              <a:t>1.</a:t>
            </a:r>
            <a:r>
              <a:rPr lang="zh-CN" altLang="en-US" sz="2400" b="1" dirty="0">
                <a:solidFill>
                  <a:schemeClr val="tx2">
                    <a:lumMod val="50000"/>
                    <a:lumOff val="50000"/>
                  </a:schemeClr>
                </a:solidFill>
                <a:latin typeface="微软雅黑" pitchFamily="34" charset="-122"/>
                <a:ea typeface="微软雅黑" pitchFamily="34" charset="-122"/>
                <a:cs typeface="Lato"/>
                <a:sym typeface="Lato"/>
              </a:rPr>
              <a:t>如何修改图片</a:t>
            </a:r>
            <a:r>
              <a:rPr lang="zh-CN" altLang="en-US" sz="2000" dirty="0">
                <a:solidFill>
                  <a:schemeClr val="tx2">
                    <a:lumMod val="50000"/>
                    <a:lumOff val="50000"/>
                  </a:schemeClr>
                </a:solidFill>
                <a:latin typeface="微软雅黑" pitchFamily="34" charset="-122"/>
                <a:ea typeface="微软雅黑" pitchFamily="34" charset="-122"/>
                <a:cs typeface="Lato"/>
                <a:sym typeface="Lato"/>
              </a:rPr>
              <a:t>：第一，选中需要替换的图片</a:t>
            </a:r>
            <a:r>
              <a:rPr lang="en-US" altLang="zh-CN" sz="2000" dirty="0">
                <a:solidFill>
                  <a:schemeClr val="tx2">
                    <a:lumMod val="50000"/>
                    <a:lumOff val="50000"/>
                  </a:schemeClr>
                </a:solidFill>
                <a:latin typeface="微软雅黑" pitchFamily="34" charset="-122"/>
                <a:ea typeface="微软雅黑" pitchFamily="34" charset="-122"/>
                <a:cs typeface="Lato"/>
                <a:sym typeface="Lato"/>
              </a:rPr>
              <a:t>——</a:t>
            </a:r>
            <a:r>
              <a:rPr lang="zh-CN" altLang="en-US" sz="2000" dirty="0">
                <a:solidFill>
                  <a:schemeClr val="tx2">
                    <a:lumMod val="50000"/>
                    <a:lumOff val="50000"/>
                  </a:schemeClr>
                </a:solidFill>
                <a:latin typeface="微软雅黑" pitchFamily="34" charset="-122"/>
                <a:ea typeface="微软雅黑" pitchFamily="34" charset="-122"/>
                <a:cs typeface="Lato"/>
                <a:sym typeface="Lato"/>
              </a:rPr>
              <a:t>右键更换图片</a:t>
            </a:r>
            <a:r>
              <a:rPr lang="en-US" altLang="zh-CN" sz="2000" dirty="0">
                <a:solidFill>
                  <a:schemeClr val="tx2">
                    <a:lumMod val="50000"/>
                    <a:lumOff val="50000"/>
                  </a:schemeClr>
                </a:solidFill>
                <a:latin typeface="微软雅黑" pitchFamily="34" charset="-122"/>
                <a:ea typeface="微软雅黑" pitchFamily="34" charset="-122"/>
                <a:cs typeface="Lato"/>
                <a:sym typeface="Lato"/>
              </a:rPr>
              <a:t>——</a:t>
            </a:r>
            <a:r>
              <a:rPr lang="zh-CN" altLang="en-US" sz="2000" dirty="0">
                <a:solidFill>
                  <a:schemeClr val="tx2">
                    <a:lumMod val="50000"/>
                    <a:lumOff val="50000"/>
                  </a:schemeClr>
                </a:solidFill>
                <a:latin typeface="微软雅黑" pitchFamily="34" charset="-122"/>
                <a:ea typeface="微软雅黑" pitchFamily="34" charset="-122"/>
                <a:cs typeface="Lato"/>
                <a:sym typeface="Lato"/>
              </a:rPr>
              <a:t>双击图片在格式工具栏中即可看到图片的裁切工具。第二，选中需要替换的图片</a:t>
            </a:r>
            <a:r>
              <a:rPr lang="en-US" altLang="zh-CN" sz="2000" dirty="0">
                <a:solidFill>
                  <a:schemeClr val="tx2">
                    <a:lumMod val="50000"/>
                    <a:lumOff val="50000"/>
                  </a:schemeClr>
                </a:solidFill>
                <a:latin typeface="微软雅黑" pitchFamily="34" charset="-122"/>
                <a:ea typeface="微软雅黑" pitchFamily="34" charset="-122"/>
                <a:cs typeface="Lato"/>
                <a:sym typeface="Lato"/>
              </a:rPr>
              <a:t>——</a:t>
            </a:r>
            <a:r>
              <a:rPr lang="zh-CN" altLang="en-US" sz="2000" dirty="0">
                <a:solidFill>
                  <a:schemeClr val="tx2">
                    <a:lumMod val="50000"/>
                    <a:lumOff val="50000"/>
                  </a:schemeClr>
                </a:solidFill>
                <a:latin typeface="微软雅黑" pitchFamily="34" charset="-122"/>
                <a:ea typeface="微软雅黑" pitchFamily="34" charset="-122"/>
                <a:cs typeface="Lato"/>
                <a:sym typeface="Lato"/>
              </a:rPr>
              <a:t>右键</a:t>
            </a:r>
            <a:r>
              <a:rPr lang="en-US" altLang="zh-CN" sz="2000" dirty="0">
                <a:solidFill>
                  <a:schemeClr val="tx2">
                    <a:lumMod val="50000"/>
                    <a:lumOff val="50000"/>
                  </a:schemeClr>
                </a:solidFill>
                <a:latin typeface="微软雅黑" pitchFamily="34" charset="-122"/>
                <a:ea typeface="微软雅黑" pitchFamily="34" charset="-122"/>
                <a:cs typeface="Lato"/>
                <a:sym typeface="Lato"/>
              </a:rPr>
              <a:t>——</a:t>
            </a:r>
            <a:r>
              <a:rPr lang="zh-CN" altLang="en-US" sz="2000" dirty="0">
                <a:solidFill>
                  <a:schemeClr val="tx2">
                    <a:lumMod val="50000"/>
                    <a:lumOff val="50000"/>
                  </a:schemeClr>
                </a:solidFill>
                <a:latin typeface="微软雅黑" pitchFamily="34" charset="-122"/>
                <a:ea typeface="微软雅黑" pitchFamily="34" charset="-122"/>
                <a:cs typeface="Lato"/>
                <a:sym typeface="Lato"/>
              </a:rPr>
              <a:t>设置图片格式</a:t>
            </a:r>
            <a:r>
              <a:rPr lang="en-US" altLang="zh-CN" sz="2000" dirty="0">
                <a:solidFill>
                  <a:schemeClr val="tx2">
                    <a:lumMod val="50000"/>
                    <a:lumOff val="50000"/>
                  </a:schemeClr>
                </a:solidFill>
                <a:latin typeface="微软雅黑" pitchFamily="34" charset="-122"/>
                <a:ea typeface="微软雅黑" pitchFamily="34" charset="-122"/>
                <a:cs typeface="Lato"/>
                <a:sym typeface="Lato"/>
              </a:rPr>
              <a:t>——</a:t>
            </a:r>
            <a:r>
              <a:rPr lang="zh-CN" altLang="en-US" sz="2000" dirty="0">
                <a:solidFill>
                  <a:schemeClr val="tx2">
                    <a:lumMod val="50000"/>
                    <a:lumOff val="50000"/>
                  </a:schemeClr>
                </a:solidFill>
                <a:latin typeface="微软雅黑" pitchFamily="34" charset="-122"/>
                <a:ea typeface="微软雅黑" pitchFamily="34" charset="-122"/>
                <a:cs typeface="Lato"/>
                <a:sym typeface="Lato"/>
              </a:rPr>
              <a:t>填充</a:t>
            </a:r>
            <a:r>
              <a:rPr lang="en-US" altLang="zh-CN" sz="2000" dirty="0">
                <a:solidFill>
                  <a:schemeClr val="tx2">
                    <a:lumMod val="50000"/>
                    <a:lumOff val="50000"/>
                  </a:schemeClr>
                </a:solidFill>
                <a:latin typeface="微软雅黑" pitchFamily="34" charset="-122"/>
                <a:ea typeface="微软雅黑" pitchFamily="34" charset="-122"/>
                <a:cs typeface="Lato"/>
                <a:sym typeface="Lato"/>
              </a:rPr>
              <a:t>——</a:t>
            </a:r>
            <a:r>
              <a:rPr lang="zh-CN" altLang="en-US" sz="2000" dirty="0">
                <a:solidFill>
                  <a:schemeClr val="tx2">
                    <a:lumMod val="50000"/>
                    <a:lumOff val="50000"/>
                  </a:schemeClr>
                </a:solidFill>
                <a:latin typeface="微软雅黑" pitchFamily="34" charset="-122"/>
                <a:ea typeface="微软雅黑" pitchFamily="34" charset="-122"/>
                <a:cs typeface="Lato"/>
                <a:sym typeface="Lato"/>
              </a:rPr>
              <a:t>图片或纹理填充中选择“文件”即可替换图片。</a:t>
            </a:r>
          </a:p>
          <a:p>
            <a:pPr algn="l" defTabSz="452872">
              <a:spcBef>
                <a:spcPts val="1189"/>
              </a:spcBef>
              <a:defRPr sz="1800"/>
            </a:pPr>
            <a:r>
              <a:rPr lang="en-US" altLang="zh-CN" sz="2400" b="1" dirty="0">
                <a:solidFill>
                  <a:schemeClr val="tx2">
                    <a:lumMod val="50000"/>
                    <a:lumOff val="50000"/>
                  </a:schemeClr>
                </a:solidFill>
                <a:latin typeface="微软雅黑" pitchFamily="34" charset="-122"/>
                <a:ea typeface="微软雅黑" pitchFamily="34" charset="-122"/>
                <a:cs typeface="Lato"/>
                <a:sym typeface="Lato"/>
              </a:rPr>
              <a:t>2.</a:t>
            </a:r>
            <a:r>
              <a:rPr lang="zh-CN" altLang="en-US" sz="2400" b="1" dirty="0">
                <a:solidFill>
                  <a:schemeClr val="tx2">
                    <a:lumMod val="50000"/>
                    <a:lumOff val="50000"/>
                  </a:schemeClr>
                </a:solidFill>
                <a:latin typeface="微软雅黑" pitchFamily="34" charset="-122"/>
                <a:ea typeface="微软雅黑" pitchFamily="34" charset="-122"/>
                <a:cs typeface="Lato"/>
                <a:sym typeface="Lato"/>
              </a:rPr>
              <a:t>幻灯片母板问题</a:t>
            </a:r>
            <a:r>
              <a:rPr lang="zh-CN" altLang="en-US" sz="2000" dirty="0">
                <a:solidFill>
                  <a:schemeClr val="tx2">
                    <a:lumMod val="50000"/>
                    <a:lumOff val="50000"/>
                  </a:schemeClr>
                </a:solidFill>
                <a:latin typeface="微软雅黑" pitchFamily="34" charset="-122"/>
                <a:ea typeface="微软雅黑" pitchFamily="34" charset="-122"/>
                <a:cs typeface="Lato"/>
                <a:sym typeface="Lato"/>
              </a:rPr>
              <a:t>：本</a:t>
            </a:r>
            <a:r>
              <a:rPr lang="en-US" altLang="zh-CN" sz="2000" dirty="0">
                <a:solidFill>
                  <a:schemeClr val="tx2">
                    <a:lumMod val="50000"/>
                    <a:lumOff val="50000"/>
                  </a:schemeClr>
                </a:solidFill>
                <a:latin typeface="微软雅黑" pitchFamily="34" charset="-122"/>
                <a:ea typeface="微软雅黑" pitchFamily="34" charset="-122"/>
                <a:cs typeface="Lato"/>
                <a:sym typeface="Lato"/>
              </a:rPr>
              <a:t>PPT</a:t>
            </a:r>
            <a:r>
              <a:rPr lang="zh-CN" altLang="en-US" sz="2000" dirty="0">
                <a:solidFill>
                  <a:schemeClr val="tx2">
                    <a:lumMod val="50000"/>
                    <a:lumOff val="50000"/>
                  </a:schemeClr>
                </a:solidFill>
                <a:latin typeface="微软雅黑" pitchFamily="34" charset="-122"/>
                <a:ea typeface="微软雅黑" pitchFamily="34" charset="-122"/>
                <a:cs typeface="Lato"/>
                <a:sym typeface="Lato"/>
              </a:rPr>
              <a:t>中封面、封底、目录页、页面标题都在</a:t>
            </a:r>
            <a:r>
              <a:rPr lang="en-US" altLang="zh-CN" sz="2000" dirty="0" err="1">
                <a:solidFill>
                  <a:schemeClr val="tx2">
                    <a:lumMod val="50000"/>
                    <a:lumOff val="50000"/>
                  </a:schemeClr>
                </a:solidFill>
                <a:latin typeface="微软雅黑" pitchFamily="34" charset="-122"/>
                <a:ea typeface="微软雅黑" pitchFamily="34" charset="-122"/>
                <a:cs typeface="Lato"/>
                <a:sym typeface="Lato"/>
              </a:rPr>
              <a:t>ppt</a:t>
            </a:r>
            <a:r>
              <a:rPr lang="zh-CN" altLang="en-US" sz="2000" dirty="0">
                <a:solidFill>
                  <a:schemeClr val="tx2">
                    <a:lumMod val="50000"/>
                    <a:lumOff val="50000"/>
                  </a:schemeClr>
                </a:solidFill>
                <a:latin typeface="微软雅黑" pitchFamily="34" charset="-122"/>
                <a:ea typeface="微软雅黑" pitchFamily="34" charset="-122"/>
                <a:cs typeface="Lato"/>
                <a:sym typeface="Lato"/>
              </a:rPr>
              <a:t>视图</a:t>
            </a:r>
            <a:r>
              <a:rPr lang="en-US" altLang="zh-CN" sz="2000" dirty="0">
                <a:solidFill>
                  <a:schemeClr val="tx2">
                    <a:lumMod val="50000"/>
                    <a:lumOff val="50000"/>
                  </a:schemeClr>
                </a:solidFill>
                <a:latin typeface="微软雅黑" pitchFamily="34" charset="-122"/>
                <a:ea typeface="微软雅黑" pitchFamily="34" charset="-122"/>
                <a:cs typeface="Lato"/>
                <a:sym typeface="Lato"/>
              </a:rPr>
              <a:t>——</a:t>
            </a:r>
            <a:r>
              <a:rPr lang="zh-CN" altLang="en-US" sz="2000" dirty="0">
                <a:solidFill>
                  <a:schemeClr val="tx2">
                    <a:lumMod val="50000"/>
                    <a:lumOff val="50000"/>
                  </a:schemeClr>
                </a:solidFill>
                <a:latin typeface="微软雅黑" pitchFamily="34" charset="-122"/>
                <a:ea typeface="微软雅黑" pitchFamily="34" charset="-122"/>
                <a:cs typeface="Lato"/>
                <a:sym typeface="Lato"/>
              </a:rPr>
              <a:t>幻灯片母板中统一修改。</a:t>
            </a:r>
          </a:p>
          <a:p>
            <a:pPr algn="l" defTabSz="452872">
              <a:spcBef>
                <a:spcPts val="1189"/>
              </a:spcBef>
              <a:defRPr sz="1800"/>
            </a:pPr>
            <a:r>
              <a:rPr lang="en-US" altLang="zh-CN" sz="2400" b="1" dirty="0">
                <a:solidFill>
                  <a:schemeClr val="tx2">
                    <a:lumMod val="50000"/>
                    <a:lumOff val="50000"/>
                  </a:schemeClr>
                </a:solidFill>
                <a:latin typeface="微软雅黑" pitchFamily="34" charset="-122"/>
                <a:ea typeface="微软雅黑" pitchFamily="34" charset="-122"/>
                <a:cs typeface="Lato"/>
                <a:sym typeface="Lato"/>
              </a:rPr>
              <a:t>3.</a:t>
            </a:r>
            <a:r>
              <a:rPr lang="zh-CN" altLang="en-US" sz="2400" b="1" dirty="0">
                <a:solidFill>
                  <a:schemeClr val="tx2">
                    <a:lumMod val="50000"/>
                    <a:lumOff val="50000"/>
                  </a:schemeClr>
                </a:solidFill>
                <a:latin typeface="微软雅黑" pitchFamily="34" charset="-122"/>
                <a:ea typeface="微软雅黑" pitchFamily="34" charset="-122"/>
                <a:cs typeface="Lato"/>
                <a:sym typeface="Lato"/>
              </a:rPr>
              <a:t>字体问题</a:t>
            </a:r>
            <a:r>
              <a:rPr lang="zh-CN" altLang="en-US" sz="2000" dirty="0">
                <a:solidFill>
                  <a:schemeClr val="tx2">
                    <a:lumMod val="50000"/>
                    <a:lumOff val="50000"/>
                  </a:schemeClr>
                </a:solidFill>
                <a:latin typeface="微软雅黑" pitchFamily="34" charset="-122"/>
                <a:ea typeface="微软雅黑" pitchFamily="34" charset="-122"/>
                <a:cs typeface="Lato"/>
                <a:sym typeface="Lato"/>
              </a:rPr>
              <a:t>：本</a:t>
            </a:r>
            <a:r>
              <a:rPr lang="en-US" altLang="zh-CN" sz="2000" dirty="0" err="1">
                <a:solidFill>
                  <a:schemeClr val="tx2">
                    <a:lumMod val="50000"/>
                    <a:lumOff val="50000"/>
                  </a:schemeClr>
                </a:solidFill>
                <a:latin typeface="微软雅黑" pitchFamily="34" charset="-122"/>
                <a:ea typeface="微软雅黑" pitchFamily="34" charset="-122"/>
                <a:cs typeface="Lato"/>
                <a:sym typeface="Lato"/>
              </a:rPr>
              <a:t>ppt</a:t>
            </a:r>
            <a:r>
              <a:rPr lang="zh-CN" altLang="en-US" sz="2000" dirty="0">
                <a:solidFill>
                  <a:schemeClr val="tx2">
                    <a:lumMod val="50000"/>
                    <a:lumOff val="50000"/>
                  </a:schemeClr>
                </a:solidFill>
                <a:latin typeface="微软雅黑" pitchFamily="34" charset="-122"/>
                <a:ea typeface="微软雅黑" pitchFamily="34" charset="-122"/>
                <a:cs typeface="Lato"/>
                <a:sym typeface="Lato"/>
              </a:rPr>
              <a:t>中使用的字体为微软雅黑，如果您电脑中无此字体请先将此字体拷贝到</a:t>
            </a:r>
            <a:r>
              <a:rPr lang="en-US" altLang="zh-CN" sz="2000" dirty="0">
                <a:solidFill>
                  <a:schemeClr val="tx2">
                    <a:lumMod val="50000"/>
                    <a:lumOff val="50000"/>
                  </a:schemeClr>
                </a:solidFill>
                <a:latin typeface="微软雅黑" pitchFamily="34" charset="-122"/>
                <a:ea typeface="微软雅黑" pitchFamily="34" charset="-122"/>
                <a:cs typeface="Lato"/>
                <a:sym typeface="Lato"/>
              </a:rPr>
              <a:t>C</a:t>
            </a:r>
            <a:r>
              <a:rPr lang="zh-CN" altLang="en-US" sz="2000" dirty="0">
                <a:solidFill>
                  <a:schemeClr val="tx2">
                    <a:lumMod val="50000"/>
                    <a:lumOff val="50000"/>
                  </a:schemeClr>
                </a:solidFill>
                <a:latin typeface="微软雅黑" pitchFamily="34" charset="-122"/>
                <a:ea typeface="微软雅黑" pitchFamily="34" charset="-122"/>
                <a:cs typeface="Lato"/>
                <a:sym typeface="Lato"/>
              </a:rPr>
              <a:t>盘</a:t>
            </a:r>
            <a:r>
              <a:rPr lang="en-US" altLang="zh-CN" sz="2000" dirty="0">
                <a:solidFill>
                  <a:schemeClr val="tx2">
                    <a:lumMod val="50000"/>
                    <a:lumOff val="50000"/>
                  </a:schemeClr>
                </a:solidFill>
                <a:latin typeface="微软雅黑" pitchFamily="34" charset="-122"/>
                <a:ea typeface="微软雅黑" pitchFamily="34" charset="-122"/>
                <a:cs typeface="Lato"/>
                <a:sym typeface="Lato"/>
              </a:rPr>
              <a:t>—window—Fonts</a:t>
            </a:r>
            <a:r>
              <a:rPr lang="zh-CN" altLang="en-US" sz="2000" dirty="0">
                <a:solidFill>
                  <a:schemeClr val="tx2">
                    <a:lumMod val="50000"/>
                    <a:lumOff val="50000"/>
                  </a:schemeClr>
                </a:solidFill>
                <a:latin typeface="微软雅黑" pitchFamily="34" charset="-122"/>
                <a:ea typeface="微软雅黑" pitchFamily="34" charset="-122"/>
                <a:cs typeface="Lato"/>
                <a:sym typeface="Lato"/>
              </a:rPr>
              <a:t>字体安装文件夹中，字体即安装成功。</a:t>
            </a:r>
          </a:p>
        </p:txBody>
      </p:sp>
      <p:sp>
        <p:nvSpPr>
          <p:cNvPr id="9" name="Shape 1435"/>
          <p:cNvSpPr txBox="1">
            <a:spLocks/>
          </p:cNvSpPr>
          <p:nvPr/>
        </p:nvSpPr>
        <p:spPr>
          <a:xfrm>
            <a:off x="15785322" y="8963674"/>
            <a:ext cx="546633" cy="533902"/>
          </a:xfrm>
          <a:prstGeom prst="rect">
            <a:avLst/>
          </a:prstGeom>
          <a:extLst>
            <a:ext uri="{C572A759-6A51-4108-AA02-DFA0A04FC94B}">
              <ma14:wrappingTextBoxFlag xmlns:ma14="http://schemas.microsoft.com/office/mac/drawingml/2011/main" xmlns="" val="1"/>
            </a:ext>
          </a:extLst>
        </p:spPr>
        <p:txBody>
          <a:bodyPr lIns="63935" tIns="31967" rIns="63935" bIns="31967"/>
          <a:lstStyle>
            <a:lvl1pPr algn="ctr" defTabSz="408473">
              <a:defRPr sz="3500">
                <a:latin typeface="+mn-lt"/>
                <a:ea typeface="+mn-ea"/>
                <a:cs typeface="+mn-cs"/>
                <a:sym typeface="Helvetica Light"/>
              </a:defRPr>
            </a:lvl1pPr>
            <a:lvl2pPr indent="159837" algn="ctr" defTabSz="408473">
              <a:defRPr sz="3500">
                <a:latin typeface="+mn-lt"/>
                <a:ea typeface="+mn-ea"/>
                <a:cs typeface="+mn-cs"/>
                <a:sym typeface="Helvetica Light"/>
              </a:defRPr>
            </a:lvl2pPr>
            <a:lvl3pPr indent="319674" algn="ctr" defTabSz="408473">
              <a:defRPr sz="3500">
                <a:latin typeface="+mn-lt"/>
                <a:ea typeface="+mn-ea"/>
                <a:cs typeface="+mn-cs"/>
                <a:sym typeface="Helvetica Light"/>
              </a:defRPr>
            </a:lvl3pPr>
            <a:lvl4pPr indent="479511" algn="ctr" defTabSz="408473">
              <a:defRPr sz="3500">
                <a:latin typeface="+mn-lt"/>
                <a:ea typeface="+mn-ea"/>
                <a:cs typeface="+mn-cs"/>
                <a:sym typeface="Helvetica Light"/>
              </a:defRPr>
            </a:lvl4pPr>
            <a:lvl5pPr indent="639348" algn="ctr" defTabSz="408473">
              <a:defRPr sz="3500">
                <a:latin typeface="+mn-lt"/>
                <a:ea typeface="+mn-ea"/>
                <a:cs typeface="+mn-cs"/>
                <a:sym typeface="Helvetica Light"/>
              </a:defRPr>
            </a:lvl5pPr>
            <a:lvl6pPr indent="799186" algn="ctr" defTabSz="408473">
              <a:defRPr sz="3500">
                <a:latin typeface="+mn-lt"/>
                <a:ea typeface="+mn-ea"/>
                <a:cs typeface="+mn-cs"/>
                <a:sym typeface="Helvetica Light"/>
              </a:defRPr>
            </a:lvl6pPr>
            <a:lvl7pPr indent="959023" algn="ctr" defTabSz="408473">
              <a:defRPr sz="3500">
                <a:latin typeface="+mn-lt"/>
                <a:ea typeface="+mn-ea"/>
                <a:cs typeface="+mn-cs"/>
                <a:sym typeface="Helvetica Light"/>
              </a:defRPr>
            </a:lvl7pPr>
            <a:lvl8pPr indent="1118860" algn="ctr" defTabSz="408473">
              <a:defRPr sz="3500">
                <a:latin typeface="+mn-lt"/>
                <a:ea typeface="+mn-ea"/>
                <a:cs typeface="+mn-cs"/>
                <a:sym typeface="Helvetica Light"/>
              </a:defRPr>
            </a:lvl8pPr>
            <a:lvl9pPr indent="1278697" algn="ctr" defTabSz="408473">
              <a:defRPr sz="3500">
                <a:latin typeface="+mn-lt"/>
                <a:ea typeface="+mn-ea"/>
                <a:cs typeface="+mn-cs"/>
                <a:sym typeface="Helvetica Light"/>
              </a:defRPr>
            </a:lvl9pPr>
          </a:lstStyle>
          <a:p>
            <a:pPr>
              <a:defRPr sz="1800">
                <a:solidFill>
                  <a:srgbClr val="000000"/>
                </a:solidFill>
              </a:defRPr>
            </a:pPr>
            <a:fld id="{86CB4B4D-7CA3-9044-876B-883B54F8677D}" type="slidenum">
              <a:rPr lang="en-US" altLang="zh-CN" sz="1400" smtClean="0">
                <a:solidFill>
                  <a:schemeClr val="tx1">
                    <a:lumMod val="85000"/>
                    <a:lumOff val="15000"/>
                  </a:schemeClr>
                </a:solidFill>
              </a:rPr>
              <a:pPr>
                <a:defRPr sz="1800">
                  <a:solidFill>
                    <a:srgbClr val="000000"/>
                  </a:solidFill>
                </a:defRPr>
              </a:pPr>
              <a:t>3</a:t>
            </a:fld>
            <a:endParaRPr lang="en-US" altLang="zh-CN" sz="1400">
              <a:solidFill>
                <a:schemeClr val="tx1">
                  <a:lumMod val="85000"/>
                  <a:lumOff val="15000"/>
                </a:schemeClr>
              </a:solidFill>
            </a:endParaRPr>
          </a:p>
        </p:txBody>
      </p:sp>
    </p:spTree>
    <p:extLst>
      <p:ext uri="{BB962C8B-B14F-4D97-AF65-F5344CB8AC3E}">
        <p14:creationId xmlns:p14="http://schemas.microsoft.com/office/powerpoint/2010/main" val="2841796133"/>
      </p:ext>
    </p:extLst>
  </p:cSld>
  <p:clrMapOvr>
    <a:masterClrMapping/>
  </p:clrMapOvr>
  <mc:AlternateContent xmlns:mc="http://schemas.openxmlformats.org/markup-compatibility/2006" xmlns:p14="http://schemas.microsoft.com/office/powerpoint/2010/main">
    <mc:Choice Requires="p14">
      <p:transition spd="slow" p14:dur="200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120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1700"/>
                            </p:stCondLst>
                            <p:childTnLst>
                              <p:par>
                                <p:cTn id="10" presetID="2" presetClass="entr" presetSubtype="8" fill="hold" grpId="0" nodeType="afterEffect">
                                  <p:stCondLst>
                                    <p:cond delay="200"/>
                                  </p:stCondLst>
                                  <p:iterate>
                                    <p:tmAbs val="0"/>
                                  </p:iterate>
                                  <p:childTnLst>
                                    <p:set>
                                      <p:cBhvr>
                                        <p:cTn id="11" fill="hold"/>
                                        <p:tgtEl>
                                          <p:spTgt spid="8"/>
                                        </p:tgtEl>
                                        <p:attrNameLst>
                                          <p:attrName>style.visibility</p:attrName>
                                        </p:attrNameLst>
                                      </p:cBhvr>
                                      <p:to>
                                        <p:strVal val="visible"/>
                                      </p:to>
                                    </p:set>
                                    <p:anim calcmode="lin" valueType="num">
                                      <p:cBhvr>
                                        <p:cTn id="12" dur="700" fill="hold"/>
                                        <p:tgtEl>
                                          <p:spTgt spid="8"/>
                                        </p:tgtEl>
                                        <p:attrNameLst>
                                          <p:attrName>ppt_x</p:attrName>
                                        </p:attrNameLst>
                                      </p:cBhvr>
                                      <p:tavLst>
                                        <p:tav tm="0">
                                          <p:val>
                                            <p:strVal val="0-#ppt_w/2"/>
                                          </p:val>
                                        </p:tav>
                                        <p:tav tm="100000">
                                          <p:val>
                                            <p:strVal val="#ppt_x"/>
                                          </p:val>
                                        </p:tav>
                                      </p:tavLst>
                                    </p:anim>
                                    <p:anim calcmode="lin" valueType="num">
                                      <p:cBhvr>
                                        <p:cTn id="13" dur="7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advAuto="0"/>
    </p:bld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 name="组合 1"/>
          <p:cNvGrpSpPr/>
          <p:nvPr/>
        </p:nvGrpSpPr>
        <p:grpSpPr>
          <a:xfrm>
            <a:off x="887724" y="4087018"/>
            <a:ext cx="2580953" cy="3492864"/>
            <a:chOff x="1268413" y="5853113"/>
            <a:chExt cx="3687762" cy="5002212"/>
          </a:xfrm>
        </p:grpSpPr>
        <p:sp>
          <p:nvSpPr>
            <p:cNvPr id="17" name="Freeform 127"/>
            <p:cNvSpPr>
              <a:spLocks/>
            </p:cNvSpPr>
            <p:nvPr/>
          </p:nvSpPr>
          <p:spPr bwMode="auto">
            <a:xfrm flipH="1">
              <a:off x="1268413" y="5853113"/>
              <a:ext cx="3687762" cy="3689350"/>
            </a:xfrm>
            <a:custGeom>
              <a:avLst/>
              <a:gdLst>
                <a:gd name="T0" fmla="*/ 0 w 2528"/>
                <a:gd name="T1" fmla="*/ 1843616 h 2527"/>
                <a:gd name="T2" fmla="*/ 0 w 2528"/>
                <a:gd name="T3" fmla="*/ 1843616 h 2527"/>
                <a:gd name="T4" fmla="*/ 1843870 w 2528"/>
                <a:gd name="T5" fmla="*/ 3688691 h 2527"/>
                <a:gd name="T6" fmla="*/ 3687739 w 2528"/>
                <a:gd name="T7" fmla="*/ 1843616 h 2527"/>
                <a:gd name="T8" fmla="*/ 1843870 w 2528"/>
                <a:gd name="T9" fmla="*/ 0 h 2527"/>
                <a:gd name="T10" fmla="*/ 0 w 2528"/>
                <a:gd name="T11" fmla="*/ 1843616 h 252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528" h="2527">
                  <a:moveTo>
                    <a:pt x="0" y="1263"/>
                  </a:moveTo>
                  <a:lnTo>
                    <a:pt x="0" y="1263"/>
                  </a:lnTo>
                  <a:cubicBezTo>
                    <a:pt x="0" y="1961"/>
                    <a:pt x="566" y="2527"/>
                    <a:pt x="1264" y="2527"/>
                  </a:cubicBezTo>
                  <a:cubicBezTo>
                    <a:pt x="1962" y="2527"/>
                    <a:pt x="2528" y="1961"/>
                    <a:pt x="2528" y="1263"/>
                  </a:cubicBezTo>
                  <a:cubicBezTo>
                    <a:pt x="2528" y="565"/>
                    <a:pt x="1962" y="0"/>
                    <a:pt x="1264" y="0"/>
                  </a:cubicBezTo>
                  <a:cubicBezTo>
                    <a:pt x="566" y="0"/>
                    <a:pt x="0" y="565"/>
                    <a:pt x="0" y="126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182843" tIns="91422" rIns="182843" bIns="91422"/>
            <a:lstStyle/>
            <a:p>
              <a:endParaRPr lang="zh-CN" altLang="en-US">
                <a:latin typeface="微软雅黑" pitchFamily="34" charset="-122"/>
                <a:ea typeface="微软雅黑" pitchFamily="34" charset="-122"/>
              </a:endParaRPr>
            </a:p>
          </p:txBody>
        </p:sp>
        <p:sp>
          <p:nvSpPr>
            <p:cNvPr id="24" name="Freeform 128"/>
            <p:cNvSpPr>
              <a:spLocks/>
            </p:cNvSpPr>
            <p:nvPr/>
          </p:nvSpPr>
          <p:spPr bwMode="auto">
            <a:xfrm flipH="1">
              <a:off x="3003550" y="8166100"/>
              <a:ext cx="282575" cy="2689225"/>
            </a:xfrm>
            <a:prstGeom prst="triangle">
              <a:avLst>
                <a:gd name="adj" fmla="val 50000"/>
              </a:avLst>
            </a:prstGeom>
            <a:solidFill>
              <a:schemeClr val="tx2"/>
            </a:solidFill>
            <a:ln>
              <a:noFill/>
            </a:ln>
            <a:extLst>
              <a:ext uri="{91240B29-F687-4F45-9708-019B960494DF}">
                <a14:hiddenLine xmlns:a14="http://schemas.microsoft.com/office/drawing/2010/main" w="0">
                  <a:solidFill>
                    <a:srgbClr val="000000"/>
                  </a:solidFill>
                  <a:round/>
                  <a:headEnd/>
                  <a:tailEnd/>
                </a14:hiddenLine>
              </a:ext>
            </a:extLst>
          </p:spPr>
          <p:txBody>
            <a:bodyPr lIns="182843" tIns="91422" rIns="182843" bIns="91422"/>
            <a:lstStyle/>
            <a:p>
              <a:endParaRPr lang="zh-CN" altLang="zh-CN" sz="2800">
                <a:latin typeface="微软雅黑" pitchFamily="34" charset="-122"/>
                <a:ea typeface="微软雅黑" pitchFamily="34" charset="-122"/>
              </a:endParaRPr>
            </a:p>
          </p:txBody>
        </p:sp>
        <p:sp>
          <p:nvSpPr>
            <p:cNvPr id="25" name="Freeform 129"/>
            <p:cNvSpPr>
              <a:spLocks/>
            </p:cNvSpPr>
            <p:nvPr/>
          </p:nvSpPr>
          <p:spPr bwMode="auto">
            <a:xfrm rot="18674193" flipH="1">
              <a:off x="2709069" y="8544719"/>
              <a:ext cx="74612" cy="996950"/>
            </a:xfrm>
            <a:prstGeom prst="triangle">
              <a:avLst>
                <a:gd name="adj" fmla="val 50000"/>
              </a:avLst>
            </a:prstGeom>
            <a:solidFill>
              <a:schemeClr val="tx2"/>
            </a:solidFill>
            <a:ln>
              <a:noFill/>
            </a:ln>
            <a:extLst>
              <a:ext uri="{91240B29-F687-4F45-9708-019B960494DF}">
                <a14:hiddenLine xmlns:a14="http://schemas.microsoft.com/office/drawing/2010/main" w="0">
                  <a:solidFill>
                    <a:srgbClr val="000000"/>
                  </a:solidFill>
                  <a:round/>
                  <a:headEnd/>
                  <a:tailEnd/>
                </a14:hiddenLine>
              </a:ext>
            </a:extLst>
          </p:spPr>
          <p:txBody>
            <a:bodyPr lIns="182843" tIns="91422" rIns="182843" bIns="91422"/>
            <a:lstStyle/>
            <a:p>
              <a:endParaRPr lang="zh-CN" altLang="zh-CN" sz="3100">
                <a:latin typeface="微软雅黑" pitchFamily="34" charset="-122"/>
                <a:ea typeface="微软雅黑" pitchFamily="34" charset="-122"/>
              </a:endParaRPr>
            </a:p>
          </p:txBody>
        </p:sp>
        <p:sp>
          <p:nvSpPr>
            <p:cNvPr id="26" name="Freeform 130"/>
            <p:cNvSpPr>
              <a:spLocks/>
            </p:cNvSpPr>
            <p:nvPr/>
          </p:nvSpPr>
          <p:spPr bwMode="auto">
            <a:xfrm rot="2896893" flipH="1">
              <a:off x="3428206" y="8270082"/>
              <a:ext cx="106363" cy="895350"/>
            </a:xfrm>
            <a:prstGeom prst="triangle">
              <a:avLst>
                <a:gd name="adj" fmla="val 50000"/>
              </a:avLst>
            </a:prstGeom>
            <a:solidFill>
              <a:schemeClr val="tx2"/>
            </a:solidFill>
            <a:ln>
              <a:noFill/>
            </a:ln>
            <a:extLst>
              <a:ext uri="{91240B29-F687-4F45-9708-019B960494DF}">
                <a14:hiddenLine xmlns:a14="http://schemas.microsoft.com/office/drawing/2010/main" w="0">
                  <a:solidFill>
                    <a:srgbClr val="000000"/>
                  </a:solidFill>
                  <a:round/>
                  <a:headEnd/>
                  <a:tailEnd/>
                </a14:hiddenLine>
              </a:ext>
            </a:extLst>
          </p:spPr>
          <p:txBody>
            <a:bodyPr lIns="182843" tIns="91422" rIns="182843" bIns="91422"/>
            <a:lstStyle/>
            <a:p>
              <a:endParaRPr lang="zh-CN" altLang="zh-CN" sz="3100">
                <a:latin typeface="微软雅黑" pitchFamily="34" charset="-122"/>
                <a:ea typeface="微软雅黑" pitchFamily="34" charset="-122"/>
              </a:endParaRPr>
            </a:p>
          </p:txBody>
        </p:sp>
        <p:sp>
          <p:nvSpPr>
            <p:cNvPr id="27" name="Rectangle 40"/>
            <p:cNvSpPr>
              <a:spLocks noChangeArrowheads="1"/>
            </p:cNvSpPr>
            <p:nvPr/>
          </p:nvSpPr>
          <p:spPr bwMode="auto">
            <a:xfrm>
              <a:off x="1809749" y="7138988"/>
              <a:ext cx="2601913" cy="11437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2843" tIns="91422" rIns="182843" bIns="91422">
              <a:spAutoFit/>
            </a:bodyPr>
            <a:lstStyle/>
            <a:p>
              <a:pPr algn="ctr">
                <a:lnSpc>
                  <a:spcPct val="95000"/>
                </a:lnSpc>
              </a:pPr>
              <a:r>
                <a:rPr lang="zh-CN" altLang="en-US" sz="1400" dirty="0">
                  <a:solidFill>
                    <a:schemeClr val="bg1"/>
                  </a:solidFill>
                  <a:latin typeface="微软雅黑" pitchFamily="34" charset="-122"/>
                  <a:ea typeface="微软雅黑" pitchFamily="34" charset="-122"/>
                </a:rPr>
                <a:t>输入您的内容输入您的内容输入您的内容输入您的内容</a:t>
              </a:r>
              <a:endParaRPr lang="en-US" altLang="zh-CN" sz="1400" dirty="0">
                <a:solidFill>
                  <a:schemeClr val="bg1"/>
                </a:solidFill>
                <a:latin typeface="微软雅黑" pitchFamily="34" charset="-122"/>
                <a:ea typeface="微软雅黑" pitchFamily="34" charset="-122"/>
              </a:endParaRPr>
            </a:p>
          </p:txBody>
        </p:sp>
        <p:sp>
          <p:nvSpPr>
            <p:cNvPr id="28" name="Rectangle 41"/>
            <p:cNvSpPr>
              <a:spLocks noChangeArrowheads="1"/>
            </p:cNvSpPr>
            <p:nvPr/>
          </p:nvSpPr>
          <p:spPr bwMode="auto">
            <a:xfrm>
              <a:off x="1681163" y="6680200"/>
              <a:ext cx="2860675" cy="620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2843" tIns="91422" rIns="182843" bIns="91422">
              <a:spAutoFit/>
            </a:bodyPr>
            <a:lstStyle/>
            <a:p>
              <a:pPr algn="ctr">
                <a:lnSpc>
                  <a:spcPct val="95000"/>
                </a:lnSpc>
              </a:pPr>
              <a:r>
                <a:rPr lang="en-US" altLang="zh-CN" sz="1700">
                  <a:solidFill>
                    <a:schemeClr val="bg1"/>
                  </a:solidFill>
                  <a:latin typeface="微软雅黑" pitchFamily="34" charset="-122"/>
                  <a:ea typeface="微软雅黑" pitchFamily="34" charset="-122"/>
                </a:rPr>
                <a:t>Element Name</a:t>
              </a:r>
            </a:p>
          </p:txBody>
        </p:sp>
      </p:grpSp>
      <p:grpSp>
        <p:nvGrpSpPr>
          <p:cNvPr id="1344" name="组合 1343"/>
          <p:cNvGrpSpPr/>
          <p:nvPr/>
        </p:nvGrpSpPr>
        <p:grpSpPr>
          <a:xfrm>
            <a:off x="3354240" y="3671332"/>
            <a:ext cx="2309859" cy="3908550"/>
            <a:chOff x="4792663" y="5257800"/>
            <a:chExt cx="3300412" cy="5597525"/>
          </a:xfrm>
        </p:grpSpPr>
        <p:sp>
          <p:nvSpPr>
            <p:cNvPr id="15" name="Freeform 127"/>
            <p:cNvSpPr>
              <a:spLocks/>
            </p:cNvSpPr>
            <p:nvPr/>
          </p:nvSpPr>
          <p:spPr bwMode="auto">
            <a:xfrm flipH="1">
              <a:off x="4792663" y="5257800"/>
              <a:ext cx="3300412" cy="3302000"/>
            </a:xfrm>
            <a:custGeom>
              <a:avLst/>
              <a:gdLst>
                <a:gd name="T0" fmla="*/ 0 w 2528"/>
                <a:gd name="T1" fmla="*/ 1650211 h 2527"/>
                <a:gd name="T2" fmla="*/ 0 w 2528"/>
                <a:gd name="T3" fmla="*/ 1650211 h 2527"/>
                <a:gd name="T4" fmla="*/ 1650439 w 2528"/>
                <a:gd name="T5" fmla="*/ 3301728 h 2527"/>
                <a:gd name="T6" fmla="*/ 3300878 w 2528"/>
                <a:gd name="T7" fmla="*/ 1650211 h 2527"/>
                <a:gd name="T8" fmla="*/ 1650439 w 2528"/>
                <a:gd name="T9" fmla="*/ 0 h 2527"/>
                <a:gd name="T10" fmla="*/ 0 w 2528"/>
                <a:gd name="T11" fmla="*/ 1650211 h 252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528" h="2527">
                  <a:moveTo>
                    <a:pt x="0" y="1263"/>
                  </a:moveTo>
                  <a:lnTo>
                    <a:pt x="0" y="1263"/>
                  </a:lnTo>
                  <a:cubicBezTo>
                    <a:pt x="0" y="1961"/>
                    <a:pt x="566" y="2527"/>
                    <a:pt x="1264" y="2527"/>
                  </a:cubicBezTo>
                  <a:cubicBezTo>
                    <a:pt x="1962" y="2527"/>
                    <a:pt x="2528" y="1961"/>
                    <a:pt x="2528" y="1263"/>
                  </a:cubicBezTo>
                  <a:cubicBezTo>
                    <a:pt x="2528" y="565"/>
                    <a:pt x="1962" y="0"/>
                    <a:pt x="1264" y="0"/>
                  </a:cubicBezTo>
                  <a:cubicBezTo>
                    <a:pt x="566" y="0"/>
                    <a:pt x="0" y="565"/>
                    <a:pt x="0" y="1263"/>
                  </a:cubicBezTo>
                  <a:close/>
                </a:path>
              </a:pathLst>
            </a:custGeom>
            <a:solidFill>
              <a:schemeClr val="accent2"/>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182843" tIns="91422" rIns="182843" bIns="91422"/>
            <a:lstStyle/>
            <a:p>
              <a:endParaRPr lang="zh-CN" altLang="en-US">
                <a:latin typeface="微软雅黑" pitchFamily="34" charset="-122"/>
                <a:ea typeface="微软雅黑" pitchFamily="34" charset="-122"/>
              </a:endParaRPr>
            </a:p>
          </p:txBody>
        </p:sp>
        <p:sp>
          <p:nvSpPr>
            <p:cNvPr id="18" name="Freeform 128"/>
            <p:cNvSpPr>
              <a:spLocks/>
            </p:cNvSpPr>
            <p:nvPr/>
          </p:nvSpPr>
          <p:spPr bwMode="auto">
            <a:xfrm flipH="1">
              <a:off x="6327775" y="7283450"/>
              <a:ext cx="323850" cy="3571875"/>
            </a:xfrm>
            <a:prstGeom prst="triangle">
              <a:avLst>
                <a:gd name="adj" fmla="val 50000"/>
              </a:avLst>
            </a:prstGeom>
            <a:solidFill>
              <a:schemeClr val="tx2"/>
            </a:solidFill>
            <a:ln>
              <a:noFill/>
            </a:ln>
            <a:extLst>
              <a:ext uri="{91240B29-F687-4F45-9708-019B960494DF}">
                <a14:hiddenLine xmlns:a14="http://schemas.microsoft.com/office/drawing/2010/main" w="0">
                  <a:solidFill>
                    <a:srgbClr val="000000"/>
                  </a:solidFill>
                  <a:round/>
                  <a:headEnd/>
                  <a:tailEnd/>
                </a14:hiddenLine>
              </a:ext>
            </a:extLst>
          </p:spPr>
          <p:txBody>
            <a:bodyPr lIns="182843" tIns="91422" rIns="182843" bIns="91422"/>
            <a:lstStyle/>
            <a:p>
              <a:endParaRPr lang="zh-CN" altLang="zh-CN" sz="2800">
                <a:latin typeface="微软雅黑" pitchFamily="34" charset="-122"/>
                <a:ea typeface="微软雅黑" pitchFamily="34" charset="-122"/>
              </a:endParaRPr>
            </a:p>
          </p:txBody>
        </p:sp>
        <p:sp>
          <p:nvSpPr>
            <p:cNvPr id="19" name="Freeform 129"/>
            <p:cNvSpPr>
              <a:spLocks/>
            </p:cNvSpPr>
            <p:nvPr/>
          </p:nvSpPr>
          <p:spPr bwMode="auto">
            <a:xfrm rot="18674193" flipH="1">
              <a:off x="6136481" y="7781132"/>
              <a:ext cx="130175" cy="757238"/>
            </a:xfrm>
            <a:prstGeom prst="triangle">
              <a:avLst>
                <a:gd name="adj" fmla="val 50000"/>
              </a:avLst>
            </a:prstGeom>
            <a:solidFill>
              <a:schemeClr val="tx2"/>
            </a:solidFill>
            <a:ln>
              <a:noFill/>
            </a:ln>
            <a:extLst>
              <a:ext uri="{91240B29-F687-4F45-9708-019B960494DF}">
                <a14:hiddenLine xmlns:a14="http://schemas.microsoft.com/office/drawing/2010/main" w="0">
                  <a:solidFill>
                    <a:srgbClr val="000000"/>
                  </a:solidFill>
                  <a:round/>
                  <a:headEnd/>
                  <a:tailEnd/>
                </a14:hiddenLine>
              </a:ext>
            </a:extLst>
          </p:spPr>
          <p:txBody>
            <a:bodyPr lIns="182843" tIns="91422" rIns="182843" bIns="91422"/>
            <a:lstStyle/>
            <a:p>
              <a:endParaRPr lang="zh-CN" altLang="zh-CN" sz="3100">
                <a:latin typeface="微软雅黑" pitchFamily="34" charset="-122"/>
                <a:ea typeface="微软雅黑" pitchFamily="34" charset="-122"/>
              </a:endParaRPr>
            </a:p>
          </p:txBody>
        </p:sp>
        <p:sp>
          <p:nvSpPr>
            <p:cNvPr id="20" name="Freeform 130"/>
            <p:cNvSpPr>
              <a:spLocks/>
            </p:cNvSpPr>
            <p:nvPr/>
          </p:nvSpPr>
          <p:spPr bwMode="auto">
            <a:xfrm rot="2896893" flipH="1">
              <a:off x="6823075" y="7381875"/>
              <a:ext cx="74613" cy="1027113"/>
            </a:xfrm>
            <a:prstGeom prst="triangle">
              <a:avLst>
                <a:gd name="adj" fmla="val 50000"/>
              </a:avLst>
            </a:prstGeom>
            <a:solidFill>
              <a:schemeClr val="tx2"/>
            </a:solidFill>
            <a:ln>
              <a:noFill/>
            </a:ln>
            <a:extLst>
              <a:ext uri="{91240B29-F687-4F45-9708-019B960494DF}">
                <a14:hiddenLine xmlns:a14="http://schemas.microsoft.com/office/drawing/2010/main" w="0">
                  <a:solidFill>
                    <a:srgbClr val="000000"/>
                  </a:solidFill>
                  <a:round/>
                  <a:headEnd/>
                  <a:tailEnd/>
                </a14:hiddenLine>
              </a:ext>
            </a:extLst>
          </p:spPr>
          <p:txBody>
            <a:bodyPr lIns="182843" tIns="91422" rIns="182843" bIns="91422"/>
            <a:lstStyle/>
            <a:p>
              <a:endParaRPr lang="zh-CN" altLang="zh-CN" sz="3100">
                <a:latin typeface="微软雅黑" pitchFamily="34" charset="-122"/>
                <a:ea typeface="微软雅黑" pitchFamily="34" charset="-122"/>
              </a:endParaRPr>
            </a:p>
          </p:txBody>
        </p:sp>
        <p:sp>
          <p:nvSpPr>
            <p:cNvPr id="29" name="Rectangle 52"/>
            <p:cNvSpPr>
              <a:spLocks noChangeArrowheads="1"/>
            </p:cNvSpPr>
            <p:nvPr/>
          </p:nvSpPr>
          <p:spPr bwMode="auto">
            <a:xfrm>
              <a:off x="5021263" y="6650039"/>
              <a:ext cx="2860675" cy="11437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2843" tIns="91422" rIns="182843" bIns="91422">
              <a:spAutoFit/>
            </a:bodyPr>
            <a:lstStyle/>
            <a:p>
              <a:pPr algn="ctr">
                <a:lnSpc>
                  <a:spcPct val="95000"/>
                </a:lnSpc>
              </a:pPr>
              <a:r>
                <a:rPr lang="zh-CN" altLang="en-US" sz="1400" dirty="0">
                  <a:solidFill>
                    <a:schemeClr val="bg1"/>
                  </a:solidFill>
                  <a:latin typeface="微软雅黑" pitchFamily="34" charset="-122"/>
                  <a:ea typeface="微软雅黑" pitchFamily="34" charset="-122"/>
                </a:rPr>
                <a:t>输入您的内容输入您的内容输入您的内容输入您的内容</a:t>
              </a:r>
              <a:endParaRPr lang="en-US" altLang="zh-CN" sz="1400" dirty="0">
                <a:solidFill>
                  <a:schemeClr val="bg1"/>
                </a:solidFill>
                <a:latin typeface="微软雅黑" pitchFamily="34" charset="-122"/>
                <a:ea typeface="微软雅黑" pitchFamily="34" charset="-122"/>
              </a:endParaRPr>
            </a:p>
          </p:txBody>
        </p:sp>
        <p:sp>
          <p:nvSpPr>
            <p:cNvPr id="30" name="Rectangle 53"/>
            <p:cNvSpPr>
              <a:spLocks noChangeArrowheads="1"/>
            </p:cNvSpPr>
            <p:nvPr/>
          </p:nvSpPr>
          <p:spPr bwMode="auto">
            <a:xfrm>
              <a:off x="5053013" y="6083300"/>
              <a:ext cx="2862262" cy="620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2843" tIns="91422" rIns="182843" bIns="91422">
              <a:spAutoFit/>
            </a:bodyPr>
            <a:lstStyle/>
            <a:p>
              <a:pPr algn="ctr">
                <a:lnSpc>
                  <a:spcPct val="95000"/>
                </a:lnSpc>
              </a:pPr>
              <a:r>
                <a:rPr lang="en-US" altLang="zh-CN" sz="1700">
                  <a:solidFill>
                    <a:schemeClr val="bg1"/>
                  </a:solidFill>
                  <a:latin typeface="微软雅黑" pitchFamily="34" charset="-122"/>
                  <a:ea typeface="微软雅黑" pitchFamily="34" charset="-122"/>
                </a:rPr>
                <a:t>Element Name</a:t>
              </a:r>
            </a:p>
          </p:txBody>
        </p:sp>
      </p:grpSp>
      <p:grpSp>
        <p:nvGrpSpPr>
          <p:cNvPr id="1345" name="组合 1344"/>
          <p:cNvGrpSpPr/>
          <p:nvPr/>
        </p:nvGrpSpPr>
        <p:grpSpPr>
          <a:xfrm>
            <a:off x="5579660" y="4263268"/>
            <a:ext cx="2354301" cy="3316614"/>
            <a:chOff x="7972425" y="6105525"/>
            <a:chExt cx="3363913" cy="4749800"/>
          </a:xfrm>
        </p:grpSpPr>
        <p:sp>
          <p:nvSpPr>
            <p:cNvPr id="16" name="Freeform 127"/>
            <p:cNvSpPr>
              <a:spLocks/>
            </p:cNvSpPr>
            <p:nvPr/>
          </p:nvSpPr>
          <p:spPr bwMode="auto">
            <a:xfrm>
              <a:off x="7972425" y="6105525"/>
              <a:ext cx="3363913" cy="3363913"/>
            </a:xfrm>
            <a:custGeom>
              <a:avLst/>
              <a:gdLst>
                <a:gd name="T0" fmla="*/ 0 w 2528"/>
                <a:gd name="T1" fmla="*/ 1263 h 2527"/>
                <a:gd name="T2" fmla="*/ 0 w 2528"/>
                <a:gd name="T3" fmla="*/ 1263 h 2527"/>
                <a:gd name="T4" fmla="*/ 1264 w 2528"/>
                <a:gd name="T5" fmla="*/ 2527 h 2527"/>
                <a:gd name="T6" fmla="*/ 2528 w 2528"/>
                <a:gd name="T7" fmla="*/ 1263 h 2527"/>
                <a:gd name="T8" fmla="*/ 1264 w 2528"/>
                <a:gd name="T9" fmla="*/ 0 h 2527"/>
                <a:gd name="T10" fmla="*/ 0 w 2528"/>
                <a:gd name="T11" fmla="*/ 1263 h 2527"/>
              </a:gdLst>
              <a:ahLst/>
              <a:cxnLst>
                <a:cxn ang="0">
                  <a:pos x="T0" y="T1"/>
                </a:cxn>
                <a:cxn ang="0">
                  <a:pos x="T2" y="T3"/>
                </a:cxn>
                <a:cxn ang="0">
                  <a:pos x="T4" y="T5"/>
                </a:cxn>
                <a:cxn ang="0">
                  <a:pos x="T6" y="T7"/>
                </a:cxn>
                <a:cxn ang="0">
                  <a:pos x="T8" y="T9"/>
                </a:cxn>
                <a:cxn ang="0">
                  <a:pos x="T10" y="T11"/>
                </a:cxn>
              </a:cxnLst>
              <a:rect l="0" t="0" r="r" b="b"/>
              <a:pathLst>
                <a:path w="2528" h="2527">
                  <a:moveTo>
                    <a:pt x="0" y="1263"/>
                  </a:moveTo>
                  <a:lnTo>
                    <a:pt x="0" y="1263"/>
                  </a:lnTo>
                  <a:cubicBezTo>
                    <a:pt x="0" y="1961"/>
                    <a:pt x="566" y="2527"/>
                    <a:pt x="1264" y="2527"/>
                  </a:cubicBezTo>
                  <a:cubicBezTo>
                    <a:pt x="1962" y="2527"/>
                    <a:pt x="2528" y="1961"/>
                    <a:pt x="2528" y="1263"/>
                  </a:cubicBezTo>
                  <a:cubicBezTo>
                    <a:pt x="2528" y="565"/>
                    <a:pt x="1962" y="0"/>
                    <a:pt x="1264" y="0"/>
                  </a:cubicBezTo>
                  <a:cubicBezTo>
                    <a:pt x="566" y="0"/>
                    <a:pt x="0" y="565"/>
                    <a:pt x="0" y="1263"/>
                  </a:cubicBezTo>
                  <a:close/>
                </a:path>
              </a:pathLst>
            </a:custGeom>
            <a:solidFill>
              <a:schemeClr val="accent3"/>
            </a:solidFill>
            <a:ln w="0">
              <a:noFill/>
              <a:prstDash val="solid"/>
              <a:round/>
              <a:headEnd/>
              <a:tailEnd/>
            </a:ln>
          </p:spPr>
          <p:txBody>
            <a:bodyPr lIns="182843" tIns="91422" rIns="182843" bIns="91422"/>
            <a:lstStyle/>
            <a:p>
              <a:pPr defTabSz="1278441">
                <a:defRPr/>
              </a:pPr>
              <a:endParaRPr lang="en-US" sz="3100">
                <a:latin typeface="微软雅黑" pitchFamily="34" charset="-122"/>
                <a:ea typeface="微软雅黑" pitchFamily="34" charset="-122"/>
                <a:cs typeface="Lato Light"/>
              </a:endParaRPr>
            </a:p>
          </p:txBody>
        </p:sp>
        <p:sp>
          <p:nvSpPr>
            <p:cNvPr id="21" name="Freeform 128"/>
            <p:cNvSpPr>
              <a:spLocks/>
            </p:cNvSpPr>
            <p:nvPr/>
          </p:nvSpPr>
          <p:spPr bwMode="auto">
            <a:xfrm>
              <a:off x="9450388" y="8458200"/>
              <a:ext cx="330200" cy="2397125"/>
            </a:xfrm>
            <a:prstGeom prst="triangle">
              <a:avLst>
                <a:gd name="adj" fmla="val 50000"/>
              </a:avLst>
            </a:prstGeom>
            <a:solidFill>
              <a:schemeClr val="tx2"/>
            </a:solidFill>
            <a:ln>
              <a:noFill/>
            </a:ln>
            <a:extLst>
              <a:ext uri="{91240B29-F687-4F45-9708-019B960494DF}">
                <a14:hiddenLine xmlns:a14="http://schemas.microsoft.com/office/drawing/2010/main" w="0">
                  <a:solidFill>
                    <a:srgbClr val="000000"/>
                  </a:solidFill>
                  <a:round/>
                  <a:headEnd/>
                  <a:tailEnd/>
                </a14:hiddenLine>
              </a:ext>
            </a:extLst>
          </p:spPr>
          <p:txBody>
            <a:bodyPr lIns="182843" tIns="91422" rIns="182843" bIns="91422"/>
            <a:lstStyle/>
            <a:p>
              <a:endParaRPr lang="zh-CN" altLang="zh-CN" sz="2800">
                <a:latin typeface="微软雅黑" pitchFamily="34" charset="-122"/>
                <a:ea typeface="微软雅黑" pitchFamily="34" charset="-122"/>
              </a:endParaRPr>
            </a:p>
          </p:txBody>
        </p:sp>
        <p:sp>
          <p:nvSpPr>
            <p:cNvPr id="22" name="Freeform 129"/>
            <p:cNvSpPr>
              <a:spLocks/>
            </p:cNvSpPr>
            <p:nvPr/>
          </p:nvSpPr>
          <p:spPr bwMode="auto">
            <a:xfrm rot="2925807">
              <a:off x="9846469" y="8732044"/>
              <a:ext cx="130175" cy="769937"/>
            </a:xfrm>
            <a:prstGeom prst="triangle">
              <a:avLst>
                <a:gd name="adj" fmla="val 50000"/>
              </a:avLst>
            </a:prstGeom>
            <a:solidFill>
              <a:schemeClr val="tx2"/>
            </a:solidFill>
            <a:ln>
              <a:noFill/>
            </a:ln>
            <a:extLst>
              <a:ext uri="{91240B29-F687-4F45-9708-019B960494DF}">
                <a14:hiddenLine xmlns:a14="http://schemas.microsoft.com/office/drawing/2010/main" w="0">
                  <a:solidFill>
                    <a:srgbClr val="000000"/>
                  </a:solidFill>
                  <a:round/>
                  <a:headEnd/>
                  <a:tailEnd/>
                </a14:hiddenLine>
              </a:ext>
            </a:extLst>
          </p:spPr>
          <p:txBody>
            <a:bodyPr lIns="182843" tIns="91422" rIns="182843" bIns="91422"/>
            <a:lstStyle/>
            <a:p>
              <a:endParaRPr lang="zh-CN" altLang="zh-CN" sz="3100">
                <a:latin typeface="微软雅黑" pitchFamily="34" charset="-122"/>
                <a:ea typeface="微软雅黑" pitchFamily="34" charset="-122"/>
              </a:endParaRPr>
            </a:p>
          </p:txBody>
        </p:sp>
        <p:sp>
          <p:nvSpPr>
            <p:cNvPr id="23" name="Freeform 130"/>
            <p:cNvSpPr>
              <a:spLocks/>
            </p:cNvSpPr>
            <p:nvPr/>
          </p:nvSpPr>
          <p:spPr bwMode="auto">
            <a:xfrm rot="-2896893">
              <a:off x="9140825" y="8355013"/>
              <a:ext cx="147638" cy="1046162"/>
            </a:xfrm>
            <a:prstGeom prst="triangle">
              <a:avLst>
                <a:gd name="adj" fmla="val 50000"/>
              </a:avLst>
            </a:prstGeom>
            <a:solidFill>
              <a:schemeClr val="tx2"/>
            </a:solidFill>
            <a:ln>
              <a:noFill/>
            </a:ln>
            <a:extLst>
              <a:ext uri="{91240B29-F687-4F45-9708-019B960494DF}">
                <a14:hiddenLine xmlns:a14="http://schemas.microsoft.com/office/drawing/2010/main" w="0">
                  <a:solidFill>
                    <a:srgbClr val="000000"/>
                  </a:solidFill>
                  <a:round/>
                  <a:headEnd/>
                  <a:tailEnd/>
                </a14:hiddenLine>
              </a:ext>
            </a:extLst>
          </p:spPr>
          <p:txBody>
            <a:bodyPr lIns="182843" tIns="91422" rIns="182843" bIns="91422"/>
            <a:lstStyle/>
            <a:p>
              <a:endParaRPr lang="zh-CN" altLang="zh-CN" sz="3100">
                <a:latin typeface="微软雅黑" pitchFamily="34" charset="-122"/>
                <a:ea typeface="微软雅黑" pitchFamily="34" charset="-122"/>
              </a:endParaRPr>
            </a:p>
          </p:txBody>
        </p:sp>
        <p:sp>
          <p:nvSpPr>
            <p:cNvPr id="31" name="Rectangle 54"/>
            <p:cNvSpPr>
              <a:spLocks noChangeArrowheads="1"/>
            </p:cNvSpPr>
            <p:nvPr/>
          </p:nvSpPr>
          <p:spPr bwMode="auto">
            <a:xfrm>
              <a:off x="8223250" y="7264401"/>
              <a:ext cx="2862263" cy="11437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2843" tIns="91422" rIns="182843" bIns="91422">
              <a:spAutoFit/>
            </a:bodyPr>
            <a:lstStyle/>
            <a:p>
              <a:pPr algn="ctr">
                <a:lnSpc>
                  <a:spcPct val="95000"/>
                </a:lnSpc>
              </a:pPr>
              <a:r>
                <a:rPr lang="zh-CN" altLang="en-US" sz="1400" dirty="0">
                  <a:solidFill>
                    <a:schemeClr val="bg1"/>
                  </a:solidFill>
                  <a:latin typeface="微软雅黑" pitchFamily="34" charset="-122"/>
                  <a:ea typeface="微软雅黑" pitchFamily="34" charset="-122"/>
                </a:rPr>
                <a:t>输入您的内容输入您的内容输入您的内容输入您的内容</a:t>
              </a:r>
              <a:endParaRPr lang="en-US" altLang="zh-CN" sz="1400" dirty="0">
                <a:solidFill>
                  <a:schemeClr val="bg1"/>
                </a:solidFill>
                <a:latin typeface="微软雅黑" pitchFamily="34" charset="-122"/>
                <a:ea typeface="微软雅黑" pitchFamily="34" charset="-122"/>
              </a:endParaRPr>
            </a:p>
          </p:txBody>
        </p:sp>
        <p:sp>
          <p:nvSpPr>
            <p:cNvPr id="32" name="Rectangle 55"/>
            <p:cNvSpPr>
              <a:spLocks noChangeArrowheads="1"/>
            </p:cNvSpPr>
            <p:nvPr/>
          </p:nvSpPr>
          <p:spPr bwMode="auto">
            <a:xfrm>
              <a:off x="8256588" y="6735762"/>
              <a:ext cx="2860675" cy="620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2843" tIns="91422" rIns="182843" bIns="91422">
              <a:spAutoFit/>
            </a:bodyPr>
            <a:lstStyle/>
            <a:p>
              <a:pPr algn="ctr">
                <a:lnSpc>
                  <a:spcPct val="95000"/>
                </a:lnSpc>
              </a:pPr>
              <a:r>
                <a:rPr lang="en-US" altLang="zh-CN" sz="1700">
                  <a:solidFill>
                    <a:schemeClr val="bg1"/>
                  </a:solidFill>
                  <a:latin typeface="微软雅黑" pitchFamily="34" charset="-122"/>
                  <a:ea typeface="微软雅黑" pitchFamily="34" charset="-122"/>
                </a:rPr>
                <a:t>Element Name</a:t>
              </a:r>
            </a:p>
          </p:txBody>
        </p:sp>
      </p:grpSp>
      <p:grpSp>
        <p:nvGrpSpPr>
          <p:cNvPr id="1346" name="组合 1345"/>
          <p:cNvGrpSpPr/>
          <p:nvPr/>
        </p:nvGrpSpPr>
        <p:grpSpPr>
          <a:xfrm>
            <a:off x="7818412" y="3341001"/>
            <a:ext cx="2800940" cy="4238881"/>
            <a:chOff x="11171238" y="4784725"/>
            <a:chExt cx="4002087" cy="6070600"/>
          </a:xfrm>
        </p:grpSpPr>
        <p:sp>
          <p:nvSpPr>
            <p:cNvPr id="3" name="Freeform 127"/>
            <p:cNvSpPr>
              <a:spLocks/>
            </p:cNvSpPr>
            <p:nvPr/>
          </p:nvSpPr>
          <p:spPr bwMode="auto">
            <a:xfrm>
              <a:off x="11171238" y="4784725"/>
              <a:ext cx="4002087" cy="4002088"/>
            </a:xfrm>
            <a:custGeom>
              <a:avLst/>
              <a:gdLst>
                <a:gd name="T0" fmla="*/ 0 w 2528"/>
                <a:gd name="T1" fmla="*/ 1263 h 2527"/>
                <a:gd name="T2" fmla="*/ 0 w 2528"/>
                <a:gd name="T3" fmla="*/ 1263 h 2527"/>
                <a:gd name="T4" fmla="*/ 1264 w 2528"/>
                <a:gd name="T5" fmla="*/ 2527 h 2527"/>
                <a:gd name="T6" fmla="*/ 2528 w 2528"/>
                <a:gd name="T7" fmla="*/ 1263 h 2527"/>
                <a:gd name="T8" fmla="*/ 1264 w 2528"/>
                <a:gd name="T9" fmla="*/ 0 h 2527"/>
                <a:gd name="T10" fmla="*/ 0 w 2528"/>
                <a:gd name="T11" fmla="*/ 1263 h 2527"/>
              </a:gdLst>
              <a:ahLst/>
              <a:cxnLst>
                <a:cxn ang="0">
                  <a:pos x="T0" y="T1"/>
                </a:cxn>
                <a:cxn ang="0">
                  <a:pos x="T2" y="T3"/>
                </a:cxn>
                <a:cxn ang="0">
                  <a:pos x="T4" y="T5"/>
                </a:cxn>
                <a:cxn ang="0">
                  <a:pos x="T6" y="T7"/>
                </a:cxn>
                <a:cxn ang="0">
                  <a:pos x="T8" y="T9"/>
                </a:cxn>
                <a:cxn ang="0">
                  <a:pos x="T10" y="T11"/>
                </a:cxn>
              </a:cxnLst>
              <a:rect l="0" t="0" r="r" b="b"/>
              <a:pathLst>
                <a:path w="2528" h="2527">
                  <a:moveTo>
                    <a:pt x="0" y="1263"/>
                  </a:moveTo>
                  <a:lnTo>
                    <a:pt x="0" y="1263"/>
                  </a:lnTo>
                  <a:cubicBezTo>
                    <a:pt x="0" y="1961"/>
                    <a:pt x="566" y="2527"/>
                    <a:pt x="1264" y="2527"/>
                  </a:cubicBezTo>
                  <a:cubicBezTo>
                    <a:pt x="1962" y="2527"/>
                    <a:pt x="2528" y="1961"/>
                    <a:pt x="2528" y="1263"/>
                  </a:cubicBezTo>
                  <a:cubicBezTo>
                    <a:pt x="2528" y="565"/>
                    <a:pt x="1962" y="0"/>
                    <a:pt x="1264" y="0"/>
                  </a:cubicBezTo>
                  <a:cubicBezTo>
                    <a:pt x="566" y="0"/>
                    <a:pt x="0" y="565"/>
                    <a:pt x="0" y="1263"/>
                  </a:cubicBezTo>
                  <a:close/>
                </a:path>
              </a:pathLst>
            </a:custGeom>
            <a:solidFill>
              <a:schemeClr val="accent4"/>
            </a:solidFill>
            <a:ln w="0">
              <a:noFill/>
              <a:prstDash val="solid"/>
              <a:round/>
              <a:headEnd/>
              <a:tailEnd/>
            </a:ln>
          </p:spPr>
          <p:txBody>
            <a:bodyPr lIns="182843" tIns="91422" rIns="182843" bIns="91422"/>
            <a:lstStyle/>
            <a:p>
              <a:pPr defTabSz="1278441">
                <a:defRPr/>
              </a:pPr>
              <a:endParaRPr lang="en-US" sz="3100">
                <a:latin typeface="微软雅黑" pitchFamily="34" charset="-122"/>
                <a:ea typeface="微软雅黑" pitchFamily="34" charset="-122"/>
                <a:cs typeface="Lato Light"/>
              </a:endParaRPr>
            </a:p>
          </p:txBody>
        </p:sp>
        <p:sp>
          <p:nvSpPr>
            <p:cNvPr id="5" name="Freeform 128"/>
            <p:cNvSpPr>
              <a:spLocks/>
            </p:cNvSpPr>
            <p:nvPr/>
          </p:nvSpPr>
          <p:spPr bwMode="auto">
            <a:xfrm>
              <a:off x="12957175" y="7394575"/>
              <a:ext cx="349250" cy="3460750"/>
            </a:xfrm>
            <a:prstGeom prst="triangle">
              <a:avLst>
                <a:gd name="adj" fmla="val 50000"/>
              </a:avLst>
            </a:prstGeom>
            <a:solidFill>
              <a:schemeClr val="tx2"/>
            </a:solidFill>
            <a:ln>
              <a:noFill/>
            </a:ln>
            <a:extLst>
              <a:ext uri="{91240B29-F687-4F45-9708-019B960494DF}">
                <a14:hiddenLine xmlns:a14="http://schemas.microsoft.com/office/drawing/2010/main" w="0">
                  <a:solidFill>
                    <a:srgbClr val="000000"/>
                  </a:solidFill>
                  <a:round/>
                  <a:headEnd/>
                  <a:tailEnd/>
                </a14:hiddenLine>
              </a:ext>
            </a:extLst>
          </p:spPr>
          <p:txBody>
            <a:bodyPr lIns="182843" tIns="91422" rIns="182843" bIns="91422"/>
            <a:lstStyle/>
            <a:p>
              <a:endParaRPr lang="zh-CN" altLang="zh-CN" sz="2800">
                <a:latin typeface="微软雅黑" pitchFamily="34" charset="-122"/>
                <a:ea typeface="微软雅黑" pitchFamily="34" charset="-122"/>
              </a:endParaRPr>
            </a:p>
          </p:txBody>
        </p:sp>
        <p:sp>
          <p:nvSpPr>
            <p:cNvPr id="6" name="Freeform 129"/>
            <p:cNvSpPr>
              <a:spLocks/>
            </p:cNvSpPr>
            <p:nvPr/>
          </p:nvSpPr>
          <p:spPr bwMode="auto">
            <a:xfrm rot="2925807">
              <a:off x="13361987" y="8101013"/>
              <a:ext cx="138113" cy="814388"/>
            </a:xfrm>
            <a:prstGeom prst="triangle">
              <a:avLst>
                <a:gd name="adj" fmla="val 50000"/>
              </a:avLst>
            </a:prstGeom>
            <a:solidFill>
              <a:schemeClr val="tx2"/>
            </a:solidFill>
            <a:ln>
              <a:noFill/>
            </a:ln>
            <a:extLst>
              <a:ext uri="{91240B29-F687-4F45-9708-019B960494DF}">
                <a14:hiddenLine xmlns:a14="http://schemas.microsoft.com/office/drawing/2010/main" w="0">
                  <a:solidFill>
                    <a:srgbClr val="000000"/>
                  </a:solidFill>
                  <a:round/>
                  <a:headEnd/>
                  <a:tailEnd/>
                </a14:hiddenLine>
              </a:ext>
            </a:extLst>
          </p:spPr>
          <p:txBody>
            <a:bodyPr lIns="182843" tIns="91422" rIns="182843" bIns="91422"/>
            <a:lstStyle/>
            <a:p>
              <a:endParaRPr lang="zh-CN" altLang="zh-CN" sz="3100">
                <a:latin typeface="微软雅黑" pitchFamily="34" charset="-122"/>
                <a:ea typeface="微软雅黑" pitchFamily="34" charset="-122"/>
              </a:endParaRPr>
            </a:p>
          </p:txBody>
        </p:sp>
        <p:sp>
          <p:nvSpPr>
            <p:cNvPr id="7" name="Freeform 130"/>
            <p:cNvSpPr>
              <a:spLocks/>
            </p:cNvSpPr>
            <p:nvPr/>
          </p:nvSpPr>
          <p:spPr bwMode="auto">
            <a:xfrm rot="-2896893">
              <a:off x="12655550" y="7658100"/>
              <a:ext cx="120650" cy="1104900"/>
            </a:xfrm>
            <a:prstGeom prst="triangle">
              <a:avLst>
                <a:gd name="adj" fmla="val 50000"/>
              </a:avLst>
            </a:prstGeom>
            <a:solidFill>
              <a:schemeClr val="tx2"/>
            </a:solidFill>
            <a:ln>
              <a:noFill/>
            </a:ln>
            <a:extLst>
              <a:ext uri="{91240B29-F687-4F45-9708-019B960494DF}">
                <a14:hiddenLine xmlns:a14="http://schemas.microsoft.com/office/drawing/2010/main" w="0">
                  <a:solidFill>
                    <a:srgbClr val="000000"/>
                  </a:solidFill>
                  <a:round/>
                  <a:headEnd/>
                  <a:tailEnd/>
                </a14:hiddenLine>
              </a:ext>
            </a:extLst>
          </p:spPr>
          <p:txBody>
            <a:bodyPr lIns="182843" tIns="91422" rIns="182843" bIns="91422"/>
            <a:lstStyle/>
            <a:p>
              <a:endParaRPr lang="zh-CN" altLang="zh-CN" sz="3100">
                <a:latin typeface="微软雅黑" pitchFamily="34" charset="-122"/>
                <a:ea typeface="微软雅黑" pitchFamily="34" charset="-122"/>
              </a:endParaRPr>
            </a:p>
          </p:txBody>
        </p:sp>
        <p:sp>
          <p:nvSpPr>
            <p:cNvPr id="33" name="Rectangle 56"/>
            <p:cNvSpPr>
              <a:spLocks noChangeArrowheads="1"/>
            </p:cNvSpPr>
            <p:nvPr/>
          </p:nvSpPr>
          <p:spPr bwMode="auto">
            <a:xfrm>
              <a:off x="11744325" y="6121400"/>
              <a:ext cx="2860675" cy="11437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2843" tIns="91422" rIns="182843" bIns="91422">
              <a:spAutoFit/>
            </a:bodyPr>
            <a:lstStyle/>
            <a:p>
              <a:pPr algn="ctr">
                <a:lnSpc>
                  <a:spcPct val="95000"/>
                </a:lnSpc>
              </a:pPr>
              <a:r>
                <a:rPr lang="zh-CN" altLang="en-US" sz="1400" dirty="0">
                  <a:solidFill>
                    <a:schemeClr val="bg1"/>
                  </a:solidFill>
                  <a:latin typeface="微软雅黑" pitchFamily="34" charset="-122"/>
                  <a:ea typeface="微软雅黑" pitchFamily="34" charset="-122"/>
                </a:rPr>
                <a:t>输入您的内容输入您的内容输入您的内容输入您的内容</a:t>
              </a:r>
              <a:endParaRPr lang="en-US" altLang="zh-CN" sz="1400" dirty="0">
                <a:solidFill>
                  <a:schemeClr val="bg1"/>
                </a:solidFill>
                <a:latin typeface="微软雅黑" pitchFamily="34" charset="-122"/>
                <a:ea typeface="微软雅黑" pitchFamily="34" charset="-122"/>
              </a:endParaRPr>
            </a:p>
          </p:txBody>
        </p:sp>
        <p:sp>
          <p:nvSpPr>
            <p:cNvPr id="34" name="Rectangle 57"/>
            <p:cNvSpPr>
              <a:spLocks noChangeArrowheads="1"/>
            </p:cNvSpPr>
            <p:nvPr/>
          </p:nvSpPr>
          <p:spPr bwMode="auto">
            <a:xfrm>
              <a:off x="11776075" y="5561013"/>
              <a:ext cx="2862264" cy="620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2843" tIns="91422" rIns="182843" bIns="91422">
              <a:spAutoFit/>
            </a:bodyPr>
            <a:lstStyle/>
            <a:p>
              <a:pPr algn="ctr">
                <a:lnSpc>
                  <a:spcPct val="95000"/>
                </a:lnSpc>
              </a:pPr>
              <a:r>
                <a:rPr lang="en-US" altLang="zh-CN" sz="1700">
                  <a:solidFill>
                    <a:schemeClr val="bg1"/>
                  </a:solidFill>
                  <a:latin typeface="微软雅黑" pitchFamily="34" charset="-122"/>
                  <a:ea typeface="微软雅黑" pitchFamily="34" charset="-122"/>
                </a:rPr>
                <a:t>Element Name</a:t>
              </a:r>
            </a:p>
          </p:txBody>
        </p:sp>
      </p:grpSp>
      <p:grpSp>
        <p:nvGrpSpPr>
          <p:cNvPr id="1347" name="组合 1346"/>
          <p:cNvGrpSpPr/>
          <p:nvPr/>
        </p:nvGrpSpPr>
        <p:grpSpPr>
          <a:xfrm>
            <a:off x="10547134" y="4087018"/>
            <a:ext cx="2580953" cy="3492864"/>
            <a:chOff x="15070138" y="5853113"/>
            <a:chExt cx="3687762" cy="5002212"/>
          </a:xfrm>
        </p:grpSpPr>
        <p:sp>
          <p:nvSpPr>
            <p:cNvPr id="4" name="Freeform 127"/>
            <p:cNvSpPr>
              <a:spLocks/>
            </p:cNvSpPr>
            <p:nvPr/>
          </p:nvSpPr>
          <p:spPr bwMode="auto">
            <a:xfrm flipH="1">
              <a:off x="15070138" y="5853113"/>
              <a:ext cx="3687762" cy="3689350"/>
            </a:xfrm>
            <a:custGeom>
              <a:avLst/>
              <a:gdLst>
                <a:gd name="T0" fmla="*/ 0 w 2528"/>
                <a:gd name="T1" fmla="*/ 1263 h 2527"/>
                <a:gd name="T2" fmla="*/ 0 w 2528"/>
                <a:gd name="T3" fmla="*/ 1263 h 2527"/>
                <a:gd name="T4" fmla="*/ 1264 w 2528"/>
                <a:gd name="T5" fmla="*/ 2527 h 2527"/>
                <a:gd name="T6" fmla="*/ 2528 w 2528"/>
                <a:gd name="T7" fmla="*/ 1263 h 2527"/>
                <a:gd name="T8" fmla="*/ 1264 w 2528"/>
                <a:gd name="T9" fmla="*/ 0 h 2527"/>
                <a:gd name="T10" fmla="*/ 0 w 2528"/>
                <a:gd name="T11" fmla="*/ 1263 h 2527"/>
              </a:gdLst>
              <a:ahLst/>
              <a:cxnLst>
                <a:cxn ang="0">
                  <a:pos x="T0" y="T1"/>
                </a:cxn>
                <a:cxn ang="0">
                  <a:pos x="T2" y="T3"/>
                </a:cxn>
                <a:cxn ang="0">
                  <a:pos x="T4" y="T5"/>
                </a:cxn>
                <a:cxn ang="0">
                  <a:pos x="T6" y="T7"/>
                </a:cxn>
                <a:cxn ang="0">
                  <a:pos x="T8" y="T9"/>
                </a:cxn>
                <a:cxn ang="0">
                  <a:pos x="T10" y="T11"/>
                </a:cxn>
              </a:cxnLst>
              <a:rect l="0" t="0" r="r" b="b"/>
              <a:pathLst>
                <a:path w="2528" h="2527">
                  <a:moveTo>
                    <a:pt x="0" y="1263"/>
                  </a:moveTo>
                  <a:lnTo>
                    <a:pt x="0" y="1263"/>
                  </a:lnTo>
                  <a:cubicBezTo>
                    <a:pt x="0" y="1961"/>
                    <a:pt x="566" y="2527"/>
                    <a:pt x="1264" y="2527"/>
                  </a:cubicBezTo>
                  <a:cubicBezTo>
                    <a:pt x="1962" y="2527"/>
                    <a:pt x="2528" y="1961"/>
                    <a:pt x="2528" y="1263"/>
                  </a:cubicBezTo>
                  <a:cubicBezTo>
                    <a:pt x="2528" y="565"/>
                    <a:pt x="1962" y="0"/>
                    <a:pt x="1264" y="0"/>
                  </a:cubicBezTo>
                  <a:cubicBezTo>
                    <a:pt x="566" y="0"/>
                    <a:pt x="0" y="565"/>
                    <a:pt x="0" y="1263"/>
                  </a:cubicBezTo>
                  <a:close/>
                </a:path>
              </a:pathLst>
            </a:custGeom>
            <a:solidFill>
              <a:schemeClr val="accent5"/>
            </a:solidFill>
            <a:ln w="0">
              <a:noFill/>
              <a:prstDash val="solid"/>
              <a:round/>
              <a:headEnd/>
              <a:tailEnd/>
            </a:ln>
          </p:spPr>
          <p:txBody>
            <a:bodyPr lIns="182843" tIns="91422" rIns="182843" bIns="91422"/>
            <a:lstStyle/>
            <a:p>
              <a:pPr defTabSz="1278441">
                <a:defRPr/>
              </a:pPr>
              <a:endParaRPr lang="en-US" sz="3100">
                <a:latin typeface="微软雅黑" pitchFamily="34" charset="-122"/>
                <a:ea typeface="微软雅黑" pitchFamily="34" charset="-122"/>
                <a:cs typeface="Lato Light"/>
              </a:endParaRPr>
            </a:p>
          </p:txBody>
        </p:sp>
        <p:sp>
          <p:nvSpPr>
            <p:cNvPr id="8" name="Freeform 128"/>
            <p:cNvSpPr>
              <a:spLocks/>
            </p:cNvSpPr>
            <p:nvPr/>
          </p:nvSpPr>
          <p:spPr bwMode="auto">
            <a:xfrm flipH="1">
              <a:off x="16805275" y="8166100"/>
              <a:ext cx="282575" cy="2689225"/>
            </a:xfrm>
            <a:prstGeom prst="triangle">
              <a:avLst>
                <a:gd name="adj" fmla="val 50000"/>
              </a:avLst>
            </a:prstGeom>
            <a:solidFill>
              <a:schemeClr val="tx2"/>
            </a:solidFill>
            <a:ln>
              <a:noFill/>
            </a:ln>
            <a:extLst>
              <a:ext uri="{91240B29-F687-4F45-9708-019B960494DF}">
                <a14:hiddenLine xmlns:a14="http://schemas.microsoft.com/office/drawing/2010/main" w="0">
                  <a:solidFill>
                    <a:srgbClr val="000000"/>
                  </a:solidFill>
                  <a:round/>
                  <a:headEnd/>
                  <a:tailEnd/>
                </a14:hiddenLine>
              </a:ext>
            </a:extLst>
          </p:spPr>
          <p:txBody>
            <a:bodyPr lIns="182843" tIns="91422" rIns="182843" bIns="91422"/>
            <a:lstStyle/>
            <a:p>
              <a:endParaRPr lang="zh-CN" altLang="zh-CN" sz="2800">
                <a:latin typeface="微软雅黑" pitchFamily="34" charset="-122"/>
                <a:ea typeface="微软雅黑" pitchFamily="34" charset="-122"/>
              </a:endParaRPr>
            </a:p>
          </p:txBody>
        </p:sp>
        <p:sp>
          <p:nvSpPr>
            <p:cNvPr id="9" name="Freeform 129"/>
            <p:cNvSpPr>
              <a:spLocks/>
            </p:cNvSpPr>
            <p:nvPr/>
          </p:nvSpPr>
          <p:spPr bwMode="auto">
            <a:xfrm rot="18674193" flipH="1">
              <a:off x="16510794" y="8544719"/>
              <a:ext cx="74612" cy="996950"/>
            </a:xfrm>
            <a:prstGeom prst="triangle">
              <a:avLst>
                <a:gd name="adj" fmla="val 50000"/>
              </a:avLst>
            </a:prstGeom>
            <a:solidFill>
              <a:schemeClr val="tx2"/>
            </a:solidFill>
            <a:ln>
              <a:noFill/>
            </a:ln>
            <a:extLst>
              <a:ext uri="{91240B29-F687-4F45-9708-019B960494DF}">
                <a14:hiddenLine xmlns:a14="http://schemas.microsoft.com/office/drawing/2010/main" w="0">
                  <a:solidFill>
                    <a:srgbClr val="000000"/>
                  </a:solidFill>
                  <a:round/>
                  <a:headEnd/>
                  <a:tailEnd/>
                </a14:hiddenLine>
              </a:ext>
            </a:extLst>
          </p:spPr>
          <p:txBody>
            <a:bodyPr lIns="182843" tIns="91422" rIns="182843" bIns="91422"/>
            <a:lstStyle/>
            <a:p>
              <a:endParaRPr lang="zh-CN" altLang="zh-CN" sz="3100">
                <a:latin typeface="微软雅黑" pitchFamily="34" charset="-122"/>
                <a:ea typeface="微软雅黑" pitchFamily="34" charset="-122"/>
              </a:endParaRPr>
            </a:p>
          </p:txBody>
        </p:sp>
        <p:sp>
          <p:nvSpPr>
            <p:cNvPr id="10" name="Freeform 130"/>
            <p:cNvSpPr>
              <a:spLocks/>
            </p:cNvSpPr>
            <p:nvPr/>
          </p:nvSpPr>
          <p:spPr bwMode="auto">
            <a:xfrm rot="2896893" flipH="1">
              <a:off x="17229931" y="8270082"/>
              <a:ext cx="106363" cy="895350"/>
            </a:xfrm>
            <a:prstGeom prst="triangle">
              <a:avLst>
                <a:gd name="adj" fmla="val 50000"/>
              </a:avLst>
            </a:prstGeom>
            <a:solidFill>
              <a:schemeClr val="tx2"/>
            </a:solidFill>
            <a:ln>
              <a:noFill/>
            </a:ln>
            <a:extLst>
              <a:ext uri="{91240B29-F687-4F45-9708-019B960494DF}">
                <a14:hiddenLine xmlns:a14="http://schemas.microsoft.com/office/drawing/2010/main" w="0">
                  <a:solidFill>
                    <a:srgbClr val="000000"/>
                  </a:solidFill>
                  <a:round/>
                  <a:headEnd/>
                  <a:tailEnd/>
                </a14:hiddenLine>
              </a:ext>
            </a:extLst>
          </p:spPr>
          <p:txBody>
            <a:bodyPr lIns="182843" tIns="91422" rIns="182843" bIns="91422"/>
            <a:lstStyle/>
            <a:p>
              <a:endParaRPr lang="zh-CN" altLang="zh-CN" sz="3100">
                <a:latin typeface="微软雅黑" pitchFamily="34" charset="-122"/>
                <a:ea typeface="微软雅黑" pitchFamily="34" charset="-122"/>
              </a:endParaRPr>
            </a:p>
          </p:txBody>
        </p:sp>
        <p:sp>
          <p:nvSpPr>
            <p:cNvPr id="35" name="Rectangle 58"/>
            <p:cNvSpPr>
              <a:spLocks noChangeArrowheads="1"/>
            </p:cNvSpPr>
            <p:nvPr/>
          </p:nvSpPr>
          <p:spPr bwMode="auto">
            <a:xfrm>
              <a:off x="15484475" y="7159625"/>
              <a:ext cx="2860675" cy="11437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2843" tIns="91422" rIns="182843" bIns="91422">
              <a:spAutoFit/>
            </a:bodyPr>
            <a:lstStyle/>
            <a:p>
              <a:pPr algn="ctr">
                <a:lnSpc>
                  <a:spcPct val="95000"/>
                </a:lnSpc>
              </a:pPr>
              <a:r>
                <a:rPr lang="zh-CN" altLang="en-US" sz="1400" dirty="0">
                  <a:solidFill>
                    <a:schemeClr val="bg1"/>
                  </a:solidFill>
                  <a:latin typeface="微软雅黑" pitchFamily="34" charset="-122"/>
                  <a:ea typeface="微软雅黑" pitchFamily="34" charset="-122"/>
                </a:rPr>
                <a:t>输入您的内容输入您的内容输入您的内容输入您的内容</a:t>
              </a:r>
              <a:endParaRPr lang="en-US" altLang="zh-CN" sz="1400" dirty="0">
                <a:solidFill>
                  <a:schemeClr val="bg1"/>
                </a:solidFill>
                <a:latin typeface="微软雅黑" pitchFamily="34" charset="-122"/>
                <a:ea typeface="微软雅黑" pitchFamily="34" charset="-122"/>
              </a:endParaRPr>
            </a:p>
          </p:txBody>
        </p:sp>
        <p:sp>
          <p:nvSpPr>
            <p:cNvPr id="36" name="Rectangle 59"/>
            <p:cNvSpPr>
              <a:spLocks noChangeArrowheads="1"/>
            </p:cNvSpPr>
            <p:nvPr/>
          </p:nvSpPr>
          <p:spPr bwMode="auto">
            <a:xfrm>
              <a:off x="15516225" y="6565899"/>
              <a:ext cx="2862263" cy="620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2843" tIns="91422" rIns="182843" bIns="91422">
              <a:spAutoFit/>
            </a:bodyPr>
            <a:lstStyle/>
            <a:p>
              <a:pPr algn="ctr">
                <a:lnSpc>
                  <a:spcPct val="95000"/>
                </a:lnSpc>
              </a:pPr>
              <a:r>
                <a:rPr lang="en-US" altLang="zh-CN" sz="1700">
                  <a:solidFill>
                    <a:schemeClr val="bg1"/>
                  </a:solidFill>
                  <a:latin typeface="微软雅黑" pitchFamily="34" charset="-122"/>
                  <a:ea typeface="微软雅黑" pitchFamily="34" charset="-122"/>
                </a:rPr>
                <a:t>Element Name</a:t>
              </a:r>
            </a:p>
          </p:txBody>
        </p:sp>
      </p:grpSp>
      <p:grpSp>
        <p:nvGrpSpPr>
          <p:cNvPr id="1348" name="组合 1347"/>
          <p:cNvGrpSpPr/>
          <p:nvPr/>
        </p:nvGrpSpPr>
        <p:grpSpPr>
          <a:xfrm>
            <a:off x="13115867" y="3447416"/>
            <a:ext cx="3123142" cy="4132466"/>
            <a:chOff x="18740438" y="4937125"/>
            <a:chExt cx="4462462" cy="5918200"/>
          </a:xfrm>
        </p:grpSpPr>
        <p:sp>
          <p:nvSpPr>
            <p:cNvPr id="11" name="Freeform 127"/>
            <p:cNvSpPr>
              <a:spLocks/>
            </p:cNvSpPr>
            <p:nvPr/>
          </p:nvSpPr>
          <p:spPr bwMode="auto">
            <a:xfrm flipH="1">
              <a:off x="18740438" y="4937125"/>
              <a:ext cx="4462462" cy="4462463"/>
            </a:xfrm>
            <a:custGeom>
              <a:avLst/>
              <a:gdLst>
                <a:gd name="T0" fmla="*/ 0 w 2528"/>
                <a:gd name="T1" fmla="*/ 1263 h 2527"/>
                <a:gd name="T2" fmla="*/ 0 w 2528"/>
                <a:gd name="T3" fmla="*/ 1263 h 2527"/>
                <a:gd name="T4" fmla="*/ 1264 w 2528"/>
                <a:gd name="T5" fmla="*/ 2527 h 2527"/>
                <a:gd name="T6" fmla="*/ 2528 w 2528"/>
                <a:gd name="T7" fmla="*/ 1263 h 2527"/>
                <a:gd name="T8" fmla="*/ 1264 w 2528"/>
                <a:gd name="T9" fmla="*/ 0 h 2527"/>
                <a:gd name="T10" fmla="*/ 0 w 2528"/>
                <a:gd name="T11" fmla="*/ 1263 h 2527"/>
              </a:gdLst>
              <a:ahLst/>
              <a:cxnLst>
                <a:cxn ang="0">
                  <a:pos x="T0" y="T1"/>
                </a:cxn>
                <a:cxn ang="0">
                  <a:pos x="T2" y="T3"/>
                </a:cxn>
                <a:cxn ang="0">
                  <a:pos x="T4" y="T5"/>
                </a:cxn>
                <a:cxn ang="0">
                  <a:pos x="T6" y="T7"/>
                </a:cxn>
                <a:cxn ang="0">
                  <a:pos x="T8" y="T9"/>
                </a:cxn>
                <a:cxn ang="0">
                  <a:pos x="T10" y="T11"/>
                </a:cxn>
              </a:cxnLst>
              <a:rect l="0" t="0" r="r" b="b"/>
              <a:pathLst>
                <a:path w="2528" h="2527">
                  <a:moveTo>
                    <a:pt x="0" y="1263"/>
                  </a:moveTo>
                  <a:lnTo>
                    <a:pt x="0" y="1263"/>
                  </a:lnTo>
                  <a:cubicBezTo>
                    <a:pt x="0" y="1961"/>
                    <a:pt x="566" y="2527"/>
                    <a:pt x="1264" y="2527"/>
                  </a:cubicBezTo>
                  <a:cubicBezTo>
                    <a:pt x="1962" y="2527"/>
                    <a:pt x="2528" y="1961"/>
                    <a:pt x="2528" y="1263"/>
                  </a:cubicBezTo>
                  <a:cubicBezTo>
                    <a:pt x="2528" y="565"/>
                    <a:pt x="1962" y="0"/>
                    <a:pt x="1264" y="0"/>
                  </a:cubicBezTo>
                  <a:cubicBezTo>
                    <a:pt x="566" y="0"/>
                    <a:pt x="0" y="565"/>
                    <a:pt x="0" y="1263"/>
                  </a:cubicBezTo>
                  <a:close/>
                </a:path>
              </a:pathLst>
            </a:custGeom>
            <a:solidFill>
              <a:schemeClr val="accent6"/>
            </a:solidFill>
            <a:ln w="0">
              <a:noFill/>
              <a:prstDash val="solid"/>
              <a:round/>
              <a:headEnd/>
              <a:tailEnd/>
            </a:ln>
          </p:spPr>
          <p:txBody>
            <a:bodyPr lIns="182843" tIns="91422" rIns="182843" bIns="91422"/>
            <a:lstStyle/>
            <a:p>
              <a:pPr defTabSz="1278441">
                <a:defRPr/>
              </a:pPr>
              <a:endParaRPr lang="en-US" sz="3100">
                <a:latin typeface="微软雅黑" pitchFamily="34" charset="-122"/>
                <a:ea typeface="微软雅黑" pitchFamily="34" charset="-122"/>
                <a:cs typeface="Lato Light"/>
              </a:endParaRPr>
            </a:p>
          </p:txBody>
        </p:sp>
        <p:sp>
          <p:nvSpPr>
            <p:cNvPr id="12" name="Freeform 128"/>
            <p:cNvSpPr>
              <a:spLocks/>
            </p:cNvSpPr>
            <p:nvPr/>
          </p:nvSpPr>
          <p:spPr bwMode="auto">
            <a:xfrm flipH="1">
              <a:off x="20862925" y="8166100"/>
              <a:ext cx="282575" cy="2689225"/>
            </a:xfrm>
            <a:prstGeom prst="triangle">
              <a:avLst>
                <a:gd name="adj" fmla="val 50000"/>
              </a:avLst>
            </a:prstGeom>
            <a:solidFill>
              <a:schemeClr val="tx2"/>
            </a:solidFill>
            <a:ln>
              <a:noFill/>
            </a:ln>
            <a:extLst>
              <a:ext uri="{91240B29-F687-4F45-9708-019B960494DF}">
                <a14:hiddenLine xmlns:a14="http://schemas.microsoft.com/office/drawing/2010/main" w="0">
                  <a:solidFill>
                    <a:srgbClr val="000000"/>
                  </a:solidFill>
                  <a:round/>
                  <a:headEnd/>
                  <a:tailEnd/>
                </a14:hiddenLine>
              </a:ext>
            </a:extLst>
          </p:spPr>
          <p:txBody>
            <a:bodyPr lIns="182843" tIns="91422" rIns="182843" bIns="91422"/>
            <a:lstStyle/>
            <a:p>
              <a:endParaRPr lang="zh-CN" altLang="zh-CN" sz="2800">
                <a:latin typeface="微软雅黑" pitchFamily="34" charset="-122"/>
                <a:ea typeface="微软雅黑" pitchFamily="34" charset="-122"/>
              </a:endParaRPr>
            </a:p>
          </p:txBody>
        </p:sp>
        <p:sp>
          <p:nvSpPr>
            <p:cNvPr id="13" name="Freeform 129"/>
            <p:cNvSpPr>
              <a:spLocks/>
            </p:cNvSpPr>
            <p:nvPr/>
          </p:nvSpPr>
          <p:spPr bwMode="auto">
            <a:xfrm rot="18674193" flipH="1">
              <a:off x="20568444" y="8544719"/>
              <a:ext cx="74612" cy="996950"/>
            </a:xfrm>
            <a:prstGeom prst="triangle">
              <a:avLst>
                <a:gd name="adj" fmla="val 50000"/>
              </a:avLst>
            </a:prstGeom>
            <a:solidFill>
              <a:schemeClr val="tx2"/>
            </a:solidFill>
            <a:ln>
              <a:noFill/>
            </a:ln>
            <a:extLst>
              <a:ext uri="{91240B29-F687-4F45-9708-019B960494DF}">
                <a14:hiddenLine xmlns:a14="http://schemas.microsoft.com/office/drawing/2010/main" w="0">
                  <a:solidFill>
                    <a:srgbClr val="000000"/>
                  </a:solidFill>
                  <a:round/>
                  <a:headEnd/>
                  <a:tailEnd/>
                </a14:hiddenLine>
              </a:ext>
            </a:extLst>
          </p:spPr>
          <p:txBody>
            <a:bodyPr lIns="182843" tIns="91422" rIns="182843" bIns="91422"/>
            <a:lstStyle/>
            <a:p>
              <a:endParaRPr lang="zh-CN" altLang="zh-CN" sz="3100">
                <a:latin typeface="微软雅黑" pitchFamily="34" charset="-122"/>
                <a:ea typeface="微软雅黑" pitchFamily="34" charset="-122"/>
              </a:endParaRPr>
            </a:p>
          </p:txBody>
        </p:sp>
        <p:sp>
          <p:nvSpPr>
            <p:cNvPr id="14" name="Freeform 130"/>
            <p:cNvSpPr>
              <a:spLocks/>
            </p:cNvSpPr>
            <p:nvPr/>
          </p:nvSpPr>
          <p:spPr bwMode="auto">
            <a:xfrm rot="2896893" flipH="1">
              <a:off x="21287581" y="8270082"/>
              <a:ext cx="106363" cy="895350"/>
            </a:xfrm>
            <a:prstGeom prst="triangle">
              <a:avLst>
                <a:gd name="adj" fmla="val 50000"/>
              </a:avLst>
            </a:prstGeom>
            <a:solidFill>
              <a:schemeClr val="tx2"/>
            </a:solidFill>
            <a:ln>
              <a:noFill/>
            </a:ln>
            <a:extLst>
              <a:ext uri="{91240B29-F687-4F45-9708-019B960494DF}">
                <a14:hiddenLine xmlns:a14="http://schemas.microsoft.com/office/drawing/2010/main" w="0">
                  <a:solidFill>
                    <a:srgbClr val="000000"/>
                  </a:solidFill>
                  <a:round/>
                  <a:headEnd/>
                  <a:tailEnd/>
                </a14:hiddenLine>
              </a:ext>
            </a:extLst>
          </p:spPr>
          <p:txBody>
            <a:bodyPr lIns="182843" tIns="91422" rIns="182843" bIns="91422"/>
            <a:lstStyle/>
            <a:p>
              <a:endParaRPr lang="zh-CN" altLang="zh-CN" sz="3100">
                <a:latin typeface="微软雅黑" pitchFamily="34" charset="-122"/>
                <a:ea typeface="微软雅黑" pitchFamily="34" charset="-122"/>
              </a:endParaRPr>
            </a:p>
          </p:txBody>
        </p:sp>
        <p:sp>
          <p:nvSpPr>
            <p:cNvPr id="37" name="Rectangle 60"/>
            <p:cNvSpPr>
              <a:spLocks noChangeArrowheads="1"/>
            </p:cNvSpPr>
            <p:nvPr/>
          </p:nvSpPr>
          <p:spPr bwMode="auto">
            <a:xfrm>
              <a:off x="19440525" y="6699249"/>
              <a:ext cx="3148013" cy="1939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2843" tIns="91422" rIns="182843" bIns="91422">
              <a:spAutoFit/>
            </a:bodyPr>
            <a:lstStyle/>
            <a:p>
              <a:pPr algn="ctr">
                <a:lnSpc>
                  <a:spcPct val="95000"/>
                </a:lnSpc>
              </a:pPr>
              <a:r>
                <a:rPr lang="zh-CN" altLang="en-US" sz="2000" dirty="0">
                  <a:solidFill>
                    <a:schemeClr val="bg1"/>
                  </a:solidFill>
                  <a:latin typeface="微软雅黑" pitchFamily="34" charset="-122"/>
                  <a:ea typeface="微软雅黑" pitchFamily="34" charset="-122"/>
                </a:rPr>
                <a:t>输入您的内容输入您的内容输入您的内容输入您的内容</a:t>
              </a:r>
              <a:endParaRPr lang="en-US" altLang="zh-CN" sz="2000" dirty="0">
                <a:solidFill>
                  <a:schemeClr val="bg1"/>
                </a:solidFill>
                <a:latin typeface="微软雅黑" pitchFamily="34" charset="-122"/>
                <a:ea typeface="微软雅黑" pitchFamily="34" charset="-122"/>
              </a:endParaRPr>
            </a:p>
          </p:txBody>
        </p:sp>
        <p:sp>
          <p:nvSpPr>
            <p:cNvPr id="38" name="Rectangle 61"/>
            <p:cNvSpPr>
              <a:spLocks noChangeArrowheads="1"/>
            </p:cNvSpPr>
            <p:nvPr/>
          </p:nvSpPr>
          <p:spPr bwMode="auto">
            <a:xfrm>
              <a:off x="19551650" y="6029325"/>
              <a:ext cx="2862263" cy="620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2843" tIns="91422" rIns="182843" bIns="91422">
              <a:spAutoFit/>
            </a:bodyPr>
            <a:lstStyle/>
            <a:p>
              <a:pPr algn="ctr">
                <a:lnSpc>
                  <a:spcPct val="95000"/>
                </a:lnSpc>
              </a:pPr>
              <a:r>
                <a:rPr lang="en-US" altLang="zh-CN" sz="1700" dirty="0">
                  <a:solidFill>
                    <a:schemeClr val="bg1"/>
                  </a:solidFill>
                  <a:latin typeface="微软雅黑" pitchFamily="34" charset="-122"/>
                  <a:ea typeface="微软雅黑" pitchFamily="34" charset="-122"/>
                </a:rPr>
                <a:t>Element Name</a:t>
              </a:r>
            </a:p>
          </p:txBody>
        </p:sp>
      </p:grpSp>
      <p:sp>
        <p:nvSpPr>
          <p:cNvPr id="40" name="Shape 1204"/>
          <p:cNvSpPr/>
          <p:nvPr/>
        </p:nvSpPr>
        <p:spPr>
          <a:xfrm>
            <a:off x="1194440" y="2161926"/>
            <a:ext cx="14672839" cy="1046440"/>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p>
            <a:pPr algn="l" defTabSz="452872">
              <a:spcBef>
                <a:spcPts val="1189"/>
              </a:spcBef>
              <a:defRPr sz="1800"/>
            </a:pPr>
            <a:r>
              <a:rPr lang="zh-CN" altLang="en-US" sz="1700" dirty="0">
                <a:solidFill>
                  <a:schemeClr val="tx1">
                    <a:lumMod val="50000"/>
                    <a:lumOff val="50000"/>
                  </a:schemeClr>
                </a:solidFill>
                <a:latin typeface="微软雅黑" pitchFamily="34" charset="-122"/>
                <a:ea typeface="微软雅黑" pitchFamily="34" charset="-122"/>
                <a:cs typeface="Lato"/>
                <a:sym typeface="Lato"/>
              </a:rPr>
              <a:t>输入您的内容输入您的内容输入您的输入您的内容输入您的内容输入您的内容输入您的内容内容输入您的内容</a:t>
            </a:r>
            <a:r>
              <a:rPr lang="en-US" altLang="zh-CN" sz="1700" dirty="0">
                <a:solidFill>
                  <a:schemeClr val="tx1">
                    <a:lumMod val="50000"/>
                    <a:lumOff val="50000"/>
                  </a:schemeClr>
                </a:solidFill>
                <a:latin typeface="微软雅黑" pitchFamily="34" charset="-122"/>
                <a:ea typeface="微软雅黑" pitchFamily="34" charset="-122"/>
                <a:cs typeface="Lato"/>
                <a:sym typeface="Lato"/>
              </a:rPr>
              <a:t>.</a:t>
            </a:r>
            <a:r>
              <a:rPr lang="zh-CN" altLang="en-US" sz="1700" dirty="0">
                <a:solidFill>
                  <a:schemeClr val="tx1">
                    <a:lumMod val="50000"/>
                    <a:lumOff val="50000"/>
                  </a:schemeClr>
                </a:solidFill>
                <a:latin typeface="微软雅黑" pitchFamily="34" charset="-122"/>
                <a:ea typeface="微软雅黑" pitchFamily="34" charset="-122"/>
                <a:cs typeface="Lato"/>
                <a:sym typeface="Lato"/>
              </a:rPr>
              <a:t>输入您的内容输入您的内容输入您的输入您的内容输入您的内容输入您的内容输入您的内容内容输入您的内容 入您的内容输入您的内容输入您的内容内容输入您的内容</a:t>
            </a:r>
            <a:r>
              <a:rPr lang="en-US" altLang="zh-CN" sz="1700" dirty="0">
                <a:solidFill>
                  <a:schemeClr val="tx1">
                    <a:lumMod val="50000"/>
                    <a:lumOff val="50000"/>
                  </a:schemeClr>
                </a:solidFill>
                <a:latin typeface="微软雅黑" pitchFamily="34" charset="-122"/>
                <a:ea typeface="微软雅黑" pitchFamily="34" charset="-122"/>
                <a:cs typeface="Lato"/>
                <a:sym typeface="Lato"/>
              </a:rPr>
              <a:t>.</a:t>
            </a:r>
            <a:r>
              <a:rPr lang="zh-CN" altLang="en-US"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volutpat</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quis</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venenatis</a:t>
            </a:r>
            <a:r>
              <a:rPr sz="1700" dirty="0">
                <a:solidFill>
                  <a:schemeClr val="tx1">
                    <a:lumMod val="50000"/>
                    <a:lumOff val="50000"/>
                  </a:schemeClr>
                </a:solidFill>
                <a:latin typeface="微软雅黑" pitchFamily="34" charset="-122"/>
                <a:ea typeface="微软雅黑" pitchFamily="34" charset="-122"/>
                <a:cs typeface="Lato"/>
                <a:sym typeface="Lato"/>
              </a:rPr>
              <a:t> non, </a:t>
            </a:r>
            <a:r>
              <a:rPr sz="1700" dirty="0" err="1">
                <a:solidFill>
                  <a:schemeClr val="tx1">
                    <a:lumMod val="50000"/>
                    <a:lumOff val="50000"/>
                  </a:schemeClr>
                </a:solidFill>
                <a:latin typeface="微软雅黑" pitchFamily="34" charset="-122"/>
                <a:ea typeface="微软雅黑" pitchFamily="34" charset="-122"/>
                <a:cs typeface="Lato"/>
                <a:sym typeface="Lato"/>
              </a:rPr>
              <a:t>adipiscing</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quis</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orci</a:t>
            </a:r>
            <a:r>
              <a:rPr sz="1700" dirty="0">
                <a:solidFill>
                  <a:schemeClr val="tx1">
                    <a:lumMod val="50000"/>
                    <a:lumOff val="50000"/>
                  </a:schemeClr>
                </a:solidFill>
                <a:latin typeface="微软雅黑" pitchFamily="34" charset="-122"/>
                <a:ea typeface="微软雅黑" pitchFamily="34" charset="-122"/>
                <a:cs typeface="Lato"/>
                <a:sym typeface="Lato"/>
              </a:rPr>
              <a:t>. Integer </a:t>
            </a:r>
            <a:r>
              <a:rPr sz="1700" dirty="0" err="1">
                <a:solidFill>
                  <a:schemeClr val="tx1">
                    <a:lumMod val="50000"/>
                    <a:lumOff val="50000"/>
                  </a:schemeClr>
                </a:solidFill>
                <a:latin typeface="微软雅黑" pitchFamily="34" charset="-122"/>
                <a:ea typeface="微软雅黑" pitchFamily="34" charset="-122"/>
                <a:cs typeface="Lato"/>
                <a:sym typeface="Lato"/>
              </a:rPr>
              <a:t>condimentum</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leo</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ut</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erat</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ultrices</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mollis</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Nunc</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ut</a:t>
            </a:r>
            <a:r>
              <a:rPr sz="1700" dirty="0">
                <a:solidFill>
                  <a:schemeClr val="tx1">
                    <a:lumMod val="50000"/>
                    <a:lumOff val="50000"/>
                  </a:schemeClr>
                </a:solidFill>
                <a:latin typeface="微软雅黑" pitchFamily="34" charset="-122"/>
                <a:ea typeface="微软雅黑" pitchFamily="34" charset="-122"/>
                <a:cs typeface="Lato"/>
                <a:sym typeface="Lato"/>
              </a:rPr>
              <a:t> quam </a:t>
            </a:r>
            <a:r>
              <a:rPr sz="1700" dirty="0" err="1">
                <a:solidFill>
                  <a:schemeClr val="tx1">
                    <a:lumMod val="50000"/>
                    <a:lumOff val="50000"/>
                  </a:schemeClr>
                </a:solidFill>
                <a:latin typeface="微软雅黑" pitchFamily="34" charset="-122"/>
                <a:ea typeface="微软雅黑" pitchFamily="34" charset="-122"/>
                <a:cs typeface="Lato"/>
                <a:sym typeface="Lato"/>
              </a:rPr>
              <a:t>adipiscing</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elementum</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enim</a:t>
            </a:r>
            <a:r>
              <a:rPr sz="1700" dirty="0">
                <a:solidFill>
                  <a:schemeClr val="tx1">
                    <a:lumMod val="50000"/>
                    <a:lumOff val="50000"/>
                  </a:schemeClr>
                </a:solidFill>
                <a:latin typeface="微软雅黑" pitchFamily="34" charset="-122"/>
                <a:ea typeface="微软雅黑" pitchFamily="34" charset="-122"/>
                <a:cs typeface="Lato"/>
                <a:sym typeface="Lato"/>
              </a:rPr>
              <a:t> ac, </a:t>
            </a:r>
            <a:r>
              <a:rPr sz="1700" dirty="0" err="1">
                <a:solidFill>
                  <a:schemeClr val="tx1">
                    <a:lumMod val="50000"/>
                    <a:lumOff val="50000"/>
                  </a:schemeClr>
                </a:solidFill>
                <a:latin typeface="微软雅黑" pitchFamily="34" charset="-122"/>
                <a:ea typeface="微软雅黑" pitchFamily="34" charset="-122"/>
                <a:cs typeface="Lato"/>
                <a:sym typeface="Lato"/>
              </a:rPr>
              <a:t>ullamcorper</a:t>
            </a:r>
            <a:r>
              <a:rPr sz="1700" dirty="0">
                <a:solidFill>
                  <a:schemeClr val="tx1">
                    <a:lumMod val="50000"/>
                    <a:lumOff val="50000"/>
                  </a:schemeClr>
                </a:solidFill>
                <a:latin typeface="微软雅黑" pitchFamily="34" charset="-122"/>
                <a:ea typeface="微软雅黑" pitchFamily="34" charset="-122"/>
                <a:cs typeface="Lato"/>
                <a:sym typeface="Lato"/>
              </a:rPr>
              <a:t> magna. </a:t>
            </a:r>
            <a:r>
              <a:rPr sz="1700" dirty="0" err="1">
                <a:solidFill>
                  <a:schemeClr val="tx1">
                    <a:lumMod val="50000"/>
                    <a:lumOff val="50000"/>
                  </a:schemeClr>
                </a:solidFill>
                <a:latin typeface="微软雅黑" pitchFamily="34" charset="-122"/>
                <a:ea typeface="微软雅黑" pitchFamily="34" charset="-122"/>
                <a:cs typeface="Lato"/>
                <a:sym typeface="Lato"/>
              </a:rPr>
              <a:t>Curabitur</a:t>
            </a:r>
            <a:r>
              <a:rPr sz="1700" dirty="0">
                <a:solidFill>
                  <a:schemeClr val="tx1">
                    <a:lumMod val="50000"/>
                    <a:lumOff val="50000"/>
                  </a:schemeClr>
                </a:solidFill>
                <a:latin typeface="微软雅黑" pitchFamily="34" charset="-122"/>
                <a:ea typeface="微软雅黑" pitchFamily="34" charset="-122"/>
                <a:cs typeface="Lato"/>
                <a:sym typeface="Lato"/>
              </a:rPr>
              <a:t> a </a:t>
            </a:r>
            <a:r>
              <a:rPr sz="1700" dirty="0" err="1">
                <a:solidFill>
                  <a:schemeClr val="tx1">
                    <a:lumMod val="50000"/>
                    <a:lumOff val="50000"/>
                  </a:schemeClr>
                </a:solidFill>
                <a:latin typeface="微软雅黑" pitchFamily="34" charset="-122"/>
                <a:ea typeface="微软雅黑" pitchFamily="34" charset="-122"/>
                <a:cs typeface="Lato"/>
                <a:sym typeface="Lato"/>
              </a:rPr>
              <a:t>felis</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eu</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tellus</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tincidunt</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rhoncus</a:t>
            </a:r>
            <a:r>
              <a:rPr sz="1700" dirty="0">
                <a:solidFill>
                  <a:schemeClr val="tx1">
                    <a:lumMod val="50000"/>
                    <a:lumOff val="50000"/>
                  </a:schemeClr>
                </a:solidFill>
                <a:latin typeface="微软雅黑" pitchFamily="34" charset="-122"/>
                <a:ea typeface="微软雅黑" pitchFamily="34" charset="-122"/>
                <a:cs typeface="Lato"/>
                <a:sym typeface="Lato"/>
              </a:rPr>
              <a:t>.</a:t>
            </a:r>
          </a:p>
        </p:txBody>
      </p:sp>
      <p:sp>
        <p:nvSpPr>
          <p:cNvPr id="45" name="Shape 1435"/>
          <p:cNvSpPr txBox="1">
            <a:spLocks/>
          </p:cNvSpPr>
          <p:nvPr/>
        </p:nvSpPr>
        <p:spPr>
          <a:xfrm>
            <a:off x="16006046" y="8963674"/>
            <a:ext cx="546633" cy="533902"/>
          </a:xfrm>
          <a:prstGeom prst="rect">
            <a:avLst/>
          </a:prstGeom>
          <a:extLst>
            <a:ext uri="{C572A759-6A51-4108-AA02-DFA0A04FC94B}">
              <ma14:wrappingTextBoxFlag xmlns:ma14="http://schemas.microsoft.com/office/mac/drawingml/2011/main" xmlns="" val="1"/>
            </a:ext>
          </a:extLst>
        </p:spPr>
        <p:txBody>
          <a:bodyPr lIns="63935" tIns="31967" rIns="63935" bIns="31967"/>
          <a:lstStyle>
            <a:lvl1pPr algn="ctr" defTabSz="408473">
              <a:defRPr sz="3500">
                <a:latin typeface="+mn-lt"/>
                <a:ea typeface="+mn-ea"/>
                <a:cs typeface="+mn-cs"/>
                <a:sym typeface="Helvetica Light"/>
              </a:defRPr>
            </a:lvl1pPr>
            <a:lvl2pPr indent="159837" algn="ctr" defTabSz="408473">
              <a:defRPr sz="3500">
                <a:latin typeface="+mn-lt"/>
                <a:ea typeface="+mn-ea"/>
                <a:cs typeface="+mn-cs"/>
                <a:sym typeface="Helvetica Light"/>
              </a:defRPr>
            </a:lvl2pPr>
            <a:lvl3pPr indent="319674" algn="ctr" defTabSz="408473">
              <a:defRPr sz="3500">
                <a:latin typeface="+mn-lt"/>
                <a:ea typeface="+mn-ea"/>
                <a:cs typeface="+mn-cs"/>
                <a:sym typeface="Helvetica Light"/>
              </a:defRPr>
            </a:lvl3pPr>
            <a:lvl4pPr indent="479511" algn="ctr" defTabSz="408473">
              <a:defRPr sz="3500">
                <a:latin typeface="+mn-lt"/>
                <a:ea typeface="+mn-ea"/>
                <a:cs typeface="+mn-cs"/>
                <a:sym typeface="Helvetica Light"/>
              </a:defRPr>
            </a:lvl4pPr>
            <a:lvl5pPr indent="639348" algn="ctr" defTabSz="408473">
              <a:defRPr sz="3500">
                <a:latin typeface="+mn-lt"/>
                <a:ea typeface="+mn-ea"/>
                <a:cs typeface="+mn-cs"/>
                <a:sym typeface="Helvetica Light"/>
              </a:defRPr>
            </a:lvl5pPr>
            <a:lvl6pPr indent="799186" algn="ctr" defTabSz="408473">
              <a:defRPr sz="3500">
                <a:latin typeface="+mn-lt"/>
                <a:ea typeface="+mn-ea"/>
                <a:cs typeface="+mn-cs"/>
                <a:sym typeface="Helvetica Light"/>
              </a:defRPr>
            </a:lvl6pPr>
            <a:lvl7pPr indent="959023" algn="ctr" defTabSz="408473">
              <a:defRPr sz="3500">
                <a:latin typeface="+mn-lt"/>
                <a:ea typeface="+mn-ea"/>
                <a:cs typeface="+mn-cs"/>
                <a:sym typeface="Helvetica Light"/>
              </a:defRPr>
            </a:lvl7pPr>
            <a:lvl8pPr indent="1118860" algn="ctr" defTabSz="408473">
              <a:defRPr sz="3500">
                <a:latin typeface="+mn-lt"/>
                <a:ea typeface="+mn-ea"/>
                <a:cs typeface="+mn-cs"/>
                <a:sym typeface="Helvetica Light"/>
              </a:defRPr>
            </a:lvl8pPr>
            <a:lvl9pPr indent="1278697" algn="ctr" defTabSz="408473">
              <a:defRPr sz="3500">
                <a:latin typeface="+mn-lt"/>
                <a:ea typeface="+mn-ea"/>
                <a:cs typeface="+mn-cs"/>
                <a:sym typeface="Helvetica Light"/>
              </a:defRPr>
            </a:lvl9pPr>
          </a:lstStyle>
          <a:p>
            <a:pPr>
              <a:defRPr sz="1800">
                <a:solidFill>
                  <a:srgbClr val="000000"/>
                </a:solidFill>
              </a:defRPr>
            </a:pPr>
            <a:fld id="{86CB4B4D-7CA3-9044-876B-883B54F8677D}" type="slidenum">
              <a:rPr lang="en-US" altLang="zh-CN" sz="2000" smtClean="0">
                <a:solidFill>
                  <a:schemeClr val="bg1">
                    <a:lumMod val="75000"/>
                  </a:schemeClr>
                </a:solidFill>
                <a:latin typeface="微软雅黑" pitchFamily="34" charset="-122"/>
                <a:ea typeface="微软雅黑" pitchFamily="34" charset="-122"/>
              </a:rPr>
              <a:pPr>
                <a:defRPr sz="1800">
                  <a:solidFill>
                    <a:srgbClr val="000000"/>
                  </a:solidFill>
                </a:defRPr>
              </a:pPr>
              <a:t>30</a:t>
            </a:fld>
            <a:endParaRPr lang="en-US" altLang="zh-CN" sz="2000">
              <a:solidFill>
                <a:schemeClr val="bg1">
                  <a:lumMod val="7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3065082064"/>
      </p:ext>
    </p:extLst>
  </p:cSld>
  <p:clrMapOvr>
    <a:masterClrMapping/>
  </p:clrMapOvr>
  <p:transition spd="slow" advTm="0">
    <p:dissolve/>
  </p:transition>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200"/>
                                  </p:stCondLst>
                                  <p:iterate>
                                    <p:tmAbs val="0"/>
                                  </p:iterate>
                                  <p:childTnLst>
                                    <p:set>
                                      <p:cBhvr>
                                        <p:cTn id="6" fill="hold"/>
                                        <p:tgtEl>
                                          <p:spTgt spid="40"/>
                                        </p:tgtEl>
                                        <p:attrNameLst>
                                          <p:attrName>style.visibility</p:attrName>
                                        </p:attrNameLst>
                                      </p:cBhvr>
                                      <p:to>
                                        <p:strVal val="visible"/>
                                      </p:to>
                                    </p:set>
                                    <p:anim calcmode="lin" valueType="num">
                                      <p:cBhvr>
                                        <p:cTn id="7" dur="700" fill="hold"/>
                                        <p:tgtEl>
                                          <p:spTgt spid="40"/>
                                        </p:tgtEl>
                                        <p:attrNameLst>
                                          <p:attrName>ppt_x</p:attrName>
                                        </p:attrNameLst>
                                      </p:cBhvr>
                                      <p:tavLst>
                                        <p:tav tm="0">
                                          <p:val>
                                            <p:strVal val="0-#ppt_w/2"/>
                                          </p:val>
                                        </p:tav>
                                        <p:tav tm="100000">
                                          <p:val>
                                            <p:strVal val="#ppt_x"/>
                                          </p:val>
                                        </p:tav>
                                      </p:tavLst>
                                    </p:anim>
                                    <p:anim calcmode="lin" valueType="num">
                                      <p:cBhvr>
                                        <p:cTn id="8" dur="700" fill="hold"/>
                                        <p:tgtEl>
                                          <p:spTgt spid="40"/>
                                        </p:tgtEl>
                                        <p:attrNameLst>
                                          <p:attrName>ppt_y</p:attrName>
                                        </p:attrNameLst>
                                      </p:cBhvr>
                                      <p:tavLst>
                                        <p:tav tm="0">
                                          <p:val>
                                            <p:strVal val="#ppt_y"/>
                                          </p:val>
                                        </p:tav>
                                        <p:tav tm="100000">
                                          <p:val>
                                            <p:strVal val="#ppt_y"/>
                                          </p:val>
                                        </p:tav>
                                      </p:tavLst>
                                    </p:anim>
                                  </p:childTnLst>
                                </p:cTn>
                              </p:par>
                              <p:par>
                                <p:cTn id="9" presetID="53" presetClass="entr" presetSubtype="16" fill="hold" nodeType="withEffect">
                                  <p:stCondLst>
                                    <p:cond delay="20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fltVal val="0"/>
                                          </p:val>
                                        </p:tav>
                                        <p:tav tm="100000">
                                          <p:val>
                                            <p:strVal val="#ppt_w"/>
                                          </p:val>
                                        </p:tav>
                                      </p:tavLst>
                                    </p:anim>
                                    <p:anim calcmode="lin" valueType="num">
                                      <p:cBhvr>
                                        <p:cTn id="12" dur="500" fill="hold"/>
                                        <p:tgtEl>
                                          <p:spTgt spid="2"/>
                                        </p:tgtEl>
                                        <p:attrNameLst>
                                          <p:attrName>ppt_h</p:attrName>
                                        </p:attrNameLst>
                                      </p:cBhvr>
                                      <p:tavLst>
                                        <p:tav tm="0">
                                          <p:val>
                                            <p:fltVal val="0"/>
                                          </p:val>
                                        </p:tav>
                                        <p:tav tm="100000">
                                          <p:val>
                                            <p:strVal val="#ppt_h"/>
                                          </p:val>
                                        </p:tav>
                                      </p:tavLst>
                                    </p:anim>
                                    <p:animEffect transition="in" filter="fade">
                                      <p:cBhvr>
                                        <p:cTn id="13" dur="500"/>
                                        <p:tgtEl>
                                          <p:spTgt spid="2"/>
                                        </p:tgtEl>
                                      </p:cBhvr>
                                    </p:animEffect>
                                  </p:childTnLst>
                                </p:cTn>
                              </p:par>
                              <p:par>
                                <p:cTn id="14" presetID="53" presetClass="entr" presetSubtype="16" fill="hold" nodeType="withEffect">
                                  <p:stCondLst>
                                    <p:cond delay="600"/>
                                  </p:stCondLst>
                                  <p:childTnLst>
                                    <p:set>
                                      <p:cBhvr>
                                        <p:cTn id="15" dur="1" fill="hold">
                                          <p:stCondLst>
                                            <p:cond delay="0"/>
                                          </p:stCondLst>
                                        </p:cTn>
                                        <p:tgtEl>
                                          <p:spTgt spid="1344"/>
                                        </p:tgtEl>
                                        <p:attrNameLst>
                                          <p:attrName>style.visibility</p:attrName>
                                        </p:attrNameLst>
                                      </p:cBhvr>
                                      <p:to>
                                        <p:strVal val="visible"/>
                                      </p:to>
                                    </p:set>
                                    <p:anim calcmode="lin" valueType="num">
                                      <p:cBhvr>
                                        <p:cTn id="16" dur="500" fill="hold"/>
                                        <p:tgtEl>
                                          <p:spTgt spid="1344"/>
                                        </p:tgtEl>
                                        <p:attrNameLst>
                                          <p:attrName>ppt_w</p:attrName>
                                        </p:attrNameLst>
                                      </p:cBhvr>
                                      <p:tavLst>
                                        <p:tav tm="0">
                                          <p:val>
                                            <p:fltVal val="0"/>
                                          </p:val>
                                        </p:tav>
                                        <p:tav tm="100000">
                                          <p:val>
                                            <p:strVal val="#ppt_w"/>
                                          </p:val>
                                        </p:tav>
                                      </p:tavLst>
                                    </p:anim>
                                    <p:anim calcmode="lin" valueType="num">
                                      <p:cBhvr>
                                        <p:cTn id="17" dur="500" fill="hold"/>
                                        <p:tgtEl>
                                          <p:spTgt spid="1344"/>
                                        </p:tgtEl>
                                        <p:attrNameLst>
                                          <p:attrName>ppt_h</p:attrName>
                                        </p:attrNameLst>
                                      </p:cBhvr>
                                      <p:tavLst>
                                        <p:tav tm="0">
                                          <p:val>
                                            <p:fltVal val="0"/>
                                          </p:val>
                                        </p:tav>
                                        <p:tav tm="100000">
                                          <p:val>
                                            <p:strVal val="#ppt_h"/>
                                          </p:val>
                                        </p:tav>
                                      </p:tavLst>
                                    </p:anim>
                                    <p:animEffect transition="in" filter="fade">
                                      <p:cBhvr>
                                        <p:cTn id="18" dur="500"/>
                                        <p:tgtEl>
                                          <p:spTgt spid="1344"/>
                                        </p:tgtEl>
                                      </p:cBhvr>
                                    </p:animEffect>
                                  </p:childTnLst>
                                </p:cTn>
                              </p:par>
                              <p:par>
                                <p:cTn id="19" presetID="53" presetClass="entr" presetSubtype="16" fill="hold" nodeType="withEffect">
                                  <p:stCondLst>
                                    <p:cond delay="1000"/>
                                  </p:stCondLst>
                                  <p:childTnLst>
                                    <p:set>
                                      <p:cBhvr>
                                        <p:cTn id="20" dur="1" fill="hold">
                                          <p:stCondLst>
                                            <p:cond delay="0"/>
                                          </p:stCondLst>
                                        </p:cTn>
                                        <p:tgtEl>
                                          <p:spTgt spid="1345"/>
                                        </p:tgtEl>
                                        <p:attrNameLst>
                                          <p:attrName>style.visibility</p:attrName>
                                        </p:attrNameLst>
                                      </p:cBhvr>
                                      <p:to>
                                        <p:strVal val="visible"/>
                                      </p:to>
                                    </p:set>
                                    <p:anim calcmode="lin" valueType="num">
                                      <p:cBhvr>
                                        <p:cTn id="21" dur="500" fill="hold"/>
                                        <p:tgtEl>
                                          <p:spTgt spid="1345"/>
                                        </p:tgtEl>
                                        <p:attrNameLst>
                                          <p:attrName>ppt_w</p:attrName>
                                        </p:attrNameLst>
                                      </p:cBhvr>
                                      <p:tavLst>
                                        <p:tav tm="0">
                                          <p:val>
                                            <p:fltVal val="0"/>
                                          </p:val>
                                        </p:tav>
                                        <p:tav tm="100000">
                                          <p:val>
                                            <p:strVal val="#ppt_w"/>
                                          </p:val>
                                        </p:tav>
                                      </p:tavLst>
                                    </p:anim>
                                    <p:anim calcmode="lin" valueType="num">
                                      <p:cBhvr>
                                        <p:cTn id="22" dur="500" fill="hold"/>
                                        <p:tgtEl>
                                          <p:spTgt spid="1345"/>
                                        </p:tgtEl>
                                        <p:attrNameLst>
                                          <p:attrName>ppt_h</p:attrName>
                                        </p:attrNameLst>
                                      </p:cBhvr>
                                      <p:tavLst>
                                        <p:tav tm="0">
                                          <p:val>
                                            <p:fltVal val="0"/>
                                          </p:val>
                                        </p:tav>
                                        <p:tav tm="100000">
                                          <p:val>
                                            <p:strVal val="#ppt_h"/>
                                          </p:val>
                                        </p:tav>
                                      </p:tavLst>
                                    </p:anim>
                                    <p:animEffect transition="in" filter="fade">
                                      <p:cBhvr>
                                        <p:cTn id="23" dur="500"/>
                                        <p:tgtEl>
                                          <p:spTgt spid="1345"/>
                                        </p:tgtEl>
                                      </p:cBhvr>
                                    </p:animEffect>
                                  </p:childTnLst>
                                </p:cTn>
                              </p:par>
                              <p:par>
                                <p:cTn id="24" presetID="53" presetClass="entr" presetSubtype="16" fill="hold" nodeType="withEffect">
                                  <p:stCondLst>
                                    <p:cond delay="700"/>
                                  </p:stCondLst>
                                  <p:childTnLst>
                                    <p:set>
                                      <p:cBhvr>
                                        <p:cTn id="25" dur="1" fill="hold">
                                          <p:stCondLst>
                                            <p:cond delay="0"/>
                                          </p:stCondLst>
                                        </p:cTn>
                                        <p:tgtEl>
                                          <p:spTgt spid="1346"/>
                                        </p:tgtEl>
                                        <p:attrNameLst>
                                          <p:attrName>style.visibility</p:attrName>
                                        </p:attrNameLst>
                                      </p:cBhvr>
                                      <p:to>
                                        <p:strVal val="visible"/>
                                      </p:to>
                                    </p:set>
                                    <p:anim calcmode="lin" valueType="num">
                                      <p:cBhvr>
                                        <p:cTn id="26" dur="500" fill="hold"/>
                                        <p:tgtEl>
                                          <p:spTgt spid="1346"/>
                                        </p:tgtEl>
                                        <p:attrNameLst>
                                          <p:attrName>ppt_w</p:attrName>
                                        </p:attrNameLst>
                                      </p:cBhvr>
                                      <p:tavLst>
                                        <p:tav tm="0">
                                          <p:val>
                                            <p:fltVal val="0"/>
                                          </p:val>
                                        </p:tav>
                                        <p:tav tm="100000">
                                          <p:val>
                                            <p:strVal val="#ppt_w"/>
                                          </p:val>
                                        </p:tav>
                                      </p:tavLst>
                                    </p:anim>
                                    <p:anim calcmode="lin" valueType="num">
                                      <p:cBhvr>
                                        <p:cTn id="27" dur="500" fill="hold"/>
                                        <p:tgtEl>
                                          <p:spTgt spid="1346"/>
                                        </p:tgtEl>
                                        <p:attrNameLst>
                                          <p:attrName>ppt_h</p:attrName>
                                        </p:attrNameLst>
                                      </p:cBhvr>
                                      <p:tavLst>
                                        <p:tav tm="0">
                                          <p:val>
                                            <p:fltVal val="0"/>
                                          </p:val>
                                        </p:tav>
                                        <p:tav tm="100000">
                                          <p:val>
                                            <p:strVal val="#ppt_h"/>
                                          </p:val>
                                        </p:tav>
                                      </p:tavLst>
                                    </p:anim>
                                    <p:animEffect transition="in" filter="fade">
                                      <p:cBhvr>
                                        <p:cTn id="28" dur="500"/>
                                        <p:tgtEl>
                                          <p:spTgt spid="1346"/>
                                        </p:tgtEl>
                                      </p:cBhvr>
                                    </p:animEffect>
                                  </p:childTnLst>
                                </p:cTn>
                              </p:par>
                              <p:par>
                                <p:cTn id="29" presetID="53" presetClass="entr" presetSubtype="16" fill="hold" nodeType="withEffect">
                                  <p:stCondLst>
                                    <p:cond delay="1400"/>
                                  </p:stCondLst>
                                  <p:childTnLst>
                                    <p:set>
                                      <p:cBhvr>
                                        <p:cTn id="30" dur="1" fill="hold">
                                          <p:stCondLst>
                                            <p:cond delay="0"/>
                                          </p:stCondLst>
                                        </p:cTn>
                                        <p:tgtEl>
                                          <p:spTgt spid="1347"/>
                                        </p:tgtEl>
                                        <p:attrNameLst>
                                          <p:attrName>style.visibility</p:attrName>
                                        </p:attrNameLst>
                                      </p:cBhvr>
                                      <p:to>
                                        <p:strVal val="visible"/>
                                      </p:to>
                                    </p:set>
                                    <p:anim calcmode="lin" valueType="num">
                                      <p:cBhvr>
                                        <p:cTn id="31" dur="500" fill="hold"/>
                                        <p:tgtEl>
                                          <p:spTgt spid="1347"/>
                                        </p:tgtEl>
                                        <p:attrNameLst>
                                          <p:attrName>ppt_w</p:attrName>
                                        </p:attrNameLst>
                                      </p:cBhvr>
                                      <p:tavLst>
                                        <p:tav tm="0">
                                          <p:val>
                                            <p:fltVal val="0"/>
                                          </p:val>
                                        </p:tav>
                                        <p:tav tm="100000">
                                          <p:val>
                                            <p:strVal val="#ppt_w"/>
                                          </p:val>
                                        </p:tav>
                                      </p:tavLst>
                                    </p:anim>
                                    <p:anim calcmode="lin" valueType="num">
                                      <p:cBhvr>
                                        <p:cTn id="32" dur="500" fill="hold"/>
                                        <p:tgtEl>
                                          <p:spTgt spid="1347"/>
                                        </p:tgtEl>
                                        <p:attrNameLst>
                                          <p:attrName>ppt_h</p:attrName>
                                        </p:attrNameLst>
                                      </p:cBhvr>
                                      <p:tavLst>
                                        <p:tav tm="0">
                                          <p:val>
                                            <p:fltVal val="0"/>
                                          </p:val>
                                        </p:tav>
                                        <p:tav tm="100000">
                                          <p:val>
                                            <p:strVal val="#ppt_h"/>
                                          </p:val>
                                        </p:tav>
                                      </p:tavLst>
                                    </p:anim>
                                    <p:animEffect transition="in" filter="fade">
                                      <p:cBhvr>
                                        <p:cTn id="33" dur="500"/>
                                        <p:tgtEl>
                                          <p:spTgt spid="1347"/>
                                        </p:tgtEl>
                                      </p:cBhvr>
                                    </p:animEffect>
                                  </p:childTnLst>
                                </p:cTn>
                              </p:par>
                              <p:par>
                                <p:cTn id="34" presetID="53" presetClass="entr" presetSubtype="16" fill="hold" nodeType="withEffect">
                                  <p:stCondLst>
                                    <p:cond delay="1100"/>
                                  </p:stCondLst>
                                  <p:childTnLst>
                                    <p:set>
                                      <p:cBhvr>
                                        <p:cTn id="35" dur="1" fill="hold">
                                          <p:stCondLst>
                                            <p:cond delay="0"/>
                                          </p:stCondLst>
                                        </p:cTn>
                                        <p:tgtEl>
                                          <p:spTgt spid="1348"/>
                                        </p:tgtEl>
                                        <p:attrNameLst>
                                          <p:attrName>style.visibility</p:attrName>
                                        </p:attrNameLst>
                                      </p:cBhvr>
                                      <p:to>
                                        <p:strVal val="visible"/>
                                      </p:to>
                                    </p:set>
                                    <p:anim calcmode="lin" valueType="num">
                                      <p:cBhvr>
                                        <p:cTn id="36" dur="500" fill="hold"/>
                                        <p:tgtEl>
                                          <p:spTgt spid="1348"/>
                                        </p:tgtEl>
                                        <p:attrNameLst>
                                          <p:attrName>ppt_w</p:attrName>
                                        </p:attrNameLst>
                                      </p:cBhvr>
                                      <p:tavLst>
                                        <p:tav tm="0">
                                          <p:val>
                                            <p:fltVal val="0"/>
                                          </p:val>
                                        </p:tav>
                                        <p:tav tm="100000">
                                          <p:val>
                                            <p:strVal val="#ppt_w"/>
                                          </p:val>
                                        </p:tav>
                                      </p:tavLst>
                                    </p:anim>
                                    <p:anim calcmode="lin" valueType="num">
                                      <p:cBhvr>
                                        <p:cTn id="37" dur="500" fill="hold"/>
                                        <p:tgtEl>
                                          <p:spTgt spid="1348"/>
                                        </p:tgtEl>
                                        <p:attrNameLst>
                                          <p:attrName>ppt_h</p:attrName>
                                        </p:attrNameLst>
                                      </p:cBhvr>
                                      <p:tavLst>
                                        <p:tav tm="0">
                                          <p:val>
                                            <p:fltVal val="0"/>
                                          </p:val>
                                        </p:tav>
                                        <p:tav tm="100000">
                                          <p:val>
                                            <p:strVal val="#ppt_h"/>
                                          </p:val>
                                        </p:tav>
                                      </p:tavLst>
                                    </p:anim>
                                    <p:animEffect transition="in" filter="fade">
                                      <p:cBhvr>
                                        <p:cTn id="38" dur="500"/>
                                        <p:tgtEl>
                                          <p:spTgt spid="13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advAuto="0"/>
    </p:bld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Diamond 3"/>
          <p:cNvSpPr/>
          <p:nvPr/>
        </p:nvSpPr>
        <p:spPr>
          <a:xfrm>
            <a:off x="5384116" y="2638216"/>
            <a:ext cx="5585215" cy="5573508"/>
          </a:xfrm>
          <a:prstGeom prst="diamond">
            <a:avLst/>
          </a:prstGeom>
        </p:spPr>
        <p:style>
          <a:lnRef idx="0">
            <a:schemeClr val="accent1">
              <a:hueOff val="0"/>
              <a:satOff val="0"/>
              <a:lumOff val="0"/>
              <a:alphaOff val="0"/>
            </a:schemeClr>
          </a:lnRef>
          <a:fillRef idx="1">
            <a:schemeClr val="accent1">
              <a:tint val="40000"/>
              <a:hueOff val="0"/>
              <a:satOff val="0"/>
              <a:lumOff val="0"/>
              <a:alphaOff val="0"/>
            </a:schemeClr>
          </a:fillRef>
          <a:effectRef idx="2">
            <a:schemeClr val="accent1">
              <a:tint val="40000"/>
              <a:hueOff val="0"/>
              <a:satOff val="0"/>
              <a:lumOff val="0"/>
              <a:alphaOff val="0"/>
            </a:schemeClr>
          </a:effectRef>
          <a:fontRef idx="minor">
            <a:schemeClr val="dk1">
              <a:hueOff val="0"/>
              <a:satOff val="0"/>
              <a:lumOff val="0"/>
              <a:alphaOff val="0"/>
            </a:schemeClr>
          </a:fontRef>
        </p:style>
      </p:sp>
      <p:grpSp>
        <p:nvGrpSpPr>
          <p:cNvPr id="27" name="组合 26"/>
          <p:cNvGrpSpPr/>
          <p:nvPr/>
        </p:nvGrpSpPr>
        <p:grpSpPr>
          <a:xfrm>
            <a:off x="1185810" y="3666899"/>
            <a:ext cx="4491622" cy="1818262"/>
            <a:chOff x="1694330" y="5251450"/>
            <a:chExt cx="6417796" cy="2603974"/>
          </a:xfrm>
        </p:grpSpPr>
        <p:sp>
          <p:nvSpPr>
            <p:cNvPr id="8" name="TextBox 62"/>
            <p:cNvSpPr txBox="1">
              <a:spLocks noChangeArrowheads="1"/>
            </p:cNvSpPr>
            <p:nvPr/>
          </p:nvSpPr>
          <p:spPr bwMode="auto">
            <a:xfrm>
              <a:off x="1694330" y="5889625"/>
              <a:ext cx="6417796" cy="1965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19419" tIns="109710" rIns="219419" bIns="109710">
              <a:spAutoFit/>
            </a:bodyPr>
            <a:lstStyle>
              <a:lvl1pPr>
                <a:defRPr sz="3600">
                  <a:solidFill>
                    <a:schemeClr val="tx1"/>
                  </a:solidFill>
                  <a:latin typeface="Lato Light" pitchFamily="34" charset="0"/>
                  <a:ea typeface="MS PGothic" pitchFamily="34" charset="-128"/>
                </a:defRPr>
              </a:lvl1pPr>
              <a:lvl2pPr marL="742950" indent="-285750">
                <a:defRPr sz="3600">
                  <a:solidFill>
                    <a:schemeClr val="tx1"/>
                  </a:solidFill>
                  <a:latin typeface="Lato Light" pitchFamily="34" charset="0"/>
                  <a:ea typeface="MS PGothic" pitchFamily="34" charset="-128"/>
                </a:defRPr>
              </a:lvl2pPr>
              <a:lvl3pPr marL="1143000" indent="-228600">
                <a:defRPr sz="3600">
                  <a:solidFill>
                    <a:schemeClr val="tx1"/>
                  </a:solidFill>
                  <a:latin typeface="Lato Light" pitchFamily="34" charset="0"/>
                  <a:ea typeface="MS PGothic" pitchFamily="34" charset="-128"/>
                </a:defRPr>
              </a:lvl3pPr>
              <a:lvl4pPr marL="1600200" indent="-228600">
                <a:defRPr sz="3600">
                  <a:solidFill>
                    <a:schemeClr val="tx1"/>
                  </a:solidFill>
                  <a:latin typeface="Lato Light" pitchFamily="34" charset="0"/>
                  <a:ea typeface="MS PGothic" pitchFamily="34" charset="-128"/>
                </a:defRPr>
              </a:lvl4pPr>
              <a:lvl5pPr marL="2057400" indent="-228600">
                <a:defRPr sz="3600">
                  <a:solidFill>
                    <a:schemeClr val="tx1"/>
                  </a:solidFill>
                  <a:latin typeface="Lato Light" pitchFamily="34" charset="0"/>
                  <a:ea typeface="MS PGothic" pitchFamily="34" charset="-128"/>
                </a:defRPr>
              </a:lvl5pPr>
              <a:lvl6pPr marL="2514600" indent="-228600" defTabSz="1827213" fontAlgn="base">
                <a:spcBef>
                  <a:spcPct val="0"/>
                </a:spcBef>
                <a:spcAft>
                  <a:spcPct val="0"/>
                </a:spcAft>
                <a:defRPr sz="3600">
                  <a:solidFill>
                    <a:schemeClr val="tx1"/>
                  </a:solidFill>
                  <a:latin typeface="Lato Light" pitchFamily="34" charset="0"/>
                  <a:ea typeface="MS PGothic" pitchFamily="34" charset="-128"/>
                </a:defRPr>
              </a:lvl6pPr>
              <a:lvl7pPr marL="2971800" indent="-228600" defTabSz="1827213" fontAlgn="base">
                <a:spcBef>
                  <a:spcPct val="0"/>
                </a:spcBef>
                <a:spcAft>
                  <a:spcPct val="0"/>
                </a:spcAft>
                <a:defRPr sz="3600">
                  <a:solidFill>
                    <a:schemeClr val="tx1"/>
                  </a:solidFill>
                  <a:latin typeface="Lato Light" pitchFamily="34" charset="0"/>
                  <a:ea typeface="MS PGothic" pitchFamily="34" charset="-128"/>
                </a:defRPr>
              </a:lvl7pPr>
              <a:lvl8pPr marL="3429000" indent="-228600" defTabSz="1827213" fontAlgn="base">
                <a:spcBef>
                  <a:spcPct val="0"/>
                </a:spcBef>
                <a:spcAft>
                  <a:spcPct val="0"/>
                </a:spcAft>
                <a:defRPr sz="3600">
                  <a:solidFill>
                    <a:schemeClr val="tx1"/>
                  </a:solidFill>
                  <a:latin typeface="Lato Light" pitchFamily="34" charset="0"/>
                  <a:ea typeface="MS PGothic" pitchFamily="34" charset="-128"/>
                </a:defRPr>
              </a:lvl8pPr>
              <a:lvl9pPr marL="3886200" indent="-228600" defTabSz="1827213" fontAlgn="base">
                <a:spcBef>
                  <a:spcPct val="0"/>
                </a:spcBef>
                <a:spcAft>
                  <a:spcPct val="0"/>
                </a:spcAft>
                <a:defRPr sz="3600">
                  <a:solidFill>
                    <a:schemeClr val="tx1"/>
                  </a:solidFill>
                  <a:latin typeface="Lato Light" pitchFamily="34" charset="0"/>
                  <a:ea typeface="MS PGothic" pitchFamily="34" charset="-128"/>
                </a:defRPr>
              </a:lvl9pPr>
            </a:lstStyle>
            <a:p>
              <a:pPr algn="r">
                <a:lnSpc>
                  <a:spcPct val="110000"/>
                </a:lnSpc>
              </a:pPr>
              <a:r>
                <a:rPr lang="zh-CN" altLang="en-US" sz="1700" dirty="0">
                  <a:solidFill>
                    <a:schemeClr val="tx1">
                      <a:lumMod val="50000"/>
                      <a:lumOff val="50000"/>
                    </a:schemeClr>
                  </a:solidFill>
                  <a:latin typeface="微软雅黑" pitchFamily="34" charset="-122"/>
                  <a:ea typeface="微软雅黑" pitchFamily="34" charset="-122"/>
                </a:rPr>
                <a:t>输入您的内容输入您的内容输输入您的内容输入您的内容输入您的内容输入您的内容</a:t>
              </a:r>
              <a:endParaRPr lang="en-US" altLang="zh-CN" sz="1700" dirty="0">
                <a:solidFill>
                  <a:schemeClr val="tx1">
                    <a:lumMod val="50000"/>
                    <a:lumOff val="50000"/>
                  </a:schemeClr>
                </a:solidFill>
                <a:latin typeface="微软雅黑" pitchFamily="34" charset="-122"/>
                <a:ea typeface="微软雅黑" pitchFamily="34" charset="-122"/>
              </a:endParaRPr>
            </a:p>
            <a:p>
              <a:pPr algn="r">
                <a:lnSpc>
                  <a:spcPct val="110000"/>
                </a:lnSpc>
              </a:pPr>
              <a:r>
                <a:rPr lang="zh-CN" altLang="en-US" sz="1700" dirty="0">
                  <a:solidFill>
                    <a:schemeClr val="tx1">
                      <a:lumMod val="50000"/>
                      <a:lumOff val="50000"/>
                    </a:schemeClr>
                  </a:solidFill>
                  <a:latin typeface="微软雅黑" pitchFamily="34" charset="-122"/>
                  <a:ea typeface="微软雅黑" pitchFamily="34" charset="-122"/>
                </a:rPr>
                <a:t>入您的内容输入您的内容</a:t>
              </a:r>
              <a:endParaRPr lang="en-US" altLang="zh-CN" sz="1700" dirty="0">
                <a:solidFill>
                  <a:schemeClr val="tx1">
                    <a:lumMod val="50000"/>
                    <a:lumOff val="50000"/>
                  </a:schemeClr>
                </a:solidFill>
                <a:latin typeface="微软雅黑" pitchFamily="34" charset="-122"/>
                <a:ea typeface="微软雅黑" pitchFamily="34" charset="-122"/>
              </a:endParaRPr>
            </a:p>
          </p:txBody>
        </p:sp>
        <p:sp>
          <p:nvSpPr>
            <p:cNvPr id="9" name="TextBox 63"/>
            <p:cNvSpPr txBox="1">
              <a:spLocks noChangeArrowheads="1"/>
            </p:cNvSpPr>
            <p:nvPr/>
          </p:nvSpPr>
          <p:spPr bwMode="auto">
            <a:xfrm>
              <a:off x="5477430" y="5251450"/>
              <a:ext cx="2577543" cy="749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82843" tIns="91422" rIns="182843" bIns="91422">
              <a:spAutoFit/>
            </a:bodyPr>
            <a:lstStyle>
              <a:lvl1pPr>
                <a:defRPr sz="3600">
                  <a:solidFill>
                    <a:schemeClr val="tx1"/>
                  </a:solidFill>
                  <a:latin typeface="Lato Light" pitchFamily="34" charset="0"/>
                  <a:ea typeface="MS PGothic" pitchFamily="34" charset="-128"/>
                </a:defRPr>
              </a:lvl1pPr>
              <a:lvl2pPr marL="742950" indent="-285750">
                <a:defRPr sz="3600">
                  <a:solidFill>
                    <a:schemeClr val="tx1"/>
                  </a:solidFill>
                  <a:latin typeface="Lato Light" pitchFamily="34" charset="0"/>
                  <a:ea typeface="MS PGothic" pitchFamily="34" charset="-128"/>
                </a:defRPr>
              </a:lvl2pPr>
              <a:lvl3pPr marL="1143000" indent="-228600">
                <a:defRPr sz="3600">
                  <a:solidFill>
                    <a:schemeClr val="tx1"/>
                  </a:solidFill>
                  <a:latin typeface="Lato Light" pitchFamily="34" charset="0"/>
                  <a:ea typeface="MS PGothic" pitchFamily="34" charset="-128"/>
                </a:defRPr>
              </a:lvl3pPr>
              <a:lvl4pPr marL="1600200" indent="-228600">
                <a:defRPr sz="3600">
                  <a:solidFill>
                    <a:schemeClr val="tx1"/>
                  </a:solidFill>
                  <a:latin typeface="Lato Light" pitchFamily="34" charset="0"/>
                  <a:ea typeface="MS PGothic" pitchFamily="34" charset="-128"/>
                </a:defRPr>
              </a:lvl4pPr>
              <a:lvl5pPr marL="2057400" indent="-228600">
                <a:defRPr sz="3600">
                  <a:solidFill>
                    <a:schemeClr val="tx1"/>
                  </a:solidFill>
                  <a:latin typeface="Lato Light" pitchFamily="34" charset="0"/>
                  <a:ea typeface="MS PGothic" pitchFamily="34" charset="-128"/>
                </a:defRPr>
              </a:lvl5pPr>
              <a:lvl6pPr marL="2514600" indent="-228600" defTabSz="1827213" fontAlgn="base">
                <a:spcBef>
                  <a:spcPct val="0"/>
                </a:spcBef>
                <a:spcAft>
                  <a:spcPct val="0"/>
                </a:spcAft>
                <a:defRPr sz="3600">
                  <a:solidFill>
                    <a:schemeClr val="tx1"/>
                  </a:solidFill>
                  <a:latin typeface="Lato Light" pitchFamily="34" charset="0"/>
                  <a:ea typeface="MS PGothic" pitchFamily="34" charset="-128"/>
                </a:defRPr>
              </a:lvl6pPr>
              <a:lvl7pPr marL="2971800" indent="-228600" defTabSz="1827213" fontAlgn="base">
                <a:spcBef>
                  <a:spcPct val="0"/>
                </a:spcBef>
                <a:spcAft>
                  <a:spcPct val="0"/>
                </a:spcAft>
                <a:defRPr sz="3600">
                  <a:solidFill>
                    <a:schemeClr val="tx1"/>
                  </a:solidFill>
                  <a:latin typeface="Lato Light" pitchFamily="34" charset="0"/>
                  <a:ea typeface="MS PGothic" pitchFamily="34" charset="-128"/>
                </a:defRPr>
              </a:lvl7pPr>
              <a:lvl8pPr marL="3429000" indent="-228600" defTabSz="1827213" fontAlgn="base">
                <a:spcBef>
                  <a:spcPct val="0"/>
                </a:spcBef>
                <a:spcAft>
                  <a:spcPct val="0"/>
                </a:spcAft>
                <a:defRPr sz="3600">
                  <a:solidFill>
                    <a:schemeClr val="tx1"/>
                  </a:solidFill>
                  <a:latin typeface="Lato Light" pitchFamily="34" charset="0"/>
                  <a:ea typeface="MS PGothic" pitchFamily="34" charset="-128"/>
                </a:defRPr>
              </a:lvl8pPr>
              <a:lvl9pPr marL="3886200" indent="-228600" defTabSz="1827213" fontAlgn="base">
                <a:spcBef>
                  <a:spcPct val="0"/>
                </a:spcBef>
                <a:spcAft>
                  <a:spcPct val="0"/>
                </a:spcAft>
                <a:defRPr sz="3600">
                  <a:solidFill>
                    <a:schemeClr val="tx1"/>
                  </a:solidFill>
                  <a:latin typeface="Lato Light" pitchFamily="34" charset="0"/>
                  <a:ea typeface="MS PGothic" pitchFamily="34" charset="-128"/>
                </a:defRPr>
              </a:lvl9pPr>
            </a:lstStyle>
            <a:p>
              <a:pPr algn="r"/>
              <a:r>
                <a:rPr lang="en-US" altLang="zh-CN" sz="2200" b="1" dirty="0">
                  <a:solidFill>
                    <a:schemeClr val="accent1"/>
                  </a:solidFill>
                  <a:latin typeface="微软雅黑" pitchFamily="34" charset="-122"/>
                  <a:ea typeface="微软雅黑" pitchFamily="34" charset="-122"/>
                </a:rPr>
                <a:t>Corporate</a:t>
              </a:r>
              <a:endParaRPr lang="id-ID" sz="2200" b="1" dirty="0">
                <a:solidFill>
                  <a:schemeClr val="accent1"/>
                </a:solidFill>
                <a:latin typeface="微软雅黑" pitchFamily="34" charset="-122"/>
                <a:ea typeface="微软雅黑" pitchFamily="34" charset="-122"/>
              </a:endParaRPr>
            </a:p>
          </p:txBody>
        </p:sp>
      </p:grpSp>
      <p:grpSp>
        <p:nvGrpSpPr>
          <p:cNvPr id="28" name="组合 27"/>
          <p:cNvGrpSpPr/>
          <p:nvPr/>
        </p:nvGrpSpPr>
        <p:grpSpPr>
          <a:xfrm>
            <a:off x="1185810" y="5999171"/>
            <a:ext cx="4482733" cy="1818262"/>
            <a:chOff x="1694330" y="8591550"/>
            <a:chExt cx="6405096" cy="2603974"/>
          </a:xfrm>
        </p:grpSpPr>
        <p:sp>
          <p:nvSpPr>
            <p:cNvPr id="10" name="TextBox 80"/>
            <p:cNvSpPr txBox="1">
              <a:spLocks noChangeArrowheads="1"/>
            </p:cNvSpPr>
            <p:nvPr/>
          </p:nvSpPr>
          <p:spPr bwMode="auto">
            <a:xfrm>
              <a:off x="1694330" y="9229725"/>
              <a:ext cx="6405096" cy="1965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19419" tIns="109710" rIns="219419" bIns="109710">
              <a:spAutoFit/>
            </a:bodyPr>
            <a:lstStyle>
              <a:lvl1pPr>
                <a:defRPr sz="3600">
                  <a:solidFill>
                    <a:schemeClr val="tx1"/>
                  </a:solidFill>
                  <a:latin typeface="Lato Light" pitchFamily="34" charset="0"/>
                  <a:ea typeface="MS PGothic" pitchFamily="34" charset="-128"/>
                </a:defRPr>
              </a:lvl1pPr>
              <a:lvl2pPr marL="742950" indent="-285750">
                <a:defRPr sz="3600">
                  <a:solidFill>
                    <a:schemeClr val="tx1"/>
                  </a:solidFill>
                  <a:latin typeface="Lato Light" pitchFamily="34" charset="0"/>
                  <a:ea typeface="MS PGothic" pitchFamily="34" charset="-128"/>
                </a:defRPr>
              </a:lvl2pPr>
              <a:lvl3pPr marL="1143000" indent="-228600">
                <a:defRPr sz="3600">
                  <a:solidFill>
                    <a:schemeClr val="tx1"/>
                  </a:solidFill>
                  <a:latin typeface="Lato Light" pitchFamily="34" charset="0"/>
                  <a:ea typeface="MS PGothic" pitchFamily="34" charset="-128"/>
                </a:defRPr>
              </a:lvl3pPr>
              <a:lvl4pPr marL="1600200" indent="-228600">
                <a:defRPr sz="3600">
                  <a:solidFill>
                    <a:schemeClr val="tx1"/>
                  </a:solidFill>
                  <a:latin typeface="Lato Light" pitchFamily="34" charset="0"/>
                  <a:ea typeface="MS PGothic" pitchFamily="34" charset="-128"/>
                </a:defRPr>
              </a:lvl4pPr>
              <a:lvl5pPr marL="2057400" indent="-228600">
                <a:defRPr sz="3600">
                  <a:solidFill>
                    <a:schemeClr val="tx1"/>
                  </a:solidFill>
                  <a:latin typeface="Lato Light" pitchFamily="34" charset="0"/>
                  <a:ea typeface="MS PGothic" pitchFamily="34" charset="-128"/>
                </a:defRPr>
              </a:lvl5pPr>
              <a:lvl6pPr marL="2514600" indent="-228600" defTabSz="1827213" fontAlgn="base">
                <a:spcBef>
                  <a:spcPct val="0"/>
                </a:spcBef>
                <a:spcAft>
                  <a:spcPct val="0"/>
                </a:spcAft>
                <a:defRPr sz="3600">
                  <a:solidFill>
                    <a:schemeClr val="tx1"/>
                  </a:solidFill>
                  <a:latin typeface="Lato Light" pitchFamily="34" charset="0"/>
                  <a:ea typeface="MS PGothic" pitchFamily="34" charset="-128"/>
                </a:defRPr>
              </a:lvl6pPr>
              <a:lvl7pPr marL="2971800" indent="-228600" defTabSz="1827213" fontAlgn="base">
                <a:spcBef>
                  <a:spcPct val="0"/>
                </a:spcBef>
                <a:spcAft>
                  <a:spcPct val="0"/>
                </a:spcAft>
                <a:defRPr sz="3600">
                  <a:solidFill>
                    <a:schemeClr val="tx1"/>
                  </a:solidFill>
                  <a:latin typeface="Lato Light" pitchFamily="34" charset="0"/>
                  <a:ea typeface="MS PGothic" pitchFamily="34" charset="-128"/>
                </a:defRPr>
              </a:lvl7pPr>
              <a:lvl8pPr marL="3429000" indent="-228600" defTabSz="1827213" fontAlgn="base">
                <a:spcBef>
                  <a:spcPct val="0"/>
                </a:spcBef>
                <a:spcAft>
                  <a:spcPct val="0"/>
                </a:spcAft>
                <a:defRPr sz="3600">
                  <a:solidFill>
                    <a:schemeClr val="tx1"/>
                  </a:solidFill>
                  <a:latin typeface="Lato Light" pitchFamily="34" charset="0"/>
                  <a:ea typeface="MS PGothic" pitchFamily="34" charset="-128"/>
                </a:defRPr>
              </a:lvl8pPr>
              <a:lvl9pPr marL="3886200" indent="-228600" defTabSz="1827213" fontAlgn="base">
                <a:spcBef>
                  <a:spcPct val="0"/>
                </a:spcBef>
                <a:spcAft>
                  <a:spcPct val="0"/>
                </a:spcAft>
                <a:defRPr sz="3600">
                  <a:solidFill>
                    <a:schemeClr val="tx1"/>
                  </a:solidFill>
                  <a:latin typeface="Lato Light" pitchFamily="34" charset="0"/>
                  <a:ea typeface="MS PGothic" pitchFamily="34" charset="-128"/>
                </a:defRPr>
              </a:lvl9pPr>
            </a:lstStyle>
            <a:p>
              <a:pPr algn="r">
                <a:lnSpc>
                  <a:spcPct val="110000"/>
                </a:lnSpc>
              </a:pPr>
              <a:r>
                <a:rPr lang="zh-CN" altLang="en-US" sz="1700" dirty="0">
                  <a:solidFill>
                    <a:schemeClr val="tx1">
                      <a:lumMod val="50000"/>
                      <a:lumOff val="50000"/>
                    </a:schemeClr>
                  </a:solidFill>
                  <a:latin typeface="微软雅黑" pitchFamily="34" charset="-122"/>
                  <a:ea typeface="微软雅黑" pitchFamily="34" charset="-122"/>
                </a:rPr>
                <a:t>输入您的内容输入您的内容输输入您的内容输入您的内容输入您的内容输入您的内容</a:t>
              </a:r>
              <a:endParaRPr lang="en-US" altLang="zh-CN" sz="1700" dirty="0">
                <a:solidFill>
                  <a:schemeClr val="tx1">
                    <a:lumMod val="50000"/>
                    <a:lumOff val="50000"/>
                  </a:schemeClr>
                </a:solidFill>
                <a:latin typeface="微软雅黑" pitchFamily="34" charset="-122"/>
                <a:ea typeface="微软雅黑" pitchFamily="34" charset="-122"/>
              </a:endParaRPr>
            </a:p>
            <a:p>
              <a:pPr algn="r">
                <a:lnSpc>
                  <a:spcPct val="110000"/>
                </a:lnSpc>
              </a:pPr>
              <a:r>
                <a:rPr lang="zh-CN" altLang="en-US" sz="1700" dirty="0">
                  <a:solidFill>
                    <a:schemeClr val="tx1">
                      <a:lumMod val="50000"/>
                      <a:lumOff val="50000"/>
                    </a:schemeClr>
                  </a:solidFill>
                  <a:latin typeface="微软雅黑" pitchFamily="34" charset="-122"/>
                  <a:ea typeface="微软雅黑" pitchFamily="34" charset="-122"/>
                </a:rPr>
                <a:t>入您的内容输入您的内容</a:t>
              </a:r>
              <a:endParaRPr lang="en-US" altLang="zh-CN" sz="1700" dirty="0">
                <a:solidFill>
                  <a:schemeClr val="tx1">
                    <a:lumMod val="50000"/>
                    <a:lumOff val="50000"/>
                  </a:schemeClr>
                </a:solidFill>
                <a:latin typeface="微软雅黑" pitchFamily="34" charset="-122"/>
                <a:ea typeface="微软雅黑" pitchFamily="34" charset="-122"/>
              </a:endParaRPr>
            </a:p>
          </p:txBody>
        </p:sp>
        <p:sp>
          <p:nvSpPr>
            <p:cNvPr id="11" name="TextBox 81"/>
            <p:cNvSpPr txBox="1">
              <a:spLocks noChangeArrowheads="1"/>
            </p:cNvSpPr>
            <p:nvPr/>
          </p:nvSpPr>
          <p:spPr bwMode="auto">
            <a:xfrm>
              <a:off x="6446284" y="8591550"/>
              <a:ext cx="1608692" cy="749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82843" tIns="91422" rIns="182843" bIns="91422">
              <a:spAutoFit/>
            </a:bodyPr>
            <a:lstStyle>
              <a:lvl1pPr>
                <a:defRPr sz="3600">
                  <a:solidFill>
                    <a:schemeClr val="tx1"/>
                  </a:solidFill>
                  <a:latin typeface="Lato Light" pitchFamily="34" charset="0"/>
                  <a:ea typeface="MS PGothic" pitchFamily="34" charset="-128"/>
                </a:defRPr>
              </a:lvl1pPr>
              <a:lvl2pPr marL="742950" indent="-285750">
                <a:defRPr sz="3600">
                  <a:solidFill>
                    <a:schemeClr val="tx1"/>
                  </a:solidFill>
                  <a:latin typeface="Lato Light" pitchFamily="34" charset="0"/>
                  <a:ea typeface="MS PGothic" pitchFamily="34" charset="-128"/>
                </a:defRPr>
              </a:lvl2pPr>
              <a:lvl3pPr marL="1143000" indent="-228600">
                <a:defRPr sz="3600">
                  <a:solidFill>
                    <a:schemeClr val="tx1"/>
                  </a:solidFill>
                  <a:latin typeface="Lato Light" pitchFamily="34" charset="0"/>
                  <a:ea typeface="MS PGothic" pitchFamily="34" charset="-128"/>
                </a:defRPr>
              </a:lvl3pPr>
              <a:lvl4pPr marL="1600200" indent="-228600">
                <a:defRPr sz="3600">
                  <a:solidFill>
                    <a:schemeClr val="tx1"/>
                  </a:solidFill>
                  <a:latin typeface="Lato Light" pitchFamily="34" charset="0"/>
                  <a:ea typeface="MS PGothic" pitchFamily="34" charset="-128"/>
                </a:defRPr>
              </a:lvl4pPr>
              <a:lvl5pPr marL="2057400" indent="-228600">
                <a:defRPr sz="3600">
                  <a:solidFill>
                    <a:schemeClr val="tx1"/>
                  </a:solidFill>
                  <a:latin typeface="Lato Light" pitchFamily="34" charset="0"/>
                  <a:ea typeface="MS PGothic" pitchFamily="34" charset="-128"/>
                </a:defRPr>
              </a:lvl5pPr>
              <a:lvl6pPr marL="2514600" indent="-228600" defTabSz="1827213" fontAlgn="base">
                <a:spcBef>
                  <a:spcPct val="0"/>
                </a:spcBef>
                <a:spcAft>
                  <a:spcPct val="0"/>
                </a:spcAft>
                <a:defRPr sz="3600">
                  <a:solidFill>
                    <a:schemeClr val="tx1"/>
                  </a:solidFill>
                  <a:latin typeface="Lato Light" pitchFamily="34" charset="0"/>
                  <a:ea typeface="MS PGothic" pitchFamily="34" charset="-128"/>
                </a:defRPr>
              </a:lvl6pPr>
              <a:lvl7pPr marL="2971800" indent="-228600" defTabSz="1827213" fontAlgn="base">
                <a:spcBef>
                  <a:spcPct val="0"/>
                </a:spcBef>
                <a:spcAft>
                  <a:spcPct val="0"/>
                </a:spcAft>
                <a:defRPr sz="3600">
                  <a:solidFill>
                    <a:schemeClr val="tx1"/>
                  </a:solidFill>
                  <a:latin typeface="Lato Light" pitchFamily="34" charset="0"/>
                  <a:ea typeface="MS PGothic" pitchFamily="34" charset="-128"/>
                </a:defRPr>
              </a:lvl7pPr>
              <a:lvl8pPr marL="3429000" indent="-228600" defTabSz="1827213" fontAlgn="base">
                <a:spcBef>
                  <a:spcPct val="0"/>
                </a:spcBef>
                <a:spcAft>
                  <a:spcPct val="0"/>
                </a:spcAft>
                <a:defRPr sz="3600">
                  <a:solidFill>
                    <a:schemeClr val="tx1"/>
                  </a:solidFill>
                  <a:latin typeface="Lato Light" pitchFamily="34" charset="0"/>
                  <a:ea typeface="MS PGothic" pitchFamily="34" charset="-128"/>
                </a:defRPr>
              </a:lvl8pPr>
              <a:lvl9pPr marL="3886200" indent="-228600" defTabSz="1827213" fontAlgn="base">
                <a:spcBef>
                  <a:spcPct val="0"/>
                </a:spcBef>
                <a:spcAft>
                  <a:spcPct val="0"/>
                </a:spcAft>
                <a:defRPr sz="3600">
                  <a:solidFill>
                    <a:schemeClr val="tx1"/>
                  </a:solidFill>
                  <a:latin typeface="Lato Light" pitchFamily="34" charset="0"/>
                  <a:ea typeface="MS PGothic" pitchFamily="34" charset="-128"/>
                </a:defRPr>
              </a:lvl9pPr>
            </a:lstStyle>
            <a:p>
              <a:pPr algn="r"/>
              <a:r>
                <a:rPr lang="en-US" altLang="zh-CN" sz="2200" b="1" dirty="0">
                  <a:solidFill>
                    <a:schemeClr val="accent3"/>
                  </a:solidFill>
                  <a:latin typeface="微软雅黑" pitchFamily="34" charset="-122"/>
                  <a:ea typeface="微软雅黑" pitchFamily="34" charset="-122"/>
                </a:rPr>
                <a:t>Store</a:t>
              </a:r>
              <a:endParaRPr lang="id-ID" sz="2200" b="1" dirty="0">
                <a:solidFill>
                  <a:schemeClr val="accent3"/>
                </a:solidFill>
                <a:latin typeface="微软雅黑" pitchFamily="34" charset="-122"/>
                <a:ea typeface="微软雅黑" pitchFamily="34" charset="-122"/>
              </a:endParaRPr>
            </a:p>
          </p:txBody>
        </p:sp>
      </p:grpSp>
      <p:grpSp>
        <p:nvGrpSpPr>
          <p:cNvPr id="30" name="组合 29"/>
          <p:cNvGrpSpPr/>
          <p:nvPr/>
        </p:nvGrpSpPr>
        <p:grpSpPr>
          <a:xfrm>
            <a:off x="10381323" y="3662466"/>
            <a:ext cx="4996562" cy="1531600"/>
            <a:chOff x="14833221" y="5245100"/>
            <a:chExt cx="7139273" cy="2193440"/>
          </a:xfrm>
        </p:grpSpPr>
        <p:sp>
          <p:nvSpPr>
            <p:cNvPr id="13" name="TextBox 83"/>
            <p:cNvSpPr txBox="1">
              <a:spLocks noChangeArrowheads="1"/>
            </p:cNvSpPr>
            <p:nvPr/>
          </p:nvSpPr>
          <p:spPr bwMode="auto">
            <a:xfrm>
              <a:off x="14946313" y="5884863"/>
              <a:ext cx="7026181" cy="15536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19419" tIns="109710" rIns="219419" bIns="109710">
              <a:spAutoFit/>
            </a:bodyPr>
            <a:lstStyle>
              <a:lvl1pPr>
                <a:defRPr sz="3600">
                  <a:solidFill>
                    <a:schemeClr val="tx1"/>
                  </a:solidFill>
                  <a:latin typeface="Lato Light" pitchFamily="34" charset="0"/>
                  <a:ea typeface="MS PGothic" pitchFamily="34" charset="-128"/>
                </a:defRPr>
              </a:lvl1pPr>
              <a:lvl2pPr marL="742950" indent="-285750">
                <a:defRPr sz="3600">
                  <a:solidFill>
                    <a:schemeClr val="tx1"/>
                  </a:solidFill>
                  <a:latin typeface="Lato Light" pitchFamily="34" charset="0"/>
                  <a:ea typeface="MS PGothic" pitchFamily="34" charset="-128"/>
                </a:defRPr>
              </a:lvl2pPr>
              <a:lvl3pPr marL="1143000" indent="-228600">
                <a:defRPr sz="3600">
                  <a:solidFill>
                    <a:schemeClr val="tx1"/>
                  </a:solidFill>
                  <a:latin typeface="Lato Light" pitchFamily="34" charset="0"/>
                  <a:ea typeface="MS PGothic" pitchFamily="34" charset="-128"/>
                </a:defRPr>
              </a:lvl3pPr>
              <a:lvl4pPr marL="1600200" indent="-228600">
                <a:defRPr sz="3600">
                  <a:solidFill>
                    <a:schemeClr val="tx1"/>
                  </a:solidFill>
                  <a:latin typeface="Lato Light" pitchFamily="34" charset="0"/>
                  <a:ea typeface="MS PGothic" pitchFamily="34" charset="-128"/>
                </a:defRPr>
              </a:lvl4pPr>
              <a:lvl5pPr marL="2057400" indent="-228600">
                <a:defRPr sz="3600">
                  <a:solidFill>
                    <a:schemeClr val="tx1"/>
                  </a:solidFill>
                  <a:latin typeface="Lato Light" pitchFamily="34" charset="0"/>
                  <a:ea typeface="MS PGothic" pitchFamily="34" charset="-128"/>
                </a:defRPr>
              </a:lvl5pPr>
              <a:lvl6pPr marL="2514600" indent="-228600" defTabSz="1827213" fontAlgn="base">
                <a:spcBef>
                  <a:spcPct val="0"/>
                </a:spcBef>
                <a:spcAft>
                  <a:spcPct val="0"/>
                </a:spcAft>
                <a:defRPr sz="3600">
                  <a:solidFill>
                    <a:schemeClr val="tx1"/>
                  </a:solidFill>
                  <a:latin typeface="Lato Light" pitchFamily="34" charset="0"/>
                  <a:ea typeface="MS PGothic" pitchFamily="34" charset="-128"/>
                </a:defRPr>
              </a:lvl6pPr>
              <a:lvl7pPr marL="2971800" indent="-228600" defTabSz="1827213" fontAlgn="base">
                <a:spcBef>
                  <a:spcPct val="0"/>
                </a:spcBef>
                <a:spcAft>
                  <a:spcPct val="0"/>
                </a:spcAft>
                <a:defRPr sz="3600">
                  <a:solidFill>
                    <a:schemeClr val="tx1"/>
                  </a:solidFill>
                  <a:latin typeface="Lato Light" pitchFamily="34" charset="0"/>
                  <a:ea typeface="MS PGothic" pitchFamily="34" charset="-128"/>
                </a:defRPr>
              </a:lvl7pPr>
              <a:lvl8pPr marL="3429000" indent="-228600" defTabSz="1827213" fontAlgn="base">
                <a:spcBef>
                  <a:spcPct val="0"/>
                </a:spcBef>
                <a:spcAft>
                  <a:spcPct val="0"/>
                </a:spcAft>
                <a:defRPr sz="3600">
                  <a:solidFill>
                    <a:schemeClr val="tx1"/>
                  </a:solidFill>
                  <a:latin typeface="Lato Light" pitchFamily="34" charset="0"/>
                  <a:ea typeface="MS PGothic" pitchFamily="34" charset="-128"/>
                </a:defRPr>
              </a:lvl8pPr>
              <a:lvl9pPr marL="3886200" indent="-228600" defTabSz="1827213" fontAlgn="base">
                <a:spcBef>
                  <a:spcPct val="0"/>
                </a:spcBef>
                <a:spcAft>
                  <a:spcPct val="0"/>
                </a:spcAft>
                <a:defRPr sz="3600">
                  <a:solidFill>
                    <a:schemeClr val="tx1"/>
                  </a:solidFill>
                  <a:latin typeface="Lato Light" pitchFamily="34" charset="0"/>
                  <a:ea typeface="MS PGothic" pitchFamily="34" charset="-128"/>
                </a:defRPr>
              </a:lvl9pPr>
            </a:lstStyle>
            <a:p>
              <a:pPr algn="l">
                <a:lnSpc>
                  <a:spcPct val="110000"/>
                </a:lnSpc>
              </a:pPr>
              <a:r>
                <a:rPr lang="zh-CN" altLang="en-US" sz="1700" dirty="0">
                  <a:solidFill>
                    <a:schemeClr val="tx1">
                      <a:lumMod val="50000"/>
                      <a:lumOff val="50000"/>
                    </a:schemeClr>
                  </a:solidFill>
                  <a:latin typeface="微软雅黑" pitchFamily="34" charset="-122"/>
                  <a:ea typeface="微软雅黑" pitchFamily="34" charset="-122"/>
                </a:rPr>
                <a:t>输入您的内容输入您的内容输输入您的内容输入您的内容输入您的内容输入您的内容</a:t>
              </a:r>
              <a:endParaRPr lang="en-US" altLang="zh-CN" sz="1700" dirty="0">
                <a:solidFill>
                  <a:schemeClr val="tx1">
                    <a:lumMod val="50000"/>
                    <a:lumOff val="50000"/>
                  </a:schemeClr>
                </a:solidFill>
                <a:latin typeface="微软雅黑" pitchFamily="34" charset="-122"/>
                <a:ea typeface="微软雅黑" pitchFamily="34" charset="-122"/>
              </a:endParaRPr>
            </a:p>
            <a:p>
              <a:pPr algn="l">
                <a:lnSpc>
                  <a:spcPct val="110000"/>
                </a:lnSpc>
              </a:pPr>
              <a:r>
                <a:rPr lang="zh-CN" altLang="en-US" sz="1700" dirty="0">
                  <a:solidFill>
                    <a:schemeClr val="tx1">
                      <a:lumMod val="50000"/>
                      <a:lumOff val="50000"/>
                    </a:schemeClr>
                  </a:solidFill>
                  <a:latin typeface="微软雅黑" pitchFamily="34" charset="-122"/>
                  <a:ea typeface="微软雅黑" pitchFamily="34" charset="-122"/>
                </a:rPr>
                <a:t>入您的内容输入您的内容</a:t>
              </a:r>
              <a:endParaRPr lang="en-US" altLang="zh-CN" sz="1700" dirty="0">
                <a:solidFill>
                  <a:schemeClr val="tx1">
                    <a:lumMod val="50000"/>
                    <a:lumOff val="50000"/>
                  </a:schemeClr>
                </a:solidFill>
                <a:latin typeface="微软雅黑" pitchFamily="34" charset="-122"/>
                <a:ea typeface="微软雅黑" pitchFamily="34" charset="-122"/>
              </a:endParaRPr>
            </a:p>
          </p:txBody>
        </p:sp>
        <p:sp>
          <p:nvSpPr>
            <p:cNvPr id="14" name="TextBox 84"/>
            <p:cNvSpPr txBox="1">
              <a:spLocks noChangeArrowheads="1"/>
            </p:cNvSpPr>
            <p:nvPr/>
          </p:nvSpPr>
          <p:spPr bwMode="auto">
            <a:xfrm>
              <a:off x="14833221" y="5245100"/>
              <a:ext cx="2043873" cy="749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82843" tIns="91422" rIns="182843" bIns="91422">
              <a:spAutoFit/>
            </a:bodyPr>
            <a:lstStyle>
              <a:lvl1pPr>
                <a:defRPr sz="3600">
                  <a:solidFill>
                    <a:schemeClr val="tx1"/>
                  </a:solidFill>
                  <a:latin typeface="Lato Light" pitchFamily="34" charset="0"/>
                  <a:ea typeface="MS PGothic" pitchFamily="34" charset="-128"/>
                </a:defRPr>
              </a:lvl1pPr>
              <a:lvl2pPr marL="742950" indent="-285750">
                <a:defRPr sz="3600">
                  <a:solidFill>
                    <a:schemeClr val="tx1"/>
                  </a:solidFill>
                  <a:latin typeface="Lato Light" pitchFamily="34" charset="0"/>
                  <a:ea typeface="MS PGothic" pitchFamily="34" charset="-128"/>
                </a:defRPr>
              </a:lvl2pPr>
              <a:lvl3pPr marL="1143000" indent="-228600">
                <a:defRPr sz="3600">
                  <a:solidFill>
                    <a:schemeClr val="tx1"/>
                  </a:solidFill>
                  <a:latin typeface="Lato Light" pitchFamily="34" charset="0"/>
                  <a:ea typeface="MS PGothic" pitchFamily="34" charset="-128"/>
                </a:defRPr>
              </a:lvl3pPr>
              <a:lvl4pPr marL="1600200" indent="-228600">
                <a:defRPr sz="3600">
                  <a:solidFill>
                    <a:schemeClr val="tx1"/>
                  </a:solidFill>
                  <a:latin typeface="Lato Light" pitchFamily="34" charset="0"/>
                  <a:ea typeface="MS PGothic" pitchFamily="34" charset="-128"/>
                </a:defRPr>
              </a:lvl4pPr>
              <a:lvl5pPr marL="2057400" indent="-228600">
                <a:defRPr sz="3600">
                  <a:solidFill>
                    <a:schemeClr val="tx1"/>
                  </a:solidFill>
                  <a:latin typeface="Lato Light" pitchFamily="34" charset="0"/>
                  <a:ea typeface="MS PGothic" pitchFamily="34" charset="-128"/>
                </a:defRPr>
              </a:lvl5pPr>
              <a:lvl6pPr marL="2514600" indent="-228600" defTabSz="1827213" fontAlgn="base">
                <a:spcBef>
                  <a:spcPct val="0"/>
                </a:spcBef>
                <a:spcAft>
                  <a:spcPct val="0"/>
                </a:spcAft>
                <a:defRPr sz="3600">
                  <a:solidFill>
                    <a:schemeClr val="tx1"/>
                  </a:solidFill>
                  <a:latin typeface="Lato Light" pitchFamily="34" charset="0"/>
                  <a:ea typeface="MS PGothic" pitchFamily="34" charset="-128"/>
                </a:defRPr>
              </a:lvl6pPr>
              <a:lvl7pPr marL="2971800" indent="-228600" defTabSz="1827213" fontAlgn="base">
                <a:spcBef>
                  <a:spcPct val="0"/>
                </a:spcBef>
                <a:spcAft>
                  <a:spcPct val="0"/>
                </a:spcAft>
                <a:defRPr sz="3600">
                  <a:solidFill>
                    <a:schemeClr val="tx1"/>
                  </a:solidFill>
                  <a:latin typeface="Lato Light" pitchFamily="34" charset="0"/>
                  <a:ea typeface="MS PGothic" pitchFamily="34" charset="-128"/>
                </a:defRPr>
              </a:lvl7pPr>
              <a:lvl8pPr marL="3429000" indent="-228600" defTabSz="1827213" fontAlgn="base">
                <a:spcBef>
                  <a:spcPct val="0"/>
                </a:spcBef>
                <a:spcAft>
                  <a:spcPct val="0"/>
                </a:spcAft>
                <a:defRPr sz="3600">
                  <a:solidFill>
                    <a:schemeClr val="tx1"/>
                  </a:solidFill>
                  <a:latin typeface="Lato Light" pitchFamily="34" charset="0"/>
                  <a:ea typeface="MS PGothic" pitchFamily="34" charset="-128"/>
                </a:defRPr>
              </a:lvl8pPr>
              <a:lvl9pPr marL="3886200" indent="-228600" defTabSz="1827213" fontAlgn="base">
                <a:spcBef>
                  <a:spcPct val="0"/>
                </a:spcBef>
                <a:spcAft>
                  <a:spcPct val="0"/>
                </a:spcAft>
                <a:defRPr sz="3600">
                  <a:solidFill>
                    <a:schemeClr val="tx1"/>
                  </a:solidFill>
                  <a:latin typeface="Lato Light" pitchFamily="34" charset="0"/>
                  <a:ea typeface="MS PGothic" pitchFamily="34" charset="-128"/>
                </a:defRPr>
              </a:lvl9pPr>
            </a:lstStyle>
            <a:p>
              <a:r>
                <a:rPr lang="en-US" altLang="zh-CN" sz="2200" b="1" dirty="0">
                  <a:solidFill>
                    <a:schemeClr val="accent2"/>
                  </a:solidFill>
                  <a:latin typeface="微软雅黑" pitchFamily="34" charset="-122"/>
                  <a:ea typeface="微软雅黑" pitchFamily="34" charset="-122"/>
                </a:rPr>
                <a:t>Recycle</a:t>
              </a:r>
              <a:endParaRPr lang="id-ID" sz="2200" b="1" dirty="0">
                <a:solidFill>
                  <a:schemeClr val="accent2"/>
                </a:solidFill>
                <a:latin typeface="微软雅黑" pitchFamily="34" charset="-122"/>
                <a:ea typeface="微软雅黑" pitchFamily="34" charset="-122"/>
              </a:endParaRPr>
            </a:p>
          </p:txBody>
        </p:sp>
      </p:grpSp>
      <p:grpSp>
        <p:nvGrpSpPr>
          <p:cNvPr id="29" name="组合 28"/>
          <p:cNvGrpSpPr/>
          <p:nvPr/>
        </p:nvGrpSpPr>
        <p:grpSpPr>
          <a:xfrm>
            <a:off x="10348783" y="6021339"/>
            <a:ext cx="4784412" cy="1530491"/>
            <a:chOff x="14786725" y="8623300"/>
            <a:chExt cx="6836146" cy="2191851"/>
          </a:xfrm>
        </p:grpSpPr>
        <p:sp>
          <p:nvSpPr>
            <p:cNvPr id="15" name="TextBox 88"/>
            <p:cNvSpPr txBox="1">
              <a:spLocks noChangeArrowheads="1"/>
            </p:cNvSpPr>
            <p:nvPr/>
          </p:nvSpPr>
          <p:spPr bwMode="auto">
            <a:xfrm>
              <a:off x="14914563" y="9261475"/>
              <a:ext cx="6708308" cy="15536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19419" tIns="109710" rIns="219419" bIns="109710">
              <a:spAutoFit/>
            </a:bodyPr>
            <a:lstStyle>
              <a:lvl1pPr>
                <a:defRPr sz="3600">
                  <a:solidFill>
                    <a:schemeClr val="tx1"/>
                  </a:solidFill>
                  <a:latin typeface="Lato Light" pitchFamily="34" charset="0"/>
                  <a:ea typeface="MS PGothic" pitchFamily="34" charset="-128"/>
                </a:defRPr>
              </a:lvl1pPr>
              <a:lvl2pPr marL="742950" indent="-285750">
                <a:defRPr sz="3600">
                  <a:solidFill>
                    <a:schemeClr val="tx1"/>
                  </a:solidFill>
                  <a:latin typeface="Lato Light" pitchFamily="34" charset="0"/>
                  <a:ea typeface="MS PGothic" pitchFamily="34" charset="-128"/>
                </a:defRPr>
              </a:lvl2pPr>
              <a:lvl3pPr marL="1143000" indent="-228600">
                <a:defRPr sz="3600">
                  <a:solidFill>
                    <a:schemeClr val="tx1"/>
                  </a:solidFill>
                  <a:latin typeface="Lato Light" pitchFamily="34" charset="0"/>
                  <a:ea typeface="MS PGothic" pitchFamily="34" charset="-128"/>
                </a:defRPr>
              </a:lvl3pPr>
              <a:lvl4pPr marL="1600200" indent="-228600">
                <a:defRPr sz="3600">
                  <a:solidFill>
                    <a:schemeClr val="tx1"/>
                  </a:solidFill>
                  <a:latin typeface="Lato Light" pitchFamily="34" charset="0"/>
                  <a:ea typeface="MS PGothic" pitchFamily="34" charset="-128"/>
                </a:defRPr>
              </a:lvl4pPr>
              <a:lvl5pPr marL="2057400" indent="-228600">
                <a:defRPr sz="3600">
                  <a:solidFill>
                    <a:schemeClr val="tx1"/>
                  </a:solidFill>
                  <a:latin typeface="Lato Light" pitchFamily="34" charset="0"/>
                  <a:ea typeface="MS PGothic" pitchFamily="34" charset="-128"/>
                </a:defRPr>
              </a:lvl5pPr>
              <a:lvl6pPr marL="2514600" indent="-228600" defTabSz="1827213" fontAlgn="base">
                <a:spcBef>
                  <a:spcPct val="0"/>
                </a:spcBef>
                <a:spcAft>
                  <a:spcPct val="0"/>
                </a:spcAft>
                <a:defRPr sz="3600">
                  <a:solidFill>
                    <a:schemeClr val="tx1"/>
                  </a:solidFill>
                  <a:latin typeface="Lato Light" pitchFamily="34" charset="0"/>
                  <a:ea typeface="MS PGothic" pitchFamily="34" charset="-128"/>
                </a:defRPr>
              </a:lvl6pPr>
              <a:lvl7pPr marL="2971800" indent="-228600" defTabSz="1827213" fontAlgn="base">
                <a:spcBef>
                  <a:spcPct val="0"/>
                </a:spcBef>
                <a:spcAft>
                  <a:spcPct val="0"/>
                </a:spcAft>
                <a:defRPr sz="3600">
                  <a:solidFill>
                    <a:schemeClr val="tx1"/>
                  </a:solidFill>
                  <a:latin typeface="Lato Light" pitchFamily="34" charset="0"/>
                  <a:ea typeface="MS PGothic" pitchFamily="34" charset="-128"/>
                </a:defRPr>
              </a:lvl7pPr>
              <a:lvl8pPr marL="3429000" indent="-228600" defTabSz="1827213" fontAlgn="base">
                <a:spcBef>
                  <a:spcPct val="0"/>
                </a:spcBef>
                <a:spcAft>
                  <a:spcPct val="0"/>
                </a:spcAft>
                <a:defRPr sz="3600">
                  <a:solidFill>
                    <a:schemeClr val="tx1"/>
                  </a:solidFill>
                  <a:latin typeface="Lato Light" pitchFamily="34" charset="0"/>
                  <a:ea typeface="MS PGothic" pitchFamily="34" charset="-128"/>
                </a:defRPr>
              </a:lvl8pPr>
              <a:lvl9pPr marL="3886200" indent="-228600" defTabSz="1827213" fontAlgn="base">
                <a:spcBef>
                  <a:spcPct val="0"/>
                </a:spcBef>
                <a:spcAft>
                  <a:spcPct val="0"/>
                </a:spcAft>
                <a:defRPr sz="3600">
                  <a:solidFill>
                    <a:schemeClr val="tx1"/>
                  </a:solidFill>
                  <a:latin typeface="Lato Light" pitchFamily="34" charset="0"/>
                  <a:ea typeface="MS PGothic" pitchFamily="34" charset="-128"/>
                </a:defRPr>
              </a:lvl9pPr>
            </a:lstStyle>
            <a:p>
              <a:pPr algn="l">
                <a:lnSpc>
                  <a:spcPct val="110000"/>
                </a:lnSpc>
              </a:pPr>
              <a:r>
                <a:rPr lang="zh-CN" altLang="en-US" sz="1700" dirty="0">
                  <a:solidFill>
                    <a:schemeClr val="tx1">
                      <a:lumMod val="50000"/>
                      <a:lumOff val="50000"/>
                    </a:schemeClr>
                  </a:solidFill>
                  <a:latin typeface="微软雅黑" pitchFamily="34" charset="-122"/>
                  <a:ea typeface="微软雅黑" pitchFamily="34" charset="-122"/>
                </a:rPr>
                <a:t>输入您的内容输入您的内容输输入您的内容输入您的内容输入您的内容输入您的内容</a:t>
              </a:r>
              <a:endParaRPr lang="en-US" altLang="zh-CN" sz="1700" dirty="0">
                <a:solidFill>
                  <a:schemeClr val="tx1">
                    <a:lumMod val="50000"/>
                    <a:lumOff val="50000"/>
                  </a:schemeClr>
                </a:solidFill>
                <a:latin typeface="微软雅黑" pitchFamily="34" charset="-122"/>
                <a:ea typeface="微软雅黑" pitchFamily="34" charset="-122"/>
              </a:endParaRPr>
            </a:p>
            <a:p>
              <a:pPr algn="l">
                <a:lnSpc>
                  <a:spcPct val="110000"/>
                </a:lnSpc>
              </a:pPr>
              <a:r>
                <a:rPr lang="zh-CN" altLang="en-US" sz="1700" dirty="0">
                  <a:solidFill>
                    <a:schemeClr val="tx1">
                      <a:lumMod val="50000"/>
                      <a:lumOff val="50000"/>
                    </a:schemeClr>
                  </a:solidFill>
                  <a:latin typeface="微软雅黑" pitchFamily="34" charset="-122"/>
                  <a:ea typeface="微软雅黑" pitchFamily="34" charset="-122"/>
                </a:rPr>
                <a:t>入您的内容输入您的内容</a:t>
              </a:r>
              <a:endParaRPr lang="en-US" altLang="zh-CN" sz="1700" dirty="0">
                <a:solidFill>
                  <a:schemeClr val="tx1">
                    <a:lumMod val="50000"/>
                    <a:lumOff val="50000"/>
                  </a:schemeClr>
                </a:solidFill>
                <a:latin typeface="微软雅黑" pitchFamily="34" charset="-122"/>
                <a:ea typeface="微软雅黑" pitchFamily="34" charset="-122"/>
              </a:endParaRPr>
            </a:p>
          </p:txBody>
        </p:sp>
        <p:sp>
          <p:nvSpPr>
            <p:cNvPr id="16" name="TextBox 89"/>
            <p:cNvSpPr txBox="1">
              <a:spLocks noChangeArrowheads="1"/>
            </p:cNvSpPr>
            <p:nvPr/>
          </p:nvSpPr>
          <p:spPr bwMode="auto">
            <a:xfrm>
              <a:off x="14786725" y="8623300"/>
              <a:ext cx="2321016" cy="749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82843" tIns="91422" rIns="182843" bIns="91422">
              <a:spAutoFit/>
            </a:bodyPr>
            <a:lstStyle>
              <a:lvl1pPr>
                <a:defRPr sz="3600">
                  <a:solidFill>
                    <a:schemeClr val="tx1"/>
                  </a:solidFill>
                  <a:latin typeface="Lato Light" pitchFamily="34" charset="0"/>
                  <a:ea typeface="MS PGothic" pitchFamily="34" charset="-128"/>
                </a:defRPr>
              </a:lvl1pPr>
              <a:lvl2pPr marL="742950" indent="-285750">
                <a:defRPr sz="3600">
                  <a:solidFill>
                    <a:schemeClr val="tx1"/>
                  </a:solidFill>
                  <a:latin typeface="Lato Light" pitchFamily="34" charset="0"/>
                  <a:ea typeface="MS PGothic" pitchFamily="34" charset="-128"/>
                </a:defRPr>
              </a:lvl2pPr>
              <a:lvl3pPr marL="1143000" indent="-228600">
                <a:defRPr sz="3600">
                  <a:solidFill>
                    <a:schemeClr val="tx1"/>
                  </a:solidFill>
                  <a:latin typeface="Lato Light" pitchFamily="34" charset="0"/>
                  <a:ea typeface="MS PGothic" pitchFamily="34" charset="-128"/>
                </a:defRPr>
              </a:lvl3pPr>
              <a:lvl4pPr marL="1600200" indent="-228600">
                <a:defRPr sz="3600">
                  <a:solidFill>
                    <a:schemeClr val="tx1"/>
                  </a:solidFill>
                  <a:latin typeface="Lato Light" pitchFamily="34" charset="0"/>
                  <a:ea typeface="MS PGothic" pitchFamily="34" charset="-128"/>
                </a:defRPr>
              </a:lvl4pPr>
              <a:lvl5pPr marL="2057400" indent="-228600">
                <a:defRPr sz="3600">
                  <a:solidFill>
                    <a:schemeClr val="tx1"/>
                  </a:solidFill>
                  <a:latin typeface="Lato Light" pitchFamily="34" charset="0"/>
                  <a:ea typeface="MS PGothic" pitchFamily="34" charset="-128"/>
                </a:defRPr>
              </a:lvl5pPr>
              <a:lvl6pPr marL="2514600" indent="-228600" defTabSz="1827213" fontAlgn="base">
                <a:spcBef>
                  <a:spcPct val="0"/>
                </a:spcBef>
                <a:spcAft>
                  <a:spcPct val="0"/>
                </a:spcAft>
                <a:defRPr sz="3600">
                  <a:solidFill>
                    <a:schemeClr val="tx1"/>
                  </a:solidFill>
                  <a:latin typeface="Lato Light" pitchFamily="34" charset="0"/>
                  <a:ea typeface="MS PGothic" pitchFamily="34" charset="-128"/>
                </a:defRPr>
              </a:lvl6pPr>
              <a:lvl7pPr marL="2971800" indent="-228600" defTabSz="1827213" fontAlgn="base">
                <a:spcBef>
                  <a:spcPct val="0"/>
                </a:spcBef>
                <a:spcAft>
                  <a:spcPct val="0"/>
                </a:spcAft>
                <a:defRPr sz="3600">
                  <a:solidFill>
                    <a:schemeClr val="tx1"/>
                  </a:solidFill>
                  <a:latin typeface="Lato Light" pitchFamily="34" charset="0"/>
                  <a:ea typeface="MS PGothic" pitchFamily="34" charset="-128"/>
                </a:defRPr>
              </a:lvl7pPr>
              <a:lvl8pPr marL="3429000" indent="-228600" defTabSz="1827213" fontAlgn="base">
                <a:spcBef>
                  <a:spcPct val="0"/>
                </a:spcBef>
                <a:spcAft>
                  <a:spcPct val="0"/>
                </a:spcAft>
                <a:defRPr sz="3600">
                  <a:solidFill>
                    <a:schemeClr val="tx1"/>
                  </a:solidFill>
                  <a:latin typeface="Lato Light" pitchFamily="34" charset="0"/>
                  <a:ea typeface="MS PGothic" pitchFamily="34" charset="-128"/>
                </a:defRPr>
              </a:lvl8pPr>
              <a:lvl9pPr marL="3886200" indent="-228600" defTabSz="1827213" fontAlgn="base">
                <a:spcBef>
                  <a:spcPct val="0"/>
                </a:spcBef>
                <a:spcAft>
                  <a:spcPct val="0"/>
                </a:spcAft>
                <a:defRPr sz="3600">
                  <a:solidFill>
                    <a:schemeClr val="tx1"/>
                  </a:solidFill>
                  <a:latin typeface="Lato Light" pitchFamily="34" charset="0"/>
                  <a:ea typeface="MS PGothic" pitchFamily="34" charset="-128"/>
                </a:defRPr>
              </a:lvl9pPr>
            </a:lstStyle>
            <a:p>
              <a:r>
                <a:rPr lang="en-US" altLang="zh-CN" sz="2200" b="1" dirty="0">
                  <a:solidFill>
                    <a:schemeClr val="accent5"/>
                  </a:solidFill>
                  <a:latin typeface="微软雅黑" pitchFamily="34" charset="-122"/>
                  <a:ea typeface="微软雅黑" pitchFamily="34" charset="-122"/>
                </a:rPr>
                <a:t>Calendar</a:t>
              </a:r>
              <a:endParaRPr lang="id-ID" sz="2200" b="1" dirty="0">
                <a:solidFill>
                  <a:schemeClr val="accent5"/>
                </a:solidFill>
                <a:latin typeface="微软雅黑" pitchFamily="34" charset="-122"/>
                <a:ea typeface="微软雅黑" pitchFamily="34" charset="-122"/>
              </a:endParaRPr>
            </a:p>
          </p:txBody>
        </p:sp>
      </p:grpSp>
      <p:grpSp>
        <p:nvGrpSpPr>
          <p:cNvPr id="12" name="组合 11"/>
          <p:cNvGrpSpPr/>
          <p:nvPr/>
        </p:nvGrpSpPr>
        <p:grpSpPr>
          <a:xfrm>
            <a:off x="5914084" y="5508107"/>
            <a:ext cx="2178756" cy="2173756"/>
            <a:chOff x="8450263" y="7888288"/>
            <a:chExt cx="3113087" cy="3113087"/>
          </a:xfrm>
        </p:grpSpPr>
        <p:sp>
          <p:nvSpPr>
            <p:cNvPr id="5" name="Freeform 6"/>
            <p:cNvSpPr/>
            <p:nvPr/>
          </p:nvSpPr>
          <p:spPr>
            <a:xfrm>
              <a:off x="8450263" y="7888288"/>
              <a:ext cx="3113087" cy="3113087"/>
            </a:xfrm>
            <a:custGeom>
              <a:avLst/>
              <a:gdLst>
                <a:gd name="connsiteX0" fmla="*/ 0 w 4225459"/>
                <a:gd name="connsiteY0" fmla="*/ 704257 h 4225459"/>
                <a:gd name="connsiteX1" fmla="*/ 704257 w 4225459"/>
                <a:gd name="connsiteY1" fmla="*/ 0 h 4225459"/>
                <a:gd name="connsiteX2" fmla="*/ 3521202 w 4225459"/>
                <a:gd name="connsiteY2" fmla="*/ 0 h 4225459"/>
                <a:gd name="connsiteX3" fmla="*/ 4225459 w 4225459"/>
                <a:gd name="connsiteY3" fmla="*/ 704257 h 4225459"/>
                <a:gd name="connsiteX4" fmla="*/ 4225459 w 4225459"/>
                <a:gd name="connsiteY4" fmla="*/ 3521202 h 4225459"/>
                <a:gd name="connsiteX5" fmla="*/ 3521202 w 4225459"/>
                <a:gd name="connsiteY5" fmla="*/ 4225459 h 4225459"/>
                <a:gd name="connsiteX6" fmla="*/ 704257 w 4225459"/>
                <a:gd name="connsiteY6" fmla="*/ 4225459 h 4225459"/>
                <a:gd name="connsiteX7" fmla="*/ 0 w 4225459"/>
                <a:gd name="connsiteY7" fmla="*/ 3521202 h 4225459"/>
                <a:gd name="connsiteX8" fmla="*/ 0 w 4225459"/>
                <a:gd name="connsiteY8" fmla="*/ 704257 h 42254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225459" h="4225459">
                  <a:moveTo>
                    <a:pt x="0" y="704257"/>
                  </a:moveTo>
                  <a:cubicBezTo>
                    <a:pt x="0" y="315307"/>
                    <a:pt x="315307" y="0"/>
                    <a:pt x="704257" y="0"/>
                  </a:cubicBezTo>
                  <a:lnTo>
                    <a:pt x="3521202" y="0"/>
                  </a:lnTo>
                  <a:cubicBezTo>
                    <a:pt x="3910152" y="0"/>
                    <a:pt x="4225459" y="315307"/>
                    <a:pt x="4225459" y="704257"/>
                  </a:cubicBezTo>
                  <a:lnTo>
                    <a:pt x="4225459" y="3521202"/>
                  </a:lnTo>
                  <a:cubicBezTo>
                    <a:pt x="4225459" y="3910152"/>
                    <a:pt x="3910152" y="4225459"/>
                    <a:pt x="3521202" y="4225459"/>
                  </a:cubicBezTo>
                  <a:lnTo>
                    <a:pt x="704257" y="4225459"/>
                  </a:lnTo>
                  <a:cubicBezTo>
                    <a:pt x="315307" y="4225459"/>
                    <a:pt x="0" y="3910152"/>
                    <a:pt x="0" y="3521202"/>
                  </a:cubicBezTo>
                  <a:lnTo>
                    <a:pt x="0" y="704257"/>
                  </a:lnTo>
                  <a:close/>
                </a:path>
              </a:pathLst>
            </a:custGeom>
            <a:solidFill>
              <a:schemeClr val="accent4"/>
            </a:solidFill>
            <a:ln w="12700">
              <a:miter lim="400000"/>
            </a:ln>
          </p:spPr>
          <p:txBody>
            <a:bodyPr lIns="0" tIns="0" rIns="0" bIns="0" anchor="ctr"/>
            <a:lstStyle/>
            <a:p>
              <a:endParaRPr lang="en-US" sz="2200">
                <a:solidFill>
                  <a:srgbClr val="FFFFFF"/>
                </a:solidFill>
                <a:latin typeface="微软雅黑" pitchFamily="34" charset="-122"/>
                <a:ea typeface="微软雅黑" pitchFamily="34" charset="-122"/>
              </a:endParaRPr>
            </a:p>
          </p:txBody>
        </p:sp>
        <p:sp>
          <p:nvSpPr>
            <p:cNvPr id="19" name="Freeform 202"/>
            <p:cNvSpPr>
              <a:spLocks noChangeArrowheads="1"/>
            </p:cNvSpPr>
            <p:nvPr/>
          </p:nvSpPr>
          <p:spPr bwMode="auto">
            <a:xfrm>
              <a:off x="9613900" y="8623300"/>
              <a:ext cx="808038" cy="868363"/>
            </a:xfrm>
            <a:custGeom>
              <a:avLst/>
              <a:gdLst>
                <a:gd name="T0" fmla="*/ 805393 w 520"/>
                <a:gd name="T1" fmla="*/ 207501 h 561"/>
                <a:gd name="T2" fmla="*/ 805393 w 520"/>
                <a:gd name="T3" fmla="*/ 207501 h 561"/>
                <a:gd name="T4" fmla="*/ 434509 w 520"/>
                <a:gd name="T5" fmla="*/ 0 h 561"/>
                <a:gd name="T6" fmla="*/ 0 w 520"/>
                <a:gd name="T7" fmla="*/ 433584 h 561"/>
                <a:gd name="T8" fmla="*/ 434509 w 520"/>
                <a:gd name="T9" fmla="*/ 867167 h 561"/>
                <a:gd name="T10" fmla="*/ 796082 w 520"/>
                <a:gd name="T11" fmla="*/ 659667 h 561"/>
                <a:gd name="T12" fmla="*/ 425198 w 520"/>
                <a:gd name="T13" fmla="*/ 442875 h 561"/>
                <a:gd name="T14" fmla="*/ 805393 w 520"/>
                <a:gd name="T15" fmla="*/ 207501 h 561"/>
                <a:gd name="T16" fmla="*/ 507444 w 520"/>
                <a:gd name="T17" fmla="*/ 117687 h 561"/>
                <a:gd name="T18" fmla="*/ 507444 w 520"/>
                <a:gd name="T19" fmla="*/ 117687 h 561"/>
                <a:gd name="T20" fmla="*/ 578828 w 520"/>
                <a:gd name="T21" fmla="*/ 190467 h 561"/>
                <a:gd name="T22" fmla="*/ 507444 w 520"/>
                <a:gd name="T23" fmla="*/ 261699 h 561"/>
                <a:gd name="T24" fmla="*/ 434509 w 520"/>
                <a:gd name="T25" fmla="*/ 190467 h 561"/>
                <a:gd name="T26" fmla="*/ 507444 w 520"/>
                <a:gd name="T27" fmla="*/ 117687 h 56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520" h="561">
                  <a:moveTo>
                    <a:pt x="519" y="134"/>
                  </a:moveTo>
                  <a:lnTo>
                    <a:pt x="519" y="134"/>
                  </a:lnTo>
                  <a:cubicBezTo>
                    <a:pt x="467" y="59"/>
                    <a:pt x="379" y="0"/>
                    <a:pt x="280" y="0"/>
                  </a:cubicBezTo>
                  <a:cubicBezTo>
                    <a:pt x="123" y="0"/>
                    <a:pt x="0" y="128"/>
                    <a:pt x="0" y="280"/>
                  </a:cubicBezTo>
                  <a:cubicBezTo>
                    <a:pt x="0" y="437"/>
                    <a:pt x="123" y="560"/>
                    <a:pt x="280" y="560"/>
                  </a:cubicBezTo>
                  <a:cubicBezTo>
                    <a:pt x="379" y="560"/>
                    <a:pt x="467" y="507"/>
                    <a:pt x="513" y="426"/>
                  </a:cubicBezTo>
                  <a:cubicBezTo>
                    <a:pt x="274" y="286"/>
                    <a:pt x="274" y="286"/>
                    <a:pt x="274" y="286"/>
                  </a:cubicBezTo>
                  <a:lnTo>
                    <a:pt x="519" y="134"/>
                  </a:lnTo>
                  <a:close/>
                  <a:moveTo>
                    <a:pt x="327" y="76"/>
                  </a:moveTo>
                  <a:lnTo>
                    <a:pt x="327" y="76"/>
                  </a:lnTo>
                  <a:cubicBezTo>
                    <a:pt x="350" y="76"/>
                    <a:pt x="373" y="99"/>
                    <a:pt x="373" y="123"/>
                  </a:cubicBezTo>
                  <a:cubicBezTo>
                    <a:pt x="373" y="146"/>
                    <a:pt x="350" y="169"/>
                    <a:pt x="327" y="169"/>
                  </a:cubicBezTo>
                  <a:cubicBezTo>
                    <a:pt x="303" y="169"/>
                    <a:pt x="280" y="146"/>
                    <a:pt x="280" y="123"/>
                  </a:cubicBezTo>
                  <a:cubicBezTo>
                    <a:pt x="280" y="99"/>
                    <a:pt x="303" y="76"/>
                    <a:pt x="327" y="7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lIns="152366" tIns="76183" rIns="152366" bIns="76183" anchor="ctr"/>
            <a:lstStyle/>
            <a:p>
              <a:endParaRPr lang="zh-CN" altLang="en-US">
                <a:latin typeface="微软雅黑" pitchFamily="34" charset="-122"/>
                <a:ea typeface="微软雅黑" pitchFamily="34" charset="-122"/>
              </a:endParaRPr>
            </a:p>
          </p:txBody>
        </p:sp>
        <p:sp>
          <p:nvSpPr>
            <p:cNvPr id="22" name="TextBox 29"/>
            <p:cNvSpPr txBox="1">
              <a:spLocks noChangeArrowheads="1"/>
            </p:cNvSpPr>
            <p:nvPr/>
          </p:nvSpPr>
          <p:spPr bwMode="auto">
            <a:xfrm>
              <a:off x="9016537" y="9501188"/>
              <a:ext cx="1899576" cy="749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82843" tIns="91422" rIns="182843" bIns="91422">
              <a:spAutoFit/>
            </a:bodyPr>
            <a:lstStyle>
              <a:lvl1pPr>
                <a:defRPr sz="3600">
                  <a:solidFill>
                    <a:schemeClr val="tx1"/>
                  </a:solidFill>
                  <a:latin typeface="Lato Light" pitchFamily="34" charset="0"/>
                  <a:ea typeface="MS PGothic" pitchFamily="34" charset="-128"/>
                </a:defRPr>
              </a:lvl1pPr>
              <a:lvl2pPr marL="742950" indent="-285750">
                <a:defRPr sz="3600">
                  <a:solidFill>
                    <a:schemeClr val="tx1"/>
                  </a:solidFill>
                  <a:latin typeface="Lato Light" pitchFamily="34" charset="0"/>
                  <a:ea typeface="MS PGothic" pitchFamily="34" charset="-128"/>
                </a:defRPr>
              </a:lvl2pPr>
              <a:lvl3pPr marL="1143000" indent="-228600">
                <a:defRPr sz="3600">
                  <a:solidFill>
                    <a:schemeClr val="tx1"/>
                  </a:solidFill>
                  <a:latin typeface="Lato Light" pitchFamily="34" charset="0"/>
                  <a:ea typeface="MS PGothic" pitchFamily="34" charset="-128"/>
                </a:defRPr>
              </a:lvl3pPr>
              <a:lvl4pPr marL="1600200" indent="-228600">
                <a:defRPr sz="3600">
                  <a:solidFill>
                    <a:schemeClr val="tx1"/>
                  </a:solidFill>
                  <a:latin typeface="Lato Light" pitchFamily="34" charset="0"/>
                  <a:ea typeface="MS PGothic" pitchFamily="34" charset="-128"/>
                </a:defRPr>
              </a:lvl4pPr>
              <a:lvl5pPr marL="2057400" indent="-228600">
                <a:defRPr sz="3600">
                  <a:solidFill>
                    <a:schemeClr val="tx1"/>
                  </a:solidFill>
                  <a:latin typeface="Lato Light" pitchFamily="34" charset="0"/>
                  <a:ea typeface="MS PGothic" pitchFamily="34" charset="-128"/>
                </a:defRPr>
              </a:lvl5pPr>
              <a:lvl6pPr marL="2514600" indent="-228600" defTabSz="1827213" fontAlgn="base">
                <a:spcBef>
                  <a:spcPct val="0"/>
                </a:spcBef>
                <a:spcAft>
                  <a:spcPct val="0"/>
                </a:spcAft>
                <a:defRPr sz="3600">
                  <a:solidFill>
                    <a:schemeClr val="tx1"/>
                  </a:solidFill>
                  <a:latin typeface="Lato Light" pitchFamily="34" charset="0"/>
                  <a:ea typeface="MS PGothic" pitchFamily="34" charset="-128"/>
                </a:defRPr>
              </a:lvl6pPr>
              <a:lvl7pPr marL="2971800" indent="-228600" defTabSz="1827213" fontAlgn="base">
                <a:spcBef>
                  <a:spcPct val="0"/>
                </a:spcBef>
                <a:spcAft>
                  <a:spcPct val="0"/>
                </a:spcAft>
                <a:defRPr sz="3600">
                  <a:solidFill>
                    <a:schemeClr val="tx1"/>
                  </a:solidFill>
                  <a:latin typeface="Lato Light" pitchFamily="34" charset="0"/>
                  <a:ea typeface="MS PGothic" pitchFamily="34" charset="-128"/>
                </a:defRPr>
              </a:lvl7pPr>
              <a:lvl8pPr marL="3429000" indent="-228600" defTabSz="1827213" fontAlgn="base">
                <a:spcBef>
                  <a:spcPct val="0"/>
                </a:spcBef>
                <a:spcAft>
                  <a:spcPct val="0"/>
                </a:spcAft>
                <a:defRPr sz="3600">
                  <a:solidFill>
                    <a:schemeClr val="tx1"/>
                  </a:solidFill>
                  <a:latin typeface="Lato Light" pitchFamily="34" charset="0"/>
                  <a:ea typeface="MS PGothic" pitchFamily="34" charset="-128"/>
                </a:defRPr>
              </a:lvl8pPr>
              <a:lvl9pPr marL="3886200" indent="-228600" defTabSz="1827213" fontAlgn="base">
                <a:spcBef>
                  <a:spcPct val="0"/>
                </a:spcBef>
                <a:spcAft>
                  <a:spcPct val="0"/>
                </a:spcAft>
                <a:defRPr sz="3600">
                  <a:solidFill>
                    <a:schemeClr val="tx1"/>
                  </a:solidFill>
                  <a:latin typeface="Lato Light" pitchFamily="34" charset="0"/>
                  <a:ea typeface="MS PGothic" pitchFamily="34" charset="-128"/>
                </a:defRPr>
              </a:lvl9pPr>
            </a:lstStyle>
            <a:p>
              <a:pPr algn="ctr"/>
              <a:r>
                <a:rPr lang="en-US" altLang="zh-CN" sz="2200" b="1">
                  <a:solidFill>
                    <a:schemeClr val="bg1"/>
                  </a:solidFill>
                  <a:latin typeface="微软雅黑" pitchFamily="34" charset="-122"/>
                  <a:ea typeface="微软雅黑" pitchFamily="34" charset="-122"/>
                </a:rPr>
                <a:t>Games</a:t>
              </a:r>
              <a:endParaRPr lang="id-ID" sz="2200" b="1">
                <a:solidFill>
                  <a:schemeClr val="bg1"/>
                </a:solidFill>
                <a:latin typeface="微软雅黑" pitchFamily="34" charset="-122"/>
                <a:ea typeface="微软雅黑" pitchFamily="34" charset="-122"/>
              </a:endParaRPr>
            </a:p>
          </p:txBody>
        </p:sp>
      </p:grpSp>
      <p:grpSp>
        <p:nvGrpSpPr>
          <p:cNvPr id="26" name="组合 25"/>
          <p:cNvGrpSpPr/>
          <p:nvPr/>
        </p:nvGrpSpPr>
        <p:grpSpPr>
          <a:xfrm>
            <a:off x="8260607" y="5508107"/>
            <a:ext cx="2177645" cy="2173756"/>
            <a:chOff x="11803063" y="7888288"/>
            <a:chExt cx="3111500" cy="3113087"/>
          </a:xfrm>
        </p:grpSpPr>
        <p:sp>
          <p:nvSpPr>
            <p:cNvPr id="6" name="Freeform 7"/>
            <p:cNvSpPr/>
            <p:nvPr/>
          </p:nvSpPr>
          <p:spPr>
            <a:xfrm>
              <a:off x="11803063" y="7888288"/>
              <a:ext cx="3111500" cy="3113087"/>
            </a:xfrm>
            <a:custGeom>
              <a:avLst/>
              <a:gdLst>
                <a:gd name="connsiteX0" fmla="*/ 0 w 4225459"/>
                <a:gd name="connsiteY0" fmla="*/ 704257 h 4225459"/>
                <a:gd name="connsiteX1" fmla="*/ 704257 w 4225459"/>
                <a:gd name="connsiteY1" fmla="*/ 0 h 4225459"/>
                <a:gd name="connsiteX2" fmla="*/ 3521202 w 4225459"/>
                <a:gd name="connsiteY2" fmla="*/ 0 h 4225459"/>
                <a:gd name="connsiteX3" fmla="*/ 4225459 w 4225459"/>
                <a:gd name="connsiteY3" fmla="*/ 704257 h 4225459"/>
                <a:gd name="connsiteX4" fmla="*/ 4225459 w 4225459"/>
                <a:gd name="connsiteY4" fmla="*/ 3521202 h 4225459"/>
                <a:gd name="connsiteX5" fmla="*/ 3521202 w 4225459"/>
                <a:gd name="connsiteY5" fmla="*/ 4225459 h 4225459"/>
                <a:gd name="connsiteX6" fmla="*/ 704257 w 4225459"/>
                <a:gd name="connsiteY6" fmla="*/ 4225459 h 4225459"/>
                <a:gd name="connsiteX7" fmla="*/ 0 w 4225459"/>
                <a:gd name="connsiteY7" fmla="*/ 3521202 h 4225459"/>
                <a:gd name="connsiteX8" fmla="*/ 0 w 4225459"/>
                <a:gd name="connsiteY8" fmla="*/ 704257 h 42254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225459" h="4225459">
                  <a:moveTo>
                    <a:pt x="0" y="704257"/>
                  </a:moveTo>
                  <a:cubicBezTo>
                    <a:pt x="0" y="315307"/>
                    <a:pt x="315307" y="0"/>
                    <a:pt x="704257" y="0"/>
                  </a:cubicBezTo>
                  <a:lnTo>
                    <a:pt x="3521202" y="0"/>
                  </a:lnTo>
                  <a:cubicBezTo>
                    <a:pt x="3910152" y="0"/>
                    <a:pt x="4225459" y="315307"/>
                    <a:pt x="4225459" y="704257"/>
                  </a:cubicBezTo>
                  <a:lnTo>
                    <a:pt x="4225459" y="3521202"/>
                  </a:lnTo>
                  <a:cubicBezTo>
                    <a:pt x="4225459" y="3910152"/>
                    <a:pt x="3910152" y="4225459"/>
                    <a:pt x="3521202" y="4225459"/>
                  </a:cubicBezTo>
                  <a:lnTo>
                    <a:pt x="704257" y="4225459"/>
                  </a:lnTo>
                  <a:cubicBezTo>
                    <a:pt x="315307" y="4225459"/>
                    <a:pt x="0" y="3910152"/>
                    <a:pt x="0" y="3521202"/>
                  </a:cubicBezTo>
                  <a:lnTo>
                    <a:pt x="0" y="704257"/>
                  </a:lnTo>
                  <a:close/>
                </a:path>
              </a:pathLst>
            </a:custGeom>
            <a:solidFill>
              <a:schemeClr val="accent6"/>
            </a:solidFill>
            <a:ln w="12700">
              <a:miter lim="400000"/>
            </a:ln>
          </p:spPr>
          <p:txBody>
            <a:bodyPr lIns="0" tIns="0" rIns="0" bIns="0" anchor="ctr"/>
            <a:lstStyle/>
            <a:p>
              <a:endParaRPr lang="en-US" sz="2200">
                <a:solidFill>
                  <a:srgbClr val="FFFFFF"/>
                </a:solidFill>
                <a:latin typeface="微软雅黑" pitchFamily="34" charset="-122"/>
                <a:ea typeface="微软雅黑" pitchFamily="34" charset="-122"/>
              </a:endParaRPr>
            </a:p>
          </p:txBody>
        </p:sp>
        <p:sp>
          <p:nvSpPr>
            <p:cNvPr id="21" name="Freeform 188"/>
            <p:cNvSpPr>
              <a:spLocks noChangeArrowheads="1"/>
            </p:cNvSpPr>
            <p:nvPr/>
          </p:nvSpPr>
          <p:spPr bwMode="auto">
            <a:xfrm>
              <a:off x="12819063" y="8709025"/>
              <a:ext cx="1084262" cy="760413"/>
            </a:xfrm>
            <a:custGeom>
              <a:avLst/>
              <a:gdLst>
                <a:gd name="T0" fmla="*/ 957807 w 560"/>
                <a:gd name="T1" fmla="*/ 350717 h 392"/>
                <a:gd name="T2" fmla="*/ 957807 w 560"/>
                <a:gd name="T3" fmla="*/ 350717 h 392"/>
                <a:gd name="T4" fmla="*/ 957807 w 560"/>
                <a:gd name="T5" fmla="*/ 327465 h 392"/>
                <a:gd name="T6" fmla="*/ 630798 w 560"/>
                <a:gd name="T7" fmla="*/ 0 h 392"/>
                <a:gd name="T8" fmla="*/ 338619 w 560"/>
                <a:gd name="T9" fmla="*/ 191829 h 392"/>
                <a:gd name="T10" fmla="*/ 247675 w 560"/>
                <a:gd name="T11" fmla="*/ 158888 h 392"/>
                <a:gd name="T12" fmla="*/ 100618 w 560"/>
                <a:gd name="T13" fmla="*/ 306151 h 392"/>
                <a:gd name="T14" fmla="*/ 112228 w 560"/>
                <a:gd name="T15" fmla="*/ 350717 h 392"/>
                <a:gd name="T16" fmla="*/ 0 w 560"/>
                <a:gd name="T17" fmla="*/ 542546 h 392"/>
                <a:gd name="T18" fmla="*/ 214781 w 560"/>
                <a:gd name="T19" fmla="*/ 757626 h 392"/>
                <a:gd name="T20" fmla="*/ 214781 w 560"/>
                <a:gd name="T21" fmla="*/ 757626 h 392"/>
                <a:gd name="T22" fmla="*/ 214781 w 560"/>
                <a:gd name="T23" fmla="*/ 757626 h 392"/>
                <a:gd name="T24" fmla="*/ 224456 w 560"/>
                <a:gd name="T25" fmla="*/ 757626 h 392"/>
                <a:gd name="T26" fmla="*/ 224456 w 560"/>
                <a:gd name="T27" fmla="*/ 757626 h 392"/>
                <a:gd name="T28" fmla="*/ 474066 w 560"/>
                <a:gd name="T29" fmla="*/ 757626 h 392"/>
                <a:gd name="T30" fmla="*/ 474066 w 560"/>
                <a:gd name="T31" fmla="*/ 542546 h 392"/>
                <a:gd name="T32" fmla="*/ 439237 w 560"/>
                <a:gd name="T33" fmla="*/ 542546 h 392"/>
                <a:gd name="T34" fmla="*/ 338619 w 560"/>
                <a:gd name="T35" fmla="*/ 542546 h 392"/>
                <a:gd name="T36" fmla="*/ 327009 w 560"/>
                <a:gd name="T37" fmla="*/ 519294 h 392"/>
                <a:gd name="T38" fmla="*/ 518570 w 560"/>
                <a:gd name="T39" fmla="*/ 294525 h 392"/>
                <a:gd name="T40" fmla="*/ 563075 w 560"/>
                <a:gd name="T41" fmla="*/ 294525 h 392"/>
                <a:gd name="T42" fmla="*/ 754636 w 560"/>
                <a:gd name="T43" fmla="*/ 519294 h 392"/>
                <a:gd name="T44" fmla="*/ 744961 w 560"/>
                <a:gd name="T45" fmla="*/ 542546 h 392"/>
                <a:gd name="T46" fmla="*/ 642408 w 560"/>
                <a:gd name="T47" fmla="*/ 542546 h 392"/>
                <a:gd name="T48" fmla="*/ 597904 w 560"/>
                <a:gd name="T49" fmla="*/ 542546 h 392"/>
                <a:gd name="T50" fmla="*/ 597904 w 560"/>
                <a:gd name="T51" fmla="*/ 757626 h 392"/>
                <a:gd name="T52" fmla="*/ 857189 w 560"/>
                <a:gd name="T53" fmla="*/ 757626 h 392"/>
                <a:gd name="T54" fmla="*/ 868799 w 560"/>
                <a:gd name="T55" fmla="*/ 757626 h 392"/>
                <a:gd name="T56" fmla="*/ 1081645 w 560"/>
                <a:gd name="T57" fmla="*/ 542546 h 392"/>
                <a:gd name="T58" fmla="*/ 957807 w 560"/>
                <a:gd name="T59" fmla="*/ 350717 h 392"/>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560" h="392">
                  <a:moveTo>
                    <a:pt x="495" y="181"/>
                  </a:moveTo>
                  <a:lnTo>
                    <a:pt x="495" y="181"/>
                  </a:lnTo>
                  <a:cubicBezTo>
                    <a:pt x="495" y="175"/>
                    <a:pt x="495" y="175"/>
                    <a:pt x="495" y="169"/>
                  </a:cubicBezTo>
                  <a:cubicBezTo>
                    <a:pt x="495" y="76"/>
                    <a:pt x="419" y="0"/>
                    <a:pt x="326" y="0"/>
                  </a:cubicBezTo>
                  <a:cubicBezTo>
                    <a:pt x="262" y="0"/>
                    <a:pt x="204" y="41"/>
                    <a:pt x="175" y="99"/>
                  </a:cubicBezTo>
                  <a:cubicBezTo>
                    <a:pt x="163" y="88"/>
                    <a:pt x="146" y="82"/>
                    <a:pt x="128" y="82"/>
                  </a:cubicBezTo>
                  <a:cubicBezTo>
                    <a:pt x="87" y="82"/>
                    <a:pt x="52" y="117"/>
                    <a:pt x="52" y="158"/>
                  </a:cubicBezTo>
                  <a:cubicBezTo>
                    <a:pt x="52" y="164"/>
                    <a:pt x="52" y="175"/>
                    <a:pt x="58" y="181"/>
                  </a:cubicBezTo>
                  <a:cubicBezTo>
                    <a:pt x="23" y="198"/>
                    <a:pt x="0" y="239"/>
                    <a:pt x="0" y="280"/>
                  </a:cubicBezTo>
                  <a:cubicBezTo>
                    <a:pt x="0" y="338"/>
                    <a:pt x="52" y="391"/>
                    <a:pt x="111" y="391"/>
                  </a:cubicBezTo>
                  <a:lnTo>
                    <a:pt x="116" y="391"/>
                  </a:lnTo>
                  <a:cubicBezTo>
                    <a:pt x="245" y="391"/>
                    <a:pt x="245" y="391"/>
                    <a:pt x="245" y="391"/>
                  </a:cubicBezTo>
                  <a:cubicBezTo>
                    <a:pt x="245" y="280"/>
                    <a:pt x="245" y="280"/>
                    <a:pt x="245" y="280"/>
                  </a:cubicBezTo>
                  <a:cubicBezTo>
                    <a:pt x="239" y="280"/>
                    <a:pt x="233" y="280"/>
                    <a:pt x="227" y="280"/>
                  </a:cubicBezTo>
                  <a:cubicBezTo>
                    <a:pt x="175" y="280"/>
                    <a:pt x="175" y="280"/>
                    <a:pt x="175" y="280"/>
                  </a:cubicBezTo>
                  <a:cubicBezTo>
                    <a:pt x="163" y="280"/>
                    <a:pt x="163" y="274"/>
                    <a:pt x="169" y="268"/>
                  </a:cubicBezTo>
                  <a:cubicBezTo>
                    <a:pt x="268" y="152"/>
                    <a:pt x="268" y="152"/>
                    <a:pt x="268" y="152"/>
                  </a:cubicBezTo>
                  <a:cubicBezTo>
                    <a:pt x="274" y="140"/>
                    <a:pt x="286" y="140"/>
                    <a:pt x="291" y="152"/>
                  </a:cubicBezTo>
                  <a:cubicBezTo>
                    <a:pt x="390" y="268"/>
                    <a:pt x="390" y="268"/>
                    <a:pt x="390" y="268"/>
                  </a:cubicBezTo>
                  <a:cubicBezTo>
                    <a:pt x="396" y="274"/>
                    <a:pt x="396" y="280"/>
                    <a:pt x="385" y="280"/>
                  </a:cubicBezTo>
                  <a:cubicBezTo>
                    <a:pt x="332" y="280"/>
                    <a:pt x="332" y="280"/>
                    <a:pt x="332" y="280"/>
                  </a:cubicBezTo>
                  <a:cubicBezTo>
                    <a:pt x="326" y="280"/>
                    <a:pt x="320" y="280"/>
                    <a:pt x="309" y="280"/>
                  </a:cubicBezTo>
                  <a:cubicBezTo>
                    <a:pt x="309" y="391"/>
                    <a:pt x="309" y="391"/>
                    <a:pt x="309" y="391"/>
                  </a:cubicBezTo>
                  <a:cubicBezTo>
                    <a:pt x="443" y="391"/>
                    <a:pt x="443" y="391"/>
                    <a:pt x="443" y="391"/>
                  </a:cubicBezTo>
                  <a:cubicBezTo>
                    <a:pt x="449" y="391"/>
                    <a:pt x="449" y="391"/>
                    <a:pt x="449" y="391"/>
                  </a:cubicBezTo>
                  <a:cubicBezTo>
                    <a:pt x="513" y="391"/>
                    <a:pt x="559" y="344"/>
                    <a:pt x="559" y="280"/>
                  </a:cubicBezTo>
                  <a:cubicBezTo>
                    <a:pt x="559" y="234"/>
                    <a:pt x="530" y="193"/>
                    <a:pt x="495" y="181"/>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lIns="152366" tIns="76183" rIns="152366" bIns="76183" anchor="ctr"/>
            <a:lstStyle/>
            <a:p>
              <a:endParaRPr lang="zh-CN" altLang="en-US">
                <a:latin typeface="微软雅黑" pitchFamily="34" charset="-122"/>
                <a:ea typeface="微软雅黑" pitchFamily="34" charset="-122"/>
              </a:endParaRPr>
            </a:p>
          </p:txBody>
        </p:sp>
        <p:sp>
          <p:nvSpPr>
            <p:cNvPr id="23" name="TextBox 32"/>
            <p:cNvSpPr txBox="1">
              <a:spLocks noChangeArrowheads="1"/>
            </p:cNvSpPr>
            <p:nvPr/>
          </p:nvSpPr>
          <p:spPr bwMode="auto">
            <a:xfrm>
              <a:off x="12496230" y="9501188"/>
              <a:ext cx="1714053" cy="749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82843" tIns="91422" rIns="182843" bIns="91422">
              <a:spAutoFit/>
            </a:bodyPr>
            <a:lstStyle>
              <a:lvl1pPr>
                <a:defRPr sz="3600">
                  <a:solidFill>
                    <a:schemeClr val="tx1"/>
                  </a:solidFill>
                  <a:latin typeface="Lato Light" pitchFamily="34" charset="0"/>
                  <a:ea typeface="MS PGothic" pitchFamily="34" charset="-128"/>
                </a:defRPr>
              </a:lvl1pPr>
              <a:lvl2pPr marL="742950" indent="-285750">
                <a:defRPr sz="3600">
                  <a:solidFill>
                    <a:schemeClr val="tx1"/>
                  </a:solidFill>
                  <a:latin typeface="Lato Light" pitchFamily="34" charset="0"/>
                  <a:ea typeface="MS PGothic" pitchFamily="34" charset="-128"/>
                </a:defRPr>
              </a:lvl2pPr>
              <a:lvl3pPr marL="1143000" indent="-228600">
                <a:defRPr sz="3600">
                  <a:solidFill>
                    <a:schemeClr val="tx1"/>
                  </a:solidFill>
                  <a:latin typeface="Lato Light" pitchFamily="34" charset="0"/>
                  <a:ea typeface="MS PGothic" pitchFamily="34" charset="-128"/>
                </a:defRPr>
              </a:lvl3pPr>
              <a:lvl4pPr marL="1600200" indent="-228600">
                <a:defRPr sz="3600">
                  <a:solidFill>
                    <a:schemeClr val="tx1"/>
                  </a:solidFill>
                  <a:latin typeface="Lato Light" pitchFamily="34" charset="0"/>
                  <a:ea typeface="MS PGothic" pitchFamily="34" charset="-128"/>
                </a:defRPr>
              </a:lvl4pPr>
              <a:lvl5pPr marL="2057400" indent="-228600">
                <a:defRPr sz="3600">
                  <a:solidFill>
                    <a:schemeClr val="tx1"/>
                  </a:solidFill>
                  <a:latin typeface="Lato Light" pitchFamily="34" charset="0"/>
                  <a:ea typeface="MS PGothic" pitchFamily="34" charset="-128"/>
                </a:defRPr>
              </a:lvl5pPr>
              <a:lvl6pPr marL="2514600" indent="-228600" defTabSz="1827213" fontAlgn="base">
                <a:spcBef>
                  <a:spcPct val="0"/>
                </a:spcBef>
                <a:spcAft>
                  <a:spcPct val="0"/>
                </a:spcAft>
                <a:defRPr sz="3600">
                  <a:solidFill>
                    <a:schemeClr val="tx1"/>
                  </a:solidFill>
                  <a:latin typeface="Lato Light" pitchFamily="34" charset="0"/>
                  <a:ea typeface="MS PGothic" pitchFamily="34" charset="-128"/>
                </a:defRPr>
              </a:lvl6pPr>
              <a:lvl7pPr marL="2971800" indent="-228600" defTabSz="1827213" fontAlgn="base">
                <a:spcBef>
                  <a:spcPct val="0"/>
                </a:spcBef>
                <a:spcAft>
                  <a:spcPct val="0"/>
                </a:spcAft>
                <a:defRPr sz="3600">
                  <a:solidFill>
                    <a:schemeClr val="tx1"/>
                  </a:solidFill>
                  <a:latin typeface="Lato Light" pitchFamily="34" charset="0"/>
                  <a:ea typeface="MS PGothic" pitchFamily="34" charset="-128"/>
                </a:defRPr>
              </a:lvl7pPr>
              <a:lvl8pPr marL="3429000" indent="-228600" defTabSz="1827213" fontAlgn="base">
                <a:spcBef>
                  <a:spcPct val="0"/>
                </a:spcBef>
                <a:spcAft>
                  <a:spcPct val="0"/>
                </a:spcAft>
                <a:defRPr sz="3600">
                  <a:solidFill>
                    <a:schemeClr val="tx1"/>
                  </a:solidFill>
                  <a:latin typeface="Lato Light" pitchFamily="34" charset="0"/>
                  <a:ea typeface="MS PGothic" pitchFamily="34" charset="-128"/>
                </a:defRPr>
              </a:lvl8pPr>
              <a:lvl9pPr marL="3886200" indent="-228600" defTabSz="1827213" fontAlgn="base">
                <a:spcBef>
                  <a:spcPct val="0"/>
                </a:spcBef>
                <a:spcAft>
                  <a:spcPct val="0"/>
                </a:spcAft>
                <a:defRPr sz="3600">
                  <a:solidFill>
                    <a:schemeClr val="tx1"/>
                  </a:solidFill>
                  <a:latin typeface="Lato Light" pitchFamily="34" charset="0"/>
                  <a:ea typeface="MS PGothic" pitchFamily="34" charset="-128"/>
                </a:defRPr>
              </a:lvl9pPr>
            </a:lstStyle>
            <a:p>
              <a:pPr algn="ctr"/>
              <a:r>
                <a:rPr lang="en-US" altLang="zh-CN" sz="2200" b="1">
                  <a:solidFill>
                    <a:schemeClr val="bg1"/>
                  </a:solidFill>
                  <a:latin typeface="微软雅黑" pitchFamily="34" charset="-122"/>
                  <a:ea typeface="微软雅黑" pitchFamily="34" charset="-122"/>
                </a:rPr>
                <a:t>Cloud</a:t>
              </a:r>
              <a:endParaRPr lang="id-ID" sz="2200" b="1">
                <a:solidFill>
                  <a:schemeClr val="bg1"/>
                </a:solidFill>
                <a:latin typeface="微软雅黑" pitchFamily="34" charset="-122"/>
                <a:ea typeface="微软雅黑" pitchFamily="34" charset="-122"/>
              </a:endParaRPr>
            </a:p>
          </p:txBody>
        </p:sp>
      </p:grpSp>
      <p:grpSp>
        <p:nvGrpSpPr>
          <p:cNvPr id="2" name="组合 1"/>
          <p:cNvGrpSpPr/>
          <p:nvPr/>
        </p:nvGrpSpPr>
        <p:grpSpPr>
          <a:xfrm>
            <a:off x="5914084" y="3168076"/>
            <a:ext cx="2178756" cy="2172648"/>
            <a:chOff x="8450263" y="4537075"/>
            <a:chExt cx="3113087" cy="3111500"/>
          </a:xfrm>
        </p:grpSpPr>
        <p:sp>
          <p:nvSpPr>
            <p:cNvPr id="4" name="Freeform 4"/>
            <p:cNvSpPr/>
            <p:nvPr/>
          </p:nvSpPr>
          <p:spPr>
            <a:xfrm>
              <a:off x="8450263" y="4537075"/>
              <a:ext cx="3113087" cy="3111500"/>
            </a:xfrm>
            <a:custGeom>
              <a:avLst/>
              <a:gdLst>
                <a:gd name="connsiteX0" fmla="*/ 0 w 4225459"/>
                <a:gd name="connsiteY0" fmla="*/ 704257 h 4225459"/>
                <a:gd name="connsiteX1" fmla="*/ 704257 w 4225459"/>
                <a:gd name="connsiteY1" fmla="*/ 0 h 4225459"/>
                <a:gd name="connsiteX2" fmla="*/ 3521202 w 4225459"/>
                <a:gd name="connsiteY2" fmla="*/ 0 h 4225459"/>
                <a:gd name="connsiteX3" fmla="*/ 4225459 w 4225459"/>
                <a:gd name="connsiteY3" fmla="*/ 704257 h 4225459"/>
                <a:gd name="connsiteX4" fmla="*/ 4225459 w 4225459"/>
                <a:gd name="connsiteY4" fmla="*/ 3521202 h 4225459"/>
                <a:gd name="connsiteX5" fmla="*/ 3521202 w 4225459"/>
                <a:gd name="connsiteY5" fmla="*/ 4225459 h 4225459"/>
                <a:gd name="connsiteX6" fmla="*/ 704257 w 4225459"/>
                <a:gd name="connsiteY6" fmla="*/ 4225459 h 4225459"/>
                <a:gd name="connsiteX7" fmla="*/ 0 w 4225459"/>
                <a:gd name="connsiteY7" fmla="*/ 3521202 h 4225459"/>
                <a:gd name="connsiteX8" fmla="*/ 0 w 4225459"/>
                <a:gd name="connsiteY8" fmla="*/ 704257 h 42254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225459" h="4225459">
                  <a:moveTo>
                    <a:pt x="0" y="704257"/>
                  </a:moveTo>
                  <a:cubicBezTo>
                    <a:pt x="0" y="315307"/>
                    <a:pt x="315307" y="0"/>
                    <a:pt x="704257" y="0"/>
                  </a:cubicBezTo>
                  <a:lnTo>
                    <a:pt x="3521202" y="0"/>
                  </a:lnTo>
                  <a:cubicBezTo>
                    <a:pt x="3910152" y="0"/>
                    <a:pt x="4225459" y="315307"/>
                    <a:pt x="4225459" y="704257"/>
                  </a:cubicBezTo>
                  <a:lnTo>
                    <a:pt x="4225459" y="3521202"/>
                  </a:lnTo>
                  <a:cubicBezTo>
                    <a:pt x="4225459" y="3910152"/>
                    <a:pt x="3910152" y="4225459"/>
                    <a:pt x="3521202" y="4225459"/>
                  </a:cubicBezTo>
                  <a:lnTo>
                    <a:pt x="704257" y="4225459"/>
                  </a:lnTo>
                  <a:cubicBezTo>
                    <a:pt x="315307" y="4225459"/>
                    <a:pt x="0" y="3910152"/>
                    <a:pt x="0" y="3521202"/>
                  </a:cubicBezTo>
                  <a:lnTo>
                    <a:pt x="0" y="704257"/>
                  </a:lnTo>
                  <a:close/>
                </a:path>
              </a:pathLst>
            </a:custGeom>
            <a:solidFill>
              <a:schemeClr val="accent1"/>
            </a:solidFill>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lIns="453920" tIns="453920" rIns="453920" bIns="453920" spcCol="1270" anchor="ctr"/>
            <a:lstStyle/>
            <a:p>
              <a:pPr defTabSz="2020164">
                <a:lnSpc>
                  <a:spcPct val="90000"/>
                </a:lnSpc>
                <a:spcAft>
                  <a:spcPct val="35000"/>
                </a:spcAft>
                <a:defRPr/>
              </a:pPr>
              <a:endParaRPr lang="en-US" sz="4500">
                <a:latin typeface="微软雅黑" pitchFamily="34" charset="-122"/>
                <a:ea typeface="微软雅黑" pitchFamily="34" charset="-122"/>
              </a:endParaRPr>
            </a:p>
          </p:txBody>
        </p:sp>
        <p:sp>
          <p:nvSpPr>
            <p:cNvPr id="18" name="AutoShape 19"/>
            <p:cNvSpPr>
              <a:spLocks/>
            </p:cNvSpPr>
            <p:nvPr/>
          </p:nvSpPr>
          <p:spPr bwMode="auto">
            <a:xfrm>
              <a:off x="9502775" y="5229225"/>
              <a:ext cx="1062038" cy="1060450"/>
            </a:xfrm>
            <a:custGeom>
              <a:avLst/>
              <a:gdLst>
                <a:gd name="T0" fmla="*/ 10800 w 21600"/>
                <a:gd name="T1" fmla="*/ 10789 h 21579"/>
                <a:gd name="T2" fmla="*/ 10800 w 21600"/>
                <a:gd name="T3" fmla="*/ 10789 h 21579"/>
                <a:gd name="T4" fmla="*/ 10800 w 21600"/>
                <a:gd name="T5" fmla="*/ 10789 h 21579"/>
                <a:gd name="T6" fmla="*/ 10800 w 21600"/>
                <a:gd name="T7" fmla="*/ 10789 h 21579"/>
              </a:gdLst>
              <a:ahLst/>
              <a:cxnLst>
                <a:cxn ang="0">
                  <a:pos x="T0" y="T1"/>
                </a:cxn>
                <a:cxn ang="0">
                  <a:pos x="T2" y="T3"/>
                </a:cxn>
                <a:cxn ang="0">
                  <a:pos x="T4" y="T5"/>
                </a:cxn>
                <a:cxn ang="0">
                  <a:pos x="T6" y="T7"/>
                </a:cxn>
              </a:cxnLst>
              <a:rect l="0" t="0" r="r" b="b"/>
              <a:pathLst>
                <a:path w="21600" h="21579">
                  <a:moveTo>
                    <a:pt x="21599" y="9391"/>
                  </a:moveTo>
                  <a:cubicBezTo>
                    <a:pt x="21599" y="9887"/>
                    <a:pt x="21472" y="10321"/>
                    <a:pt x="21218" y="10697"/>
                  </a:cubicBezTo>
                  <a:cubicBezTo>
                    <a:pt x="20963" y="11072"/>
                    <a:pt x="20647" y="11313"/>
                    <a:pt x="20263" y="11427"/>
                  </a:cubicBezTo>
                  <a:lnTo>
                    <a:pt x="20263" y="16610"/>
                  </a:lnTo>
                  <a:cubicBezTo>
                    <a:pt x="20263" y="17200"/>
                    <a:pt x="20087" y="17708"/>
                    <a:pt x="19729" y="18128"/>
                  </a:cubicBezTo>
                  <a:cubicBezTo>
                    <a:pt x="19374" y="18550"/>
                    <a:pt x="18951" y="18758"/>
                    <a:pt x="18459" y="18758"/>
                  </a:cubicBezTo>
                  <a:cubicBezTo>
                    <a:pt x="17927" y="18122"/>
                    <a:pt x="17286" y="17505"/>
                    <a:pt x="16537" y="16904"/>
                  </a:cubicBezTo>
                  <a:cubicBezTo>
                    <a:pt x="15785" y="16305"/>
                    <a:pt x="14980" y="15756"/>
                    <a:pt x="14116" y="15254"/>
                  </a:cubicBezTo>
                  <a:cubicBezTo>
                    <a:pt x="13254" y="14755"/>
                    <a:pt x="12363" y="14324"/>
                    <a:pt x="11449" y="13969"/>
                  </a:cubicBezTo>
                  <a:cubicBezTo>
                    <a:pt x="10536" y="13614"/>
                    <a:pt x="9648" y="13379"/>
                    <a:pt x="8788" y="13267"/>
                  </a:cubicBezTo>
                  <a:cubicBezTo>
                    <a:pt x="8453" y="13379"/>
                    <a:pt x="8179" y="13564"/>
                    <a:pt x="7968" y="13828"/>
                  </a:cubicBezTo>
                  <a:cubicBezTo>
                    <a:pt x="7758" y="14092"/>
                    <a:pt x="7613" y="14386"/>
                    <a:pt x="7535" y="14706"/>
                  </a:cubicBezTo>
                  <a:cubicBezTo>
                    <a:pt x="7457" y="15028"/>
                    <a:pt x="7449" y="15360"/>
                    <a:pt x="7510" y="15698"/>
                  </a:cubicBezTo>
                  <a:cubicBezTo>
                    <a:pt x="7574" y="16035"/>
                    <a:pt x="7719" y="16340"/>
                    <a:pt x="7946" y="16610"/>
                  </a:cubicBezTo>
                  <a:cubicBezTo>
                    <a:pt x="7750" y="16992"/>
                    <a:pt x="7660" y="17347"/>
                    <a:pt x="7677" y="17673"/>
                  </a:cubicBezTo>
                  <a:cubicBezTo>
                    <a:pt x="7692" y="17993"/>
                    <a:pt x="7772" y="18307"/>
                    <a:pt x="7917" y="18606"/>
                  </a:cubicBezTo>
                  <a:cubicBezTo>
                    <a:pt x="8059" y="18908"/>
                    <a:pt x="8255" y="19193"/>
                    <a:pt x="8497" y="19469"/>
                  </a:cubicBezTo>
                  <a:cubicBezTo>
                    <a:pt x="8737" y="19745"/>
                    <a:pt x="8996" y="20021"/>
                    <a:pt x="9271" y="20291"/>
                  </a:cubicBezTo>
                  <a:cubicBezTo>
                    <a:pt x="9114" y="20696"/>
                    <a:pt x="8842" y="21001"/>
                    <a:pt x="8455" y="21212"/>
                  </a:cubicBezTo>
                  <a:cubicBezTo>
                    <a:pt x="8069" y="21423"/>
                    <a:pt x="7655" y="21541"/>
                    <a:pt x="7212" y="21570"/>
                  </a:cubicBezTo>
                  <a:cubicBezTo>
                    <a:pt x="6771" y="21599"/>
                    <a:pt x="6340" y="21550"/>
                    <a:pt x="5917" y="21423"/>
                  </a:cubicBezTo>
                  <a:cubicBezTo>
                    <a:pt x="5496" y="21294"/>
                    <a:pt x="5163" y="21092"/>
                    <a:pt x="4923" y="20810"/>
                  </a:cubicBezTo>
                  <a:cubicBezTo>
                    <a:pt x="4781" y="20241"/>
                    <a:pt x="4624" y="19657"/>
                    <a:pt x="4453" y="19055"/>
                  </a:cubicBezTo>
                  <a:cubicBezTo>
                    <a:pt x="4281" y="18453"/>
                    <a:pt x="4139" y="17843"/>
                    <a:pt x="4032" y="17224"/>
                  </a:cubicBezTo>
                  <a:cubicBezTo>
                    <a:pt x="3921" y="16599"/>
                    <a:pt x="3868" y="15953"/>
                    <a:pt x="3868" y="15281"/>
                  </a:cubicBezTo>
                  <a:cubicBezTo>
                    <a:pt x="3868" y="14615"/>
                    <a:pt x="3961" y="13905"/>
                    <a:pt x="4149" y="13153"/>
                  </a:cubicBezTo>
                  <a:lnTo>
                    <a:pt x="1804" y="13153"/>
                  </a:lnTo>
                  <a:cubicBezTo>
                    <a:pt x="1312" y="13153"/>
                    <a:pt x="888" y="12945"/>
                    <a:pt x="533" y="12522"/>
                  </a:cubicBezTo>
                  <a:cubicBezTo>
                    <a:pt x="176" y="12100"/>
                    <a:pt x="0" y="11592"/>
                    <a:pt x="0" y="10990"/>
                  </a:cubicBezTo>
                  <a:lnTo>
                    <a:pt x="0" y="7774"/>
                  </a:lnTo>
                  <a:cubicBezTo>
                    <a:pt x="0" y="7184"/>
                    <a:pt x="176" y="6676"/>
                    <a:pt x="526" y="6245"/>
                  </a:cubicBezTo>
                  <a:cubicBezTo>
                    <a:pt x="878" y="5819"/>
                    <a:pt x="1304" y="5605"/>
                    <a:pt x="1804" y="5605"/>
                  </a:cubicBezTo>
                  <a:lnTo>
                    <a:pt x="7652" y="5605"/>
                  </a:lnTo>
                  <a:cubicBezTo>
                    <a:pt x="8551" y="5605"/>
                    <a:pt x="9508" y="5449"/>
                    <a:pt x="10524" y="5135"/>
                  </a:cubicBezTo>
                  <a:cubicBezTo>
                    <a:pt x="11540" y="4821"/>
                    <a:pt x="12536" y="4399"/>
                    <a:pt x="13511" y="3873"/>
                  </a:cubicBezTo>
                  <a:cubicBezTo>
                    <a:pt x="14488" y="3342"/>
                    <a:pt x="15408" y="2744"/>
                    <a:pt x="16272" y="2071"/>
                  </a:cubicBezTo>
                  <a:cubicBezTo>
                    <a:pt x="17134" y="1405"/>
                    <a:pt x="17864" y="713"/>
                    <a:pt x="18459" y="0"/>
                  </a:cubicBezTo>
                  <a:cubicBezTo>
                    <a:pt x="18951" y="0"/>
                    <a:pt x="19374" y="214"/>
                    <a:pt x="19729" y="633"/>
                  </a:cubicBezTo>
                  <a:cubicBezTo>
                    <a:pt x="20087" y="1056"/>
                    <a:pt x="20263" y="1567"/>
                    <a:pt x="20263" y="2165"/>
                  </a:cubicBezTo>
                  <a:lnTo>
                    <a:pt x="20263" y="7334"/>
                  </a:lnTo>
                  <a:cubicBezTo>
                    <a:pt x="20647" y="7445"/>
                    <a:pt x="20963" y="7692"/>
                    <a:pt x="21218" y="8070"/>
                  </a:cubicBezTo>
                  <a:cubicBezTo>
                    <a:pt x="21472" y="8454"/>
                    <a:pt x="21599" y="8895"/>
                    <a:pt x="21599" y="9391"/>
                  </a:cubicBezTo>
                  <a:moveTo>
                    <a:pt x="18459" y="2855"/>
                  </a:moveTo>
                  <a:cubicBezTo>
                    <a:pt x="17864" y="3407"/>
                    <a:pt x="17215" y="3941"/>
                    <a:pt x="16512" y="4451"/>
                  </a:cubicBezTo>
                  <a:cubicBezTo>
                    <a:pt x="15810" y="4962"/>
                    <a:pt x="15065" y="5423"/>
                    <a:pt x="14280" y="5834"/>
                  </a:cubicBezTo>
                  <a:cubicBezTo>
                    <a:pt x="13494" y="6245"/>
                    <a:pt x="12693" y="6609"/>
                    <a:pt x="11878" y="6923"/>
                  </a:cubicBezTo>
                  <a:cubicBezTo>
                    <a:pt x="11060" y="7237"/>
                    <a:pt x="10255" y="7462"/>
                    <a:pt x="9457" y="7603"/>
                  </a:cubicBezTo>
                  <a:lnTo>
                    <a:pt x="9457" y="11172"/>
                  </a:lnTo>
                  <a:cubicBezTo>
                    <a:pt x="10255" y="11325"/>
                    <a:pt x="11060" y="11554"/>
                    <a:pt x="11878" y="11862"/>
                  </a:cubicBezTo>
                  <a:cubicBezTo>
                    <a:pt x="12693" y="12170"/>
                    <a:pt x="13494" y="12537"/>
                    <a:pt x="14280" y="12956"/>
                  </a:cubicBezTo>
                  <a:cubicBezTo>
                    <a:pt x="15065" y="13379"/>
                    <a:pt x="15812" y="13843"/>
                    <a:pt x="16524" y="14347"/>
                  </a:cubicBezTo>
                  <a:cubicBezTo>
                    <a:pt x="17234" y="14855"/>
                    <a:pt x="17881" y="15380"/>
                    <a:pt x="18459" y="15920"/>
                  </a:cubicBezTo>
                  <a:lnTo>
                    <a:pt x="18459" y="2855"/>
                  </a:lnTo>
                  <a:close/>
                </a:path>
              </a:pathLst>
            </a:custGeom>
            <a:solidFill>
              <a:schemeClr val="bg1"/>
            </a:solidFill>
            <a:ln>
              <a:noFill/>
            </a:ln>
            <a:effectLst/>
            <a:extLst/>
          </p:spPr>
          <p:txBody>
            <a:bodyPr lIns="101578" tIns="101578" rIns="101578" bIns="101578" anchor="ctr"/>
            <a:lstStyle/>
            <a:p>
              <a:pPr defTabSz="639205">
                <a:defRPr/>
              </a:pPr>
              <a:endParaRPr lang="es-ES" sz="4100" dirty="0">
                <a:effectLst>
                  <a:outerShdw blurRad="38100" dist="38100" dir="2700000" algn="tl">
                    <a:srgbClr val="000000"/>
                  </a:outerShdw>
                </a:effectLst>
                <a:latin typeface="微软雅黑" pitchFamily="34" charset="-122"/>
                <a:ea typeface="微软雅黑" pitchFamily="34" charset="-122"/>
                <a:cs typeface="Gill Sans" charset="0"/>
                <a:sym typeface="Gill Sans" charset="0"/>
              </a:endParaRPr>
            </a:p>
          </p:txBody>
        </p:sp>
        <p:sp>
          <p:nvSpPr>
            <p:cNvPr id="24" name="TextBox 33"/>
            <p:cNvSpPr txBox="1">
              <a:spLocks noChangeArrowheads="1"/>
            </p:cNvSpPr>
            <p:nvPr/>
          </p:nvSpPr>
          <p:spPr bwMode="auto">
            <a:xfrm>
              <a:off x="8647778" y="6280150"/>
              <a:ext cx="2637094" cy="749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82843" tIns="91422" rIns="182843" bIns="91422">
              <a:spAutoFit/>
            </a:bodyPr>
            <a:lstStyle>
              <a:lvl1pPr>
                <a:defRPr sz="3600">
                  <a:solidFill>
                    <a:schemeClr val="tx1"/>
                  </a:solidFill>
                  <a:latin typeface="Lato Light" pitchFamily="34" charset="0"/>
                  <a:ea typeface="MS PGothic" pitchFamily="34" charset="-128"/>
                </a:defRPr>
              </a:lvl1pPr>
              <a:lvl2pPr marL="742950" indent="-285750">
                <a:defRPr sz="3600">
                  <a:solidFill>
                    <a:schemeClr val="tx1"/>
                  </a:solidFill>
                  <a:latin typeface="Lato Light" pitchFamily="34" charset="0"/>
                  <a:ea typeface="MS PGothic" pitchFamily="34" charset="-128"/>
                </a:defRPr>
              </a:lvl2pPr>
              <a:lvl3pPr marL="1143000" indent="-228600">
                <a:defRPr sz="3600">
                  <a:solidFill>
                    <a:schemeClr val="tx1"/>
                  </a:solidFill>
                  <a:latin typeface="Lato Light" pitchFamily="34" charset="0"/>
                  <a:ea typeface="MS PGothic" pitchFamily="34" charset="-128"/>
                </a:defRPr>
              </a:lvl3pPr>
              <a:lvl4pPr marL="1600200" indent="-228600">
                <a:defRPr sz="3600">
                  <a:solidFill>
                    <a:schemeClr val="tx1"/>
                  </a:solidFill>
                  <a:latin typeface="Lato Light" pitchFamily="34" charset="0"/>
                  <a:ea typeface="MS PGothic" pitchFamily="34" charset="-128"/>
                </a:defRPr>
              </a:lvl4pPr>
              <a:lvl5pPr marL="2057400" indent="-228600">
                <a:defRPr sz="3600">
                  <a:solidFill>
                    <a:schemeClr val="tx1"/>
                  </a:solidFill>
                  <a:latin typeface="Lato Light" pitchFamily="34" charset="0"/>
                  <a:ea typeface="MS PGothic" pitchFamily="34" charset="-128"/>
                </a:defRPr>
              </a:lvl5pPr>
              <a:lvl6pPr marL="2514600" indent="-228600" defTabSz="1827213" fontAlgn="base">
                <a:spcBef>
                  <a:spcPct val="0"/>
                </a:spcBef>
                <a:spcAft>
                  <a:spcPct val="0"/>
                </a:spcAft>
                <a:defRPr sz="3600">
                  <a:solidFill>
                    <a:schemeClr val="tx1"/>
                  </a:solidFill>
                  <a:latin typeface="Lato Light" pitchFamily="34" charset="0"/>
                  <a:ea typeface="MS PGothic" pitchFamily="34" charset="-128"/>
                </a:defRPr>
              </a:lvl6pPr>
              <a:lvl7pPr marL="2971800" indent="-228600" defTabSz="1827213" fontAlgn="base">
                <a:spcBef>
                  <a:spcPct val="0"/>
                </a:spcBef>
                <a:spcAft>
                  <a:spcPct val="0"/>
                </a:spcAft>
                <a:defRPr sz="3600">
                  <a:solidFill>
                    <a:schemeClr val="tx1"/>
                  </a:solidFill>
                  <a:latin typeface="Lato Light" pitchFamily="34" charset="0"/>
                  <a:ea typeface="MS PGothic" pitchFamily="34" charset="-128"/>
                </a:defRPr>
              </a:lvl7pPr>
              <a:lvl8pPr marL="3429000" indent="-228600" defTabSz="1827213" fontAlgn="base">
                <a:spcBef>
                  <a:spcPct val="0"/>
                </a:spcBef>
                <a:spcAft>
                  <a:spcPct val="0"/>
                </a:spcAft>
                <a:defRPr sz="3600">
                  <a:solidFill>
                    <a:schemeClr val="tx1"/>
                  </a:solidFill>
                  <a:latin typeface="Lato Light" pitchFamily="34" charset="0"/>
                  <a:ea typeface="MS PGothic" pitchFamily="34" charset="-128"/>
                </a:defRPr>
              </a:lvl8pPr>
              <a:lvl9pPr marL="3886200" indent="-228600" defTabSz="1827213" fontAlgn="base">
                <a:spcBef>
                  <a:spcPct val="0"/>
                </a:spcBef>
                <a:spcAft>
                  <a:spcPct val="0"/>
                </a:spcAft>
                <a:defRPr sz="3600">
                  <a:solidFill>
                    <a:schemeClr val="tx1"/>
                  </a:solidFill>
                  <a:latin typeface="Lato Light" pitchFamily="34" charset="0"/>
                  <a:ea typeface="MS PGothic" pitchFamily="34" charset="-128"/>
                </a:defRPr>
              </a:lvl9pPr>
            </a:lstStyle>
            <a:p>
              <a:pPr algn="ctr"/>
              <a:r>
                <a:rPr lang="en-US" altLang="zh-CN" sz="2200" b="1">
                  <a:solidFill>
                    <a:schemeClr val="bg1"/>
                  </a:solidFill>
                  <a:latin typeface="微软雅黑" pitchFamily="34" charset="-122"/>
                  <a:ea typeface="微软雅黑" pitchFamily="34" charset="-122"/>
                </a:rPr>
                <a:t>Marketing</a:t>
              </a:r>
              <a:endParaRPr lang="id-ID" sz="2200" b="1">
                <a:solidFill>
                  <a:schemeClr val="bg1"/>
                </a:solidFill>
                <a:latin typeface="微软雅黑" pitchFamily="34" charset="-122"/>
                <a:ea typeface="微软雅黑" pitchFamily="34" charset="-122"/>
              </a:endParaRPr>
            </a:p>
          </p:txBody>
        </p:sp>
      </p:grpSp>
      <p:grpSp>
        <p:nvGrpSpPr>
          <p:cNvPr id="7" name="组合 6"/>
          <p:cNvGrpSpPr/>
          <p:nvPr/>
        </p:nvGrpSpPr>
        <p:grpSpPr>
          <a:xfrm>
            <a:off x="8260607" y="3168076"/>
            <a:ext cx="2177645" cy="2172648"/>
            <a:chOff x="11803063" y="4537075"/>
            <a:chExt cx="3111500" cy="3111500"/>
          </a:xfrm>
        </p:grpSpPr>
        <p:sp>
          <p:nvSpPr>
            <p:cNvPr id="17" name="Freeform 103"/>
            <p:cNvSpPr/>
            <p:nvPr/>
          </p:nvSpPr>
          <p:spPr>
            <a:xfrm>
              <a:off x="11803063" y="4537075"/>
              <a:ext cx="3111500" cy="3111500"/>
            </a:xfrm>
            <a:custGeom>
              <a:avLst/>
              <a:gdLst>
                <a:gd name="connsiteX0" fmla="*/ 0 w 4225459"/>
                <a:gd name="connsiteY0" fmla="*/ 704257 h 4225459"/>
                <a:gd name="connsiteX1" fmla="*/ 704257 w 4225459"/>
                <a:gd name="connsiteY1" fmla="*/ 0 h 4225459"/>
                <a:gd name="connsiteX2" fmla="*/ 3521202 w 4225459"/>
                <a:gd name="connsiteY2" fmla="*/ 0 h 4225459"/>
                <a:gd name="connsiteX3" fmla="*/ 4225459 w 4225459"/>
                <a:gd name="connsiteY3" fmla="*/ 704257 h 4225459"/>
                <a:gd name="connsiteX4" fmla="*/ 4225459 w 4225459"/>
                <a:gd name="connsiteY4" fmla="*/ 3521202 h 4225459"/>
                <a:gd name="connsiteX5" fmla="*/ 3521202 w 4225459"/>
                <a:gd name="connsiteY5" fmla="*/ 4225459 h 4225459"/>
                <a:gd name="connsiteX6" fmla="*/ 704257 w 4225459"/>
                <a:gd name="connsiteY6" fmla="*/ 4225459 h 4225459"/>
                <a:gd name="connsiteX7" fmla="*/ 0 w 4225459"/>
                <a:gd name="connsiteY7" fmla="*/ 3521202 h 4225459"/>
                <a:gd name="connsiteX8" fmla="*/ 0 w 4225459"/>
                <a:gd name="connsiteY8" fmla="*/ 704257 h 42254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225459" h="4225459">
                  <a:moveTo>
                    <a:pt x="0" y="704257"/>
                  </a:moveTo>
                  <a:cubicBezTo>
                    <a:pt x="0" y="315307"/>
                    <a:pt x="315307" y="0"/>
                    <a:pt x="704257" y="0"/>
                  </a:cubicBezTo>
                  <a:lnTo>
                    <a:pt x="3521202" y="0"/>
                  </a:lnTo>
                  <a:cubicBezTo>
                    <a:pt x="3910152" y="0"/>
                    <a:pt x="4225459" y="315307"/>
                    <a:pt x="4225459" y="704257"/>
                  </a:cubicBezTo>
                  <a:lnTo>
                    <a:pt x="4225459" y="3521202"/>
                  </a:lnTo>
                  <a:cubicBezTo>
                    <a:pt x="4225459" y="3910152"/>
                    <a:pt x="3910152" y="4225459"/>
                    <a:pt x="3521202" y="4225459"/>
                  </a:cubicBezTo>
                  <a:lnTo>
                    <a:pt x="704257" y="4225459"/>
                  </a:lnTo>
                  <a:cubicBezTo>
                    <a:pt x="315307" y="4225459"/>
                    <a:pt x="0" y="3910152"/>
                    <a:pt x="0" y="3521202"/>
                  </a:cubicBezTo>
                  <a:lnTo>
                    <a:pt x="0" y="704257"/>
                  </a:lnTo>
                  <a:close/>
                </a:path>
              </a:pathLst>
            </a:custGeom>
            <a:solidFill>
              <a:schemeClr val="accent2"/>
            </a:solidFill>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lIns="453920" tIns="453920" rIns="453920" bIns="453920" spcCol="1270" anchor="ctr"/>
            <a:lstStyle/>
            <a:p>
              <a:pPr defTabSz="2020164">
                <a:lnSpc>
                  <a:spcPct val="90000"/>
                </a:lnSpc>
                <a:spcAft>
                  <a:spcPct val="35000"/>
                </a:spcAft>
                <a:defRPr/>
              </a:pPr>
              <a:endParaRPr lang="en-US" sz="4500">
                <a:latin typeface="微软雅黑" pitchFamily="34" charset="-122"/>
                <a:ea typeface="微软雅黑" pitchFamily="34" charset="-122"/>
              </a:endParaRPr>
            </a:p>
          </p:txBody>
        </p:sp>
        <p:sp>
          <p:nvSpPr>
            <p:cNvPr id="20" name="Freeform 744"/>
            <p:cNvSpPr>
              <a:spLocks noChangeArrowheads="1"/>
            </p:cNvSpPr>
            <p:nvPr/>
          </p:nvSpPr>
          <p:spPr bwMode="auto">
            <a:xfrm>
              <a:off x="12841288" y="5370513"/>
              <a:ext cx="925512" cy="925512"/>
            </a:xfrm>
            <a:custGeom>
              <a:avLst/>
              <a:gdLst>
                <a:gd name="T0" fmla="*/ 462023 w 561"/>
                <a:gd name="T1" fmla="*/ 0 h 561"/>
                <a:gd name="T2" fmla="*/ 462023 w 561"/>
                <a:gd name="T3" fmla="*/ 0 h 561"/>
                <a:gd name="T4" fmla="*/ 0 w 561"/>
                <a:gd name="T5" fmla="*/ 462148 h 561"/>
                <a:gd name="T6" fmla="*/ 462023 w 561"/>
                <a:gd name="T7" fmla="*/ 924296 h 561"/>
                <a:gd name="T8" fmla="*/ 924047 w 561"/>
                <a:gd name="T9" fmla="*/ 462148 h 561"/>
                <a:gd name="T10" fmla="*/ 462023 w 561"/>
                <a:gd name="T11" fmla="*/ 0 h 561"/>
                <a:gd name="T12" fmla="*/ 404271 w 561"/>
                <a:gd name="T13" fmla="*/ 587588 h 561"/>
                <a:gd name="T14" fmla="*/ 404271 w 561"/>
                <a:gd name="T15" fmla="*/ 587588 h 561"/>
                <a:gd name="T16" fmla="*/ 462023 w 561"/>
                <a:gd name="T17" fmla="*/ 607395 h 561"/>
                <a:gd name="T18" fmla="*/ 595680 w 561"/>
                <a:gd name="T19" fmla="*/ 607395 h 561"/>
                <a:gd name="T20" fmla="*/ 653433 w 561"/>
                <a:gd name="T21" fmla="*/ 635454 h 561"/>
                <a:gd name="T22" fmla="*/ 673234 w 561"/>
                <a:gd name="T23" fmla="*/ 683319 h 561"/>
                <a:gd name="T24" fmla="*/ 653433 w 561"/>
                <a:gd name="T25" fmla="*/ 731185 h 561"/>
                <a:gd name="T26" fmla="*/ 595680 w 561"/>
                <a:gd name="T27" fmla="*/ 750991 h 561"/>
                <a:gd name="T28" fmla="*/ 462023 w 561"/>
                <a:gd name="T29" fmla="*/ 750991 h 561"/>
                <a:gd name="T30" fmla="*/ 308566 w 561"/>
                <a:gd name="T31" fmla="*/ 693222 h 561"/>
                <a:gd name="T32" fmla="*/ 240912 w 561"/>
                <a:gd name="T33" fmla="*/ 539723 h 561"/>
                <a:gd name="T34" fmla="*/ 240912 w 561"/>
                <a:gd name="T35" fmla="*/ 250880 h 561"/>
                <a:gd name="T36" fmla="*/ 259063 w 561"/>
                <a:gd name="T37" fmla="*/ 203015 h 561"/>
                <a:gd name="T38" fmla="*/ 316816 w 561"/>
                <a:gd name="T39" fmla="*/ 173306 h 561"/>
                <a:gd name="T40" fmla="*/ 366319 w 561"/>
                <a:gd name="T41" fmla="*/ 203015 h 561"/>
                <a:gd name="T42" fmla="*/ 384470 w 561"/>
                <a:gd name="T43" fmla="*/ 250880 h 561"/>
                <a:gd name="T44" fmla="*/ 384470 w 561"/>
                <a:gd name="T45" fmla="*/ 318552 h 561"/>
                <a:gd name="T46" fmla="*/ 595680 w 561"/>
                <a:gd name="T47" fmla="*/ 318552 h 561"/>
                <a:gd name="T48" fmla="*/ 653433 w 561"/>
                <a:gd name="T49" fmla="*/ 346611 h 561"/>
                <a:gd name="T50" fmla="*/ 673234 w 561"/>
                <a:gd name="T51" fmla="*/ 394477 h 561"/>
                <a:gd name="T52" fmla="*/ 653433 w 561"/>
                <a:gd name="T53" fmla="*/ 442342 h 561"/>
                <a:gd name="T54" fmla="*/ 595680 w 561"/>
                <a:gd name="T55" fmla="*/ 462148 h 561"/>
                <a:gd name="T56" fmla="*/ 384470 w 561"/>
                <a:gd name="T57" fmla="*/ 462148 h 561"/>
                <a:gd name="T58" fmla="*/ 384470 w 561"/>
                <a:gd name="T59" fmla="*/ 539723 h 561"/>
                <a:gd name="T60" fmla="*/ 404271 w 561"/>
                <a:gd name="T61" fmla="*/ 587588 h 561"/>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561" h="561">
                  <a:moveTo>
                    <a:pt x="280" y="0"/>
                  </a:moveTo>
                  <a:lnTo>
                    <a:pt x="280" y="0"/>
                  </a:lnTo>
                  <a:cubicBezTo>
                    <a:pt x="123" y="0"/>
                    <a:pt x="0" y="129"/>
                    <a:pt x="0" y="280"/>
                  </a:cubicBezTo>
                  <a:cubicBezTo>
                    <a:pt x="0" y="437"/>
                    <a:pt x="123" y="560"/>
                    <a:pt x="280" y="560"/>
                  </a:cubicBezTo>
                  <a:cubicBezTo>
                    <a:pt x="431" y="560"/>
                    <a:pt x="560" y="437"/>
                    <a:pt x="560" y="280"/>
                  </a:cubicBezTo>
                  <a:cubicBezTo>
                    <a:pt x="560" y="129"/>
                    <a:pt x="431" y="0"/>
                    <a:pt x="280" y="0"/>
                  </a:cubicBezTo>
                  <a:close/>
                  <a:moveTo>
                    <a:pt x="245" y="356"/>
                  </a:moveTo>
                  <a:lnTo>
                    <a:pt x="245" y="356"/>
                  </a:lnTo>
                  <a:cubicBezTo>
                    <a:pt x="257" y="368"/>
                    <a:pt x="268" y="368"/>
                    <a:pt x="280" y="368"/>
                  </a:cubicBezTo>
                  <a:cubicBezTo>
                    <a:pt x="361" y="368"/>
                    <a:pt x="361" y="368"/>
                    <a:pt x="361" y="368"/>
                  </a:cubicBezTo>
                  <a:cubicBezTo>
                    <a:pt x="379" y="368"/>
                    <a:pt x="385" y="373"/>
                    <a:pt x="396" y="385"/>
                  </a:cubicBezTo>
                  <a:cubicBezTo>
                    <a:pt x="402" y="391"/>
                    <a:pt x="408" y="402"/>
                    <a:pt x="408" y="414"/>
                  </a:cubicBezTo>
                  <a:cubicBezTo>
                    <a:pt x="408" y="426"/>
                    <a:pt x="402" y="437"/>
                    <a:pt x="396" y="443"/>
                  </a:cubicBezTo>
                  <a:cubicBezTo>
                    <a:pt x="385" y="455"/>
                    <a:pt x="379" y="455"/>
                    <a:pt x="361" y="455"/>
                  </a:cubicBezTo>
                  <a:cubicBezTo>
                    <a:pt x="280" y="455"/>
                    <a:pt x="280" y="455"/>
                    <a:pt x="280" y="455"/>
                  </a:cubicBezTo>
                  <a:cubicBezTo>
                    <a:pt x="239" y="455"/>
                    <a:pt x="210" y="443"/>
                    <a:pt x="187" y="420"/>
                  </a:cubicBezTo>
                  <a:cubicBezTo>
                    <a:pt x="157" y="391"/>
                    <a:pt x="146" y="362"/>
                    <a:pt x="146" y="327"/>
                  </a:cubicBezTo>
                  <a:cubicBezTo>
                    <a:pt x="146" y="152"/>
                    <a:pt x="146" y="152"/>
                    <a:pt x="146" y="152"/>
                  </a:cubicBezTo>
                  <a:cubicBezTo>
                    <a:pt x="146" y="140"/>
                    <a:pt x="152" y="129"/>
                    <a:pt x="157" y="123"/>
                  </a:cubicBezTo>
                  <a:cubicBezTo>
                    <a:pt x="169" y="111"/>
                    <a:pt x="181" y="105"/>
                    <a:pt x="192" y="105"/>
                  </a:cubicBezTo>
                  <a:cubicBezTo>
                    <a:pt x="204" y="105"/>
                    <a:pt x="210" y="111"/>
                    <a:pt x="222" y="123"/>
                  </a:cubicBezTo>
                  <a:cubicBezTo>
                    <a:pt x="227" y="129"/>
                    <a:pt x="233" y="140"/>
                    <a:pt x="233" y="152"/>
                  </a:cubicBezTo>
                  <a:cubicBezTo>
                    <a:pt x="233" y="193"/>
                    <a:pt x="233" y="193"/>
                    <a:pt x="233" y="193"/>
                  </a:cubicBezTo>
                  <a:cubicBezTo>
                    <a:pt x="361" y="193"/>
                    <a:pt x="361" y="193"/>
                    <a:pt x="361" y="193"/>
                  </a:cubicBezTo>
                  <a:cubicBezTo>
                    <a:pt x="379" y="193"/>
                    <a:pt x="385" y="199"/>
                    <a:pt x="396" y="210"/>
                  </a:cubicBezTo>
                  <a:cubicBezTo>
                    <a:pt x="402" y="216"/>
                    <a:pt x="408" y="228"/>
                    <a:pt x="408" y="239"/>
                  </a:cubicBezTo>
                  <a:cubicBezTo>
                    <a:pt x="408" y="251"/>
                    <a:pt x="402" y="263"/>
                    <a:pt x="396" y="268"/>
                  </a:cubicBezTo>
                  <a:cubicBezTo>
                    <a:pt x="385" y="280"/>
                    <a:pt x="379" y="280"/>
                    <a:pt x="361" y="280"/>
                  </a:cubicBezTo>
                  <a:cubicBezTo>
                    <a:pt x="233" y="280"/>
                    <a:pt x="233" y="280"/>
                    <a:pt x="233" y="280"/>
                  </a:cubicBezTo>
                  <a:cubicBezTo>
                    <a:pt x="233" y="327"/>
                    <a:pt x="233" y="327"/>
                    <a:pt x="233" y="327"/>
                  </a:cubicBezTo>
                  <a:cubicBezTo>
                    <a:pt x="233" y="338"/>
                    <a:pt x="239" y="350"/>
                    <a:pt x="245" y="35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lIns="152366" tIns="76183" rIns="152366" bIns="76183" anchor="ctr"/>
            <a:lstStyle/>
            <a:p>
              <a:endParaRPr lang="zh-CN" altLang="en-US">
                <a:latin typeface="微软雅黑" pitchFamily="34" charset="-122"/>
                <a:ea typeface="微软雅黑" pitchFamily="34" charset="-122"/>
              </a:endParaRPr>
            </a:p>
          </p:txBody>
        </p:sp>
        <p:sp>
          <p:nvSpPr>
            <p:cNvPr id="25" name="TextBox 34"/>
            <p:cNvSpPr txBox="1">
              <a:spLocks noChangeArrowheads="1"/>
            </p:cNvSpPr>
            <p:nvPr/>
          </p:nvSpPr>
          <p:spPr bwMode="auto">
            <a:xfrm>
              <a:off x="12495086" y="6280150"/>
              <a:ext cx="1716342" cy="749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82843" tIns="91422" rIns="182843" bIns="91422">
              <a:spAutoFit/>
            </a:bodyPr>
            <a:lstStyle>
              <a:lvl1pPr>
                <a:defRPr sz="3600">
                  <a:solidFill>
                    <a:schemeClr val="tx1"/>
                  </a:solidFill>
                  <a:latin typeface="Lato Light" pitchFamily="34" charset="0"/>
                  <a:ea typeface="MS PGothic" pitchFamily="34" charset="-128"/>
                </a:defRPr>
              </a:lvl1pPr>
              <a:lvl2pPr marL="742950" indent="-285750">
                <a:defRPr sz="3600">
                  <a:solidFill>
                    <a:schemeClr val="tx1"/>
                  </a:solidFill>
                  <a:latin typeface="Lato Light" pitchFamily="34" charset="0"/>
                  <a:ea typeface="MS PGothic" pitchFamily="34" charset="-128"/>
                </a:defRPr>
              </a:lvl2pPr>
              <a:lvl3pPr marL="1143000" indent="-228600">
                <a:defRPr sz="3600">
                  <a:solidFill>
                    <a:schemeClr val="tx1"/>
                  </a:solidFill>
                  <a:latin typeface="Lato Light" pitchFamily="34" charset="0"/>
                  <a:ea typeface="MS PGothic" pitchFamily="34" charset="-128"/>
                </a:defRPr>
              </a:lvl3pPr>
              <a:lvl4pPr marL="1600200" indent="-228600">
                <a:defRPr sz="3600">
                  <a:solidFill>
                    <a:schemeClr val="tx1"/>
                  </a:solidFill>
                  <a:latin typeface="Lato Light" pitchFamily="34" charset="0"/>
                  <a:ea typeface="MS PGothic" pitchFamily="34" charset="-128"/>
                </a:defRPr>
              </a:lvl4pPr>
              <a:lvl5pPr marL="2057400" indent="-228600">
                <a:defRPr sz="3600">
                  <a:solidFill>
                    <a:schemeClr val="tx1"/>
                  </a:solidFill>
                  <a:latin typeface="Lato Light" pitchFamily="34" charset="0"/>
                  <a:ea typeface="MS PGothic" pitchFamily="34" charset="-128"/>
                </a:defRPr>
              </a:lvl5pPr>
              <a:lvl6pPr marL="2514600" indent="-228600" defTabSz="1827213" fontAlgn="base">
                <a:spcBef>
                  <a:spcPct val="0"/>
                </a:spcBef>
                <a:spcAft>
                  <a:spcPct val="0"/>
                </a:spcAft>
                <a:defRPr sz="3600">
                  <a:solidFill>
                    <a:schemeClr val="tx1"/>
                  </a:solidFill>
                  <a:latin typeface="Lato Light" pitchFamily="34" charset="0"/>
                  <a:ea typeface="MS PGothic" pitchFamily="34" charset="-128"/>
                </a:defRPr>
              </a:lvl6pPr>
              <a:lvl7pPr marL="2971800" indent="-228600" defTabSz="1827213" fontAlgn="base">
                <a:spcBef>
                  <a:spcPct val="0"/>
                </a:spcBef>
                <a:spcAft>
                  <a:spcPct val="0"/>
                </a:spcAft>
                <a:defRPr sz="3600">
                  <a:solidFill>
                    <a:schemeClr val="tx1"/>
                  </a:solidFill>
                  <a:latin typeface="Lato Light" pitchFamily="34" charset="0"/>
                  <a:ea typeface="MS PGothic" pitchFamily="34" charset="-128"/>
                </a:defRPr>
              </a:lvl7pPr>
              <a:lvl8pPr marL="3429000" indent="-228600" defTabSz="1827213" fontAlgn="base">
                <a:spcBef>
                  <a:spcPct val="0"/>
                </a:spcBef>
                <a:spcAft>
                  <a:spcPct val="0"/>
                </a:spcAft>
                <a:defRPr sz="3600">
                  <a:solidFill>
                    <a:schemeClr val="tx1"/>
                  </a:solidFill>
                  <a:latin typeface="Lato Light" pitchFamily="34" charset="0"/>
                  <a:ea typeface="MS PGothic" pitchFamily="34" charset="-128"/>
                </a:defRPr>
              </a:lvl8pPr>
              <a:lvl9pPr marL="3886200" indent="-228600" defTabSz="1827213" fontAlgn="base">
                <a:spcBef>
                  <a:spcPct val="0"/>
                </a:spcBef>
                <a:spcAft>
                  <a:spcPct val="0"/>
                </a:spcAft>
                <a:defRPr sz="3600">
                  <a:solidFill>
                    <a:schemeClr val="tx1"/>
                  </a:solidFill>
                  <a:latin typeface="Lato Light" pitchFamily="34" charset="0"/>
                  <a:ea typeface="MS PGothic" pitchFamily="34" charset="-128"/>
                </a:defRPr>
              </a:lvl9pPr>
            </a:lstStyle>
            <a:p>
              <a:pPr algn="ctr"/>
              <a:r>
                <a:rPr lang="en-US" altLang="zh-CN" sz="2200" b="1">
                  <a:solidFill>
                    <a:schemeClr val="bg1"/>
                  </a:solidFill>
                  <a:latin typeface="微软雅黑" pitchFamily="34" charset="-122"/>
                  <a:ea typeface="微软雅黑" pitchFamily="34" charset="-122"/>
                </a:rPr>
                <a:t>Social</a:t>
              </a:r>
              <a:endParaRPr lang="id-ID" sz="2200" b="1">
                <a:solidFill>
                  <a:schemeClr val="bg1"/>
                </a:solidFill>
                <a:latin typeface="微软雅黑" pitchFamily="34" charset="-122"/>
                <a:ea typeface="微软雅黑" pitchFamily="34" charset="-122"/>
              </a:endParaRPr>
            </a:p>
          </p:txBody>
        </p:sp>
      </p:grpSp>
      <p:sp>
        <p:nvSpPr>
          <p:cNvPr id="32" name="Shape 1435"/>
          <p:cNvSpPr txBox="1">
            <a:spLocks/>
          </p:cNvSpPr>
          <p:nvPr/>
        </p:nvSpPr>
        <p:spPr>
          <a:xfrm>
            <a:off x="16006046" y="8963674"/>
            <a:ext cx="546633" cy="533902"/>
          </a:xfrm>
          <a:prstGeom prst="rect">
            <a:avLst/>
          </a:prstGeom>
          <a:extLst>
            <a:ext uri="{C572A759-6A51-4108-AA02-DFA0A04FC94B}">
              <ma14:wrappingTextBoxFlag xmlns:ma14="http://schemas.microsoft.com/office/mac/drawingml/2011/main" xmlns="" val="1"/>
            </a:ext>
          </a:extLst>
        </p:spPr>
        <p:txBody>
          <a:bodyPr lIns="63935" tIns="31967" rIns="63935" bIns="31967"/>
          <a:lstStyle>
            <a:lvl1pPr algn="ctr" defTabSz="408473">
              <a:defRPr sz="3500">
                <a:latin typeface="+mn-lt"/>
                <a:ea typeface="+mn-ea"/>
                <a:cs typeface="+mn-cs"/>
                <a:sym typeface="Helvetica Light"/>
              </a:defRPr>
            </a:lvl1pPr>
            <a:lvl2pPr indent="159837" algn="ctr" defTabSz="408473">
              <a:defRPr sz="3500">
                <a:latin typeface="+mn-lt"/>
                <a:ea typeface="+mn-ea"/>
                <a:cs typeface="+mn-cs"/>
                <a:sym typeface="Helvetica Light"/>
              </a:defRPr>
            </a:lvl2pPr>
            <a:lvl3pPr indent="319674" algn="ctr" defTabSz="408473">
              <a:defRPr sz="3500">
                <a:latin typeface="+mn-lt"/>
                <a:ea typeface="+mn-ea"/>
                <a:cs typeface="+mn-cs"/>
                <a:sym typeface="Helvetica Light"/>
              </a:defRPr>
            </a:lvl3pPr>
            <a:lvl4pPr indent="479511" algn="ctr" defTabSz="408473">
              <a:defRPr sz="3500">
                <a:latin typeface="+mn-lt"/>
                <a:ea typeface="+mn-ea"/>
                <a:cs typeface="+mn-cs"/>
                <a:sym typeface="Helvetica Light"/>
              </a:defRPr>
            </a:lvl4pPr>
            <a:lvl5pPr indent="639348" algn="ctr" defTabSz="408473">
              <a:defRPr sz="3500">
                <a:latin typeface="+mn-lt"/>
                <a:ea typeface="+mn-ea"/>
                <a:cs typeface="+mn-cs"/>
                <a:sym typeface="Helvetica Light"/>
              </a:defRPr>
            </a:lvl5pPr>
            <a:lvl6pPr indent="799186" algn="ctr" defTabSz="408473">
              <a:defRPr sz="3500">
                <a:latin typeface="+mn-lt"/>
                <a:ea typeface="+mn-ea"/>
                <a:cs typeface="+mn-cs"/>
                <a:sym typeface="Helvetica Light"/>
              </a:defRPr>
            </a:lvl6pPr>
            <a:lvl7pPr indent="959023" algn="ctr" defTabSz="408473">
              <a:defRPr sz="3500">
                <a:latin typeface="+mn-lt"/>
                <a:ea typeface="+mn-ea"/>
                <a:cs typeface="+mn-cs"/>
                <a:sym typeface="Helvetica Light"/>
              </a:defRPr>
            </a:lvl7pPr>
            <a:lvl8pPr indent="1118860" algn="ctr" defTabSz="408473">
              <a:defRPr sz="3500">
                <a:latin typeface="+mn-lt"/>
                <a:ea typeface="+mn-ea"/>
                <a:cs typeface="+mn-cs"/>
                <a:sym typeface="Helvetica Light"/>
              </a:defRPr>
            </a:lvl8pPr>
            <a:lvl9pPr indent="1278697" algn="ctr" defTabSz="408473">
              <a:defRPr sz="3500">
                <a:latin typeface="+mn-lt"/>
                <a:ea typeface="+mn-ea"/>
                <a:cs typeface="+mn-cs"/>
                <a:sym typeface="Helvetica Light"/>
              </a:defRPr>
            </a:lvl9pPr>
          </a:lstStyle>
          <a:p>
            <a:pPr>
              <a:defRPr sz="1800">
                <a:solidFill>
                  <a:srgbClr val="000000"/>
                </a:solidFill>
              </a:defRPr>
            </a:pPr>
            <a:fld id="{86CB4B4D-7CA3-9044-876B-883B54F8677D}" type="slidenum">
              <a:rPr lang="en-US" altLang="zh-CN" sz="2000" smtClean="0">
                <a:solidFill>
                  <a:schemeClr val="bg1">
                    <a:lumMod val="75000"/>
                  </a:schemeClr>
                </a:solidFill>
                <a:latin typeface="微软雅黑" pitchFamily="34" charset="-122"/>
                <a:ea typeface="微软雅黑" pitchFamily="34" charset="-122"/>
              </a:rPr>
              <a:pPr>
                <a:defRPr sz="1800">
                  <a:solidFill>
                    <a:srgbClr val="000000"/>
                  </a:solidFill>
                </a:defRPr>
              </a:pPr>
              <a:t>31</a:t>
            </a:fld>
            <a:endParaRPr lang="en-US" altLang="zh-CN" sz="2000">
              <a:solidFill>
                <a:schemeClr val="bg1">
                  <a:lumMod val="7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3673323030"/>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par>
                          <p:cTn id="11" fill="hold">
                            <p:stCondLst>
                              <p:cond delay="1000"/>
                            </p:stCondLst>
                            <p:childTnLst>
                              <p:par>
                                <p:cTn id="12" presetID="31" presetClass="entr" presetSubtype="0" fill="hold" nodeType="after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p:cTn id="14" dur="1000" fill="hold"/>
                                        <p:tgtEl>
                                          <p:spTgt spid="2"/>
                                        </p:tgtEl>
                                        <p:attrNameLst>
                                          <p:attrName>ppt_w</p:attrName>
                                        </p:attrNameLst>
                                      </p:cBhvr>
                                      <p:tavLst>
                                        <p:tav tm="0">
                                          <p:val>
                                            <p:fltVal val="0"/>
                                          </p:val>
                                        </p:tav>
                                        <p:tav tm="100000">
                                          <p:val>
                                            <p:strVal val="#ppt_w"/>
                                          </p:val>
                                        </p:tav>
                                      </p:tavLst>
                                    </p:anim>
                                    <p:anim calcmode="lin" valueType="num">
                                      <p:cBhvr>
                                        <p:cTn id="15" dur="1000" fill="hold"/>
                                        <p:tgtEl>
                                          <p:spTgt spid="2"/>
                                        </p:tgtEl>
                                        <p:attrNameLst>
                                          <p:attrName>ppt_h</p:attrName>
                                        </p:attrNameLst>
                                      </p:cBhvr>
                                      <p:tavLst>
                                        <p:tav tm="0">
                                          <p:val>
                                            <p:fltVal val="0"/>
                                          </p:val>
                                        </p:tav>
                                        <p:tav tm="100000">
                                          <p:val>
                                            <p:strVal val="#ppt_h"/>
                                          </p:val>
                                        </p:tav>
                                      </p:tavLst>
                                    </p:anim>
                                    <p:anim calcmode="lin" valueType="num">
                                      <p:cBhvr>
                                        <p:cTn id="16" dur="1000" fill="hold"/>
                                        <p:tgtEl>
                                          <p:spTgt spid="2"/>
                                        </p:tgtEl>
                                        <p:attrNameLst>
                                          <p:attrName>style.rotation</p:attrName>
                                        </p:attrNameLst>
                                      </p:cBhvr>
                                      <p:tavLst>
                                        <p:tav tm="0">
                                          <p:val>
                                            <p:fltVal val="90"/>
                                          </p:val>
                                        </p:tav>
                                        <p:tav tm="100000">
                                          <p:val>
                                            <p:fltVal val="0"/>
                                          </p:val>
                                        </p:tav>
                                      </p:tavLst>
                                    </p:anim>
                                    <p:animEffect transition="in" filter="fade">
                                      <p:cBhvr>
                                        <p:cTn id="17" dur="1000"/>
                                        <p:tgtEl>
                                          <p:spTgt spid="2"/>
                                        </p:tgtEl>
                                      </p:cBhvr>
                                    </p:animEffect>
                                  </p:childTnLst>
                                </p:cTn>
                              </p:par>
                              <p:par>
                                <p:cTn id="18" presetID="31" presetClass="entr" presetSubtype="0" fill="hold" nodeType="with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p:cTn id="20" dur="1000" fill="hold"/>
                                        <p:tgtEl>
                                          <p:spTgt spid="7"/>
                                        </p:tgtEl>
                                        <p:attrNameLst>
                                          <p:attrName>ppt_w</p:attrName>
                                        </p:attrNameLst>
                                      </p:cBhvr>
                                      <p:tavLst>
                                        <p:tav tm="0">
                                          <p:val>
                                            <p:fltVal val="0"/>
                                          </p:val>
                                        </p:tav>
                                        <p:tav tm="100000">
                                          <p:val>
                                            <p:strVal val="#ppt_w"/>
                                          </p:val>
                                        </p:tav>
                                      </p:tavLst>
                                    </p:anim>
                                    <p:anim calcmode="lin" valueType="num">
                                      <p:cBhvr>
                                        <p:cTn id="21" dur="1000" fill="hold"/>
                                        <p:tgtEl>
                                          <p:spTgt spid="7"/>
                                        </p:tgtEl>
                                        <p:attrNameLst>
                                          <p:attrName>ppt_h</p:attrName>
                                        </p:attrNameLst>
                                      </p:cBhvr>
                                      <p:tavLst>
                                        <p:tav tm="0">
                                          <p:val>
                                            <p:fltVal val="0"/>
                                          </p:val>
                                        </p:tav>
                                        <p:tav tm="100000">
                                          <p:val>
                                            <p:strVal val="#ppt_h"/>
                                          </p:val>
                                        </p:tav>
                                      </p:tavLst>
                                    </p:anim>
                                    <p:anim calcmode="lin" valueType="num">
                                      <p:cBhvr>
                                        <p:cTn id="22" dur="1000" fill="hold"/>
                                        <p:tgtEl>
                                          <p:spTgt spid="7"/>
                                        </p:tgtEl>
                                        <p:attrNameLst>
                                          <p:attrName>style.rotation</p:attrName>
                                        </p:attrNameLst>
                                      </p:cBhvr>
                                      <p:tavLst>
                                        <p:tav tm="0">
                                          <p:val>
                                            <p:fltVal val="90"/>
                                          </p:val>
                                        </p:tav>
                                        <p:tav tm="100000">
                                          <p:val>
                                            <p:fltVal val="0"/>
                                          </p:val>
                                        </p:tav>
                                      </p:tavLst>
                                    </p:anim>
                                    <p:animEffect transition="in" filter="fade">
                                      <p:cBhvr>
                                        <p:cTn id="23" dur="1000"/>
                                        <p:tgtEl>
                                          <p:spTgt spid="7"/>
                                        </p:tgtEl>
                                      </p:cBhvr>
                                    </p:animEffect>
                                  </p:childTnLst>
                                </p:cTn>
                              </p:par>
                              <p:par>
                                <p:cTn id="24" presetID="31" presetClass="entr" presetSubtype="0" fill="hold" nodeType="withEffect">
                                  <p:stCondLst>
                                    <p:cond delay="0"/>
                                  </p:stCondLst>
                                  <p:childTnLst>
                                    <p:set>
                                      <p:cBhvr>
                                        <p:cTn id="25" dur="1" fill="hold">
                                          <p:stCondLst>
                                            <p:cond delay="0"/>
                                          </p:stCondLst>
                                        </p:cTn>
                                        <p:tgtEl>
                                          <p:spTgt spid="26"/>
                                        </p:tgtEl>
                                        <p:attrNameLst>
                                          <p:attrName>style.visibility</p:attrName>
                                        </p:attrNameLst>
                                      </p:cBhvr>
                                      <p:to>
                                        <p:strVal val="visible"/>
                                      </p:to>
                                    </p:set>
                                    <p:anim calcmode="lin" valueType="num">
                                      <p:cBhvr>
                                        <p:cTn id="26" dur="1000" fill="hold"/>
                                        <p:tgtEl>
                                          <p:spTgt spid="26"/>
                                        </p:tgtEl>
                                        <p:attrNameLst>
                                          <p:attrName>ppt_w</p:attrName>
                                        </p:attrNameLst>
                                      </p:cBhvr>
                                      <p:tavLst>
                                        <p:tav tm="0">
                                          <p:val>
                                            <p:fltVal val="0"/>
                                          </p:val>
                                        </p:tav>
                                        <p:tav tm="100000">
                                          <p:val>
                                            <p:strVal val="#ppt_w"/>
                                          </p:val>
                                        </p:tav>
                                      </p:tavLst>
                                    </p:anim>
                                    <p:anim calcmode="lin" valueType="num">
                                      <p:cBhvr>
                                        <p:cTn id="27" dur="1000" fill="hold"/>
                                        <p:tgtEl>
                                          <p:spTgt spid="26"/>
                                        </p:tgtEl>
                                        <p:attrNameLst>
                                          <p:attrName>ppt_h</p:attrName>
                                        </p:attrNameLst>
                                      </p:cBhvr>
                                      <p:tavLst>
                                        <p:tav tm="0">
                                          <p:val>
                                            <p:fltVal val="0"/>
                                          </p:val>
                                        </p:tav>
                                        <p:tav tm="100000">
                                          <p:val>
                                            <p:strVal val="#ppt_h"/>
                                          </p:val>
                                        </p:tav>
                                      </p:tavLst>
                                    </p:anim>
                                    <p:anim calcmode="lin" valueType="num">
                                      <p:cBhvr>
                                        <p:cTn id="28" dur="1000" fill="hold"/>
                                        <p:tgtEl>
                                          <p:spTgt spid="26"/>
                                        </p:tgtEl>
                                        <p:attrNameLst>
                                          <p:attrName>style.rotation</p:attrName>
                                        </p:attrNameLst>
                                      </p:cBhvr>
                                      <p:tavLst>
                                        <p:tav tm="0">
                                          <p:val>
                                            <p:fltVal val="90"/>
                                          </p:val>
                                        </p:tav>
                                        <p:tav tm="100000">
                                          <p:val>
                                            <p:fltVal val="0"/>
                                          </p:val>
                                        </p:tav>
                                      </p:tavLst>
                                    </p:anim>
                                    <p:animEffect transition="in" filter="fade">
                                      <p:cBhvr>
                                        <p:cTn id="29" dur="1000"/>
                                        <p:tgtEl>
                                          <p:spTgt spid="26"/>
                                        </p:tgtEl>
                                      </p:cBhvr>
                                    </p:animEffect>
                                  </p:childTnLst>
                                </p:cTn>
                              </p:par>
                              <p:par>
                                <p:cTn id="30" presetID="31" presetClass="entr" presetSubtype="0" fill="hold" nodeType="with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p:cTn id="32" dur="1000" fill="hold"/>
                                        <p:tgtEl>
                                          <p:spTgt spid="12"/>
                                        </p:tgtEl>
                                        <p:attrNameLst>
                                          <p:attrName>ppt_w</p:attrName>
                                        </p:attrNameLst>
                                      </p:cBhvr>
                                      <p:tavLst>
                                        <p:tav tm="0">
                                          <p:val>
                                            <p:fltVal val="0"/>
                                          </p:val>
                                        </p:tav>
                                        <p:tav tm="100000">
                                          <p:val>
                                            <p:strVal val="#ppt_w"/>
                                          </p:val>
                                        </p:tav>
                                      </p:tavLst>
                                    </p:anim>
                                    <p:anim calcmode="lin" valueType="num">
                                      <p:cBhvr>
                                        <p:cTn id="33" dur="1000" fill="hold"/>
                                        <p:tgtEl>
                                          <p:spTgt spid="12"/>
                                        </p:tgtEl>
                                        <p:attrNameLst>
                                          <p:attrName>ppt_h</p:attrName>
                                        </p:attrNameLst>
                                      </p:cBhvr>
                                      <p:tavLst>
                                        <p:tav tm="0">
                                          <p:val>
                                            <p:fltVal val="0"/>
                                          </p:val>
                                        </p:tav>
                                        <p:tav tm="100000">
                                          <p:val>
                                            <p:strVal val="#ppt_h"/>
                                          </p:val>
                                        </p:tav>
                                      </p:tavLst>
                                    </p:anim>
                                    <p:anim calcmode="lin" valueType="num">
                                      <p:cBhvr>
                                        <p:cTn id="34" dur="1000" fill="hold"/>
                                        <p:tgtEl>
                                          <p:spTgt spid="12"/>
                                        </p:tgtEl>
                                        <p:attrNameLst>
                                          <p:attrName>style.rotation</p:attrName>
                                        </p:attrNameLst>
                                      </p:cBhvr>
                                      <p:tavLst>
                                        <p:tav tm="0">
                                          <p:val>
                                            <p:fltVal val="90"/>
                                          </p:val>
                                        </p:tav>
                                        <p:tav tm="100000">
                                          <p:val>
                                            <p:fltVal val="0"/>
                                          </p:val>
                                        </p:tav>
                                      </p:tavLst>
                                    </p:anim>
                                    <p:animEffect transition="in" filter="fade">
                                      <p:cBhvr>
                                        <p:cTn id="35" dur="1000"/>
                                        <p:tgtEl>
                                          <p:spTgt spid="12"/>
                                        </p:tgtEl>
                                      </p:cBhvr>
                                    </p:animEffect>
                                  </p:childTnLst>
                                </p:cTn>
                              </p:par>
                            </p:childTnLst>
                          </p:cTn>
                        </p:par>
                        <p:par>
                          <p:cTn id="36" fill="hold">
                            <p:stCondLst>
                              <p:cond delay="2000"/>
                            </p:stCondLst>
                            <p:childTnLst>
                              <p:par>
                                <p:cTn id="37" presetID="2" presetClass="entr" presetSubtype="8" fill="hold" nodeType="afterEffect">
                                  <p:stCondLst>
                                    <p:cond delay="0"/>
                                  </p:stCondLst>
                                  <p:childTnLst>
                                    <p:set>
                                      <p:cBhvr>
                                        <p:cTn id="38" dur="1" fill="hold">
                                          <p:stCondLst>
                                            <p:cond delay="0"/>
                                          </p:stCondLst>
                                        </p:cTn>
                                        <p:tgtEl>
                                          <p:spTgt spid="27"/>
                                        </p:tgtEl>
                                        <p:attrNameLst>
                                          <p:attrName>style.visibility</p:attrName>
                                        </p:attrNameLst>
                                      </p:cBhvr>
                                      <p:to>
                                        <p:strVal val="visible"/>
                                      </p:to>
                                    </p:set>
                                    <p:anim calcmode="lin" valueType="num">
                                      <p:cBhvr additive="base">
                                        <p:cTn id="39" dur="500" fill="hold"/>
                                        <p:tgtEl>
                                          <p:spTgt spid="27"/>
                                        </p:tgtEl>
                                        <p:attrNameLst>
                                          <p:attrName>ppt_x</p:attrName>
                                        </p:attrNameLst>
                                      </p:cBhvr>
                                      <p:tavLst>
                                        <p:tav tm="0">
                                          <p:val>
                                            <p:strVal val="0-#ppt_w/2"/>
                                          </p:val>
                                        </p:tav>
                                        <p:tav tm="100000">
                                          <p:val>
                                            <p:strVal val="#ppt_x"/>
                                          </p:val>
                                        </p:tav>
                                      </p:tavLst>
                                    </p:anim>
                                    <p:anim calcmode="lin" valueType="num">
                                      <p:cBhvr additive="base">
                                        <p:cTn id="40" dur="500" fill="hold"/>
                                        <p:tgtEl>
                                          <p:spTgt spid="27"/>
                                        </p:tgtEl>
                                        <p:attrNameLst>
                                          <p:attrName>ppt_y</p:attrName>
                                        </p:attrNameLst>
                                      </p:cBhvr>
                                      <p:tavLst>
                                        <p:tav tm="0">
                                          <p:val>
                                            <p:strVal val="#ppt_y"/>
                                          </p:val>
                                        </p:tav>
                                        <p:tav tm="100000">
                                          <p:val>
                                            <p:strVal val="#ppt_y"/>
                                          </p:val>
                                        </p:tav>
                                      </p:tavLst>
                                    </p:anim>
                                  </p:childTnLst>
                                </p:cTn>
                              </p:par>
                              <p:par>
                                <p:cTn id="41" presetID="2" presetClass="entr" presetSubtype="8" fill="hold" nodeType="withEffect">
                                  <p:stCondLst>
                                    <p:cond delay="0"/>
                                  </p:stCondLst>
                                  <p:childTnLst>
                                    <p:set>
                                      <p:cBhvr>
                                        <p:cTn id="42" dur="1" fill="hold">
                                          <p:stCondLst>
                                            <p:cond delay="0"/>
                                          </p:stCondLst>
                                        </p:cTn>
                                        <p:tgtEl>
                                          <p:spTgt spid="28"/>
                                        </p:tgtEl>
                                        <p:attrNameLst>
                                          <p:attrName>style.visibility</p:attrName>
                                        </p:attrNameLst>
                                      </p:cBhvr>
                                      <p:to>
                                        <p:strVal val="visible"/>
                                      </p:to>
                                    </p:set>
                                    <p:anim calcmode="lin" valueType="num">
                                      <p:cBhvr additive="base">
                                        <p:cTn id="43" dur="500" fill="hold"/>
                                        <p:tgtEl>
                                          <p:spTgt spid="28"/>
                                        </p:tgtEl>
                                        <p:attrNameLst>
                                          <p:attrName>ppt_x</p:attrName>
                                        </p:attrNameLst>
                                      </p:cBhvr>
                                      <p:tavLst>
                                        <p:tav tm="0">
                                          <p:val>
                                            <p:strVal val="0-#ppt_w/2"/>
                                          </p:val>
                                        </p:tav>
                                        <p:tav tm="100000">
                                          <p:val>
                                            <p:strVal val="#ppt_x"/>
                                          </p:val>
                                        </p:tav>
                                      </p:tavLst>
                                    </p:anim>
                                    <p:anim calcmode="lin" valueType="num">
                                      <p:cBhvr additive="base">
                                        <p:cTn id="44" dur="500" fill="hold"/>
                                        <p:tgtEl>
                                          <p:spTgt spid="28"/>
                                        </p:tgtEl>
                                        <p:attrNameLst>
                                          <p:attrName>ppt_y</p:attrName>
                                        </p:attrNameLst>
                                      </p:cBhvr>
                                      <p:tavLst>
                                        <p:tav tm="0">
                                          <p:val>
                                            <p:strVal val="#ppt_y"/>
                                          </p:val>
                                        </p:tav>
                                        <p:tav tm="100000">
                                          <p:val>
                                            <p:strVal val="#ppt_y"/>
                                          </p:val>
                                        </p:tav>
                                      </p:tavLst>
                                    </p:anim>
                                  </p:childTnLst>
                                </p:cTn>
                              </p:par>
                            </p:childTnLst>
                          </p:cTn>
                        </p:par>
                        <p:par>
                          <p:cTn id="45" fill="hold">
                            <p:stCondLst>
                              <p:cond delay="2500"/>
                            </p:stCondLst>
                            <p:childTnLst>
                              <p:par>
                                <p:cTn id="46" presetID="2" presetClass="entr" presetSubtype="2" fill="hold" nodeType="afterEffect">
                                  <p:stCondLst>
                                    <p:cond delay="0"/>
                                  </p:stCondLst>
                                  <p:childTnLst>
                                    <p:set>
                                      <p:cBhvr>
                                        <p:cTn id="47" dur="1" fill="hold">
                                          <p:stCondLst>
                                            <p:cond delay="0"/>
                                          </p:stCondLst>
                                        </p:cTn>
                                        <p:tgtEl>
                                          <p:spTgt spid="30"/>
                                        </p:tgtEl>
                                        <p:attrNameLst>
                                          <p:attrName>style.visibility</p:attrName>
                                        </p:attrNameLst>
                                      </p:cBhvr>
                                      <p:to>
                                        <p:strVal val="visible"/>
                                      </p:to>
                                    </p:set>
                                    <p:anim calcmode="lin" valueType="num">
                                      <p:cBhvr additive="base">
                                        <p:cTn id="48" dur="500" fill="hold"/>
                                        <p:tgtEl>
                                          <p:spTgt spid="30"/>
                                        </p:tgtEl>
                                        <p:attrNameLst>
                                          <p:attrName>ppt_x</p:attrName>
                                        </p:attrNameLst>
                                      </p:cBhvr>
                                      <p:tavLst>
                                        <p:tav tm="0">
                                          <p:val>
                                            <p:strVal val="1+#ppt_w/2"/>
                                          </p:val>
                                        </p:tav>
                                        <p:tav tm="100000">
                                          <p:val>
                                            <p:strVal val="#ppt_x"/>
                                          </p:val>
                                        </p:tav>
                                      </p:tavLst>
                                    </p:anim>
                                    <p:anim calcmode="lin" valueType="num">
                                      <p:cBhvr additive="base">
                                        <p:cTn id="49" dur="500" fill="hold"/>
                                        <p:tgtEl>
                                          <p:spTgt spid="30"/>
                                        </p:tgtEl>
                                        <p:attrNameLst>
                                          <p:attrName>ppt_y</p:attrName>
                                        </p:attrNameLst>
                                      </p:cBhvr>
                                      <p:tavLst>
                                        <p:tav tm="0">
                                          <p:val>
                                            <p:strVal val="#ppt_y"/>
                                          </p:val>
                                        </p:tav>
                                        <p:tav tm="100000">
                                          <p:val>
                                            <p:strVal val="#ppt_y"/>
                                          </p:val>
                                        </p:tav>
                                      </p:tavLst>
                                    </p:anim>
                                  </p:childTnLst>
                                </p:cTn>
                              </p:par>
                              <p:par>
                                <p:cTn id="50" presetID="2" presetClass="entr" presetSubtype="2" fill="hold" nodeType="withEffect">
                                  <p:stCondLst>
                                    <p:cond delay="0"/>
                                  </p:stCondLst>
                                  <p:childTnLst>
                                    <p:set>
                                      <p:cBhvr>
                                        <p:cTn id="51" dur="1" fill="hold">
                                          <p:stCondLst>
                                            <p:cond delay="0"/>
                                          </p:stCondLst>
                                        </p:cTn>
                                        <p:tgtEl>
                                          <p:spTgt spid="29"/>
                                        </p:tgtEl>
                                        <p:attrNameLst>
                                          <p:attrName>style.visibility</p:attrName>
                                        </p:attrNameLst>
                                      </p:cBhvr>
                                      <p:to>
                                        <p:strVal val="visible"/>
                                      </p:to>
                                    </p:set>
                                    <p:anim calcmode="lin" valueType="num">
                                      <p:cBhvr additive="base">
                                        <p:cTn id="52" dur="500" fill="hold"/>
                                        <p:tgtEl>
                                          <p:spTgt spid="29"/>
                                        </p:tgtEl>
                                        <p:attrNameLst>
                                          <p:attrName>ppt_x</p:attrName>
                                        </p:attrNameLst>
                                      </p:cBhvr>
                                      <p:tavLst>
                                        <p:tav tm="0">
                                          <p:val>
                                            <p:strVal val="1+#ppt_w/2"/>
                                          </p:val>
                                        </p:tav>
                                        <p:tav tm="100000">
                                          <p:val>
                                            <p:strVal val="#ppt_x"/>
                                          </p:val>
                                        </p:tav>
                                      </p:tavLst>
                                    </p:anim>
                                    <p:anim calcmode="lin" valueType="num">
                                      <p:cBhvr additive="base">
                                        <p:cTn id="53" dur="500" fill="hold"/>
                                        <p:tgtEl>
                                          <p:spTgt spid="2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3" name="组合 22"/>
          <p:cNvGrpSpPr/>
          <p:nvPr/>
        </p:nvGrpSpPr>
        <p:grpSpPr>
          <a:xfrm>
            <a:off x="7379516" y="6566308"/>
            <a:ext cx="1719895" cy="1480948"/>
            <a:chOff x="10544127" y="9403763"/>
            <a:chExt cx="2457450" cy="2120900"/>
          </a:xfrm>
        </p:grpSpPr>
        <p:sp>
          <p:nvSpPr>
            <p:cNvPr id="7" name="Hexagon 195"/>
            <p:cNvSpPr/>
            <p:nvPr/>
          </p:nvSpPr>
          <p:spPr>
            <a:xfrm>
              <a:off x="10544127" y="9403763"/>
              <a:ext cx="2457450" cy="2120900"/>
            </a:xfrm>
            <a:prstGeom prst="hexagon">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anchor="ctr"/>
            <a:lstStyle/>
            <a:p>
              <a:pPr algn="ctr"/>
              <a:endParaRPr lang="zh-CN" altLang="zh-CN" sz="5900">
                <a:solidFill>
                  <a:srgbClr val="FFFFFF"/>
                </a:solidFill>
                <a:ea typeface="MS PGothic" pitchFamily="34" charset="-128"/>
              </a:endParaRPr>
            </a:p>
          </p:txBody>
        </p:sp>
        <p:sp>
          <p:nvSpPr>
            <p:cNvPr id="32" name="Freeform 82"/>
            <p:cNvSpPr>
              <a:spLocks noChangeArrowheads="1"/>
            </p:cNvSpPr>
            <p:nvPr/>
          </p:nvSpPr>
          <p:spPr bwMode="auto">
            <a:xfrm>
              <a:off x="11317240" y="10099088"/>
              <a:ext cx="879475" cy="906462"/>
            </a:xfrm>
            <a:custGeom>
              <a:avLst/>
              <a:gdLst>
                <a:gd name="T0" fmla="*/ 460586 w 619"/>
                <a:gd name="T1" fmla="*/ 736515 h 635"/>
                <a:gd name="T2" fmla="*/ 460586 w 619"/>
                <a:gd name="T3" fmla="*/ 736515 h 635"/>
                <a:gd name="T4" fmla="*/ 439262 w 619"/>
                <a:gd name="T5" fmla="*/ 756498 h 635"/>
                <a:gd name="T6" fmla="*/ 460586 w 619"/>
                <a:gd name="T7" fmla="*/ 777908 h 635"/>
                <a:gd name="T8" fmla="*/ 501811 w 619"/>
                <a:gd name="T9" fmla="*/ 756498 h 635"/>
                <a:gd name="T10" fmla="*/ 460586 w 619"/>
                <a:gd name="T11" fmla="*/ 736515 h 635"/>
                <a:gd name="T12" fmla="*/ 292841 w 619"/>
                <a:gd name="T13" fmla="*/ 736515 h 635"/>
                <a:gd name="T14" fmla="*/ 292841 w 619"/>
                <a:gd name="T15" fmla="*/ 736515 h 635"/>
                <a:gd name="T16" fmla="*/ 271518 w 619"/>
                <a:gd name="T17" fmla="*/ 756498 h 635"/>
                <a:gd name="T18" fmla="*/ 292841 w 619"/>
                <a:gd name="T19" fmla="*/ 777908 h 635"/>
                <a:gd name="T20" fmla="*/ 335488 w 619"/>
                <a:gd name="T21" fmla="*/ 756498 h 635"/>
                <a:gd name="T22" fmla="*/ 292841 w 619"/>
                <a:gd name="T23" fmla="*/ 736515 h 635"/>
                <a:gd name="T24" fmla="*/ 355390 w 619"/>
                <a:gd name="T25" fmla="*/ 840712 h 635"/>
                <a:gd name="T26" fmla="*/ 355390 w 619"/>
                <a:gd name="T27" fmla="*/ 840712 h 635"/>
                <a:gd name="T28" fmla="*/ 335488 w 619"/>
                <a:gd name="T29" fmla="*/ 862122 h 635"/>
                <a:gd name="T30" fmla="*/ 355390 w 619"/>
                <a:gd name="T31" fmla="*/ 904943 h 635"/>
                <a:gd name="T32" fmla="*/ 376714 w 619"/>
                <a:gd name="T33" fmla="*/ 862122 h 635"/>
                <a:gd name="T34" fmla="*/ 355390 w 619"/>
                <a:gd name="T35" fmla="*/ 840712 h 635"/>
                <a:gd name="T36" fmla="*/ 523134 w 619"/>
                <a:gd name="T37" fmla="*/ 840712 h 635"/>
                <a:gd name="T38" fmla="*/ 523134 w 619"/>
                <a:gd name="T39" fmla="*/ 840712 h 635"/>
                <a:gd name="T40" fmla="*/ 501811 w 619"/>
                <a:gd name="T41" fmla="*/ 862122 h 635"/>
                <a:gd name="T42" fmla="*/ 523134 w 619"/>
                <a:gd name="T43" fmla="*/ 904943 h 635"/>
                <a:gd name="T44" fmla="*/ 544458 w 619"/>
                <a:gd name="T45" fmla="*/ 862122 h 635"/>
                <a:gd name="T46" fmla="*/ 523134 w 619"/>
                <a:gd name="T47" fmla="*/ 840712 h 635"/>
                <a:gd name="T48" fmla="*/ 626908 w 619"/>
                <a:gd name="T49" fmla="*/ 736515 h 635"/>
                <a:gd name="T50" fmla="*/ 626908 w 619"/>
                <a:gd name="T51" fmla="*/ 736515 h 635"/>
                <a:gd name="T52" fmla="*/ 607006 w 619"/>
                <a:gd name="T53" fmla="*/ 756498 h 635"/>
                <a:gd name="T54" fmla="*/ 626908 w 619"/>
                <a:gd name="T55" fmla="*/ 777908 h 635"/>
                <a:gd name="T56" fmla="*/ 669555 w 619"/>
                <a:gd name="T57" fmla="*/ 756498 h 635"/>
                <a:gd name="T58" fmla="*/ 626908 w 619"/>
                <a:gd name="T59" fmla="*/ 736515 h 635"/>
                <a:gd name="T60" fmla="*/ 626908 w 619"/>
                <a:gd name="T61" fmla="*/ 148445 h 635"/>
                <a:gd name="T62" fmla="*/ 626908 w 619"/>
                <a:gd name="T63" fmla="*/ 148445 h 635"/>
                <a:gd name="T64" fmla="*/ 417939 w 619"/>
                <a:gd name="T65" fmla="*/ 0 h 635"/>
                <a:gd name="T66" fmla="*/ 167744 w 619"/>
                <a:gd name="T67" fmla="*/ 232659 h 635"/>
                <a:gd name="T68" fmla="*/ 0 w 619"/>
                <a:gd name="T69" fmla="*/ 442480 h 635"/>
                <a:gd name="T70" fmla="*/ 208969 w 619"/>
                <a:gd name="T71" fmla="*/ 673711 h 635"/>
                <a:gd name="T72" fmla="*/ 626908 w 619"/>
                <a:gd name="T73" fmla="*/ 673711 h 635"/>
                <a:gd name="T74" fmla="*/ 878524 w 619"/>
                <a:gd name="T75" fmla="*/ 399659 h 635"/>
                <a:gd name="T76" fmla="*/ 626908 w 619"/>
                <a:gd name="T77" fmla="*/ 148445 h 635"/>
                <a:gd name="T78" fmla="*/ 607006 w 619"/>
                <a:gd name="T79" fmla="*/ 609480 h 635"/>
                <a:gd name="T80" fmla="*/ 607006 w 619"/>
                <a:gd name="T81" fmla="*/ 609480 h 635"/>
                <a:gd name="T82" fmla="*/ 251616 w 619"/>
                <a:gd name="T83" fmla="*/ 609480 h 635"/>
                <a:gd name="T84" fmla="*/ 41225 w 619"/>
                <a:gd name="T85" fmla="*/ 442480 h 635"/>
                <a:gd name="T86" fmla="*/ 208969 w 619"/>
                <a:gd name="T87" fmla="*/ 274052 h 635"/>
                <a:gd name="T88" fmla="*/ 417939 w 619"/>
                <a:gd name="T89" fmla="*/ 64231 h 635"/>
                <a:gd name="T90" fmla="*/ 585683 w 619"/>
                <a:gd name="T91" fmla="*/ 189838 h 635"/>
                <a:gd name="T92" fmla="*/ 837299 w 619"/>
                <a:gd name="T93" fmla="*/ 399659 h 635"/>
                <a:gd name="T94" fmla="*/ 607006 w 619"/>
                <a:gd name="T95" fmla="*/ 609480 h 635"/>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619" h="635">
                  <a:moveTo>
                    <a:pt x="324" y="516"/>
                  </a:moveTo>
                  <a:lnTo>
                    <a:pt x="324" y="516"/>
                  </a:lnTo>
                  <a:cubicBezTo>
                    <a:pt x="324" y="516"/>
                    <a:pt x="309" y="516"/>
                    <a:pt x="309" y="530"/>
                  </a:cubicBezTo>
                  <a:cubicBezTo>
                    <a:pt x="309" y="545"/>
                    <a:pt x="324" y="545"/>
                    <a:pt x="324" y="545"/>
                  </a:cubicBezTo>
                  <a:cubicBezTo>
                    <a:pt x="339" y="545"/>
                    <a:pt x="353" y="545"/>
                    <a:pt x="353" y="530"/>
                  </a:cubicBezTo>
                  <a:cubicBezTo>
                    <a:pt x="353" y="516"/>
                    <a:pt x="339" y="516"/>
                    <a:pt x="324" y="516"/>
                  </a:cubicBezTo>
                  <a:close/>
                  <a:moveTo>
                    <a:pt x="206" y="516"/>
                  </a:moveTo>
                  <a:lnTo>
                    <a:pt x="206" y="516"/>
                  </a:lnTo>
                  <a:cubicBezTo>
                    <a:pt x="206" y="516"/>
                    <a:pt x="191" y="516"/>
                    <a:pt x="191" y="530"/>
                  </a:cubicBezTo>
                  <a:cubicBezTo>
                    <a:pt x="191" y="545"/>
                    <a:pt x="206" y="545"/>
                    <a:pt x="206" y="545"/>
                  </a:cubicBezTo>
                  <a:cubicBezTo>
                    <a:pt x="221" y="545"/>
                    <a:pt x="236" y="545"/>
                    <a:pt x="236" y="530"/>
                  </a:cubicBezTo>
                  <a:cubicBezTo>
                    <a:pt x="236" y="516"/>
                    <a:pt x="221" y="516"/>
                    <a:pt x="206" y="516"/>
                  </a:cubicBezTo>
                  <a:close/>
                  <a:moveTo>
                    <a:pt x="250" y="589"/>
                  </a:moveTo>
                  <a:lnTo>
                    <a:pt x="250" y="589"/>
                  </a:lnTo>
                  <a:cubicBezTo>
                    <a:pt x="236" y="589"/>
                    <a:pt x="236" y="604"/>
                    <a:pt x="236" y="604"/>
                  </a:cubicBezTo>
                  <a:cubicBezTo>
                    <a:pt x="236" y="619"/>
                    <a:pt x="236" y="634"/>
                    <a:pt x="250" y="634"/>
                  </a:cubicBezTo>
                  <a:cubicBezTo>
                    <a:pt x="265" y="634"/>
                    <a:pt x="265" y="619"/>
                    <a:pt x="265" y="604"/>
                  </a:cubicBezTo>
                  <a:cubicBezTo>
                    <a:pt x="265" y="604"/>
                    <a:pt x="265" y="589"/>
                    <a:pt x="250" y="589"/>
                  </a:cubicBezTo>
                  <a:close/>
                  <a:moveTo>
                    <a:pt x="368" y="589"/>
                  </a:moveTo>
                  <a:lnTo>
                    <a:pt x="368" y="589"/>
                  </a:lnTo>
                  <a:cubicBezTo>
                    <a:pt x="353" y="589"/>
                    <a:pt x="353" y="604"/>
                    <a:pt x="353" y="604"/>
                  </a:cubicBezTo>
                  <a:cubicBezTo>
                    <a:pt x="353" y="619"/>
                    <a:pt x="353" y="634"/>
                    <a:pt x="368" y="634"/>
                  </a:cubicBezTo>
                  <a:cubicBezTo>
                    <a:pt x="383" y="634"/>
                    <a:pt x="383" y="619"/>
                    <a:pt x="383" y="604"/>
                  </a:cubicBezTo>
                  <a:cubicBezTo>
                    <a:pt x="383" y="604"/>
                    <a:pt x="383" y="589"/>
                    <a:pt x="368" y="589"/>
                  </a:cubicBezTo>
                  <a:close/>
                  <a:moveTo>
                    <a:pt x="441" y="516"/>
                  </a:moveTo>
                  <a:lnTo>
                    <a:pt x="441" y="516"/>
                  </a:lnTo>
                  <a:cubicBezTo>
                    <a:pt x="441" y="516"/>
                    <a:pt x="427" y="516"/>
                    <a:pt x="427" y="530"/>
                  </a:cubicBezTo>
                  <a:cubicBezTo>
                    <a:pt x="427" y="545"/>
                    <a:pt x="441" y="545"/>
                    <a:pt x="441" y="545"/>
                  </a:cubicBezTo>
                  <a:cubicBezTo>
                    <a:pt x="457" y="545"/>
                    <a:pt x="471" y="545"/>
                    <a:pt x="471" y="530"/>
                  </a:cubicBezTo>
                  <a:cubicBezTo>
                    <a:pt x="471" y="516"/>
                    <a:pt x="457" y="516"/>
                    <a:pt x="441" y="516"/>
                  </a:cubicBezTo>
                  <a:close/>
                  <a:moveTo>
                    <a:pt x="441" y="104"/>
                  </a:moveTo>
                  <a:lnTo>
                    <a:pt x="441" y="104"/>
                  </a:lnTo>
                  <a:cubicBezTo>
                    <a:pt x="412" y="45"/>
                    <a:pt x="353" y="0"/>
                    <a:pt x="294" y="0"/>
                  </a:cubicBezTo>
                  <a:cubicBezTo>
                    <a:pt x="191" y="0"/>
                    <a:pt x="118" y="74"/>
                    <a:pt x="118" y="163"/>
                  </a:cubicBezTo>
                  <a:cubicBezTo>
                    <a:pt x="44" y="177"/>
                    <a:pt x="0" y="251"/>
                    <a:pt x="0" y="310"/>
                  </a:cubicBezTo>
                  <a:cubicBezTo>
                    <a:pt x="0" y="398"/>
                    <a:pt x="59" y="472"/>
                    <a:pt x="147" y="472"/>
                  </a:cubicBezTo>
                  <a:lnTo>
                    <a:pt x="441" y="472"/>
                  </a:lnTo>
                  <a:cubicBezTo>
                    <a:pt x="545" y="472"/>
                    <a:pt x="618" y="383"/>
                    <a:pt x="618" y="280"/>
                  </a:cubicBezTo>
                  <a:cubicBezTo>
                    <a:pt x="618" y="177"/>
                    <a:pt x="545" y="104"/>
                    <a:pt x="441" y="104"/>
                  </a:cubicBezTo>
                  <a:close/>
                  <a:moveTo>
                    <a:pt x="427" y="427"/>
                  </a:moveTo>
                  <a:lnTo>
                    <a:pt x="427" y="427"/>
                  </a:lnTo>
                  <a:lnTo>
                    <a:pt x="177" y="427"/>
                  </a:lnTo>
                  <a:cubicBezTo>
                    <a:pt x="74" y="427"/>
                    <a:pt x="29" y="354"/>
                    <a:pt x="29" y="310"/>
                  </a:cubicBezTo>
                  <a:cubicBezTo>
                    <a:pt x="29" y="266"/>
                    <a:pt x="88" y="207"/>
                    <a:pt x="147" y="192"/>
                  </a:cubicBezTo>
                  <a:cubicBezTo>
                    <a:pt x="147" y="118"/>
                    <a:pt x="206" y="45"/>
                    <a:pt x="294" y="45"/>
                  </a:cubicBezTo>
                  <a:cubicBezTo>
                    <a:pt x="353" y="45"/>
                    <a:pt x="398" y="74"/>
                    <a:pt x="412" y="133"/>
                  </a:cubicBezTo>
                  <a:cubicBezTo>
                    <a:pt x="515" y="133"/>
                    <a:pt x="589" y="192"/>
                    <a:pt x="589" y="280"/>
                  </a:cubicBezTo>
                  <a:cubicBezTo>
                    <a:pt x="589" y="354"/>
                    <a:pt x="530" y="427"/>
                    <a:pt x="427" y="42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p>
          </p:txBody>
        </p:sp>
      </p:grpSp>
      <p:grpSp>
        <p:nvGrpSpPr>
          <p:cNvPr id="24" name="组合 23"/>
          <p:cNvGrpSpPr/>
          <p:nvPr/>
        </p:nvGrpSpPr>
        <p:grpSpPr>
          <a:xfrm>
            <a:off x="5569627" y="5579749"/>
            <a:ext cx="1721006" cy="1480948"/>
            <a:chOff x="7958090" y="7990888"/>
            <a:chExt cx="2459037" cy="2120900"/>
          </a:xfrm>
        </p:grpSpPr>
        <p:sp>
          <p:nvSpPr>
            <p:cNvPr id="6" name="Hexagon 194"/>
            <p:cNvSpPr/>
            <p:nvPr/>
          </p:nvSpPr>
          <p:spPr>
            <a:xfrm>
              <a:off x="7958090" y="7990888"/>
              <a:ext cx="2459037" cy="2120900"/>
            </a:xfrm>
            <a:prstGeom prst="hexagon">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anchor="ctr"/>
            <a:lstStyle/>
            <a:p>
              <a:pPr algn="ctr"/>
              <a:endParaRPr lang="zh-CN" altLang="zh-CN" sz="5900">
                <a:solidFill>
                  <a:srgbClr val="FFFFFF"/>
                </a:solidFill>
                <a:ea typeface="MS PGothic" pitchFamily="34" charset="-128"/>
              </a:endParaRPr>
            </a:p>
          </p:txBody>
        </p:sp>
        <p:sp>
          <p:nvSpPr>
            <p:cNvPr id="33" name="Freeform 93"/>
            <p:cNvSpPr>
              <a:spLocks noChangeArrowheads="1"/>
            </p:cNvSpPr>
            <p:nvPr/>
          </p:nvSpPr>
          <p:spPr bwMode="auto">
            <a:xfrm>
              <a:off x="8688340" y="8629063"/>
              <a:ext cx="906462" cy="885825"/>
            </a:xfrm>
            <a:custGeom>
              <a:avLst/>
              <a:gdLst>
                <a:gd name="T0" fmla="*/ 168650 w 634"/>
                <a:gd name="T1" fmla="*/ 778132 h 619"/>
                <a:gd name="T2" fmla="*/ 168650 w 634"/>
                <a:gd name="T3" fmla="*/ 778132 h 619"/>
                <a:gd name="T4" fmla="*/ 295852 w 634"/>
                <a:gd name="T5" fmla="*/ 883981 h 619"/>
                <a:gd name="T6" fmla="*/ 400186 w 634"/>
                <a:gd name="T7" fmla="*/ 778132 h 619"/>
                <a:gd name="T8" fmla="*/ 295852 w 634"/>
                <a:gd name="T9" fmla="*/ 673713 h 619"/>
                <a:gd name="T10" fmla="*/ 168650 w 634"/>
                <a:gd name="T11" fmla="*/ 778132 h 619"/>
                <a:gd name="T12" fmla="*/ 295852 w 634"/>
                <a:gd name="T13" fmla="*/ 715195 h 619"/>
                <a:gd name="T14" fmla="*/ 295852 w 634"/>
                <a:gd name="T15" fmla="*/ 715195 h 619"/>
                <a:gd name="T16" fmla="*/ 337300 w 634"/>
                <a:gd name="T17" fmla="*/ 778132 h 619"/>
                <a:gd name="T18" fmla="*/ 295852 w 634"/>
                <a:gd name="T19" fmla="*/ 842499 h 619"/>
                <a:gd name="T20" fmla="*/ 231536 w 634"/>
                <a:gd name="T21" fmla="*/ 778132 h 619"/>
                <a:gd name="T22" fmla="*/ 295852 w 634"/>
                <a:gd name="T23" fmla="*/ 715195 h 619"/>
                <a:gd name="T24" fmla="*/ 231536 w 634"/>
                <a:gd name="T25" fmla="*/ 610776 h 619"/>
                <a:gd name="T26" fmla="*/ 231536 w 634"/>
                <a:gd name="T27" fmla="*/ 610776 h 619"/>
                <a:gd name="T28" fmla="*/ 168650 w 634"/>
                <a:gd name="T29" fmla="*/ 546409 h 619"/>
                <a:gd name="T30" fmla="*/ 821811 w 634"/>
                <a:gd name="T31" fmla="*/ 504927 h 619"/>
                <a:gd name="T32" fmla="*/ 904707 w 634"/>
                <a:gd name="T33" fmla="*/ 125874 h 619"/>
                <a:gd name="T34" fmla="*/ 884697 w 634"/>
                <a:gd name="T35" fmla="*/ 104418 h 619"/>
                <a:gd name="T36" fmla="*/ 168650 w 634"/>
                <a:gd name="T37" fmla="*/ 104418 h 619"/>
                <a:gd name="T38" fmla="*/ 168650 w 634"/>
                <a:gd name="T39" fmla="*/ 41481 h 619"/>
                <a:gd name="T40" fmla="*/ 211527 w 634"/>
                <a:gd name="T41" fmla="*/ 41481 h 619"/>
                <a:gd name="T42" fmla="*/ 231536 w 634"/>
                <a:gd name="T43" fmla="*/ 20025 h 619"/>
                <a:gd name="T44" fmla="*/ 211527 w 634"/>
                <a:gd name="T45" fmla="*/ 0 h 619"/>
                <a:gd name="T46" fmla="*/ 42877 w 634"/>
                <a:gd name="T47" fmla="*/ 0 h 619"/>
                <a:gd name="T48" fmla="*/ 0 w 634"/>
                <a:gd name="T49" fmla="*/ 20025 h 619"/>
                <a:gd name="T50" fmla="*/ 42877 w 634"/>
                <a:gd name="T51" fmla="*/ 41481 h 619"/>
                <a:gd name="T52" fmla="*/ 127202 w 634"/>
                <a:gd name="T53" fmla="*/ 41481 h 619"/>
                <a:gd name="T54" fmla="*/ 127202 w 634"/>
                <a:gd name="T55" fmla="*/ 546409 h 619"/>
                <a:gd name="T56" fmla="*/ 231536 w 634"/>
                <a:gd name="T57" fmla="*/ 673713 h 619"/>
                <a:gd name="T58" fmla="*/ 295852 w 634"/>
                <a:gd name="T59" fmla="*/ 673713 h 619"/>
                <a:gd name="T60" fmla="*/ 631723 w 634"/>
                <a:gd name="T61" fmla="*/ 673713 h 619"/>
                <a:gd name="T62" fmla="*/ 884697 w 634"/>
                <a:gd name="T63" fmla="*/ 673713 h 619"/>
                <a:gd name="T64" fmla="*/ 884697 w 634"/>
                <a:gd name="T65" fmla="*/ 610776 h 619"/>
                <a:gd name="T66" fmla="*/ 231536 w 634"/>
                <a:gd name="T67" fmla="*/ 610776 h 619"/>
                <a:gd name="T68" fmla="*/ 168650 w 634"/>
                <a:gd name="T69" fmla="*/ 168786 h 619"/>
                <a:gd name="T70" fmla="*/ 168650 w 634"/>
                <a:gd name="T71" fmla="*/ 168786 h 619"/>
                <a:gd name="T72" fmla="*/ 841820 w 634"/>
                <a:gd name="T73" fmla="*/ 168786 h 619"/>
                <a:gd name="T74" fmla="*/ 778934 w 634"/>
                <a:gd name="T75" fmla="*/ 441990 h 619"/>
                <a:gd name="T76" fmla="*/ 168650 w 634"/>
                <a:gd name="T77" fmla="*/ 504927 h 619"/>
                <a:gd name="T78" fmla="*/ 168650 w 634"/>
                <a:gd name="T79" fmla="*/ 168786 h 619"/>
                <a:gd name="T80" fmla="*/ 505950 w 634"/>
                <a:gd name="T81" fmla="*/ 778132 h 619"/>
                <a:gd name="T82" fmla="*/ 505950 w 634"/>
                <a:gd name="T83" fmla="*/ 778132 h 619"/>
                <a:gd name="T84" fmla="*/ 631723 w 634"/>
                <a:gd name="T85" fmla="*/ 883981 h 619"/>
                <a:gd name="T86" fmla="*/ 737486 w 634"/>
                <a:gd name="T87" fmla="*/ 778132 h 619"/>
                <a:gd name="T88" fmla="*/ 631723 w 634"/>
                <a:gd name="T89" fmla="*/ 673713 h 619"/>
                <a:gd name="T90" fmla="*/ 505950 w 634"/>
                <a:gd name="T91" fmla="*/ 778132 h 619"/>
                <a:gd name="T92" fmla="*/ 631723 w 634"/>
                <a:gd name="T93" fmla="*/ 715195 h 619"/>
                <a:gd name="T94" fmla="*/ 631723 w 634"/>
                <a:gd name="T95" fmla="*/ 715195 h 619"/>
                <a:gd name="T96" fmla="*/ 673170 w 634"/>
                <a:gd name="T97" fmla="*/ 778132 h 619"/>
                <a:gd name="T98" fmla="*/ 631723 w 634"/>
                <a:gd name="T99" fmla="*/ 842499 h 619"/>
                <a:gd name="T100" fmla="*/ 568836 w 634"/>
                <a:gd name="T101" fmla="*/ 778132 h 619"/>
                <a:gd name="T102" fmla="*/ 631723 w 634"/>
                <a:gd name="T103" fmla="*/ 715195 h 619"/>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634" h="619">
                  <a:moveTo>
                    <a:pt x="118" y="544"/>
                  </a:moveTo>
                  <a:lnTo>
                    <a:pt x="118" y="544"/>
                  </a:lnTo>
                  <a:cubicBezTo>
                    <a:pt x="118" y="589"/>
                    <a:pt x="162" y="618"/>
                    <a:pt x="207" y="618"/>
                  </a:cubicBezTo>
                  <a:cubicBezTo>
                    <a:pt x="251" y="618"/>
                    <a:pt x="280" y="589"/>
                    <a:pt x="280" y="544"/>
                  </a:cubicBezTo>
                  <a:cubicBezTo>
                    <a:pt x="280" y="500"/>
                    <a:pt x="251" y="471"/>
                    <a:pt x="207" y="471"/>
                  </a:cubicBezTo>
                  <a:cubicBezTo>
                    <a:pt x="162" y="471"/>
                    <a:pt x="118" y="500"/>
                    <a:pt x="118" y="544"/>
                  </a:cubicBezTo>
                  <a:close/>
                  <a:moveTo>
                    <a:pt x="207" y="500"/>
                  </a:moveTo>
                  <a:lnTo>
                    <a:pt x="207" y="500"/>
                  </a:lnTo>
                  <a:cubicBezTo>
                    <a:pt x="221" y="500"/>
                    <a:pt x="236" y="530"/>
                    <a:pt x="236" y="544"/>
                  </a:cubicBezTo>
                  <a:cubicBezTo>
                    <a:pt x="236" y="559"/>
                    <a:pt x="221" y="589"/>
                    <a:pt x="207" y="589"/>
                  </a:cubicBezTo>
                  <a:cubicBezTo>
                    <a:pt x="177" y="589"/>
                    <a:pt x="162" y="559"/>
                    <a:pt x="162" y="544"/>
                  </a:cubicBezTo>
                  <a:cubicBezTo>
                    <a:pt x="162" y="530"/>
                    <a:pt x="177" y="500"/>
                    <a:pt x="207" y="500"/>
                  </a:cubicBezTo>
                  <a:close/>
                  <a:moveTo>
                    <a:pt x="162" y="427"/>
                  </a:moveTo>
                  <a:lnTo>
                    <a:pt x="162" y="427"/>
                  </a:lnTo>
                  <a:cubicBezTo>
                    <a:pt x="148" y="427"/>
                    <a:pt x="118" y="412"/>
                    <a:pt x="118" y="382"/>
                  </a:cubicBezTo>
                  <a:cubicBezTo>
                    <a:pt x="575" y="353"/>
                    <a:pt x="575" y="353"/>
                    <a:pt x="575" y="353"/>
                  </a:cubicBezTo>
                  <a:cubicBezTo>
                    <a:pt x="575" y="353"/>
                    <a:pt x="633" y="103"/>
                    <a:pt x="633" y="88"/>
                  </a:cubicBezTo>
                  <a:lnTo>
                    <a:pt x="619" y="73"/>
                  </a:lnTo>
                  <a:cubicBezTo>
                    <a:pt x="118" y="73"/>
                    <a:pt x="118" y="73"/>
                    <a:pt x="118" y="73"/>
                  </a:cubicBezTo>
                  <a:cubicBezTo>
                    <a:pt x="118" y="29"/>
                    <a:pt x="118" y="29"/>
                    <a:pt x="118" y="29"/>
                  </a:cubicBezTo>
                  <a:cubicBezTo>
                    <a:pt x="148" y="29"/>
                    <a:pt x="148" y="29"/>
                    <a:pt x="148" y="29"/>
                  </a:cubicBezTo>
                  <a:cubicBezTo>
                    <a:pt x="148" y="29"/>
                    <a:pt x="162" y="29"/>
                    <a:pt x="162" y="14"/>
                  </a:cubicBezTo>
                  <a:cubicBezTo>
                    <a:pt x="162" y="0"/>
                    <a:pt x="148" y="0"/>
                    <a:pt x="148" y="0"/>
                  </a:cubicBezTo>
                  <a:cubicBezTo>
                    <a:pt x="30" y="0"/>
                    <a:pt x="30" y="0"/>
                    <a:pt x="30" y="0"/>
                  </a:cubicBezTo>
                  <a:cubicBezTo>
                    <a:pt x="15" y="0"/>
                    <a:pt x="0" y="0"/>
                    <a:pt x="0" y="14"/>
                  </a:cubicBezTo>
                  <a:cubicBezTo>
                    <a:pt x="0" y="29"/>
                    <a:pt x="15" y="29"/>
                    <a:pt x="30" y="29"/>
                  </a:cubicBezTo>
                  <a:cubicBezTo>
                    <a:pt x="89" y="29"/>
                    <a:pt x="89" y="29"/>
                    <a:pt x="89" y="29"/>
                  </a:cubicBezTo>
                  <a:cubicBezTo>
                    <a:pt x="89" y="382"/>
                    <a:pt x="89" y="382"/>
                    <a:pt x="89" y="382"/>
                  </a:cubicBezTo>
                  <a:cubicBezTo>
                    <a:pt x="89" y="427"/>
                    <a:pt x="118" y="471"/>
                    <a:pt x="162" y="471"/>
                  </a:cubicBezTo>
                  <a:cubicBezTo>
                    <a:pt x="207" y="471"/>
                    <a:pt x="207" y="471"/>
                    <a:pt x="207" y="471"/>
                  </a:cubicBezTo>
                  <a:cubicBezTo>
                    <a:pt x="442" y="471"/>
                    <a:pt x="442" y="471"/>
                    <a:pt x="442" y="471"/>
                  </a:cubicBezTo>
                  <a:cubicBezTo>
                    <a:pt x="619" y="471"/>
                    <a:pt x="619" y="471"/>
                    <a:pt x="619" y="471"/>
                  </a:cubicBezTo>
                  <a:cubicBezTo>
                    <a:pt x="619" y="471"/>
                    <a:pt x="619" y="441"/>
                    <a:pt x="619" y="427"/>
                  </a:cubicBezTo>
                  <a:lnTo>
                    <a:pt x="162" y="427"/>
                  </a:lnTo>
                  <a:close/>
                  <a:moveTo>
                    <a:pt x="118" y="118"/>
                  </a:moveTo>
                  <a:lnTo>
                    <a:pt x="118" y="118"/>
                  </a:lnTo>
                  <a:cubicBezTo>
                    <a:pt x="589" y="118"/>
                    <a:pt x="589" y="118"/>
                    <a:pt x="589" y="118"/>
                  </a:cubicBezTo>
                  <a:cubicBezTo>
                    <a:pt x="545" y="309"/>
                    <a:pt x="545" y="309"/>
                    <a:pt x="545" y="309"/>
                  </a:cubicBezTo>
                  <a:cubicBezTo>
                    <a:pt x="118" y="353"/>
                    <a:pt x="118" y="353"/>
                    <a:pt x="118" y="353"/>
                  </a:cubicBezTo>
                  <a:lnTo>
                    <a:pt x="118" y="118"/>
                  </a:lnTo>
                  <a:close/>
                  <a:moveTo>
                    <a:pt x="354" y="544"/>
                  </a:moveTo>
                  <a:lnTo>
                    <a:pt x="354" y="544"/>
                  </a:lnTo>
                  <a:cubicBezTo>
                    <a:pt x="354" y="589"/>
                    <a:pt x="398" y="618"/>
                    <a:pt x="442" y="618"/>
                  </a:cubicBezTo>
                  <a:cubicBezTo>
                    <a:pt x="486" y="618"/>
                    <a:pt x="516" y="589"/>
                    <a:pt x="516" y="544"/>
                  </a:cubicBezTo>
                  <a:cubicBezTo>
                    <a:pt x="516" y="500"/>
                    <a:pt x="486" y="471"/>
                    <a:pt x="442" y="471"/>
                  </a:cubicBezTo>
                  <a:cubicBezTo>
                    <a:pt x="398" y="471"/>
                    <a:pt x="354" y="500"/>
                    <a:pt x="354" y="544"/>
                  </a:cubicBezTo>
                  <a:close/>
                  <a:moveTo>
                    <a:pt x="442" y="500"/>
                  </a:moveTo>
                  <a:lnTo>
                    <a:pt x="442" y="500"/>
                  </a:lnTo>
                  <a:cubicBezTo>
                    <a:pt x="457" y="500"/>
                    <a:pt x="471" y="530"/>
                    <a:pt x="471" y="544"/>
                  </a:cubicBezTo>
                  <a:cubicBezTo>
                    <a:pt x="471" y="559"/>
                    <a:pt x="457" y="589"/>
                    <a:pt x="442" y="589"/>
                  </a:cubicBezTo>
                  <a:cubicBezTo>
                    <a:pt x="412" y="589"/>
                    <a:pt x="398" y="559"/>
                    <a:pt x="398" y="544"/>
                  </a:cubicBezTo>
                  <a:cubicBezTo>
                    <a:pt x="398" y="530"/>
                    <a:pt x="412" y="500"/>
                    <a:pt x="442" y="50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p>
          </p:txBody>
        </p:sp>
      </p:grpSp>
      <p:grpSp>
        <p:nvGrpSpPr>
          <p:cNvPr id="21" name="组合 20"/>
          <p:cNvGrpSpPr/>
          <p:nvPr/>
        </p:nvGrpSpPr>
        <p:grpSpPr>
          <a:xfrm>
            <a:off x="9178296" y="3648752"/>
            <a:ext cx="1721006" cy="1480948"/>
            <a:chOff x="13114290" y="5225463"/>
            <a:chExt cx="2459037" cy="2120900"/>
          </a:xfrm>
        </p:grpSpPr>
        <p:sp>
          <p:nvSpPr>
            <p:cNvPr id="8" name="Hexagon 196"/>
            <p:cNvSpPr/>
            <p:nvPr/>
          </p:nvSpPr>
          <p:spPr>
            <a:xfrm>
              <a:off x="13114290" y="5225463"/>
              <a:ext cx="2459037" cy="2120900"/>
            </a:xfrm>
            <a:prstGeom prst="hexag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anchor="ctr"/>
            <a:lstStyle/>
            <a:p>
              <a:pPr algn="ctr"/>
              <a:endParaRPr lang="zh-CN" altLang="zh-CN" sz="5900">
                <a:solidFill>
                  <a:srgbClr val="FFFFFF"/>
                </a:solidFill>
                <a:ea typeface="MS PGothic" pitchFamily="34" charset="-128"/>
              </a:endParaRPr>
            </a:p>
          </p:txBody>
        </p:sp>
        <p:sp>
          <p:nvSpPr>
            <p:cNvPr id="34" name="Freeform 108"/>
            <p:cNvSpPr>
              <a:spLocks noChangeArrowheads="1"/>
            </p:cNvSpPr>
            <p:nvPr/>
          </p:nvSpPr>
          <p:spPr bwMode="auto">
            <a:xfrm>
              <a:off x="13928677" y="5801725"/>
              <a:ext cx="879475" cy="906463"/>
            </a:xfrm>
            <a:custGeom>
              <a:avLst/>
              <a:gdLst>
                <a:gd name="T0" fmla="*/ 125097 w 619"/>
                <a:gd name="T1" fmla="*/ 127235 h 634"/>
                <a:gd name="T2" fmla="*/ 125097 w 619"/>
                <a:gd name="T3" fmla="*/ 127235 h 634"/>
                <a:gd name="T4" fmla="*/ 103774 w 619"/>
                <a:gd name="T5" fmla="*/ 147249 h 634"/>
                <a:gd name="T6" fmla="*/ 125097 w 619"/>
                <a:gd name="T7" fmla="*/ 168693 h 634"/>
                <a:gd name="T8" fmla="*/ 167744 w 619"/>
                <a:gd name="T9" fmla="*/ 147249 h 634"/>
                <a:gd name="T10" fmla="*/ 125097 w 619"/>
                <a:gd name="T11" fmla="*/ 127235 h 634"/>
                <a:gd name="T12" fmla="*/ 774751 w 619"/>
                <a:gd name="T13" fmla="*/ 0 h 634"/>
                <a:gd name="T14" fmla="*/ 774751 w 619"/>
                <a:gd name="T15" fmla="*/ 0 h 634"/>
                <a:gd name="T16" fmla="*/ 103774 w 619"/>
                <a:gd name="T17" fmla="*/ 0 h 634"/>
                <a:gd name="T18" fmla="*/ 0 w 619"/>
                <a:gd name="T19" fmla="*/ 127235 h 634"/>
                <a:gd name="T20" fmla="*/ 0 w 619"/>
                <a:gd name="T21" fmla="*/ 800579 h 634"/>
                <a:gd name="T22" fmla="*/ 103774 w 619"/>
                <a:gd name="T23" fmla="*/ 904940 h 634"/>
                <a:gd name="T24" fmla="*/ 774751 w 619"/>
                <a:gd name="T25" fmla="*/ 904940 h 634"/>
                <a:gd name="T26" fmla="*/ 878524 w 619"/>
                <a:gd name="T27" fmla="*/ 800579 h 634"/>
                <a:gd name="T28" fmla="*/ 878524 w 619"/>
                <a:gd name="T29" fmla="*/ 127235 h 634"/>
                <a:gd name="T30" fmla="*/ 774751 w 619"/>
                <a:gd name="T31" fmla="*/ 0 h 634"/>
                <a:gd name="T32" fmla="*/ 837299 w 619"/>
                <a:gd name="T33" fmla="*/ 800579 h 634"/>
                <a:gd name="T34" fmla="*/ 837299 w 619"/>
                <a:gd name="T35" fmla="*/ 800579 h 634"/>
                <a:gd name="T36" fmla="*/ 774751 w 619"/>
                <a:gd name="T37" fmla="*/ 842038 h 634"/>
                <a:gd name="T38" fmla="*/ 103774 w 619"/>
                <a:gd name="T39" fmla="*/ 842038 h 634"/>
                <a:gd name="T40" fmla="*/ 41225 w 619"/>
                <a:gd name="T41" fmla="*/ 800579 h 634"/>
                <a:gd name="T42" fmla="*/ 41225 w 619"/>
                <a:gd name="T43" fmla="*/ 294499 h 634"/>
                <a:gd name="T44" fmla="*/ 837299 w 619"/>
                <a:gd name="T45" fmla="*/ 294499 h 634"/>
                <a:gd name="T46" fmla="*/ 837299 w 619"/>
                <a:gd name="T47" fmla="*/ 800579 h 634"/>
                <a:gd name="T48" fmla="*/ 837299 w 619"/>
                <a:gd name="T49" fmla="*/ 231596 h 634"/>
                <a:gd name="T50" fmla="*/ 837299 w 619"/>
                <a:gd name="T51" fmla="*/ 231596 h 634"/>
                <a:gd name="T52" fmla="*/ 41225 w 619"/>
                <a:gd name="T53" fmla="*/ 231596 h 634"/>
                <a:gd name="T54" fmla="*/ 41225 w 619"/>
                <a:gd name="T55" fmla="*/ 127235 h 634"/>
                <a:gd name="T56" fmla="*/ 103774 w 619"/>
                <a:gd name="T57" fmla="*/ 62903 h 634"/>
                <a:gd name="T58" fmla="*/ 774751 w 619"/>
                <a:gd name="T59" fmla="*/ 62903 h 634"/>
                <a:gd name="T60" fmla="*/ 837299 w 619"/>
                <a:gd name="T61" fmla="*/ 127235 h 634"/>
                <a:gd name="T62" fmla="*/ 837299 w 619"/>
                <a:gd name="T63" fmla="*/ 231596 h 634"/>
                <a:gd name="T64" fmla="*/ 355390 w 619"/>
                <a:gd name="T65" fmla="*/ 127235 h 634"/>
                <a:gd name="T66" fmla="*/ 355390 w 619"/>
                <a:gd name="T67" fmla="*/ 127235 h 634"/>
                <a:gd name="T68" fmla="*/ 334067 w 619"/>
                <a:gd name="T69" fmla="*/ 147249 h 634"/>
                <a:gd name="T70" fmla="*/ 355390 w 619"/>
                <a:gd name="T71" fmla="*/ 168693 h 634"/>
                <a:gd name="T72" fmla="*/ 376714 w 619"/>
                <a:gd name="T73" fmla="*/ 147249 h 634"/>
                <a:gd name="T74" fmla="*/ 355390 w 619"/>
                <a:gd name="T75" fmla="*/ 127235 h 634"/>
                <a:gd name="T76" fmla="*/ 251616 w 619"/>
                <a:gd name="T77" fmla="*/ 127235 h 634"/>
                <a:gd name="T78" fmla="*/ 251616 w 619"/>
                <a:gd name="T79" fmla="*/ 127235 h 634"/>
                <a:gd name="T80" fmla="*/ 208969 w 619"/>
                <a:gd name="T81" fmla="*/ 147249 h 634"/>
                <a:gd name="T82" fmla="*/ 251616 w 619"/>
                <a:gd name="T83" fmla="*/ 168693 h 634"/>
                <a:gd name="T84" fmla="*/ 271518 w 619"/>
                <a:gd name="T85" fmla="*/ 147249 h 634"/>
                <a:gd name="T86" fmla="*/ 251616 w 619"/>
                <a:gd name="T87" fmla="*/ 127235 h 634"/>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619" h="634">
                  <a:moveTo>
                    <a:pt x="88" y="89"/>
                  </a:moveTo>
                  <a:lnTo>
                    <a:pt x="88" y="89"/>
                  </a:lnTo>
                  <a:cubicBezTo>
                    <a:pt x="88" y="89"/>
                    <a:pt x="73" y="89"/>
                    <a:pt x="73" y="103"/>
                  </a:cubicBezTo>
                  <a:cubicBezTo>
                    <a:pt x="73" y="118"/>
                    <a:pt x="88" y="118"/>
                    <a:pt x="88" y="118"/>
                  </a:cubicBezTo>
                  <a:cubicBezTo>
                    <a:pt x="103" y="118"/>
                    <a:pt x="118" y="118"/>
                    <a:pt x="118" y="103"/>
                  </a:cubicBezTo>
                  <a:cubicBezTo>
                    <a:pt x="118" y="89"/>
                    <a:pt x="103" y="89"/>
                    <a:pt x="88" y="89"/>
                  </a:cubicBezTo>
                  <a:close/>
                  <a:moveTo>
                    <a:pt x="545" y="0"/>
                  </a:moveTo>
                  <a:lnTo>
                    <a:pt x="545" y="0"/>
                  </a:lnTo>
                  <a:cubicBezTo>
                    <a:pt x="73" y="0"/>
                    <a:pt x="73" y="0"/>
                    <a:pt x="73" y="0"/>
                  </a:cubicBezTo>
                  <a:cubicBezTo>
                    <a:pt x="29" y="0"/>
                    <a:pt x="0" y="44"/>
                    <a:pt x="0" y="89"/>
                  </a:cubicBezTo>
                  <a:cubicBezTo>
                    <a:pt x="0" y="560"/>
                    <a:pt x="0" y="560"/>
                    <a:pt x="0" y="560"/>
                  </a:cubicBezTo>
                  <a:cubicBezTo>
                    <a:pt x="0" y="604"/>
                    <a:pt x="29" y="633"/>
                    <a:pt x="73" y="633"/>
                  </a:cubicBezTo>
                  <a:cubicBezTo>
                    <a:pt x="545" y="633"/>
                    <a:pt x="545" y="633"/>
                    <a:pt x="545" y="633"/>
                  </a:cubicBezTo>
                  <a:cubicBezTo>
                    <a:pt x="589" y="633"/>
                    <a:pt x="618" y="604"/>
                    <a:pt x="618" y="560"/>
                  </a:cubicBezTo>
                  <a:cubicBezTo>
                    <a:pt x="618" y="89"/>
                    <a:pt x="618" y="89"/>
                    <a:pt x="618" y="89"/>
                  </a:cubicBezTo>
                  <a:cubicBezTo>
                    <a:pt x="618" y="44"/>
                    <a:pt x="589" y="0"/>
                    <a:pt x="545" y="0"/>
                  </a:cubicBezTo>
                  <a:close/>
                  <a:moveTo>
                    <a:pt x="589" y="560"/>
                  </a:moveTo>
                  <a:lnTo>
                    <a:pt x="589" y="560"/>
                  </a:lnTo>
                  <a:cubicBezTo>
                    <a:pt x="589" y="574"/>
                    <a:pt x="559" y="589"/>
                    <a:pt x="545" y="589"/>
                  </a:cubicBezTo>
                  <a:cubicBezTo>
                    <a:pt x="73" y="589"/>
                    <a:pt x="73" y="589"/>
                    <a:pt x="73" y="589"/>
                  </a:cubicBezTo>
                  <a:cubicBezTo>
                    <a:pt x="59" y="589"/>
                    <a:pt x="29" y="574"/>
                    <a:pt x="29" y="560"/>
                  </a:cubicBezTo>
                  <a:cubicBezTo>
                    <a:pt x="29" y="206"/>
                    <a:pt x="29" y="206"/>
                    <a:pt x="29" y="206"/>
                  </a:cubicBezTo>
                  <a:cubicBezTo>
                    <a:pt x="589" y="206"/>
                    <a:pt x="589" y="206"/>
                    <a:pt x="589" y="206"/>
                  </a:cubicBezTo>
                  <a:lnTo>
                    <a:pt x="589" y="560"/>
                  </a:lnTo>
                  <a:close/>
                  <a:moveTo>
                    <a:pt x="589" y="162"/>
                  </a:moveTo>
                  <a:lnTo>
                    <a:pt x="589" y="162"/>
                  </a:lnTo>
                  <a:cubicBezTo>
                    <a:pt x="29" y="162"/>
                    <a:pt x="29" y="162"/>
                    <a:pt x="29" y="162"/>
                  </a:cubicBezTo>
                  <a:cubicBezTo>
                    <a:pt x="29" y="89"/>
                    <a:pt x="29" y="89"/>
                    <a:pt x="29" y="89"/>
                  </a:cubicBezTo>
                  <a:cubicBezTo>
                    <a:pt x="29" y="59"/>
                    <a:pt x="59" y="44"/>
                    <a:pt x="73" y="44"/>
                  </a:cubicBezTo>
                  <a:cubicBezTo>
                    <a:pt x="545" y="44"/>
                    <a:pt x="545" y="44"/>
                    <a:pt x="545" y="44"/>
                  </a:cubicBezTo>
                  <a:cubicBezTo>
                    <a:pt x="559" y="44"/>
                    <a:pt x="589" y="59"/>
                    <a:pt x="589" y="89"/>
                  </a:cubicBezTo>
                  <a:lnTo>
                    <a:pt x="589" y="162"/>
                  </a:lnTo>
                  <a:close/>
                  <a:moveTo>
                    <a:pt x="250" y="89"/>
                  </a:moveTo>
                  <a:lnTo>
                    <a:pt x="250" y="89"/>
                  </a:lnTo>
                  <a:cubicBezTo>
                    <a:pt x="235" y="89"/>
                    <a:pt x="235" y="89"/>
                    <a:pt x="235" y="103"/>
                  </a:cubicBezTo>
                  <a:cubicBezTo>
                    <a:pt x="235" y="118"/>
                    <a:pt x="235" y="118"/>
                    <a:pt x="250" y="118"/>
                  </a:cubicBezTo>
                  <a:cubicBezTo>
                    <a:pt x="265" y="118"/>
                    <a:pt x="265" y="118"/>
                    <a:pt x="265" y="103"/>
                  </a:cubicBezTo>
                  <a:cubicBezTo>
                    <a:pt x="265" y="89"/>
                    <a:pt x="265" y="89"/>
                    <a:pt x="250" y="89"/>
                  </a:cubicBezTo>
                  <a:close/>
                  <a:moveTo>
                    <a:pt x="177" y="89"/>
                  </a:moveTo>
                  <a:lnTo>
                    <a:pt x="177" y="89"/>
                  </a:lnTo>
                  <a:cubicBezTo>
                    <a:pt x="162" y="89"/>
                    <a:pt x="147" y="89"/>
                    <a:pt x="147" y="103"/>
                  </a:cubicBezTo>
                  <a:cubicBezTo>
                    <a:pt x="147" y="118"/>
                    <a:pt x="162" y="118"/>
                    <a:pt x="177" y="118"/>
                  </a:cubicBezTo>
                  <a:cubicBezTo>
                    <a:pt x="177" y="118"/>
                    <a:pt x="191" y="118"/>
                    <a:pt x="191" y="103"/>
                  </a:cubicBezTo>
                  <a:cubicBezTo>
                    <a:pt x="191" y="89"/>
                    <a:pt x="177" y="89"/>
                    <a:pt x="177" y="8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p>
          </p:txBody>
        </p:sp>
      </p:grpSp>
      <p:grpSp>
        <p:nvGrpSpPr>
          <p:cNvPr id="25" name="组合 24"/>
          <p:cNvGrpSpPr/>
          <p:nvPr/>
        </p:nvGrpSpPr>
        <p:grpSpPr>
          <a:xfrm>
            <a:off x="5530740" y="3648752"/>
            <a:ext cx="1721006" cy="1480948"/>
            <a:chOff x="7902527" y="5225463"/>
            <a:chExt cx="2459038" cy="2120900"/>
          </a:xfrm>
        </p:grpSpPr>
        <p:sp>
          <p:nvSpPr>
            <p:cNvPr id="5" name="Hexagon 193"/>
            <p:cNvSpPr/>
            <p:nvPr/>
          </p:nvSpPr>
          <p:spPr>
            <a:xfrm>
              <a:off x="7902527" y="5225463"/>
              <a:ext cx="2459038" cy="2120900"/>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anchor="ctr"/>
            <a:lstStyle/>
            <a:p>
              <a:pPr algn="ctr"/>
              <a:endParaRPr lang="zh-CN" altLang="zh-CN" sz="11200">
                <a:solidFill>
                  <a:srgbClr val="FFFFFF"/>
                </a:solidFill>
                <a:ea typeface="MS PGothic" pitchFamily="34" charset="-128"/>
              </a:endParaRPr>
            </a:p>
          </p:txBody>
        </p:sp>
        <p:sp>
          <p:nvSpPr>
            <p:cNvPr id="35" name="Freeform 157"/>
            <p:cNvSpPr>
              <a:spLocks noChangeArrowheads="1"/>
            </p:cNvSpPr>
            <p:nvPr/>
          </p:nvSpPr>
          <p:spPr bwMode="auto">
            <a:xfrm>
              <a:off x="8688340" y="5831888"/>
              <a:ext cx="906462" cy="881062"/>
            </a:xfrm>
            <a:custGeom>
              <a:avLst/>
              <a:gdLst>
                <a:gd name="T0" fmla="*/ 441632 w 634"/>
                <a:gd name="T1" fmla="*/ 125130 h 619"/>
                <a:gd name="T2" fmla="*/ 441632 w 634"/>
                <a:gd name="T3" fmla="*/ 125130 h 619"/>
                <a:gd name="T4" fmla="*/ 251545 w 634"/>
                <a:gd name="T5" fmla="*/ 334154 h 619"/>
                <a:gd name="T6" fmla="*/ 441632 w 634"/>
                <a:gd name="T7" fmla="*/ 521849 h 619"/>
                <a:gd name="T8" fmla="*/ 651729 w 634"/>
                <a:gd name="T9" fmla="*/ 334154 h 619"/>
                <a:gd name="T10" fmla="*/ 441632 w 634"/>
                <a:gd name="T11" fmla="*/ 125130 h 619"/>
                <a:gd name="T12" fmla="*/ 441632 w 634"/>
                <a:gd name="T13" fmla="*/ 459284 h 619"/>
                <a:gd name="T14" fmla="*/ 441632 w 634"/>
                <a:gd name="T15" fmla="*/ 459284 h 619"/>
                <a:gd name="T16" fmla="*/ 315860 w 634"/>
                <a:gd name="T17" fmla="*/ 334154 h 619"/>
                <a:gd name="T18" fmla="*/ 441632 w 634"/>
                <a:gd name="T19" fmla="*/ 187695 h 619"/>
                <a:gd name="T20" fmla="*/ 588843 w 634"/>
                <a:gd name="T21" fmla="*/ 334154 h 619"/>
                <a:gd name="T22" fmla="*/ 441632 w 634"/>
                <a:gd name="T23" fmla="*/ 459284 h 619"/>
                <a:gd name="T24" fmla="*/ 757492 w 634"/>
                <a:gd name="T25" fmla="*/ 480613 h 619"/>
                <a:gd name="T26" fmla="*/ 757492 w 634"/>
                <a:gd name="T27" fmla="*/ 480613 h 619"/>
                <a:gd name="T28" fmla="*/ 798940 w 634"/>
                <a:gd name="T29" fmla="*/ 334154 h 619"/>
                <a:gd name="T30" fmla="*/ 441632 w 634"/>
                <a:gd name="T31" fmla="*/ 0 h 619"/>
                <a:gd name="T32" fmla="*/ 104334 w 634"/>
                <a:gd name="T33" fmla="*/ 334154 h 619"/>
                <a:gd name="T34" fmla="*/ 147211 w 634"/>
                <a:gd name="T35" fmla="*/ 480613 h 619"/>
                <a:gd name="T36" fmla="*/ 0 w 634"/>
                <a:gd name="T37" fmla="*/ 710966 h 619"/>
                <a:gd name="T38" fmla="*/ 167220 w 634"/>
                <a:gd name="T39" fmla="*/ 753624 h 619"/>
                <a:gd name="T40" fmla="*/ 294421 w 634"/>
                <a:gd name="T41" fmla="*/ 878754 h 619"/>
                <a:gd name="T42" fmla="*/ 420194 w 634"/>
                <a:gd name="T43" fmla="*/ 669730 h 619"/>
                <a:gd name="T44" fmla="*/ 441632 w 634"/>
                <a:gd name="T45" fmla="*/ 669730 h 619"/>
                <a:gd name="T46" fmla="*/ 463071 w 634"/>
                <a:gd name="T47" fmla="*/ 669730 h 619"/>
                <a:gd name="T48" fmla="*/ 588843 w 634"/>
                <a:gd name="T49" fmla="*/ 878754 h 619"/>
                <a:gd name="T50" fmla="*/ 714615 w 634"/>
                <a:gd name="T51" fmla="*/ 753624 h 619"/>
                <a:gd name="T52" fmla="*/ 904703 w 634"/>
                <a:gd name="T53" fmla="*/ 710966 h 619"/>
                <a:gd name="T54" fmla="*/ 757492 w 634"/>
                <a:gd name="T55" fmla="*/ 480613 h 619"/>
                <a:gd name="T56" fmla="*/ 294421 w 634"/>
                <a:gd name="T57" fmla="*/ 773531 h 619"/>
                <a:gd name="T58" fmla="*/ 294421 w 634"/>
                <a:gd name="T59" fmla="*/ 773531 h 619"/>
                <a:gd name="T60" fmla="*/ 210097 w 634"/>
                <a:gd name="T61" fmla="*/ 710966 h 619"/>
                <a:gd name="T62" fmla="*/ 82895 w 634"/>
                <a:gd name="T63" fmla="*/ 669730 h 619"/>
                <a:gd name="T64" fmla="*/ 167220 w 634"/>
                <a:gd name="T65" fmla="*/ 543178 h 619"/>
                <a:gd name="T66" fmla="*/ 357308 w 634"/>
                <a:gd name="T67" fmla="*/ 648401 h 619"/>
                <a:gd name="T68" fmla="*/ 294421 w 634"/>
                <a:gd name="T69" fmla="*/ 773531 h 619"/>
                <a:gd name="T70" fmla="*/ 441632 w 634"/>
                <a:gd name="T71" fmla="*/ 605743 h 619"/>
                <a:gd name="T72" fmla="*/ 441632 w 634"/>
                <a:gd name="T73" fmla="*/ 605743 h 619"/>
                <a:gd name="T74" fmla="*/ 167220 w 634"/>
                <a:gd name="T75" fmla="*/ 334154 h 619"/>
                <a:gd name="T76" fmla="*/ 441632 w 634"/>
                <a:gd name="T77" fmla="*/ 41236 h 619"/>
                <a:gd name="T78" fmla="*/ 736054 w 634"/>
                <a:gd name="T79" fmla="*/ 334154 h 619"/>
                <a:gd name="T80" fmla="*/ 441632 w 634"/>
                <a:gd name="T81" fmla="*/ 605743 h 619"/>
                <a:gd name="T82" fmla="*/ 693177 w 634"/>
                <a:gd name="T83" fmla="*/ 710966 h 619"/>
                <a:gd name="T84" fmla="*/ 693177 w 634"/>
                <a:gd name="T85" fmla="*/ 710966 h 619"/>
                <a:gd name="T86" fmla="*/ 608852 w 634"/>
                <a:gd name="T87" fmla="*/ 773531 h 619"/>
                <a:gd name="T88" fmla="*/ 525957 w 634"/>
                <a:gd name="T89" fmla="*/ 648401 h 619"/>
                <a:gd name="T90" fmla="*/ 714615 w 634"/>
                <a:gd name="T91" fmla="*/ 543178 h 619"/>
                <a:gd name="T92" fmla="*/ 798940 w 634"/>
                <a:gd name="T93" fmla="*/ 669730 h 619"/>
                <a:gd name="T94" fmla="*/ 693177 w 634"/>
                <a:gd name="T95" fmla="*/ 710966 h 619"/>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634" h="619">
                  <a:moveTo>
                    <a:pt x="309" y="88"/>
                  </a:moveTo>
                  <a:lnTo>
                    <a:pt x="309" y="88"/>
                  </a:lnTo>
                  <a:cubicBezTo>
                    <a:pt x="235" y="88"/>
                    <a:pt x="176" y="162"/>
                    <a:pt x="176" y="235"/>
                  </a:cubicBezTo>
                  <a:cubicBezTo>
                    <a:pt x="176" y="309"/>
                    <a:pt x="235" y="367"/>
                    <a:pt x="309" y="367"/>
                  </a:cubicBezTo>
                  <a:cubicBezTo>
                    <a:pt x="383" y="367"/>
                    <a:pt x="456" y="309"/>
                    <a:pt x="456" y="235"/>
                  </a:cubicBezTo>
                  <a:cubicBezTo>
                    <a:pt x="456" y="162"/>
                    <a:pt x="383" y="88"/>
                    <a:pt x="309" y="88"/>
                  </a:cubicBezTo>
                  <a:close/>
                  <a:moveTo>
                    <a:pt x="309" y="323"/>
                  </a:moveTo>
                  <a:lnTo>
                    <a:pt x="309" y="323"/>
                  </a:lnTo>
                  <a:cubicBezTo>
                    <a:pt x="265" y="323"/>
                    <a:pt x="221" y="279"/>
                    <a:pt x="221" y="235"/>
                  </a:cubicBezTo>
                  <a:cubicBezTo>
                    <a:pt x="221" y="176"/>
                    <a:pt x="265" y="132"/>
                    <a:pt x="309" y="132"/>
                  </a:cubicBezTo>
                  <a:cubicBezTo>
                    <a:pt x="368" y="132"/>
                    <a:pt x="412" y="176"/>
                    <a:pt x="412" y="235"/>
                  </a:cubicBezTo>
                  <a:cubicBezTo>
                    <a:pt x="412" y="279"/>
                    <a:pt x="368" y="323"/>
                    <a:pt x="309" y="323"/>
                  </a:cubicBezTo>
                  <a:close/>
                  <a:moveTo>
                    <a:pt x="530" y="338"/>
                  </a:moveTo>
                  <a:lnTo>
                    <a:pt x="530" y="338"/>
                  </a:lnTo>
                  <a:cubicBezTo>
                    <a:pt x="544" y="309"/>
                    <a:pt x="559" y="264"/>
                    <a:pt x="559" y="235"/>
                  </a:cubicBezTo>
                  <a:cubicBezTo>
                    <a:pt x="559" y="103"/>
                    <a:pt x="441" y="0"/>
                    <a:pt x="309" y="0"/>
                  </a:cubicBezTo>
                  <a:cubicBezTo>
                    <a:pt x="176" y="0"/>
                    <a:pt x="73" y="103"/>
                    <a:pt x="73" y="235"/>
                  </a:cubicBezTo>
                  <a:cubicBezTo>
                    <a:pt x="73" y="264"/>
                    <a:pt x="88" y="309"/>
                    <a:pt x="103" y="338"/>
                  </a:cubicBezTo>
                  <a:cubicBezTo>
                    <a:pt x="0" y="500"/>
                    <a:pt x="0" y="500"/>
                    <a:pt x="0" y="500"/>
                  </a:cubicBezTo>
                  <a:cubicBezTo>
                    <a:pt x="0" y="500"/>
                    <a:pt x="58" y="515"/>
                    <a:pt x="117" y="530"/>
                  </a:cubicBezTo>
                  <a:cubicBezTo>
                    <a:pt x="162" y="574"/>
                    <a:pt x="206" y="618"/>
                    <a:pt x="206" y="618"/>
                  </a:cubicBezTo>
                  <a:cubicBezTo>
                    <a:pt x="294" y="471"/>
                    <a:pt x="294" y="471"/>
                    <a:pt x="294" y="471"/>
                  </a:cubicBezTo>
                  <a:cubicBezTo>
                    <a:pt x="309" y="471"/>
                    <a:pt x="309" y="471"/>
                    <a:pt x="309" y="471"/>
                  </a:cubicBezTo>
                  <a:cubicBezTo>
                    <a:pt x="324" y="471"/>
                    <a:pt x="324" y="471"/>
                    <a:pt x="324" y="471"/>
                  </a:cubicBezTo>
                  <a:cubicBezTo>
                    <a:pt x="412" y="618"/>
                    <a:pt x="412" y="618"/>
                    <a:pt x="412" y="618"/>
                  </a:cubicBezTo>
                  <a:cubicBezTo>
                    <a:pt x="412" y="618"/>
                    <a:pt x="456" y="574"/>
                    <a:pt x="500" y="530"/>
                  </a:cubicBezTo>
                  <a:cubicBezTo>
                    <a:pt x="559" y="515"/>
                    <a:pt x="633" y="500"/>
                    <a:pt x="633" y="500"/>
                  </a:cubicBezTo>
                  <a:lnTo>
                    <a:pt x="530" y="338"/>
                  </a:lnTo>
                  <a:close/>
                  <a:moveTo>
                    <a:pt x="206" y="544"/>
                  </a:moveTo>
                  <a:lnTo>
                    <a:pt x="206" y="544"/>
                  </a:lnTo>
                  <a:cubicBezTo>
                    <a:pt x="206" y="544"/>
                    <a:pt x="176" y="530"/>
                    <a:pt x="147" y="500"/>
                  </a:cubicBezTo>
                  <a:cubicBezTo>
                    <a:pt x="103" y="485"/>
                    <a:pt x="58" y="471"/>
                    <a:pt x="58" y="471"/>
                  </a:cubicBezTo>
                  <a:cubicBezTo>
                    <a:pt x="117" y="382"/>
                    <a:pt x="117" y="382"/>
                    <a:pt x="117" y="382"/>
                  </a:cubicBezTo>
                  <a:cubicBezTo>
                    <a:pt x="147" y="412"/>
                    <a:pt x="206" y="456"/>
                    <a:pt x="250" y="456"/>
                  </a:cubicBezTo>
                  <a:lnTo>
                    <a:pt x="206" y="544"/>
                  </a:lnTo>
                  <a:close/>
                  <a:moveTo>
                    <a:pt x="309" y="426"/>
                  </a:moveTo>
                  <a:lnTo>
                    <a:pt x="309" y="426"/>
                  </a:lnTo>
                  <a:cubicBezTo>
                    <a:pt x="206" y="426"/>
                    <a:pt x="117" y="338"/>
                    <a:pt x="117" y="235"/>
                  </a:cubicBezTo>
                  <a:cubicBezTo>
                    <a:pt x="117" y="117"/>
                    <a:pt x="206" y="29"/>
                    <a:pt x="309" y="29"/>
                  </a:cubicBezTo>
                  <a:cubicBezTo>
                    <a:pt x="426" y="29"/>
                    <a:pt x="515" y="117"/>
                    <a:pt x="515" y="235"/>
                  </a:cubicBezTo>
                  <a:cubicBezTo>
                    <a:pt x="515" y="338"/>
                    <a:pt x="426" y="426"/>
                    <a:pt x="309" y="426"/>
                  </a:cubicBezTo>
                  <a:close/>
                  <a:moveTo>
                    <a:pt x="485" y="500"/>
                  </a:moveTo>
                  <a:lnTo>
                    <a:pt x="485" y="500"/>
                  </a:lnTo>
                  <a:cubicBezTo>
                    <a:pt x="456" y="530"/>
                    <a:pt x="426" y="544"/>
                    <a:pt x="426" y="544"/>
                  </a:cubicBezTo>
                  <a:cubicBezTo>
                    <a:pt x="368" y="456"/>
                    <a:pt x="368" y="456"/>
                    <a:pt x="368" y="456"/>
                  </a:cubicBezTo>
                  <a:cubicBezTo>
                    <a:pt x="426" y="456"/>
                    <a:pt x="471" y="412"/>
                    <a:pt x="500" y="382"/>
                  </a:cubicBezTo>
                  <a:cubicBezTo>
                    <a:pt x="559" y="471"/>
                    <a:pt x="559" y="471"/>
                    <a:pt x="559" y="471"/>
                  </a:cubicBezTo>
                  <a:cubicBezTo>
                    <a:pt x="559" y="471"/>
                    <a:pt x="530" y="485"/>
                    <a:pt x="485" y="50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p>
          </p:txBody>
        </p:sp>
      </p:grpSp>
      <p:grpSp>
        <p:nvGrpSpPr>
          <p:cNvPr id="2" name="组合 1"/>
          <p:cNvGrpSpPr/>
          <p:nvPr/>
        </p:nvGrpSpPr>
        <p:grpSpPr>
          <a:xfrm>
            <a:off x="6941765" y="4211868"/>
            <a:ext cx="2595397" cy="2232507"/>
            <a:chOff x="9918652" y="6031913"/>
            <a:chExt cx="3708400" cy="3197225"/>
          </a:xfrm>
        </p:grpSpPr>
        <p:sp>
          <p:nvSpPr>
            <p:cNvPr id="3" name="Hexagon 187"/>
            <p:cNvSpPr/>
            <p:nvPr/>
          </p:nvSpPr>
          <p:spPr>
            <a:xfrm>
              <a:off x="9918652" y="6031913"/>
              <a:ext cx="3708400" cy="3197225"/>
            </a:xfrm>
            <a:prstGeom prst="hexagon">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anchor="ctr"/>
            <a:lstStyle/>
            <a:p>
              <a:pPr algn="ctr"/>
              <a:endParaRPr lang="zh-CN" altLang="zh-CN" sz="8900">
                <a:solidFill>
                  <a:srgbClr val="FFFFFF"/>
                </a:solidFill>
                <a:ea typeface="MS PGothic" pitchFamily="34" charset="-128"/>
              </a:endParaRPr>
            </a:p>
          </p:txBody>
        </p:sp>
        <p:sp>
          <p:nvSpPr>
            <p:cNvPr id="36" name="Freeform 158"/>
            <p:cNvSpPr>
              <a:spLocks noChangeArrowheads="1"/>
            </p:cNvSpPr>
            <p:nvPr/>
          </p:nvSpPr>
          <p:spPr bwMode="auto">
            <a:xfrm>
              <a:off x="10845752" y="6935200"/>
              <a:ext cx="1774825" cy="1624013"/>
            </a:xfrm>
            <a:custGeom>
              <a:avLst/>
              <a:gdLst>
                <a:gd name="T0" fmla="*/ 1408169 w 649"/>
                <a:gd name="T1" fmla="*/ 203657 h 590"/>
                <a:gd name="T2" fmla="*/ 1408169 w 649"/>
                <a:gd name="T3" fmla="*/ 203657 h 590"/>
                <a:gd name="T4" fmla="*/ 1208565 w 649"/>
                <a:gd name="T5" fmla="*/ 0 h 590"/>
                <a:gd name="T6" fmla="*/ 563268 w 649"/>
                <a:gd name="T7" fmla="*/ 0 h 590"/>
                <a:gd name="T8" fmla="*/ 363663 w 649"/>
                <a:gd name="T9" fmla="*/ 203657 h 590"/>
                <a:gd name="T10" fmla="*/ 41015 w 649"/>
                <a:gd name="T11" fmla="*/ 445843 h 590"/>
                <a:gd name="T12" fmla="*/ 363663 w 649"/>
                <a:gd name="T13" fmla="*/ 770592 h 590"/>
                <a:gd name="T14" fmla="*/ 401944 w 649"/>
                <a:gd name="T15" fmla="*/ 770592 h 590"/>
                <a:gd name="T16" fmla="*/ 844902 w 649"/>
                <a:gd name="T17" fmla="*/ 1175153 h 590"/>
                <a:gd name="T18" fmla="*/ 844902 w 649"/>
                <a:gd name="T19" fmla="*/ 1499903 h 590"/>
                <a:gd name="T20" fmla="*/ 683577 w 649"/>
                <a:gd name="T21" fmla="*/ 1499903 h 590"/>
                <a:gd name="T22" fmla="*/ 604282 w 649"/>
                <a:gd name="T23" fmla="*/ 1579714 h 590"/>
                <a:gd name="T24" fmla="*/ 683577 w 649"/>
                <a:gd name="T25" fmla="*/ 1620996 h 590"/>
                <a:gd name="T26" fmla="*/ 1085521 w 649"/>
                <a:gd name="T27" fmla="*/ 1620996 h 590"/>
                <a:gd name="T28" fmla="*/ 1167550 w 649"/>
                <a:gd name="T29" fmla="*/ 1579714 h 590"/>
                <a:gd name="T30" fmla="*/ 1085521 w 649"/>
                <a:gd name="T31" fmla="*/ 1499903 h 590"/>
                <a:gd name="T32" fmla="*/ 926931 w 649"/>
                <a:gd name="T33" fmla="*/ 1499903 h 590"/>
                <a:gd name="T34" fmla="*/ 926931 w 649"/>
                <a:gd name="T35" fmla="*/ 1175153 h 590"/>
                <a:gd name="T36" fmla="*/ 1369889 w 649"/>
                <a:gd name="T37" fmla="*/ 770592 h 590"/>
                <a:gd name="T38" fmla="*/ 1408169 w 649"/>
                <a:gd name="T39" fmla="*/ 770592 h 590"/>
                <a:gd name="T40" fmla="*/ 1730818 w 649"/>
                <a:gd name="T41" fmla="*/ 445843 h 590"/>
                <a:gd name="T42" fmla="*/ 1408169 w 649"/>
                <a:gd name="T43" fmla="*/ 203657 h 590"/>
                <a:gd name="T44" fmla="*/ 363663 w 649"/>
                <a:gd name="T45" fmla="*/ 649499 h 590"/>
                <a:gd name="T46" fmla="*/ 363663 w 649"/>
                <a:gd name="T47" fmla="*/ 649499 h 590"/>
                <a:gd name="T48" fmla="*/ 120310 w 649"/>
                <a:gd name="T49" fmla="*/ 445843 h 590"/>
                <a:gd name="T50" fmla="*/ 363663 w 649"/>
                <a:gd name="T51" fmla="*/ 324750 h 590"/>
                <a:gd name="T52" fmla="*/ 363663 w 649"/>
                <a:gd name="T53" fmla="*/ 649499 h 590"/>
                <a:gd name="T54" fmla="*/ 1328875 w 649"/>
                <a:gd name="T55" fmla="*/ 525654 h 590"/>
                <a:gd name="T56" fmla="*/ 1328875 w 649"/>
                <a:gd name="T57" fmla="*/ 525654 h 590"/>
                <a:gd name="T58" fmla="*/ 885916 w 649"/>
                <a:gd name="T59" fmla="*/ 1095342 h 590"/>
                <a:gd name="T60" fmla="*/ 442958 w 649"/>
                <a:gd name="T61" fmla="*/ 525654 h 590"/>
                <a:gd name="T62" fmla="*/ 442958 w 649"/>
                <a:gd name="T63" fmla="*/ 203657 h 590"/>
                <a:gd name="T64" fmla="*/ 563268 w 649"/>
                <a:gd name="T65" fmla="*/ 121093 h 590"/>
                <a:gd name="T66" fmla="*/ 1208565 w 649"/>
                <a:gd name="T67" fmla="*/ 121093 h 590"/>
                <a:gd name="T68" fmla="*/ 1328875 w 649"/>
                <a:gd name="T69" fmla="*/ 203657 h 590"/>
                <a:gd name="T70" fmla="*/ 1328875 w 649"/>
                <a:gd name="T71" fmla="*/ 525654 h 590"/>
                <a:gd name="T72" fmla="*/ 1408169 w 649"/>
                <a:gd name="T73" fmla="*/ 649499 h 590"/>
                <a:gd name="T74" fmla="*/ 1408169 w 649"/>
                <a:gd name="T75" fmla="*/ 649499 h 590"/>
                <a:gd name="T76" fmla="*/ 1408169 w 649"/>
                <a:gd name="T77" fmla="*/ 324750 h 590"/>
                <a:gd name="T78" fmla="*/ 1651523 w 649"/>
                <a:gd name="T79" fmla="*/ 445843 h 590"/>
                <a:gd name="T80" fmla="*/ 1408169 w 649"/>
                <a:gd name="T81" fmla="*/ 649499 h 59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649" h="590">
                  <a:moveTo>
                    <a:pt x="515" y="74"/>
                  </a:moveTo>
                  <a:lnTo>
                    <a:pt x="515" y="74"/>
                  </a:lnTo>
                  <a:cubicBezTo>
                    <a:pt x="515" y="30"/>
                    <a:pt x="486" y="0"/>
                    <a:pt x="442" y="0"/>
                  </a:cubicBezTo>
                  <a:cubicBezTo>
                    <a:pt x="206" y="0"/>
                    <a:pt x="206" y="0"/>
                    <a:pt x="206" y="0"/>
                  </a:cubicBezTo>
                  <a:cubicBezTo>
                    <a:pt x="162" y="0"/>
                    <a:pt x="133" y="30"/>
                    <a:pt x="133" y="74"/>
                  </a:cubicBezTo>
                  <a:cubicBezTo>
                    <a:pt x="0" y="74"/>
                    <a:pt x="15" y="74"/>
                    <a:pt x="15" y="162"/>
                  </a:cubicBezTo>
                  <a:cubicBezTo>
                    <a:pt x="15" y="221"/>
                    <a:pt x="59" y="280"/>
                    <a:pt x="133" y="280"/>
                  </a:cubicBezTo>
                  <a:cubicBezTo>
                    <a:pt x="133" y="280"/>
                    <a:pt x="133" y="280"/>
                    <a:pt x="147" y="280"/>
                  </a:cubicBezTo>
                  <a:cubicBezTo>
                    <a:pt x="162" y="353"/>
                    <a:pt x="236" y="427"/>
                    <a:pt x="309" y="427"/>
                  </a:cubicBezTo>
                  <a:cubicBezTo>
                    <a:pt x="309" y="545"/>
                    <a:pt x="309" y="545"/>
                    <a:pt x="309" y="545"/>
                  </a:cubicBezTo>
                  <a:cubicBezTo>
                    <a:pt x="250" y="545"/>
                    <a:pt x="250" y="545"/>
                    <a:pt x="250" y="545"/>
                  </a:cubicBezTo>
                  <a:cubicBezTo>
                    <a:pt x="236" y="545"/>
                    <a:pt x="221" y="560"/>
                    <a:pt x="221" y="574"/>
                  </a:cubicBezTo>
                  <a:cubicBezTo>
                    <a:pt x="221" y="574"/>
                    <a:pt x="236" y="589"/>
                    <a:pt x="250" y="589"/>
                  </a:cubicBezTo>
                  <a:cubicBezTo>
                    <a:pt x="397" y="589"/>
                    <a:pt x="397" y="589"/>
                    <a:pt x="397" y="589"/>
                  </a:cubicBezTo>
                  <a:cubicBezTo>
                    <a:pt x="413" y="589"/>
                    <a:pt x="427" y="574"/>
                    <a:pt x="427" y="574"/>
                  </a:cubicBezTo>
                  <a:cubicBezTo>
                    <a:pt x="427" y="560"/>
                    <a:pt x="413" y="545"/>
                    <a:pt x="397" y="545"/>
                  </a:cubicBezTo>
                  <a:cubicBezTo>
                    <a:pt x="339" y="545"/>
                    <a:pt x="339" y="545"/>
                    <a:pt x="339" y="545"/>
                  </a:cubicBezTo>
                  <a:cubicBezTo>
                    <a:pt x="339" y="427"/>
                    <a:pt x="339" y="427"/>
                    <a:pt x="339" y="427"/>
                  </a:cubicBezTo>
                  <a:cubicBezTo>
                    <a:pt x="413" y="427"/>
                    <a:pt x="486" y="353"/>
                    <a:pt x="501" y="280"/>
                  </a:cubicBezTo>
                  <a:cubicBezTo>
                    <a:pt x="515" y="280"/>
                    <a:pt x="515" y="280"/>
                    <a:pt x="515" y="280"/>
                  </a:cubicBezTo>
                  <a:cubicBezTo>
                    <a:pt x="589" y="280"/>
                    <a:pt x="633" y="221"/>
                    <a:pt x="633" y="162"/>
                  </a:cubicBezTo>
                  <a:cubicBezTo>
                    <a:pt x="633" y="74"/>
                    <a:pt x="648" y="74"/>
                    <a:pt x="515" y="74"/>
                  </a:cubicBezTo>
                  <a:close/>
                  <a:moveTo>
                    <a:pt x="133" y="236"/>
                  </a:moveTo>
                  <a:lnTo>
                    <a:pt x="133" y="236"/>
                  </a:lnTo>
                  <a:cubicBezTo>
                    <a:pt x="88" y="236"/>
                    <a:pt x="44" y="206"/>
                    <a:pt x="44" y="162"/>
                  </a:cubicBezTo>
                  <a:cubicBezTo>
                    <a:pt x="44" y="118"/>
                    <a:pt x="44" y="118"/>
                    <a:pt x="133" y="118"/>
                  </a:cubicBezTo>
                  <a:lnTo>
                    <a:pt x="133" y="236"/>
                  </a:lnTo>
                  <a:close/>
                  <a:moveTo>
                    <a:pt x="486" y="191"/>
                  </a:moveTo>
                  <a:lnTo>
                    <a:pt x="486" y="191"/>
                  </a:lnTo>
                  <a:cubicBezTo>
                    <a:pt x="486" y="280"/>
                    <a:pt x="413" y="398"/>
                    <a:pt x="324" y="398"/>
                  </a:cubicBezTo>
                  <a:cubicBezTo>
                    <a:pt x="236" y="398"/>
                    <a:pt x="162" y="280"/>
                    <a:pt x="162" y="191"/>
                  </a:cubicBezTo>
                  <a:cubicBezTo>
                    <a:pt x="162" y="74"/>
                    <a:pt x="162" y="74"/>
                    <a:pt x="162" y="74"/>
                  </a:cubicBezTo>
                  <a:cubicBezTo>
                    <a:pt x="162" y="59"/>
                    <a:pt x="192" y="44"/>
                    <a:pt x="206" y="44"/>
                  </a:cubicBezTo>
                  <a:cubicBezTo>
                    <a:pt x="442" y="44"/>
                    <a:pt x="442" y="44"/>
                    <a:pt x="442" y="44"/>
                  </a:cubicBezTo>
                  <a:cubicBezTo>
                    <a:pt x="456" y="44"/>
                    <a:pt x="486" y="59"/>
                    <a:pt x="486" y="74"/>
                  </a:cubicBezTo>
                  <a:lnTo>
                    <a:pt x="486" y="191"/>
                  </a:lnTo>
                  <a:close/>
                  <a:moveTo>
                    <a:pt x="515" y="236"/>
                  </a:moveTo>
                  <a:lnTo>
                    <a:pt x="515" y="236"/>
                  </a:lnTo>
                  <a:cubicBezTo>
                    <a:pt x="515" y="118"/>
                    <a:pt x="515" y="118"/>
                    <a:pt x="515" y="118"/>
                  </a:cubicBezTo>
                  <a:cubicBezTo>
                    <a:pt x="604" y="118"/>
                    <a:pt x="604" y="118"/>
                    <a:pt x="604" y="162"/>
                  </a:cubicBezTo>
                  <a:cubicBezTo>
                    <a:pt x="604" y="206"/>
                    <a:pt x="560" y="236"/>
                    <a:pt x="515" y="23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p>
          </p:txBody>
        </p:sp>
      </p:grpSp>
      <p:grpSp>
        <p:nvGrpSpPr>
          <p:cNvPr id="20" name="组合 19"/>
          <p:cNvGrpSpPr/>
          <p:nvPr/>
        </p:nvGrpSpPr>
        <p:grpSpPr>
          <a:xfrm>
            <a:off x="7328408" y="2602334"/>
            <a:ext cx="1721006" cy="1480948"/>
            <a:chOff x="10471102" y="3726863"/>
            <a:chExt cx="2459038" cy="2120900"/>
          </a:xfrm>
        </p:grpSpPr>
        <p:sp>
          <p:nvSpPr>
            <p:cNvPr id="4" name="Hexagon 192"/>
            <p:cNvSpPr/>
            <p:nvPr/>
          </p:nvSpPr>
          <p:spPr>
            <a:xfrm>
              <a:off x="10471102" y="3726863"/>
              <a:ext cx="2459038" cy="2120900"/>
            </a:xfrm>
            <a:prstGeom prst="hexag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anchor="ctr"/>
            <a:lstStyle/>
            <a:p>
              <a:pPr algn="ctr"/>
              <a:endParaRPr lang="zh-CN" altLang="zh-CN" sz="5900">
                <a:solidFill>
                  <a:srgbClr val="FFFFFF"/>
                </a:solidFill>
                <a:ea typeface="MS PGothic" pitchFamily="34" charset="-128"/>
              </a:endParaRPr>
            </a:p>
          </p:txBody>
        </p:sp>
        <p:sp>
          <p:nvSpPr>
            <p:cNvPr id="37" name="Freeform 159"/>
            <p:cNvSpPr>
              <a:spLocks noChangeArrowheads="1"/>
            </p:cNvSpPr>
            <p:nvPr/>
          </p:nvSpPr>
          <p:spPr bwMode="auto">
            <a:xfrm>
              <a:off x="11269615" y="4349163"/>
              <a:ext cx="904875" cy="879475"/>
            </a:xfrm>
            <a:custGeom>
              <a:avLst/>
              <a:gdLst>
                <a:gd name="T0" fmla="*/ 252974 w 634"/>
                <a:gd name="T1" fmla="*/ 271589 h 619"/>
                <a:gd name="T2" fmla="*/ 252974 w 634"/>
                <a:gd name="T3" fmla="*/ 271589 h 619"/>
                <a:gd name="T4" fmla="*/ 231535 w 634"/>
                <a:gd name="T5" fmla="*/ 291496 h 619"/>
                <a:gd name="T6" fmla="*/ 231535 w 634"/>
                <a:gd name="T7" fmla="*/ 585836 h 619"/>
                <a:gd name="T8" fmla="*/ 252974 w 634"/>
                <a:gd name="T9" fmla="*/ 605743 h 619"/>
                <a:gd name="T10" fmla="*/ 295851 w 634"/>
                <a:gd name="T11" fmla="*/ 585836 h 619"/>
                <a:gd name="T12" fmla="*/ 295851 w 634"/>
                <a:gd name="T13" fmla="*/ 291496 h 619"/>
                <a:gd name="T14" fmla="*/ 252974 w 634"/>
                <a:gd name="T15" fmla="*/ 271589 h 619"/>
                <a:gd name="T16" fmla="*/ 484509 w 634"/>
                <a:gd name="T17" fmla="*/ 355483 h 619"/>
                <a:gd name="T18" fmla="*/ 484509 w 634"/>
                <a:gd name="T19" fmla="*/ 355483 h 619"/>
                <a:gd name="T20" fmla="*/ 463071 w 634"/>
                <a:gd name="T21" fmla="*/ 375390 h 619"/>
                <a:gd name="T22" fmla="*/ 463071 w 634"/>
                <a:gd name="T23" fmla="*/ 543178 h 619"/>
                <a:gd name="T24" fmla="*/ 484509 w 634"/>
                <a:gd name="T25" fmla="*/ 585836 h 619"/>
                <a:gd name="T26" fmla="*/ 505948 w 634"/>
                <a:gd name="T27" fmla="*/ 543178 h 619"/>
                <a:gd name="T28" fmla="*/ 505948 w 634"/>
                <a:gd name="T29" fmla="*/ 375390 h 619"/>
                <a:gd name="T30" fmla="*/ 484509 w 634"/>
                <a:gd name="T31" fmla="*/ 355483 h 619"/>
                <a:gd name="T32" fmla="*/ 673167 w 634"/>
                <a:gd name="T33" fmla="*/ 0 h 619"/>
                <a:gd name="T34" fmla="*/ 673167 w 634"/>
                <a:gd name="T35" fmla="*/ 0 h 619"/>
                <a:gd name="T36" fmla="*/ 463071 w 634"/>
                <a:gd name="T37" fmla="*/ 166366 h 619"/>
                <a:gd name="T38" fmla="*/ 231535 w 634"/>
                <a:gd name="T39" fmla="*/ 82472 h 619"/>
                <a:gd name="T40" fmla="*/ 0 w 634"/>
                <a:gd name="T41" fmla="*/ 209024 h 619"/>
                <a:gd name="T42" fmla="*/ 0 w 634"/>
                <a:gd name="T43" fmla="*/ 878754 h 619"/>
                <a:gd name="T44" fmla="*/ 231535 w 634"/>
                <a:gd name="T45" fmla="*/ 753624 h 619"/>
                <a:gd name="T46" fmla="*/ 463071 w 634"/>
                <a:gd name="T47" fmla="*/ 836096 h 619"/>
                <a:gd name="T48" fmla="*/ 673167 w 634"/>
                <a:gd name="T49" fmla="*/ 669730 h 619"/>
                <a:gd name="T50" fmla="*/ 904703 w 634"/>
                <a:gd name="T51" fmla="*/ 836096 h 619"/>
                <a:gd name="T52" fmla="*/ 904703 w 634"/>
                <a:gd name="T53" fmla="*/ 166366 h 619"/>
                <a:gd name="T54" fmla="*/ 673167 w 634"/>
                <a:gd name="T55" fmla="*/ 0 h 619"/>
                <a:gd name="T56" fmla="*/ 841817 w 634"/>
                <a:gd name="T57" fmla="*/ 732295 h 619"/>
                <a:gd name="T58" fmla="*/ 841817 w 634"/>
                <a:gd name="T59" fmla="*/ 732295 h 619"/>
                <a:gd name="T60" fmla="*/ 673167 w 634"/>
                <a:gd name="T61" fmla="*/ 605743 h 619"/>
                <a:gd name="T62" fmla="*/ 463071 w 634"/>
                <a:gd name="T63" fmla="*/ 773531 h 619"/>
                <a:gd name="T64" fmla="*/ 231535 w 634"/>
                <a:gd name="T65" fmla="*/ 689637 h 619"/>
                <a:gd name="T66" fmla="*/ 62886 w 634"/>
                <a:gd name="T67" fmla="*/ 794860 h 619"/>
                <a:gd name="T68" fmla="*/ 62886 w 634"/>
                <a:gd name="T69" fmla="*/ 230353 h 619"/>
                <a:gd name="T70" fmla="*/ 231535 w 634"/>
                <a:gd name="T71" fmla="*/ 125130 h 619"/>
                <a:gd name="T72" fmla="*/ 463071 w 634"/>
                <a:gd name="T73" fmla="*/ 209024 h 619"/>
                <a:gd name="T74" fmla="*/ 673167 w 634"/>
                <a:gd name="T75" fmla="*/ 41236 h 619"/>
                <a:gd name="T76" fmla="*/ 841817 w 634"/>
                <a:gd name="T77" fmla="*/ 166366 h 619"/>
                <a:gd name="T78" fmla="*/ 841817 w 634"/>
                <a:gd name="T79" fmla="*/ 732295 h 619"/>
                <a:gd name="T80" fmla="*/ 673167 w 634"/>
                <a:gd name="T81" fmla="*/ 459284 h 619"/>
                <a:gd name="T82" fmla="*/ 673167 w 634"/>
                <a:gd name="T83" fmla="*/ 459284 h 619"/>
                <a:gd name="T84" fmla="*/ 716044 w 634"/>
                <a:gd name="T85" fmla="*/ 501942 h 619"/>
                <a:gd name="T86" fmla="*/ 737483 w 634"/>
                <a:gd name="T87" fmla="*/ 459284 h 619"/>
                <a:gd name="T88" fmla="*/ 737483 w 634"/>
                <a:gd name="T89" fmla="*/ 250260 h 619"/>
                <a:gd name="T90" fmla="*/ 716044 w 634"/>
                <a:gd name="T91" fmla="*/ 209024 h 619"/>
                <a:gd name="T92" fmla="*/ 673167 w 634"/>
                <a:gd name="T93" fmla="*/ 250260 h 619"/>
                <a:gd name="T94" fmla="*/ 673167 w 634"/>
                <a:gd name="T95" fmla="*/ 459284 h 619"/>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634" h="619">
                  <a:moveTo>
                    <a:pt x="177" y="191"/>
                  </a:moveTo>
                  <a:lnTo>
                    <a:pt x="177" y="191"/>
                  </a:lnTo>
                  <a:lnTo>
                    <a:pt x="162" y="205"/>
                  </a:lnTo>
                  <a:cubicBezTo>
                    <a:pt x="162" y="412"/>
                    <a:pt x="162" y="412"/>
                    <a:pt x="162" y="412"/>
                  </a:cubicBezTo>
                  <a:lnTo>
                    <a:pt x="177" y="426"/>
                  </a:lnTo>
                  <a:cubicBezTo>
                    <a:pt x="192" y="426"/>
                    <a:pt x="207" y="412"/>
                    <a:pt x="207" y="412"/>
                  </a:cubicBezTo>
                  <a:cubicBezTo>
                    <a:pt x="207" y="205"/>
                    <a:pt x="207" y="205"/>
                    <a:pt x="207" y="205"/>
                  </a:cubicBezTo>
                  <a:cubicBezTo>
                    <a:pt x="207" y="205"/>
                    <a:pt x="192" y="191"/>
                    <a:pt x="177" y="191"/>
                  </a:cubicBezTo>
                  <a:close/>
                  <a:moveTo>
                    <a:pt x="339" y="250"/>
                  </a:moveTo>
                  <a:lnTo>
                    <a:pt x="339" y="250"/>
                  </a:lnTo>
                  <a:cubicBezTo>
                    <a:pt x="324" y="250"/>
                    <a:pt x="324" y="264"/>
                    <a:pt x="324" y="264"/>
                  </a:cubicBezTo>
                  <a:cubicBezTo>
                    <a:pt x="324" y="382"/>
                    <a:pt x="324" y="382"/>
                    <a:pt x="324" y="382"/>
                  </a:cubicBezTo>
                  <a:cubicBezTo>
                    <a:pt x="324" y="397"/>
                    <a:pt x="324" y="412"/>
                    <a:pt x="339" y="412"/>
                  </a:cubicBezTo>
                  <a:cubicBezTo>
                    <a:pt x="354" y="412"/>
                    <a:pt x="354" y="397"/>
                    <a:pt x="354" y="382"/>
                  </a:cubicBezTo>
                  <a:cubicBezTo>
                    <a:pt x="354" y="264"/>
                    <a:pt x="354" y="264"/>
                    <a:pt x="354" y="264"/>
                  </a:cubicBezTo>
                  <a:cubicBezTo>
                    <a:pt x="354" y="264"/>
                    <a:pt x="354" y="250"/>
                    <a:pt x="339" y="250"/>
                  </a:cubicBezTo>
                  <a:close/>
                  <a:moveTo>
                    <a:pt x="471" y="0"/>
                  </a:moveTo>
                  <a:lnTo>
                    <a:pt x="471" y="0"/>
                  </a:lnTo>
                  <a:cubicBezTo>
                    <a:pt x="324" y="117"/>
                    <a:pt x="324" y="117"/>
                    <a:pt x="324" y="117"/>
                  </a:cubicBezTo>
                  <a:cubicBezTo>
                    <a:pt x="162" y="58"/>
                    <a:pt x="162" y="58"/>
                    <a:pt x="162" y="58"/>
                  </a:cubicBezTo>
                  <a:cubicBezTo>
                    <a:pt x="0" y="147"/>
                    <a:pt x="0" y="147"/>
                    <a:pt x="0" y="147"/>
                  </a:cubicBezTo>
                  <a:cubicBezTo>
                    <a:pt x="0" y="618"/>
                    <a:pt x="0" y="618"/>
                    <a:pt x="0" y="618"/>
                  </a:cubicBezTo>
                  <a:cubicBezTo>
                    <a:pt x="162" y="530"/>
                    <a:pt x="162" y="530"/>
                    <a:pt x="162" y="530"/>
                  </a:cubicBezTo>
                  <a:cubicBezTo>
                    <a:pt x="324" y="588"/>
                    <a:pt x="324" y="588"/>
                    <a:pt x="324" y="588"/>
                  </a:cubicBezTo>
                  <a:cubicBezTo>
                    <a:pt x="471" y="471"/>
                    <a:pt x="471" y="471"/>
                    <a:pt x="471" y="471"/>
                  </a:cubicBezTo>
                  <a:cubicBezTo>
                    <a:pt x="633" y="588"/>
                    <a:pt x="633" y="588"/>
                    <a:pt x="633" y="588"/>
                  </a:cubicBezTo>
                  <a:cubicBezTo>
                    <a:pt x="633" y="117"/>
                    <a:pt x="633" y="117"/>
                    <a:pt x="633" y="117"/>
                  </a:cubicBezTo>
                  <a:lnTo>
                    <a:pt x="471" y="0"/>
                  </a:lnTo>
                  <a:close/>
                  <a:moveTo>
                    <a:pt x="589" y="515"/>
                  </a:moveTo>
                  <a:lnTo>
                    <a:pt x="589" y="515"/>
                  </a:lnTo>
                  <a:cubicBezTo>
                    <a:pt x="471" y="426"/>
                    <a:pt x="471" y="426"/>
                    <a:pt x="471" y="426"/>
                  </a:cubicBezTo>
                  <a:cubicBezTo>
                    <a:pt x="324" y="544"/>
                    <a:pt x="324" y="544"/>
                    <a:pt x="324" y="544"/>
                  </a:cubicBezTo>
                  <a:cubicBezTo>
                    <a:pt x="162" y="485"/>
                    <a:pt x="162" y="485"/>
                    <a:pt x="162" y="485"/>
                  </a:cubicBezTo>
                  <a:cubicBezTo>
                    <a:pt x="44" y="559"/>
                    <a:pt x="44" y="559"/>
                    <a:pt x="44" y="559"/>
                  </a:cubicBezTo>
                  <a:cubicBezTo>
                    <a:pt x="44" y="162"/>
                    <a:pt x="44" y="162"/>
                    <a:pt x="44" y="162"/>
                  </a:cubicBezTo>
                  <a:cubicBezTo>
                    <a:pt x="162" y="88"/>
                    <a:pt x="162" y="88"/>
                    <a:pt x="162" y="88"/>
                  </a:cubicBezTo>
                  <a:cubicBezTo>
                    <a:pt x="324" y="147"/>
                    <a:pt x="324" y="147"/>
                    <a:pt x="324" y="147"/>
                  </a:cubicBezTo>
                  <a:cubicBezTo>
                    <a:pt x="471" y="29"/>
                    <a:pt x="471" y="29"/>
                    <a:pt x="471" y="29"/>
                  </a:cubicBezTo>
                  <a:cubicBezTo>
                    <a:pt x="589" y="117"/>
                    <a:pt x="589" y="117"/>
                    <a:pt x="589" y="117"/>
                  </a:cubicBezTo>
                  <a:lnTo>
                    <a:pt x="589" y="515"/>
                  </a:lnTo>
                  <a:close/>
                  <a:moveTo>
                    <a:pt x="471" y="323"/>
                  </a:moveTo>
                  <a:lnTo>
                    <a:pt x="471" y="323"/>
                  </a:lnTo>
                  <a:cubicBezTo>
                    <a:pt x="471" y="338"/>
                    <a:pt x="486" y="353"/>
                    <a:pt x="501" y="353"/>
                  </a:cubicBezTo>
                  <a:cubicBezTo>
                    <a:pt x="501" y="353"/>
                    <a:pt x="516" y="338"/>
                    <a:pt x="516" y="323"/>
                  </a:cubicBezTo>
                  <a:cubicBezTo>
                    <a:pt x="516" y="176"/>
                    <a:pt x="516" y="176"/>
                    <a:pt x="516" y="176"/>
                  </a:cubicBezTo>
                  <a:cubicBezTo>
                    <a:pt x="516" y="162"/>
                    <a:pt x="501" y="147"/>
                    <a:pt x="501" y="147"/>
                  </a:cubicBezTo>
                  <a:cubicBezTo>
                    <a:pt x="486" y="147"/>
                    <a:pt x="471" y="162"/>
                    <a:pt x="471" y="176"/>
                  </a:cubicBezTo>
                  <a:lnTo>
                    <a:pt x="471" y="32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p>
          </p:txBody>
        </p:sp>
      </p:grpSp>
      <p:grpSp>
        <p:nvGrpSpPr>
          <p:cNvPr id="22" name="组合 21"/>
          <p:cNvGrpSpPr/>
          <p:nvPr/>
        </p:nvGrpSpPr>
        <p:grpSpPr>
          <a:xfrm>
            <a:off x="9178296" y="5579749"/>
            <a:ext cx="1721006" cy="1480948"/>
            <a:chOff x="13114290" y="7990888"/>
            <a:chExt cx="2459037" cy="2120900"/>
          </a:xfrm>
        </p:grpSpPr>
        <p:sp>
          <p:nvSpPr>
            <p:cNvPr id="9" name="Hexagon 198"/>
            <p:cNvSpPr/>
            <p:nvPr/>
          </p:nvSpPr>
          <p:spPr>
            <a:xfrm>
              <a:off x="13114290" y="7990888"/>
              <a:ext cx="2459037" cy="2120900"/>
            </a:xfrm>
            <a:prstGeom prst="hexago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anchor="ctr"/>
            <a:lstStyle/>
            <a:p>
              <a:pPr algn="ctr"/>
              <a:endParaRPr lang="zh-CN" altLang="zh-CN" sz="5900">
                <a:solidFill>
                  <a:srgbClr val="FFFFFF"/>
                </a:solidFill>
                <a:ea typeface="MS PGothic" pitchFamily="34" charset="-128"/>
              </a:endParaRPr>
            </a:p>
          </p:txBody>
        </p:sp>
        <p:sp>
          <p:nvSpPr>
            <p:cNvPr id="38" name="Freeform 139"/>
            <p:cNvSpPr>
              <a:spLocks noChangeArrowheads="1"/>
            </p:cNvSpPr>
            <p:nvPr/>
          </p:nvSpPr>
          <p:spPr bwMode="auto">
            <a:xfrm>
              <a:off x="13928677" y="8619538"/>
              <a:ext cx="987425" cy="849312"/>
            </a:xfrm>
            <a:custGeom>
              <a:avLst/>
              <a:gdLst>
                <a:gd name="T0" fmla="*/ 917358 w 634"/>
                <a:gd name="T1" fmla="*/ 367693 h 546"/>
                <a:gd name="T2" fmla="*/ 917358 w 634"/>
                <a:gd name="T3" fmla="*/ 367693 h 546"/>
                <a:gd name="T4" fmla="*/ 733575 w 634"/>
                <a:gd name="T5" fmla="*/ 481428 h 546"/>
                <a:gd name="T6" fmla="*/ 688408 w 634"/>
                <a:gd name="T7" fmla="*/ 389505 h 546"/>
                <a:gd name="T8" fmla="*/ 803662 w 634"/>
                <a:gd name="T9" fmla="*/ 207217 h 546"/>
                <a:gd name="T10" fmla="*/ 596516 w 634"/>
                <a:gd name="T11" fmla="*/ 0 h 546"/>
                <a:gd name="T12" fmla="*/ 367566 w 634"/>
                <a:gd name="T13" fmla="*/ 207217 h 546"/>
                <a:gd name="T14" fmla="*/ 436096 w 634"/>
                <a:gd name="T15" fmla="*/ 367693 h 546"/>
                <a:gd name="T16" fmla="*/ 322399 w 634"/>
                <a:gd name="T17" fmla="*/ 367693 h 546"/>
                <a:gd name="T18" fmla="*/ 367566 w 634"/>
                <a:gd name="T19" fmla="*/ 252399 h 546"/>
                <a:gd name="T20" fmla="*/ 183783 w 634"/>
                <a:gd name="T21" fmla="*/ 68553 h 546"/>
                <a:gd name="T22" fmla="*/ 0 w 634"/>
                <a:gd name="T23" fmla="*/ 252399 h 546"/>
                <a:gd name="T24" fmla="*/ 68529 w 634"/>
                <a:gd name="T25" fmla="*/ 389505 h 546"/>
                <a:gd name="T26" fmla="*/ 0 w 634"/>
                <a:gd name="T27" fmla="*/ 481428 h 546"/>
                <a:gd name="T28" fmla="*/ 0 w 634"/>
                <a:gd name="T29" fmla="*/ 733827 h 546"/>
                <a:gd name="T30" fmla="*/ 138616 w 634"/>
                <a:gd name="T31" fmla="*/ 849121 h 546"/>
                <a:gd name="T32" fmla="*/ 619879 w 634"/>
                <a:gd name="T33" fmla="*/ 849121 h 546"/>
                <a:gd name="T34" fmla="*/ 733575 w 634"/>
                <a:gd name="T35" fmla="*/ 733827 h 546"/>
                <a:gd name="T36" fmla="*/ 733575 w 634"/>
                <a:gd name="T37" fmla="*/ 712015 h 546"/>
                <a:gd name="T38" fmla="*/ 917358 w 634"/>
                <a:gd name="T39" fmla="*/ 849121 h 546"/>
                <a:gd name="T40" fmla="*/ 985888 w 634"/>
                <a:gd name="T41" fmla="*/ 803938 h 546"/>
                <a:gd name="T42" fmla="*/ 985888 w 634"/>
                <a:gd name="T43" fmla="*/ 436246 h 546"/>
                <a:gd name="T44" fmla="*/ 917358 w 634"/>
                <a:gd name="T45" fmla="*/ 367693 h 546"/>
                <a:gd name="T46" fmla="*/ 68529 w 634"/>
                <a:gd name="T47" fmla="*/ 252399 h 546"/>
                <a:gd name="T48" fmla="*/ 68529 w 634"/>
                <a:gd name="T49" fmla="*/ 252399 h 546"/>
                <a:gd name="T50" fmla="*/ 183783 w 634"/>
                <a:gd name="T51" fmla="*/ 115293 h 546"/>
                <a:gd name="T52" fmla="*/ 322399 w 634"/>
                <a:gd name="T53" fmla="*/ 252399 h 546"/>
                <a:gd name="T54" fmla="*/ 183783 w 634"/>
                <a:gd name="T55" fmla="*/ 367693 h 546"/>
                <a:gd name="T56" fmla="*/ 68529 w 634"/>
                <a:gd name="T57" fmla="*/ 252399 h 546"/>
                <a:gd name="T58" fmla="*/ 688408 w 634"/>
                <a:gd name="T59" fmla="*/ 733827 h 546"/>
                <a:gd name="T60" fmla="*/ 688408 w 634"/>
                <a:gd name="T61" fmla="*/ 733827 h 546"/>
                <a:gd name="T62" fmla="*/ 619879 w 634"/>
                <a:gd name="T63" fmla="*/ 803938 h 546"/>
                <a:gd name="T64" fmla="*/ 138616 w 634"/>
                <a:gd name="T65" fmla="*/ 803938 h 546"/>
                <a:gd name="T66" fmla="*/ 68529 w 634"/>
                <a:gd name="T67" fmla="*/ 733827 h 546"/>
                <a:gd name="T68" fmla="*/ 68529 w 634"/>
                <a:gd name="T69" fmla="*/ 481428 h 546"/>
                <a:gd name="T70" fmla="*/ 138616 w 634"/>
                <a:gd name="T71" fmla="*/ 436246 h 546"/>
                <a:gd name="T72" fmla="*/ 619879 w 634"/>
                <a:gd name="T73" fmla="*/ 436246 h 546"/>
                <a:gd name="T74" fmla="*/ 688408 w 634"/>
                <a:gd name="T75" fmla="*/ 481428 h 546"/>
                <a:gd name="T76" fmla="*/ 688408 w 634"/>
                <a:gd name="T77" fmla="*/ 733827 h 546"/>
                <a:gd name="T78" fmla="*/ 596516 w 634"/>
                <a:gd name="T79" fmla="*/ 367693 h 546"/>
                <a:gd name="T80" fmla="*/ 596516 w 634"/>
                <a:gd name="T81" fmla="*/ 367693 h 546"/>
                <a:gd name="T82" fmla="*/ 436096 w 634"/>
                <a:gd name="T83" fmla="*/ 207217 h 546"/>
                <a:gd name="T84" fmla="*/ 596516 w 634"/>
                <a:gd name="T85" fmla="*/ 68553 h 546"/>
                <a:gd name="T86" fmla="*/ 733575 w 634"/>
                <a:gd name="T87" fmla="*/ 207217 h 546"/>
                <a:gd name="T88" fmla="*/ 596516 w 634"/>
                <a:gd name="T89" fmla="*/ 367693 h 546"/>
                <a:gd name="T90" fmla="*/ 917358 w 634"/>
                <a:gd name="T91" fmla="*/ 803938 h 546"/>
                <a:gd name="T92" fmla="*/ 917358 w 634"/>
                <a:gd name="T93" fmla="*/ 803938 h 546"/>
                <a:gd name="T94" fmla="*/ 733575 w 634"/>
                <a:gd name="T95" fmla="*/ 641904 h 546"/>
                <a:gd name="T96" fmla="*/ 733575 w 634"/>
                <a:gd name="T97" fmla="*/ 551539 h 546"/>
                <a:gd name="T98" fmla="*/ 917358 w 634"/>
                <a:gd name="T99" fmla="*/ 436246 h 546"/>
                <a:gd name="T100" fmla="*/ 917358 w 634"/>
                <a:gd name="T101" fmla="*/ 803938 h 54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634" h="546">
                  <a:moveTo>
                    <a:pt x="589" y="236"/>
                  </a:moveTo>
                  <a:lnTo>
                    <a:pt x="589" y="236"/>
                  </a:lnTo>
                  <a:cubicBezTo>
                    <a:pt x="471" y="309"/>
                    <a:pt x="471" y="309"/>
                    <a:pt x="471" y="309"/>
                  </a:cubicBezTo>
                  <a:cubicBezTo>
                    <a:pt x="471" y="295"/>
                    <a:pt x="471" y="265"/>
                    <a:pt x="442" y="250"/>
                  </a:cubicBezTo>
                  <a:cubicBezTo>
                    <a:pt x="486" y="236"/>
                    <a:pt x="516" y="191"/>
                    <a:pt x="516" y="133"/>
                  </a:cubicBezTo>
                  <a:cubicBezTo>
                    <a:pt x="516" y="59"/>
                    <a:pt x="457" y="0"/>
                    <a:pt x="383" y="0"/>
                  </a:cubicBezTo>
                  <a:cubicBezTo>
                    <a:pt x="310" y="0"/>
                    <a:pt x="236" y="59"/>
                    <a:pt x="236" y="133"/>
                  </a:cubicBezTo>
                  <a:cubicBezTo>
                    <a:pt x="236" y="177"/>
                    <a:pt x="251" y="207"/>
                    <a:pt x="280" y="236"/>
                  </a:cubicBezTo>
                  <a:cubicBezTo>
                    <a:pt x="207" y="236"/>
                    <a:pt x="207" y="236"/>
                    <a:pt x="207" y="236"/>
                  </a:cubicBezTo>
                  <a:cubicBezTo>
                    <a:pt x="236" y="221"/>
                    <a:pt x="236" y="191"/>
                    <a:pt x="236" y="162"/>
                  </a:cubicBezTo>
                  <a:cubicBezTo>
                    <a:pt x="236" y="89"/>
                    <a:pt x="192" y="44"/>
                    <a:pt x="118" y="44"/>
                  </a:cubicBezTo>
                  <a:cubicBezTo>
                    <a:pt x="59" y="44"/>
                    <a:pt x="0" y="89"/>
                    <a:pt x="0" y="162"/>
                  </a:cubicBezTo>
                  <a:cubicBezTo>
                    <a:pt x="0" y="191"/>
                    <a:pt x="15" y="221"/>
                    <a:pt x="44" y="250"/>
                  </a:cubicBezTo>
                  <a:cubicBezTo>
                    <a:pt x="15" y="265"/>
                    <a:pt x="0" y="280"/>
                    <a:pt x="0" y="309"/>
                  </a:cubicBezTo>
                  <a:cubicBezTo>
                    <a:pt x="0" y="471"/>
                    <a:pt x="0" y="471"/>
                    <a:pt x="0" y="471"/>
                  </a:cubicBezTo>
                  <a:cubicBezTo>
                    <a:pt x="0" y="516"/>
                    <a:pt x="44" y="545"/>
                    <a:pt x="89" y="545"/>
                  </a:cubicBezTo>
                  <a:cubicBezTo>
                    <a:pt x="398" y="545"/>
                    <a:pt x="398" y="545"/>
                    <a:pt x="398" y="545"/>
                  </a:cubicBezTo>
                  <a:cubicBezTo>
                    <a:pt x="442" y="545"/>
                    <a:pt x="471" y="516"/>
                    <a:pt x="471" y="471"/>
                  </a:cubicBezTo>
                  <a:cubicBezTo>
                    <a:pt x="471" y="457"/>
                    <a:pt x="471" y="457"/>
                    <a:pt x="471" y="457"/>
                  </a:cubicBezTo>
                  <a:cubicBezTo>
                    <a:pt x="589" y="545"/>
                    <a:pt x="589" y="545"/>
                    <a:pt x="589" y="545"/>
                  </a:cubicBezTo>
                  <a:cubicBezTo>
                    <a:pt x="619" y="545"/>
                    <a:pt x="633" y="530"/>
                    <a:pt x="633" y="516"/>
                  </a:cubicBezTo>
                  <a:cubicBezTo>
                    <a:pt x="633" y="280"/>
                    <a:pt x="633" y="280"/>
                    <a:pt x="633" y="280"/>
                  </a:cubicBezTo>
                  <a:cubicBezTo>
                    <a:pt x="633" y="250"/>
                    <a:pt x="619" y="236"/>
                    <a:pt x="589" y="236"/>
                  </a:cubicBezTo>
                  <a:close/>
                  <a:moveTo>
                    <a:pt x="44" y="162"/>
                  </a:moveTo>
                  <a:lnTo>
                    <a:pt x="44" y="162"/>
                  </a:lnTo>
                  <a:cubicBezTo>
                    <a:pt x="44" y="118"/>
                    <a:pt x="74" y="74"/>
                    <a:pt x="118" y="74"/>
                  </a:cubicBezTo>
                  <a:cubicBezTo>
                    <a:pt x="162" y="74"/>
                    <a:pt x="207" y="118"/>
                    <a:pt x="207" y="162"/>
                  </a:cubicBezTo>
                  <a:cubicBezTo>
                    <a:pt x="207" y="207"/>
                    <a:pt x="162" y="236"/>
                    <a:pt x="118" y="236"/>
                  </a:cubicBezTo>
                  <a:cubicBezTo>
                    <a:pt x="74" y="236"/>
                    <a:pt x="44" y="207"/>
                    <a:pt x="44" y="162"/>
                  </a:cubicBezTo>
                  <a:close/>
                  <a:moveTo>
                    <a:pt x="442" y="471"/>
                  </a:moveTo>
                  <a:lnTo>
                    <a:pt x="442" y="471"/>
                  </a:lnTo>
                  <a:cubicBezTo>
                    <a:pt x="442" y="486"/>
                    <a:pt x="412" y="516"/>
                    <a:pt x="398" y="516"/>
                  </a:cubicBezTo>
                  <a:cubicBezTo>
                    <a:pt x="89" y="516"/>
                    <a:pt x="89" y="516"/>
                    <a:pt x="89" y="516"/>
                  </a:cubicBezTo>
                  <a:cubicBezTo>
                    <a:pt x="59" y="516"/>
                    <a:pt x="44" y="486"/>
                    <a:pt x="44" y="471"/>
                  </a:cubicBezTo>
                  <a:cubicBezTo>
                    <a:pt x="44" y="309"/>
                    <a:pt x="44" y="309"/>
                    <a:pt x="44" y="309"/>
                  </a:cubicBezTo>
                  <a:cubicBezTo>
                    <a:pt x="44" y="295"/>
                    <a:pt x="59" y="280"/>
                    <a:pt x="89" y="280"/>
                  </a:cubicBezTo>
                  <a:cubicBezTo>
                    <a:pt x="398" y="280"/>
                    <a:pt x="398" y="280"/>
                    <a:pt x="398" y="280"/>
                  </a:cubicBezTo>
                  <a:cubicBezTo>
                    <a:pt x="412" y="280"/>
                    <a:pt x="442" y="295"/>
                    <a:pt x="442" y="309"/>
                  </a:cubicBezTo>
                  <a:lnTo>
                    <a:pt x="442" y="471"/>
                  </a:lnTo>
                  <a:close/>
                  <a:moveTo>
                    <a:pt x="383" y="236"/>
                  </a:moveTo>
                  <a:lnTo>
                    <a:pt x="383" y="236"/>
                  </a:lnTo>
                  <a:cubicBezTo>
                    <a:pt x="324" y="236"/>
                    <a:pt x="280" y="191"/>
                    <a:pt x="280" y="133"/>
                  </a:cubicBezTo>
                  <a:cubicBezTo>
                    <a:pt x="280" y="89"/>
                    <a:pt x="324" y="44"/>
                    <a:pt x="383" y="44"/>
                  </a:cubicBezTo>
                  <a:cubicBezTo>
                    <a:pt x="427" y="44"/>
                    <a:pt x="471" y="89"/>
                    <a:pt x="471" y="133"/>
                  </a:cubicBezTo>
                  <a:cubicBezTo>
                    <a:pt x="471" y="191"/>
                    <a:pt x="427" y="236"/>
                    <a:pt x="383" y="236"/>
                  </a:cubicBezTo>
                  <a:close/>
                  <a:moveTo>
                    <a:pt x="589" y="516"/>
                  </a:moveTo>
                  <a:lnTo>
                    <a:pt x="589" y="516"/>
                  </a:lnTo>
                  <a:cubicBezTo>
                    <a:pt x="471" y="412"/>
                    <a:pt x="471" y="412"/>
                    <a:pt x="471" y="412"/>
                  </a:cubicBezTo>
                  <a:cubicBezTo>
                    <a:pt x="471" y="398"/>
                    <a:pt x="471" y="368"/>
                    <a:pt x="471" y="354"/>
                  </a:cubicBezTo>
                  <a:cubicBezTo>
                    <a:pt x="589" y="280"/>
                    <a:pt x="589" y="280"/>
                    <a:pt x="589" y="280"/>
                  </a:cubicBezTo>
                  <a:cubicBezTo>
                    <a:pt x="589" y="309"/>
                    <a:pt x="589" y="501"/>
                    <a:pt x="589" y="516"/>
                  </a:cubicBezTo>
                  <a:close/>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endParaRPr lang="zh-CN" altLang="en-US"/>
            </a:p>
          </p:txBody>
        </p:sp>
      </p:grpSp>
      <p:grpSp>
        <p:nvGrpSpPr>
          <p:cNvPr id="26" name="组合 25"/>
          <p:cNvGrpSpPr/>
          <p:nvPr/>
        </p:nvGrpSpPr>
        <p:grpSpPr>
          <a:xfrm>
            <a:off x="2265384" y="2088545"/>
            <a:ext cx="5228570" cy="1242720"/>
            <a:chOff x="3236865" y="2991053"/>
            <a:chExt cx="7470775" cy="1779727"/>
          </a:xfrm>
        </p:grpSpPr>
        <p:grpSp>
          <p:nvGrpSpPr>
            <p:cNvPr id="10" name="Group 73"/>
            <p:cNvGrpSpPr>
              <a:grpSpLocks/>
            </p:cNvGrpSpPr>
            <p:nvPr/>
          </p:nvGrpSpPr>
          <p:grpSpPr bwMode="auto">
            <a:xfrm>
              <a:off x="8226377" y="3668125"/>
              <a:ext cx="2481263" cy="577850"/>
              <a:chOff x="2901397" y="1460250"/>
              <a:chExt cx="930338" cy="220268"/>
            </a:xfrm>
          </p:grpSpPr>
          <p:cxnSp>
            <p:nvCxnSpPr>
              <p:cNvPr id="11" name="Straight Connector 240"/>
              <p:cNvCxnSpPr/>
              <p:nvPr/>
            </p:nvCxnSpPr>
            <p:spPr>
              <a:xfrm flipH="1" flipV="1">
                <a:off x="3592454" y="1460250"/>
                <a:ext cx="239281" cy="220268"/>
              </a:xfrm>
              <a:prstGeom prst="line">
                <a:avLst/>
              </a:prstGeom>
              <a:ln w="12700">
                <a:solidFill>
                  <a:schemeClr val="accent2"/>
                </a:solidFill>
                <a:prstDash val="solid"/>
              </a:ln>
            </p:spPr>
            <p:style>
              <a:lnRef idx="1">
                <a:schemeClr val="accent1"/>
              </a:lnRef>
              <a:fillRef idx="0">
                <a:schemeClr val="accent1"/>
              </a:fillRef>
              <a:effectRef idx="0">
                <a:schemeClr val="accent1"/>
              </a:effectRef>
              <a:fontRef idx="minor">
                <a:schemeClr val="tx1"/>
              </a:fontRef>
            </p:style>
          </p:cxnSp>
          <p:cxnSp>
            <p:nvCxnSpPr>
              <p:cNvPr id="12" name="Straight Connector 241"/>
              <p:cNvCxnSpPr/>
              <p:nvPr/>
            </p:nvCxnSpPr>
            <p:spPr>
              <a:xfrm flipH="1">
                <a:off x="2901397" y="1463881"/>
                <a:ext cx="691057" cy="0"/>
              </a:xfrm>
              <a:prstGeom prst="line">
                <a:avLst/>
              </a:prstGeom>
              <a:ln w="12700">
                <a:solidFill>
                  <a:schemeClr val="accent2"/>
                </a:solidFill>
                <a:prstDash val="solid"/>
              </a:ln>
            </p:spPr>
            <p:style>
              <a:lnRef idx="1">
                <a:schemeClr val="accent1"/>
              </a:lnRef>
              <a:fillRef idx="0">
                <a:schemeClr val="accent1"/>
              </a:fillRef>
              <a:effectRef idx="0">
                <a:schemeClr val="accent1"/>
              </a:effectRef>
              <a:fontRef idx="minor">
                <a:schemeClr val="tx1"/>
              </a:fontRef>
            </p:style>
          </p:cxnSp>
        </p:grpSp>
        <p:sp>
          <p:nvSpPr>
            <p:cNvPr id="39" name="TextBox 62"/>
            <p:cNvSpPr txBox="1">
              <a:spLocks noChangeArrowheads="1"/>
            </p:cNvSpPr>
            <p:nvPr/>
          </p:nvSpPr>
          <p:spPr bwMode="auto">
            <a:xfrm>
              <a:off x="3236865" y="3629228"/>
              <a:ext cx="4579937" cy="1141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19419" tIns="109710" rIns="219419" bIns="109710">
              <a:spAutoFit/>
            </a:bodyPr>
            <a:lstStyle>
              <a:lvl1pPr>
                <a:defRPr sz="3600">
                  <a:solidFill>
                    <a:schemeClr val="tx1"/>
                  </a:solidFill>
                  <a:latin typeface="Lato Light" pitchFamily="34" charset="0"/>
                  <a:ea typeface="MS PGothic" pitchFamily="34" charset="-128"/>
                </a:defRPr>
              </a:lvl1pPr>
              <a:lvl2pPr marL="742950" indent="-285750">
                <a:defRPr sz="3600">
                  <a:solidFill>
                    <a:schemeClr val="tx1"/>
                  </a:solidFill>
                  <a:latin typeface="Lato Light" pitchFamily="34" charset="0"/>
                  <a:ea typeface="MS PGothic" pitchFamily="34" charset="-128"/>
                </a:defRPr>
              </a:lvl2pPr>
              <a:lvl3pPr marL="1143000" indent="-228600">
                <a:defRPr sz="3600">
                  <a:solidFill>
                    <a:schemeClr val="tx1"/>
                  </a:solidFill>
                  <a:latin typeface="Lato Light" pitchFamily="34" charset="0"/>
                  <a:ea typeface="MS PGothic" pitchFamily="34" charset="-128"/>
                </a:defRPr>
              </a:lvl3pPr>
              <a:lvl4pPr marL="1600200" indent="-228600">
                <a:defRPr sz="3600">
                  <a:solidFill>
                    <a:schemeClr val="tx1"/>
                  </a:solidFill>
                  <a:latin typeface="Lato Light" pitchFamily="34" charset="0"/>
                  <a:ea typeface="MS PGothic" pitchFamily="34" charset="-128"/>
                </a:defRPr>
              </a:lvl4pPr>
              <a:lvl5pPr marL="2057400" indent="-228600">
                <a:defRPr sz="3600">
                  <a:solidFill>
                    <a:schemeClr val="tx1"/>
                  </a:solidFill>
                  <a:latin typeface="Lato Light" pitchFamily="34" charset="0"/>
                  <a:ea typeface="MS PGothic" pitchFamily="34" charset="-128"/>
                </a:defRPr>
              </a:lvl5pPr>
              <a:lvl6pPr marL="2514600" indent="-228600" defTabSz="1827213" fontAlgn="base">
                <a:spcBef>
                  <a:spcPct val="0"/>
                </a:spcBef>
                <a:spcAft>
                  <a:spcPct val="0"/>
                </a:spcAft>
                <a:defRPr sz="3600">
                  <a:solidFill>
                    <a:schemeClr val="tx1"/>
                  </a:solidFill>
                  <a:latin typeface="Lato Light" pitchFamily="34" charset="0"/>
                  <a:ea typeface="MS PGothic" pitchFamily="34" charset="-128"/>
                </a:defRPr>
              </a:lvl6pPr>
              <a:lvl7pPr marL="2971800" indent="-228600" defTabSz="1827213" fontAlgn="base">
                <a:spcBef>
                  <a:spcPct val="0"/>
                </a:spcBef>
                <a:spcAft>
                  <a:spcPct val="0"/>
                </a:spcAft>
                <a:defRPr sz="3600">
                  <a:solidFill>
                    <a:schemeClr val="tx1"/>
                  </a:solidFill>
                  <a:latin typeface="Lato Light" pitchFamily="34" charset="0"/>
                  <a:ea typeface="MS PGothic" pitchFamily="34" charset="-128"/>
                </a:defRPr>
              </a:lvl7pPr>
              <a:lvl8pPr marL="3429000" indent="-228600" defTabSz="1827213" fontAlgn="base">
                <a:spcBef>
                  <a:spcPct val="0"/>
                </a:spcBef>
                <a:spcAft>
                  <a:spcPct val="0"/>
                </a:spcAft>
                <a:defRPr sz="3600">
                  <a:solidFill>
                    <a:schemeClr val="tx1"/>
                  </a:solidFill>
                  <a:latin typeface="Lato Light" pitchFamily="34" charset="0"/>
                  <a:ea typeface="MS PGothic" pitchFamily="34" charset="-128"/>
                </a:defRPr>
              </a:lvl8pPr>
              <a:lvl9pPr marL="3886200" indent="-228600" defTabSz="1827213" fontAlgn="base">
                <a:spcBef>
                  <a:spcPct val="0"/>
                </a:spcBef>
                <a:spcAft>
                  <a:spcPct val="0"/>
                </a:spcAft>
                <a:defRPr sz="3600">
                  <a:solidFill>
                    <a:schemeClr val="tx1"/>
                  </a:solidFill>
                  <a:latin typeface="Lato Light" pitchFamily="34" charset="0"/>
                  <a:ea typeface="MS PGothic" pitchFamily="34" charset="-128"/>
                </a:defRPr>
              </a:lvl9pPr>
            </a:lstStyle>
            <a:p>
              <a:pPr algn="r">
                <a:lnSpc>
                  <a:spcPct val="110000"/>
                </a:lnSpc>
              </a:pPr>
              <a:r>
                <a:rPr lang="zh-CN" altLang="en-US" sz="1700" dirty="0">
                  <a:solidFill>
                    <a:schemeClr val="tx1">
                      <a:lumMod val="50000"/>
                      <a:lumOff val="50000"/>
                    </a:schemeClr>
                  </a:solidFill>
                  <a:latin typeface="微软雅黑" pitchFamily="34" charset="-122"/>
                  <a:ea typeface="微软雅黑" pitchFamily="34" charset="-122"/>
                </a:rPr>
                <a:t>输入您的内容输入您的内容输入您的内容输入您的内容</a:t>
              </a:r>
              <a:endParaRPr lang="en-US" altLang="zh-CN" sz="1700" dirty="0">
                <a:solidFill>
                  <a:schemeClr val="tx1">
                    <a:lumMod val="50000"/>
                    <a:lumOff val="50000"/>
                  </a:schemeClr>
                </a:solidFill>
                <a:latin typeface="微软雅黑" pitchFamily="34" charset="-122"/>
                <a:ea typeface="微软雅黑" pitchFamily="34" charset="-122"/>
              </a:endParaRPr>
            </a:p>
          </p:txBody>
        </p:sp>
        <p:sp>
          <p:nvSpPr>
            <p:cNvPr id="40" name="TextBox 63"/>
            <p:cNvSpPr txBox="1">
              <a:spLocks noChangeArrowheads="1"/>
            </p:cNvSpPr>
            <p:nvPr/>
          </p:nvSpPr>
          <p:spPr bwMode="auto">
            <a:xfrm>
              <a:off x="5182108" y="2991053"/>
              <a:ext cx="2577544" cy="749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82843" tIns="91422" rIns="182843" bIns="91422">
              <a:spAutoFit/>
            </a:bodyPr>
            <a:lstStyle>
              <a:lvl1pPr>
                <a:defRPr sz="3600">
                  <a:solidFill>
                    <a:schemeClr val="tx1"/>
                  </a:solidFill>
                  <a:latin typeface="Lato Light" pitchFamily="34" charset="0"/>
                  <a:ea typeface="MS PGothic" pitchFamily="34" charset="-128"/>
                </a:defRPr>
              </a:lvl1pPr>
              <a:lvl2pPr marL="742950" indent="-285750">
                <a:defRPr sz="3600">
                  <a:solidFill>
                    <a:schemeClr val="tx1"/>
                  </a:solidFill>
                  <a:latin typeface="Lato Light" pitchFamily="34" charset="0"/>
                  <a:ea typeface="MS PGothic" pitchFamily="34" charset="-128"/>
                </a:defRPr>
              </a:lvl2pPr>
              <a:lvl3pPr marL="1143000" indent="-228600">
                <a:defRPr sz="3600">
                  <a:solidFill>
                    <a:schemeClr val="tx1"/>
                  </a:solidFill>
                  <a:latin typeface="Lato Light" pitchFamily="34" charset="0"/>
                  <a:ea typeface="MS PGothic" pitchFamily="34" charset="-128"/>
                </a:defRPr>
              </a:lvl3pPr>
              <a:lvl4pPr marL="1600200" indent="-228600">
                <a:defRPr sz="3600">
                  <a:solidFill>
                    <a:schemeClr val="tx1"/>
                  </a:solidFill>
                  <a:latin typeface="Lato Light" pitchFamily="34" charset="0"/>
                  <a:ea typeface="MS PGothic" pitchFamily="34" charset="-128"/>
                </a:defRPr>
              </a:lvl4pPr>
              <a:lvl5pPr marL="2057400" indent="-228600">
                <a:defRPr sz="3600">
                  <a:solidFill>
                    <a:schemeClr val="tx1"/>
                  </a:solidFill>
                  <a:latin typeface="Lato Light" pitchFamily="34" charset="0"/>
                  <a:ea typeface="MS PGothic" pitchFamily="34" charset="-128"/>
                </a:defRPr>
              </a:lvl5pPr>
              <a:lvl6pPr marL="2514600" indent="-228600" defTabSz="1827213" fontAlgn="base">
                <a:spcBef>
                  <a:spcPct val="0"/>
                </a:spcBef>
                <a:spcAft>
                  <a:spcPct val="0"/>
                </a:spcAft>
                <a:defRPr sz="3600">
                  <a:solidFill>
                    <a:schemeClr val="tx1"/>
                  </a:solidFill>
                  <a:latin typeface="Lato Light" pitchFamily="34" charset="0"/>
                  <a:ea typeface="MS PGothic" pitchFamily="34" charset="-128"/>
                </a:defRPr>
              </a:lvl6pPr>
              <a:lvl7pPr marL="2971800" indent="-228600" defTabSz="1827213" fontAlgn="base">
                <a:spcBef>
                  <a:spcPct val="0"/>
                </a:spcBef>
                <a:spcAft>
                  <a:spcPct val="0"/>
                </a:spcAft>
                <a:defRPr sz="3600">
                  <a:solidFill>
                    <a:schemeClr val="tx1"/>
                  </a:solidFill>
                  <a:latin typeface="Lato Light" pitchFamily="34" charset="0"/>
                  <a:ea typeface="MS PGothic" pitchFamily="34" charset="-128"/>
                </a:defRPr>
              </a:lvl7pPr>
              <a:lvl8pPr marL="3429000" indent="-228600" defTabSz="1827213" fontAlgn="base">
                <a:spcBef>
                  <a:spcPct val="0"/>
                </a:spcBef>
                <a:spcAft>
                  <a:spcPct val="0"/>
                </a:spcAft>
                <a:defRPr sz="3600">
                  <a:solidFill>
                    <a:schemeClr val="tx1"/>
                  </a:solidFill>
                  <a:latin typeface="Lato Light" pitchFamily="34" charset="0"/>
                  <a:ea typeface="MS PGothic" pitchFamily="34" charset="-128"/>
                </a:defRPr>
              </a:lvl8pPr>
              <a:lvl9pPr marL="3886200" indent="-228600" defTabSz="1827213" fontAlgn="base">
                <a:spcBef>
                  <a:spcPct val="0"/>
                </a:spcBef>
                <a:spcAft>
                  <a:spcPct val="0"/>
                </a:spcAft>
                <a:defRPr sz="3600">
                  <a:solidFill>
                    <a:schemeClr val="tx1"/>
                  </a:solidFill>
                  <a:latin typeface="Lato Light" pitchFamily="34" charset="0"/>
                  <a:ea typeface="MS PGothic" pitchFamily="34" charset="-128"/>
                </a:defRPr>
              </a:lvl9pPr>
            </a:lstStyle>
            <a:p>
              <a:pPr algn="r"/>
              <a:r>
                <a:rPr lang="en-US" altLang="zh-CN" sz="2200" b="1" dirty="0">
                  <a:solidFill>
                    <a:schemeClr val="accent2"/>
                  </a:solidFill>
                  <a:latin typeface="微软雅黑" pitchFamily="34" charset="-122"/>
                  <a:ea typeface="微软雅黑" pitchFamily="34" charset="-122"/>
                </a:rPr>
                <a:t>Corporate</a:t>
              </a:r>
              <a:endParaRPr lang="id-ID" sz="2200" b="1" dirty="0">
                <a:solidFill>
                  <a:schemeClr val="accent2"/>
                </a:solidFill>
                <a:latin typeface="微软雅黑" pitchFamily="34" charset="-122"/>
                <a:ea typeface="微软雅黑" pitchFamily="34" charset="-122"/>
              </a:endParaRPr>
            </a:p>
          </p:txBody>
        </p:sp>
      </p:grpSp>
      <p:grpSp>
        <p:nvGrpSpPr>
          <p:cNvPr id="27" name="组合 26"/>
          <p:cNvGrpSpPr/>
          <p:nvPr/>
        </p:nvGrpSpPr>
        <p:grpSpPr>
          <a:xfrm>
            <a:off x="1366940" y="3975481"/>
            <a:ext cx="4103804" cy="1242720"/>
            <a:chOff x="1953134" y="5693377"/>
            <a:chExt cx="5863668" cy="1779727"/>
          </a:xfrm>
        </p:grpSpPr>
        <p:cxnSp>
          <p:nvCxnSpPr>
            <p:cNvPr id="16" name="Straight Connector 245"/>
            <p:cNvCxnSpPr/>
            <p:nvPr/>
          </p:nvCxnSpPr>
          <p:spPr>
            <a:xfrm flipH="1">
              <a:off x="6588077" y="6293850"/>
              <a:ext cx="1228725" cy="0"/>
            </a:xfrm>
            <a:prstGeom prst="line">
              <a:avLst/>
            </a:prstGeom>
            <a:ln w="12700">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41" name="TextBox 62"/>
            <p:cNvSpPr txBox="1">
              <a:spLocks noChangeArrowheads="1"/>
            </p:cNvSpPr>
            <p:nvPr/>
          </p:nvSpPr>
          <p:spPr bwMode="auto">
            <a:xfrm>
              <a:off x="1953134" y="6331552"/>
              <a:ext cx="4579936" cy="1141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19419" tIns="109710" rIns="219419" bIns="109710">
              <a:spAutoFit/>
            </a:bodyPr>
            <a:lstStyle>
              <a:lvl1pPr>
                <a:defRPr sz="3600">
                  <a:solidFill>
                    <a:schemeClr val="tx1"/>
                  </a:solidFill>
                  <a:latin typeface="Lato Light" pitchFamily="34" charset="0"/>
                  <a:ea typeface="MS PGothic" pitchFamily="34" charset="-128"/>
                </a:defRPr>
              </a:lvl1pPr>
              <a:lvl2pPr marL="742950" indent="-285750">
                <a:defRPr sz="3600">
                  <a:solidFill>
                    <a:schemeClr val="tx1"/>
                  </a:solidFill>
                  <a:latin typeface="Lato Light" pitchFamily="34" charset="0"/>
                  <a:ea typeface="MS PGothic" pitchFamily="34" charset="-128"/>
                </a:defRPr>
              </a:lvl2pPr>
              <a:lvl3pPr marL="1143000" indent="-228600">
                <a:defRPr sz="3600">
                  <a:solidFill>
                    <a:schemeClr val="tx1"/>
                  </a:solidFill>
                  <a:latin typeface="Lato Light" pitchFamily="34" charset="0"/>
                  <a:ea typeface="MS PGothic" pitchFamily="34" charset="-128"/>
                </a:defRPr>
              </a:lvl3pPr>
              <a:lvl4pPr marL="1600200" indent="-228600">
                <a:defRPr sz="3600">
                  <a:solidFill>
                    <a:schemeClr val="tx1"/>
                  </a:solidFill>
                  <a:latin typeface="Lato Light" pitchFamily="34" charset="0"/>
                  <a:ea typeface="MS PGothic" pitchFamily="34" charset="-128"/>
                </a:defRPr>
              </a:lvl4pPr>
              <a:lvl5pPr marL="2057400" indent="-228600">
                <a:defRPr sz="3600">
                  <a:solidFill>
                    <a:schemeClr val="tx1"/>
                  </a:solidFill>
                  <a:latin typeface="Lato Light" pitchFamily="34" charset="0"/>
                  <a:ea typeface="MS PGothic" pitchFamily="34" charset="-128"/>
                </a:defRPr>
              </a:lvl5pPr>
              <a:lvl6pPr marL="2514600" indent="-228600" defTabSz="1827213" fontAlgn="base">
                <a:spcBef>
                  <a:spcPct val="0"/>
                </a:spcBef>
                <a:spcAft>
                  <a:spcPct val="0"/>
                </a:spcAft>
                <a:defRPr sz="3600">
                  <a:solidFill>
                    <a:schemeClr val="tx1"/>
                  </a:solidFill>
                  <a:latin typeface="Lato Light" pitchFamily="34" charset="0"/>
                  <a:ea typeface="MS PGothic" pitchFamily="34" charset="-128"/>
                </a:defRPr>
              </a:lvl6pPr>
              <a:lvl7pPr marL="2971800" indent="-228600" defTabSz="1827213" fontAlgn="base">
                <a:spcBef>
                  <a:spcPct val="0"/>
                </a:spcBef>
                <a:spcAft>
                  <a:spcPct val="0"/>
                </a:spcAft>
                <a:defRPr sz="3600">
                  <a:solidFill>
                    <a:schemeClr val="tx1"/>
                  </a:solidFill>
                  <a:latin typeface="Lato Light" pitchFamily="34" charset="0"/>
                  <a:ea typeface="MS PGothic" pitchFamily="34" charset="-128"/>
                </a:defRPr>
              </a:lvl7pPr>
              <a:lvl8pPr marL="3429000" indent="-228600" defTabSz="1827213" fontAlgn="base">
                <a:spcBef>
                  <a:spcPct val="0"/>
                </a:spcBef>
                <a:spcAft>
                  <a:spcPct val="0"/>
                </a:spcAft>
                <a:defRPr sz="3600">
                  <a:solidFill>
                    <a:schemeClr val="tx1"/>
                  </a:solidFill>
                  <a:latin typeface="Lato Light" pitchFamily="34" charset="0"/>
                  <a:ea typeface="MS PGothic" pitchFamily="34" charset="-128"/>
                </a:defRPr>
              </a:lvl8pPr>
              <a:lvl9pPr marL="3886200" indent="-228600" defTabSz="1827213" fontAlgn="base">
                <a:spcBef>
                  <a:spcPct val="0"/>
                </a:spcBef>
                <a:spcAft>
                  <a:spcPct val="0"/>
                </a:spcAft>
                <a:defRPr sz="3600">
                  <a:solidFill>
                    <a:schemeClr val="tx1"/>
                  </a:solidFill>
                  <a:latin typeface="Lato Light" pitchFamily="34" charset="0"/>
                  <a:ea typeface="MS PGothic" pitchFamily="34" charset="-128"/>
                </a:defRPr>
              </a:lvl9pPr>
            </a:lstStyle>
            <a:p>
              <a:pPr algn="r">
                <a:lnSpc>
                  <a:spcPct val="110000"/>
                </a:lnSpc>
              </a:pPr>
              <a:r>
                <a:rPr lang="zh-CN" altLang="en-US" sz="1700" dirty="0">
                  <a:solidFill>
                    <a:schemeClr val="tx1">
                      <a:lumMod val="50000"/>
                      <a:lumOff val="50000"/>
                    </a:schemeClr>
                  </a:solidFill>
                  <a:latin typeface="微软雅黑" pitchFamily="34" charset="-122"/>
                  <a:ea typeface="微软雅黑" pitchFamily="34" charset="-122"/>
                </a:rPr>
                <a:t>输入您的内容输入您的内容输入您的内容输入您的内容</a:t>
              </a:r>
              <a:endParaRPr lang="en-US" altLang="zh-CN" sz="1700" dirty="0">
                <a:solidFill>
                  <a:schemeClr val="tx1">
                    <a:lumMod val="50000"/>
                    <a:lumOff val="50000"/>
                  </a:schemeClr>
                </a:solidFill>
                <a:latin typeface="微软雅黑" pitchFamily="34" charset="-122"/>
                <a:ea typeface="微软雅黑" pitchFamily="34" charset="-122"/>
              </a:endParaRPr>
            </a:p>
          </p:txBody>
        </p:sp>
        <p:sp>
          <p:nvSpPr>
            <p:cNvPr id="42" name="TextBox 63"/>
            <p:cNvSpPr txBox="1">
              <a:spLocks noChangeArrowheads="1"/>
            </p:cNvSpPr>
            <p:nvPr/>
          </p:nvSpPr>
          <p:spPr bwMode="auto">
            <a:xfrm>
              <a:off x="3898377" y="5693377"/>
              <a:ext cx="2577544" cy="749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82843" tIns="91422" rIns="182843" bIns="91422">
              <a:spAutoFit/>
            </a:bodyPr>
            <a:lstStyle>
              <a:lvl1pPr>
                <a:defRPr sz="3600">
                  <a:solidFill>
                    <a:schemeClr val="tx1"/>
                  </a:solidFill>
                  <a:latin typeface="Lato Light" pitchFamily="34" charset="0"/>
                  <a:ea typeface="MS PGothic" pitchFamily="34" charset="-128"/>
                </a:defRPr>
              </a:lvl1pPr>
              <a:lvl2pPr marL="742950" indent="-285750">
                <a:defRPr sz="3600">
                  <a:solidFill>
                    <a:schemeClr val="tx1"/>
                  </a:solidFill>
                  <a:latin typeface="Lato Light" pitchFamily="34" charset="0"/>
                  <a:ea typeface="MS PGothic" pitchFamily="34" charset="-128"/>
                </a:defRPr>
              </a:lvl2pPr>
              <a:lvl3pPr marL="1143000" indent="-228600">
                <a:defRPr sz="3600">
                  <a:solidFill>
                    <a:schemeClr val="tx1"/>
                  </a:solidFill>
                  <a:latin typeface="Lato Light" pitchFamily="34" charset="0"/>
                  <a:ea typeface="MS PGothic" pitchFamily="34" charset="-128"/>
                </a:defRPr>
              </a:lvl3pPr>
              <a:lvl4pPr marL="1600200" indent="-228600">
                <a:defRPr sz="3600">
                  <a:solidFill>
                    <a:schemeClr val="tx1"/>
                  </a:solidFill>
                  <a:latin typeface="Lato Light" pitchFamily="34" charset="0"/>
                  <a:ea typeface="MS PGothic" pitchFamily="34" charset="-128"/>
                </a:defRPr>
              </a:lvl4pPr>
              <a:lvl5pPr marL="2057400" indent="-228600">
                <a:defRPr sz="3600">
                  <a:solidFill>
                    <a:schemeClr val="tx1"/>
                  </a:solidFill>
                  <a:latin typeface="Lato Light" pitchFamily="34" charset="0"/>
                  <a:ea typeface="MS PGothic" pitchFamily="34" charset="-128"/>
                </a:defRPr>
              </a:lvl5pPr>
              <a:lvl6pPr marL="2514600" indent="-228600" defTabSz="1827213" fontAlgn="base">
                <a:spcBef>
                  <a:spcPct val="0"/>
                </a:spcBef>
                <a:spcAft>
                  <a:spcPct val="0"/>
                </a:spcAft>
                <a:defRPr sz="3600">
                  <a:solidFill>
                    <a:schemeClr val="tx1"/>
                  </a:solidFill>
                  <a:latin typeface="Lato Light" pitchFamily="34" charset="0"/>
                  <a:ea typeface="MS PGothic" pitchFamily="34" charset="-128"/>
                </a:defRPr>
              </a:lvl6pPr>
              <a:lvl7pPr marL="2971800" indent="-228600" defTabSz="1827213" fontAlgn="base">
                <a:spcBef>
                  <a:spcPct val="0"/>
                </a:spcBef>
                <a:spcAft>
                  <a:spcPct val="0"/>
                </a:spcAft>
                <a:defRPr sz="3600">
                  <a:solidFill>
                    <a:schemeClr val="tx1"/>
                  </a:solidFill>
                  <a:latin typeface="Lato Light" pitchFamily="34" charset="0"/>
                  <a:ea typeface="MS PGothic" pitchFamily="34" charset="-128"/>
                </a:defRPr>
              </a:lvl7pPr>
              <a:lvl8pPr marL="3429000" indent="-228600" defTabSz="1827213" fontAlgn="base">
                <a:spcBef>
                  <a:spcPct val="0"/>
                </a:spcBef>
                <a:spcAft>
                  <a:spcPct val="0"/>
                </a:spcAft>
                <a:defRPr sz="3600">
                  <a:solidFill>
                    <a:schemeClr val="tx1"/>
                  </a:solidFill>
                  <a:latin typeface="Lato Light" pitchFamily="34" charset="0"/>
                  <a:ea typeface="MS PGothic" pitchFamily="34" charset="-128"/>
                </a:defRPr>
              </a:lvl8pPr>
              <a:lvl9pPr marL="3886200" indent="-228600" defTabSz="1827213" fontAlgn="base">
                <a:spcBef>
                  <a:spcPct val="0"/>
                </a:spcBef>
                <a:spcAft>
                  <a:spcPct val="0"/>
                </a:spcAft>
                <a:defRPr sz="3600">
                  <a:solidFill>
                    <a:schemeClr val="tx1"/>
                  </a:solidFill>
                  <a:latin typeface="Lato Light" pitchFamily="34" charset="0"/>
                  <a:ea typeface="MS PGothic" pitchFamily="34" charset="-128"/>
                </a:defRPr>
              </a:lvl9pPr>
            </a:lstStyle>
            <a:p>
              <a:pPr algn="r"/>
              <a:r>
                <a:rPr lang="en-US" altLang="zh-CN" sz="2200" b="1" dirty="0">
                  <a:solidFill>
                    <a:schemeClr val="accent1"/>
                  </a:solidFill>
                  <a:latin typeface="微软雅黑" pitchFamily="34" charset="-122"/>
                  <a:ea typeface="微软雅黑" pitchFamily="34" charset="-122"/>
                </a:rPr>
                <a:t>Corporate</a:t>
              </a:r>
              <a:endParaRPr lang="id-ID" sz="2200" b="1" dirty="0">
                <a:solidFill>
                  <a:schemeClr val="accent1"/>
                </a:solidFill>
                <a:latin typeface="微软雅黑" pitchFamily="34" charset="-122"/>
                <a:ea typeface="微软雅黑" pitchFamily="34" charset="-122"/>
              </a:endParaRPr>
            </a:p>
          </p:txBody>
        </p:sp>
      </p:grpSp>
      <p:grpSp>
        <p:nvGrpSpPr>
          <p:cNvPr id="28" name="组合 27"/>
          <p:cNvGrpSpPr/>
          <p:nvPr/>
        </p:nvGrpSpPr>
        <p:grpSpPr>
          <a:xfrm>
            <a:off x="1286944" y="5976591"/>
            <a:ext cx="4183800" cy="1242720"/>
            <a:chOff x="1838833" y="8559213"/>
            <a:chExt cx="5977969" cy="1779727"/>
          </a:xfrm>
        </p:grpSpPr>
        <p:cxnSp>
          <p:nvCxnSpPr>
            <p:cNvPr id="18" name="Straight Connector 254"/>
            <p:cNvCxnSpPr/>
            <p:nvPr/>
          </p:nvCxnSpPr>
          <p:spPr>
            <a:xfrm flipH="1">
              <a:off x="6588077" y="9037050"/>
              <a:ext cx="1228725" cy="0"/>
            </a:xfrm>
            <a:prstGeom prst="line">
              <a:avLst/>
            </a:prstGeom>
            <a:ln w="12700">
              <a:solidFill>
                <a:schemeClr val="accent6"/>
              </a:solidFill>
              <a:prstDash val="solid"/>
            </a:ln>
          </p:spPr>
          <p:style>
            <a:lnRef idx="1">
              <a:schemeClr val="accent1"/>
            </a:lnRef>
            <a:fillRef idx="0">
              <a:schemeClr val="accent1"/>
            </a:fillRef>
            <a:effectRef idx="0">
              <a:schemeClr val="accent1"/>
            </a:effectRef>
            <a:fontRef idx="minor">
              <a:schemeClr val="tx1"/>
            </a:fontRef>
          </p:style>
        </p:cxnSp>
        <p:sp>
          <p:nvSpPr>
            <p:cNvPr id="43" name="TextBox 62"/>
            <p:cNvSpPr txBox="1">
              <a:spLocks noChangeArrowheads="1"/>
            </p:cNvSpPr>
            <p:nvPr/>
          </p:nvSpPr>
          <p:spPr bwMode="auto">
            <a:xfrm>
              <a:off x="1838833" y="9197388"/>
              <a:ext cx="4579938" cy="1141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19419" tIns="109710" rIns="219419" bIns="109710">
              <a:spAutoFit/>
            </a:bodyPr>
            <a:lstStyle>
              <a:lvl1pPr>
                <a:defRPr sz="3600">
                  <a:solidFill>
                    <a:schemeClr val="tx1"/>
                  </a:solidFill>
                  <a:latin typeface="Lato Light" pitchFamily="34" charset="0"/>
                  <a:ea typeface="MS PGothic" pitchFamily="34" charset="-128"/>
                </a:defRPr>
              </a:lvl1pPr>
              <a:lvl2pPr marL="742950" indent="-285750">
                <a:defRPr sz="3600">
                  <a:solidFill>
                    <a:schemeClr val="tx1"/>
                  </a:solidFill>
                  <a:latin typeface="Lato Light" pitchFamily="34" charset="0"/>
                  <a:ea typeface="MS PGothic" pitchFamily="34" charset="-128"/>
                </a:defRPr>
              </a:lvl2pPr>
              <a:lvl3pPr marL="1143000" indent="-228600">
                <a:defRPr sz="3600">
                  <a:solidFill>
                    <a:schemeClr val="tx1"/>
                  </a:solidFill>
                  <a:latin typeface="Lato Light" pitchFamily="34" charset="0"/>
                  <a:ea typeface="MS PGothic" pitchFamily="34" charset="-128"/>
                </a:defRPr>
              </a:lvl3pPr>
              <a:lvl4pPr marL="1600200" indent="-228600">
                <a:defRPr sz="3600">
                  <a:solidFill>
                    <a:schemeClr val="tx1"/>
                  </a:solidFill>
                  <a:latin typeface="Lato Light" pitchFamily="34" charset="0"/>
                  <a:ea typeface="MS PGothic" pitchFamily="34" charset="-128"/>
                </a:defRPr>
              </a:lvl4pPr>
              <a:lvl5pPr marL="2057400" indent="-228600">
                <a:defRPr sz="3600">
                  <a:solidFill>
                    <a:schemeClr val="tx1"/>
                  </a:solidFill>
                  <a:latin typeface="Lato Light" pitchFamily="34" charset="0"/>
                  <a:ea typeface="MS PGothic" pitchFamily="34" charset="-128"/>
                </a:defRPr>
              </a:lvl5pPr>
              <a:lvl6pPr marL="2514600" indent="-228600" defTabSz="1827213" fontAlgn="base">
                <a:spcBef>
                  <a:spcPct val="0"/>
                </a:spcBef>
                <a:spcAft>
                  <a:spcPct val="0"/>
                </a:spcAft>
                <a:defRPr sz="3600">
                  <a:solidFill>
                    <a:schemeClr val="tx1"/>
                  </a:solidFill>
                  <a:latin typeface="Lato Light" pitchFamily="34" charset="0"/>
                  <a:ea typeface="MS PGothic" pitchFamily="34" charset="-128"/>
                </a:defRPr>
              </a:lvl6pPr>
              <a:lvl7pPr marL="2971800" indent="-228600" defTabSz="1827213" fontAlgn="base">
                <a:spcBef>
                  <a:spcPct val="0"/>
                </a:spcBef>
                <a:spcAft>
                  <a:spcPct val="0"/>
                </a:spcAft>
                <a:defRPr sz="3600">
                  <a:solidFill>
                    <a:schemeClr val="tx1"/>
                  </a:solidFill>
                  <a:latin typeface="Lato Light" pitchFamily="34" charset="0"/>
                  <a:ea typeface="MS PGothic" pitchFamily="34" charset="-128"/>
                </a:defRPr>
              </a:lvl7pPr>
              <a:lvl8pPr marL="3429000" indent="-228600" defTabSz="1827213" fontAlgn="base">
                <a:spcBef>
                  <a:spcPct val="0"/>
                </a:spcBef>
                <a:spcAft>
                  <a:spcPct val="0"/>
                </a:spcAft>
                <a:defRPr sz="3600">
                  <a:solidFill>
                    <a:schemeClr val="tx1"/>
                  </a:solidFill>
                  <a:latin typeface="Lato Light" pitchFamily="34" charset="0"/>
                  <a:ea typeface="MS PGothic" pitchFamily="34" charset="-128"/>
                </a:defRPr>
              </a:lvl8pPr>
              <a:lvl9pPr marL="3886200" indent="-228600" defTabSz="1827213" fontAlgn="base">
                <a:spcBef>
                  <a:spcPct val="0"/>
                </a:spcBef>
                <a:spcAft>
                  <a:spcPct val="0"/>
                </a:spcAft>
                <a:defRPr sz="3600">
                  <a:solidFill>
                    <a:schemeClr val="tx1"/>
                  </a:solidFill>
                  <a:latin typeface="Lato Light" pitchFamily="34" charset="0"/>
                  <a:ea typeface="MS PGothic" pitchFamily="34" charset="-128"/>
                </a:defRPr>
              </a:lvl9pPr>
            </a:lstStyle>
            <a:p>
              <a:pPr algn="r">
                <a:lnSpc>
                  <a:spcPct val="110000"/>
                </a:lnSpc>
              </a:pPr>
              <a:r>
                <a:rPr lang="zh-CN" altLang="en-US" sz="1700" dirty="0">
                  <a:solidFill>
                    <a:schemeClr val="tx1">
                      <a:lumMod val="50000"/>
                      <a:lumOff val="50000"/>
                    </a:schemeClr>
                  </a:solidFill>
                  <a:latin typeface="微软雅黑" pitchFamily="34" charset="-122"/>
                  <a:ea typeface="微软雅黑" pitchFamily="34" charset="-122"/>
                </a:rPr>
                <a:t>输入您的内容输入您的内容输入您的内容输入您的内容</a:t>
              </a:r>
              <a:endParaRPr lang="en-US" altLang="zh-CN" sz="1700" dirty="0">
                <a:solidFill>
                  <a:schemeClr val="tx1">
                    <a:lumMod val="50000"/>
                    <a:lumOff val="50000"/>
                  </a:schemeClr>
                </a:solidFill>
                <a:latin typeface="微软雅黑" pitchFamily="34" charset="-122"/>
                <a:ea typeface="微软雅黑" pitchFamily="34" charset="-122"/>
              </a:endParaRPr>
            </a:p>
          </p:txBody>
        </p:sp>
        <p:sp>
          <p:nvSpPr>
            <p:cNvPr id="44" name="TextBox 63"/>
            <p:cNvSpPr txBox="1">
              <a:spLocks noChangeArrowheads="1"/>
            </p:cNvSpPr>
            <p:nvPr/>
          </p:nvSpPr>
          <p:spPr bwMode="auto">
            <a:xfrm>
              <a:off x="3784076" y="8559213"/>
              <a:ext cx="2577544" cy="749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82843" tIns="91422" rIns="182843" bIns="91422">
              <a:spAutoFit/>
            </a:bodyPr>
            <a:lstStyle>
              <a:lvl1pPr>
                <a:defRPr sz="3600">
                  <a:solidFill>
                    <a:schemeClr val="tx1"/>
                  </a:solidFill>
                  <a:latin typeface="Lato Light" pitchFamily="34" charset="0"/>
                  <a:ea typeface="MS PGothic" pitchFamily="34" charset="-128"/>
                </a:defRPr>
              </a:lvl1pPr>
              <a:lvl2pPr marL="742950" indent="-285750">
                <a:defRPr sz="3600">
                  <a:solidFill>
                    <a:schemeClr val="tx1"/>
                  </a:solidFill>
                  <a:latin typeface="Lato Light" pitchFamily="34" charset="0"/>
                  <a:ea typeface="MS PGothic" pitchFamily="34" charset="-128"/>
                </a:defRPr>
              </a:lvl2pPr>
              <a:lvl3pPr marL="1143000" indent="-228600">
                <a:defRPr sz="3600">
                  <a:solidFill>
                    <a:schemeClr val="tx1"/>
                  </a:solidFill>
                  <a:latin typeface="Lato Light" pitchFamily="34" charset="0"/>
                  <a:ea typeface="MS PGothic" pitchFamily="34" charset="-128"/>
                </a:defRPr>
              </a:lvl3pPr>
              <a:lvl4pPr marL="1600200" indent="-228600">
                <a:defRPr sz="3600">
                  <a:solidFill>
                    <a:schemeClr val="tx1"/>
                  </a:solidFill>
                  <a:latin typeface="Lato Light" pitchFamily="34" charset="0"/>
                  <a:ea typeface="MS PGothic" pitchFamily="34" charset="-128"/>
                </a:defRPr>
              </a:lvl4pPr>
              <a:lvl5pPr marL="2057400" indent="-228600">
                <a:defRPr sz="3600">
                  <a:solidFill>
                    <a:schemeClr val="tx1"/>
                  </a:solidFill>
                  <a:latin typeface="Lato Light" pitchFamily="34" charset="0"/>
                  <a:ea typeface="MS PGothic" pitchFamily="34" charset="-128"/>
                </a:defRPr>
              </a:lvl5pPr>
              <a:lvl6pPr marL="2514600" indent="-228600" defTabSz="1827213" fontAlgn="base">
                <a:spcBef>
                  <a:spcPct val="0"/>
                </a:spcBef>
                <a:spcAft>
                  <a:spcPct val="0"/>
                </a:spcAft>
                <a:defRPr sz="3600">
                  <a:solidFill>
                    <a:schemeClr val="tx1"/>
                  </a:solidFill>
                  <a:latin typeface="Lato Light" pitchFamily="34" charset="0"/>
                  <a:ea typeface="MS PGothic" pitchFamily="34" charset="-128"/>
                </a:defRPr>
              </a:lvl6pPr>
              <a:lvl7pPr marL="2971800" indent="-228600" defTabSz="1827213" fontAlgn="base">
                <a:spcBef>
                  <a:spcPct val="0"/>
                </a:spcBef>
                <a:spcAft>
                  <a:spcPct val="0"/>
                </a:spcAft>
                <a:defRPr sz="3600">
                  <a:solidFill>
                    <a:schemeClr val="tx1"/>
                  </a:solidFill>
                  <a:latin typeface="Lato Light" pitchFamily="34" charset="0"/>
                  <a:ea typeface="MS PGothic" pitchFamily="34" charset="-128"/>
                </a:defRPr>
              </a:lvl7pPr>
              <a:lvl8pPr marL="3429000" indent="-228600" defTabSz="1827213" fontAlgn="base">
                <a:spcBef>
                  <a:spcPct val="0"/>
                </a:spcBef>
                <a:spcAft>
                  <a:spcPct val="0"/>
                </a:spcAft>
                <a:defRPr sz="3600">
                  <a:solidFill>
                    <a:schemeClr val="tx1"/>
                  </a:solidFill>
                  <a:latin typeface="Lato Light" pitchFamily="34" charset="0"/>
                  <a:ea typeface="MS PGothic" pitchFamily="34" charset="-128"/>
                </a:defRPr>
              </a:lvl8pPr>
              <a:lvl9pPr marL="3886200" indent="-228600" defTabSz="1827213" fontAlgn="base">
                <a:spcBef>
                  <a:spcPct val="0"/>
                </a:spcBef>
                <a:spcAft>
                  <a:spcPct val="0"/>
                </a:spcAft>
                <a:defRPr sz="3600">
                  <a:solidFill>
                    <a:schemeClr val="tx1"/>
                  </a:solidFill>
                  <a:latin typeface="Lato Light" pitchFamily="34" charset="0"/>
                  <a:ea typeface="MS PGothic" pitchFamily="34" charset="-128"/>
                </a:defRPr>
              </a:lvl9pPr>
            </a:lstStyle>
            <a:p>
              <a:pPr algn="r"/>
              <a:r>
                <a:rPr lang="en-US" altLang="zh-CN" sz="2200" b="1" dirty="0">
                  <a:solidFill>
                    <a:schemeClr val="accent6"/>
                  </a:solidFill>
                  <a:latin typeface="微软雅黑" pitchFamily="34" charset="-122"/>
                  <a:ea typeface="微软雅黑" pitchFamily="34" charset="-122"/>
                </a:rPr>
                <a:t>Corporate</a:t>
              </a:r>
              <a:endParaRPr lang="id-ID" sz="2200" b="1" dirty="0">
                <a:solidFill>
                  <a:schemeClr val="accent6"/>
                </a:solidFill>
                <a:latin typeface="微软雅黑" pitchFamily="34" charset="-122"/>
                <a:ea typeface="微软雅黑" pitchFamily="34" charset="-122"/>
              </a:endParaRPr>
            </a:p>
          </p:txBody>
        </p:sp>
      </p:grpSp>
      <p:grpSp>
        <p:nvGrpSpPr>
          <p:cNvPr id="29" name="组合 28"/>
          <p:cNvGrpSpPr/>
          <p:nvPr/>
        </p:nvGrpSpPr>
        <p:grpSpPr>
          <a:xfrm>
            <a:off x="10944855" y="3502706"/>
            <a:ext cx="4071973" cy="1242720"/>
            <a:chOff x="15638415" y="5016305"/>
            <a:chExt cx="5818187" cy="1779727"/>
          </a:xfrm>
        </p:grpSpPr>
        <p:cxnSp>
          <p:nvCxnSpPr>
            <p:cNvPr id="17" name="Straight Connector 247"/>
            <p:cNvCxnSpPr/>
            <p:nvPr/>
          </p:nvCxnSpPr>
          <p:spPr>
            <a:xfrm flipH="1">
              <a:off x="15638415" y="6279563"/>
              <a:ext cx="1227137" cy="0"/>
            </a:xfrm>
            <a:prstGeom prst="line">
              <a:avLst/>
            </a:prstGeom>
            <a:ln w="12700">
              <a:solidFill>
                <a:schemeClr val="accent3"/>
              </a:solidFill>
              <a:prstDash val="solid"/>
            </a:ln>
          </p:spPr>
          <p:style>
            <a:lnRef idx="1">
              <a:schemeClr val="accent1"/>
            </a:lnRef>
            <a:fillRef idx="0">
              <a:schemeClr val="accent1"/>
            </a:fillRef>
            <a:effectRef idx="0">
              <a:schemeClr val="accent1"/>
            </a:effectRef>
            <a:fontRef idx="minor">
              <a:schemeClr val="tx1"/>
            </a:fontRef>
          </p:style>
        </p:cxnSp>
        <p:sp>
          <p:nvSpPr>
            <p:cNvPr id="45" name="TextBox 62"/>
            <p:cNvSpPr txBox="1">
              <a:spLocks noChangeArrowheads="1"/>
            </p:cNvSpPr>
            <p:nvPr/>
          </p:nvSpPr>
          <p:spPr bwMode="auto">
            <a:xfrm>
              <a:off x="16876665" y="5654480"/>
              <a:ext cx="4579937" cy="1141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19419" tIns="109710" rIns="219419" bIns="109710">
              <a:spAutoFit/>
            </a:bodyPr>
            <a:lstStyle>
              <a:lvl1pPr>
                <a:defRPr sz="3600">
                  <a:solidFill>
                    <a:schemeClr val="tx1"/>
                  </a:solidFill>
                  <a:latin typeface="Lato Light" pitchFamily="34" charset="0"/>
                  <a:ea typeface="MS PGothic" pitchFamily="34" charset="-128"/>
                </a:defRPr>
              </a:lvl1pPr>
              <a:lvl2pPr marL="742950" indent="-285750">
                <a:defRPr sz="3600">
                  <a:solidFill>
                    <a:schemeClr val="tx1"/>
                  </a:solidFill>
                  <a:latin typeface="Lato Light" pitchFamily="34" charset="0"/>
                  <a:ea typeface="MS PGothic" pitchFamily="34" charset="-128"/>
                </a:defRPr>
              </a:lvl2pPr>
              <a:lvl3pPr marL="1143000" indent="-228600">
                <a:defRPr sz="3600">
                  <a:solidFill>
                    <a:schemeClr val="tx1"/>
                  </a:solidFill>
                  <a:latin typeface="Lato Light" pitchFamily="34" charset="0"/>
                  <a:ea typeface="MS PGothic" pitchFamily="34" charset="-128"/>
                </a:defRPr>
              </a:lvl3pPr>
              <a:lvl4pPr marL="1600200" indent="-228600">
                <a:defRPr sz="3600">
                  <a:solidFill>
                    <a:schemeClr val="tx1"/>
                  </a:solidFill>
                  <a:latin typeface="Lato Light" pitchFamily="34" charset="0"/>
                  <a:ea typeface="MS PGothic" pitchFamily="34" charset="-128"/>
                </a:defRPr>
              </a:lvl4pPr>
              <a:lvl5pPr marL="2057400" indent="-228600">
                <a:defRPr sz="3600">
                  <a:solidFill>
                    <a:schemeClr val="tx1"/>
                  </a:solidFill>
                  <a:latin typeface="Lato Light" pitchFamily="34" charset="0"/>
                  <a:ea typeface="MS PGothic" pitchFamily="34" charset="-128"/>
                </a:defRPr>
              </a:lvl5pPr>
              <a:lvl6pPr marL="2514600" indent="-228600" defTabSz="1827213" fontAlgn="base">
                <a:spcBef>
                  <a:spcPct val="0"/>
                </a:spcBef>
                <a:spcAft>
                  <a:spcPct val="0"/>
                </a:spcAft>
                <a:defRPr sz="3600">
                  <a:solidFill>
                    <a:schemeClr val="tx1"/>
                  </a:solidFill>
                  <a:latin typeface="Lato Light" pitchFamily="34" charset="0"/>
                  <a:ea typeface="MS PGothic" pitchFamily="34" charset="-128"/>
                </a:defRPr>
              </a:lvl6pPr>
              <a:lvl7pPr marL="2971800" indent="-228600" defTabSz="1827213" fontAlgn="base">
                <a:spcBef>
                  <a:spcPct val="0"/>
                </a:spcBef>
                <a:spcAft>
                  <a:spcPct val="0"/>
                </a:spcAft>
                <a:defRPr sz="3600">
                  <a:solidFill>
                    <a:schemeClr val="tx1"/>
                  </a:solidFill>
                  <a:latin typeface="Lato Light" pitchFamily="34" charset="0"/>
                  <a:ea typeface="MS PGothic" pitchFamily="34" charset="-128"/>
                </a:defRPr>
              </a:lvl7pPr>
              <a:lvl8pPr marL="3429000" indent="-228600" defTabSz="1827213" fontAlgn="base">
                <a:spcBef>
                  <a:spcPct val="0"/>
                </a:spcBef>
                <a:spcAft>
                  <a:spcPct val="0"/>
                </a:spcAft>
                <a:defRPr sz="3600">
                  <a:solidFill>
                    <a:schemeClr val="tx1"/>
                  </a:solidFill>
                  <a:latin typeface="Lato Light" pitchFamily="34" charset="0"/>
                  <a:ea typeface="MS PGothic" pitchFamily="34" charset="-128"/>
                </a:defRPr>
              </a:lvl8pPr>
              <a:lvl9pPr marL="3886200" indent="-228600" defTabSz="1827213" fontAlgn="base">
                <a:spcBef>
                  <a:spcPct val="0"/>
                </a:spcBef>
                <a:spcAft>
                  <a:spcPct val="0"/>
                </a:spcAft>
                <a:defRPr sz="3600">
                  <a:solidFill>
                    <a:schemeClr val="tx1"/>
                  </a:solidFill>
                  <a:latin typeface="Lato Light" pitchFamily="34" charset="0"/>
                  <a:ea typeface="MS PGothic" pitchFamily="34" charset="-128"/>
                </a:defRPr>
              </a:lvl9pPr>
            </a:lstStyle>
            <a:p>
              <a:pPr algn="l">
                <a:lnSpc>
                  <a:spcPct val="110000"/>
                </a:lnSpc>
              </a:pPr>
              <a:r>
                <a:rPr lang="zh-CN" altLang="en-US" sz="1700" dirty="0">
                  <a:solidFill>
                    <a:schemeClr val="tx1">
                      <a:lumMod val="50000"/>
                      <a:lumOff val="50000"/>
                    </a:schemeClr>
                  </a:solidFill>
                  <a:latin typeface="微软雅黑" pitchFamily="34" charset="-122"/>
                  <a:ea typeface="微软雅黑" pitchFamily="34" charset="-122"/>
                </a:rPr>
                <a:t>输入您的内容输入您的内容输入您的内容输入您的内容</a:t>
              </a:r>
              <a:endParaRPr lang="en-US" altLang="zh-CN" sz="1700" dirty="0">
                <a:solidFill>
                  <a:schemeClr val="tx1">
                    <a:lumMod val="50000"/>
                    <a:lumOff val="50000"/>
                  </a:schemeClr>
                </a:solidFill>
                <a:latin typeface="微软雅黑" pitchFamily="34" charset="-122"/>
                <a:ea typeface="微软雅黑" pitchFamily="34" charset="-122"/>
              </a:endParaRPr>
            </a:p>
          </p:txBody>
        </p:sp>
        <p:sp>
          <p:nvSpPr>
            <p:cNvPr id="46" name="TextBox 63"/>
            <p:cNvSpPr txBox="1">
              <a:spLocks noChangeArrowheads="1"/>
            </p:cNvSpPr>
            <p:nvPr/>
          </p:nvSpPr>
          <p:spPr bwMode="auto">
            <a:xfrm>
              <a:off x="16970647" y="5016305"/>
              <a:ext cx="2577544" cy="749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82843" tIns="91422" rIns="182843" bIns="91422">
              <a:spAutoFit/>
            </a:bodyPr>
            <a:lstStyle>
              <a:lvl1pPr>
                <a:defRPr sz="3600">
                  <a:solidFill>
                    <a:schemeClr val="tx1"/>
                  </a:solidFill>
                  <a:latin typeface="Lato Light" pitchFamily="34" charset="0"/>
                  <a:ea typeface="MS PGothic" pitchFamily="34" charset="-128"/>
                </a:defRPr>
              </a:lvl1pPr>
              <a:lvl2pPr marL="742950" indent="-285750">
                <a:defRPr sz="3600">
                  <a:solidFill>
                    <a:schemeClr val="tx1"/>
                  </a:solidFill>
                  <a:latin typeface="Lato Light" pitchFamily="34" charset="0"/>
                  <a:ea typeface="MS PGothic" pitchFamily="34" charset="-128"/>
                </a:defRPr>
              </a:lvl2pPr>
              <a:lvl3pPr marL="1143000" indent="-228600">
                <a:defRPr sz="3600">
                  <a:solidFill>
                    <a:schemeClr val="tx1"/>
                  </a:solidFill>
                  <a:latin typeface="Lato Light" pitchFamily="34" charset="0"/>
                  <a:ea typeface="MS PGothic" pitchFamily="34" charset="-128"/>
                </a:defRPr>
              </a:lvl3pPr>
              <a:lvl4pPr marL="1600200" indent="-228600">
                <a:defRPr sz="3600">
                  <a:solidFill>
                    <a:schemeClr val="tx1"/>
                  </a:solidFill>
                  <a:latin typeface="Lato Light" pitchFamily="34" charset="0"/>
                  <a:ea typeface="MS PGothic" pitchFamily="34" charset="-128"/>
                </a:defRPr>
              </a:lvl4pPr>
              <a:lvl5pPr marL="2057400" indent="-228600">
                <a:defRPr sz="3600">
                  <a:solidFill>
                    <a:schemeClr val="tx1"/>
                  </a:solidFill>
                  <a:latin typeface="Lato Light" pitchFamily="34" charset="0"/>
                  <a:ea typeface="MS PGothic" pitchFamily="34" charset="-128"/>
                </a:defRPr>
              </a:lvl5pPr>
              <a:lvl6pPr marL="2514600" indent="-228600" defTabSz="1827213" fontAlgn="base">
                <a:spcBef>
                  <a:spcPct val="0"/>
                </a:spcBef>
                <a:spcAft>
                  <a:spcPct val="0"/>
                </a:spcAft>
                <a:defRPr sz="3600">
                  <a:solidFill>
                    <a:schemeClr val="tx1"/>
                  </a:solidFill>
                  <a:latin typeface="Lato Light" pitchFamily="34" charset="0"/>
                  <a:ea typeface="MS PGothic" pitchFamily="34" charset="-128"/>
                </a:defRPr>
              </a:lvl6pPr>
              <a:lvl7pPr marL="2971800" indent="-228600" defTabSz="1827213" fontAlgn="base">
                <a:spcBef>
                  <a:spcPct val="0"/>
                </a:spcBef>
                <a:spcAft>
                  <a:spcPct val="0"/>
                </a:spcAft>
                <a:defRPr sz="3600">
                  <a:solidFill>
                    <a:schemeClr val="tx1"/>
                  </a:solidFill>
                  <a:latin typeface="Lato Light" pitchFamily="34" charset="0"/>
                  <a:ea typeface="MS PGothic" pitchFamily="34" charset="-128"/>
                </a:defRPr>
              </a:lvl7pPr>
              <a:lvl8pPr marL="3429000" indent="-228600" defTabSz="1827213" fontAlgn="base">
                <a:spcBef>
                  <a:spcPct val="0"/>
                </a:spcBef>
                <a:spcAft>
                  <a:spcPct val="0"/>
                </a:spcAft>
                <a:defRPr sz="3600">
                  <a:solidFill>
                    <a:schemeClr val="tx1"/>
                  </a:solidFill>
                  <a:latin typeface="Lato Light" pitchFamily="34" charset="0"/>
                  <a:ea typeface="MS PGothic" pitchFamily="34" charset="-128"/>
                </a:defRPr>
              </a:lvl8pPr>
              <a:lvl9pPr marL="3886200" indent="-228600" defTabSz="1827213" fontAlgn="base">
                <a:spcBef>
                  <a:spcPct val="0"/>
                </a:spcBef>
                <a:spcAft>
                  <a:spcPct val="0"/>
                </a:spcAft>
                <a:defRPr sz="3600">
                  <a:solidFill>
                    <a:schemeClr val="tx1"/>
                  </a:solidFill>
                  <a:latin typeface="Lato Light" pitchFamily="34" charset="0"/>
                  <a:ea typeface="MS PGothic" pitchFamily="34" charset="-128"/>
                </a:defRPr>
              </a:lvl9pPr>
            </a:lstStyle>
            <a:p>
              <a:pPr algn="l"/>
              <a:r>
                <a:rPr lang="en-US" altLang="zh-CN" sz="2200" b="1" dirty="0">
                  <a:solidFill>
                    <a:schemeClr val="accent3"/>
                  </a:solidFill>
                  <a:latin typeface="微软雅黑" pitchFamily="34" charset="-122"/>
                  <a:ea typeface="微软雅黑" pitchFamily="34" charset="-122"/>
                </a:rPr>
                <a:t>Corporate</a:t>
              </a:r>
              <a:endParaRPr lang="id-ID" sz="2200" b="1" dirty="0">
                <a:solidFill>
                  <a:schemeClr val="accent3"/>
                </a:solidFill>
                <a:latin typeface="微软雅黑" pitchFamily="34" charset="-122"/>
                <a:ea typeface="微软雅黑" pitchFamily="34" charset="-122"/>
              </a:endParaRPr>
            </a:p>
          </p:txBody>
        </p:sp>
      </p:grpSp>
      <p:grpSp>
        <p:nvGrpSpPr>
          <p:cNvPr id="30" name="组合 29"/>
          <p:cNvGrpSpPr/>
          <p:nvPr/>
        </p:nvGrpSpPr>
        <p:grpSpPr>
          <a:xfrm>
            <a:off x="10952632" y="5552590"/>
            <a:ext cx="4064196" cy="1242720"/>
            <a:chOff x="15649527" y="7951991"/>
            <a:chExt cx="5807075" cy="1779727"/>
          </a:xfrm>
        </p:grpSpPr>
        <p:cxnSp>
          <p:nvCxnSpPr>
            <p:cNvPr id="19" name="Straight Connector 255"/>
            <p:cNvCxnSpPr/>
            <p:nvPr/>
          </p:nvCxnSpPr>
          <p:spPr>
            <a:xfrm flipH="1">
              <a:off x="15649527" y="9032288"/>
              <a:ext cx="1227138" cy="0"/>
            </a:xfrm>
            <a:prstGeom prst="line">
              <a:avLst/>
            </a:prstGeom>
            <a:ln w="12700">
              <a:solidFill>
                <a:schemeClr val="accent4"/>
              </a:solidFill>
              <a:prstDash val="solid"/>
            </a:ln>
          </p:spPr>
          <p:style>
            <a:lnRef idx="1">
              <a:schemeClr val="accent1"/>
            </a:lnRef>
            <a:fillRef idx="0">
              <a:schemeClr val="accent1"/>
            </a:fillRef>
            <a:effectRef idx="0">
              <a:schemeClr val="accent1"/>
            </a:effectRef>
            <a:fontRef idx="minor">
              <a:schemeClr val="tx1"/>
            </a:fontRef>
          </p:style>
        </p:cxnSp>
        <p:sp>
          <p:nvSpPr>
            <p:cNvPr id="47" name="TextBox 62"/>
            <p:cNvSpPr txBox="1">
              <a:spLocks noChangeArrowheads="1"/>
            </p:cNvSpPr>
            <p:nvPr/>
          </p:nvSpPr>
          <p:spPr bwMode="auto">
            <a:xfrm>
              <a:off x="16876665" y="8590166"/>
              <a:ext cx="4579937" cy="1141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19419" tIns="109710" rIns="219419" bIns="109710">
              <a:spAutoFit/>
            </a:bodyPr>
            <a:lstStyle>
              <a:lvl1pPr>
                <a:defRPr sz="3600">
                  <a:solidFill>
                    <a:schemeClr val="tx1"/>
                  </a:solidFill>
                  <a:latin typeface="Lato Light" pitchFamily="34" charset="0"/>
                  <a:ea typeface="MS PGothic" pitchFamily="34" charset="-128"/>
                </a:defRPr>
              </a:lvl1pPr>
              <a:lvl2pPr marL="742950" indent="-285750">
                <a:defRPr sz="3600">
                  <a:solidFill>
                    <a:schemeClr val="tx1"/>
                  </a:solidFill>
                  <a:latin typeface="Lato Light" pitchFamily="34" charset="0"/>
                  <a:ea typeface="MS PGothic" pitchFamily="34" charset="-128"/>
                </a:defRPr>
              </a:lvl2pPr>
              <a:lvl3pPr marL="1143000" indent="-228600">
                <a:defRPr sz="3600">
                  <a:solidFill>
                    <a:schemeClr val="tx1"/>
                  </a:solidFill>
                  <a:latin typeface="Lato Light" pitchFamily="34" charset="0"/>
                  <a:ea typeface="MS PGothic" pitchFamily="34" charset="-128"/>
                </a:defRPr>
              </a:lvl3pPr>
              <a:lvl4pPr marL="1600200" indent="-228600">
                <a:defRPr sz="3600">
                  <a:solidFill>
                    <a:schemeClr val="tx1"/>
                  </a:solidFill>
                  <a:latin typeface="Lato Light" pitchFamily="34" charset="0"/>
                  <a:ea typeface="MS PGothic" pitchFamily="34" charset="-128"/>
                </a:defRPr>
              </a:lvl4pPr>
              <a:lvl5pPr marL="2057400" indent="-228600">
                <a:defRPr sz="3600">
                  <a:solidFill>
                    <a:schemeClr val="tx1"/>
                  </a:solidFill>
                  <a:latin typeface="Lato Light" pitchFamily="34" charset="0"/>
                  <a:ea typeface="MS PGothic" pitchFamily="34" charset="-128"/>
                </a:defRPr>
              </a:lvl5pPr>
              <a:lvl6pPr marL="2514600" indent="-228600" defTabSz="1827213" fontAlgn="base">
                <a:spcBef>
                  <a:spcPct val="0"/>
                </a:spcBef>
                <a:spcAft>
                  <a:spcPct val="0"/>
                </a:spcAft>
                <a:defRPr sz="3600">
                  <a:solidFill>
                    <a:schemeClr val="tx1"/>
                  </a:solidFill>
                  <a:latin typeface="Lato Light" pitchFamily="34" charset="0"/>
                  <a:ea typeface="MS PGothic" pitchFamily="34" charset="-128"/>
                </a:defRPr>
              </a:lvl6pPr>
              <a:lvl7pPr marL="2971800" indent="-228600" defTabSz="1827213" fontAlgn="base">
                <a:spcBef>
                  <a:spcPct val="0"/>
                </a:spcBef>
                <a:spcAft>
                  <a:spcPct val="0"/>
                </a:spcAft>
                <a:defRPr sz="3600">
                  <a:solidFill>
                    <a:schemeClr val="tx1"/>
                  </a:solidFill>
                  <a:latin typeface="Lato Light" pitchFamily="34" charset="0"/>
                  <a:ea typeface="MS PGothic" pitchFamily="34" charset="-128"/>
                </a:defRPr>
              </a:lvl7pPr>
              <a:lvl8pPr marL="3429000" indent="-228600" defTabSz="1827213" fontAlgn="base">
                <a:spcBef>
                  <a:spcPct val="0"/>
                </a:spcBef>
                <a:spcAft>
                  <a:spcPct val="0"/>
                </a:spcAft>
                <a:defRPr sz="3600">
                  <a:solidFill>
                    <a:schemeClr val="tx1"/>
                  </a:solidFill>
                  <a:latin typeface="Lato Light" pitchFamily="34" charset="0"/>
                  <a:ea typeface="MS PGothic" pitchFamily="34" charset="-128"/>
                </a:defRPr>
              </a:lvl8pPr>
              <a:lvl9pPr marL="3886200" indent="-228600" defTabSz="1827213" fontAlgn="base">
                <a:spcBef>
                  <a:spcPct val="0"/>
                </a:spcBef>
                <a:spcAft>
                  <a:spcPct val="0"/>
                </a:spcAft>
                <a:defRPr sz="3600">
                  <a:solidFill>
                    <a:schemeClr val="tx1"/>
                  </a:solidFill>
                  <a:latin typeface="Lato Light" pitchFamily="34" charset="0"/>
                  <a:ea typeface="MS PGothic" pitchFamily="34" charset="-128"/>
                </a:defRPr>
              </a:lvl9pPr>
            </a:lstStyle>
            <a:p>
              <a:pPr algn="l">
                <a:lnSpc>
                  <a:spcPct val="110000"/>
                </a:lnSpc>
              </a:pPr>
              <a:r>
                <a:rPr lang="zh-CN" altLang="en-US" sz="1700" dirty="0">
                  <a:solidFill>
                    <a:schemeClr val="tx1">
                      <a:lumMod val="50000"/>
                      <a:lumOff val="50000"/>
                    </a:schemeClr>
                  </a:solidFill>
                  <a:latin typeface="微软雅黑" pitchFamily="34" charset="-122"/>
                  <a:ea typeface="微软雅黑" pitchFamily="34" charset="-122"/>
                </a:rPr>
                <a:t>输入您的内容输入您的内容输入您的内容输入您的内容</a:t>
              </a:r>
              <a:endParaRPr lang="en-US" altLang="zh-CN" sz="1700" dirty="0">
                <a:solidFill>
                  <a:schemeClr val="tx1">
                    <a:lumMod val="50000"/>
                    <a:lumOff val="50000"/>
                  </a:schemeClr>
                </a:solidFill>
                <a:latin typeface="微软雅黑" pitchFamily="34" charset="-122"/>
                <a:ea typeface="微软雅黑" pitchFamily="34" charset="-122"/>
              </a:endParaRPr>
            </a:p>
          </p:txBody>
        </p:sp>
        <p:sp>
          <p:nvSpPr>
            <p:cNvPr id="48" name="TextBox 63"/>
            <p:cNvSpPr txBox="1">
              <a:spLocks noChangeArrowheads="1"/>
            </p:cNvSpPr>
            <p:nvPr/>
          </p:nvSpPr>
          <p:spPr bwMode="auto">
            <a:xfrm>
              <a:off x="16970647" y="7951991"/>
              <a:ext cx="2577544" cy="7492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182843" tIns="91422" rIns="182843" bIns="91422">
              <a:spAutoFit/>
            </a:bodyPr>
            <a:lstStyle>
              <a:lvl1pPr>
                <a:defRPr sz="3600">
                  <a:solidFill>
                    <a:schemeClr val="tx1"/>
                  </a:solidFill>
                  <a:latin typeface="Lato Light" pitchFamily="34" charset="0"/>
                  <a:ea typeface="MS PGothic" pitchFamily="34" charset="-128"/>
                </a:defRPr>
              </a:lvl1pPr>
              <a:lvl2pPr marL="742950" indent="-285750">
                <a:defRPr sz="3600">
                  <a:solidFill>
                    <a:schemeClr val="tx1"/>
                  </a:solidFill>
                  <a:latin typeface="Lato Light" pitchFamily="34" charset="0"/>
                  <a:ea typeface="MS PGothic" pitchFamily="34" charset="-128"/>
                </a:defRPr>
              </a:lvl2pPr>
              <a:lvl3pPr marL="1143000" indent="-228600">
                <a:defRPr sz="3600">
                  <a:solidFill>
                    <a:schemeClr val="tx1"/>
                  </a:solidFill>
                  <a:latin typeface="Lato Light" pitchFamily="34" charset="0"/>
                  <a:ea typeface="MS PGothic" pitchFamily="34" charset="-128"/>
                </a:defRPr>
              </a:lvl3pPr>
              <a:lvl4pPr marL="1600200" indent="-228600">
                <a:defRPr sz="3600">
                  <a:solidFill>
                    <a:schemeClr val="tx1"/>
                  </a:solidFill>
                  <a:latin typeface="Lato Light" pitchFamily="34" charset="0"/>
                  <a:ea typeface="MS PGothic" pitchFamily="34" charset="-128"/>
                </a:defRPr>
              </a:lvl4pPr>
              <a:lvl5pPr marL="2057400" indent="-228600">
                <a:defRPr sz="3600">
                  <a:solidFill>
                    <a:schemeClr val="tx1"/>
                  </a:solidFill>
                  <a:latin typeface="Lato Light" pitchFamily="34" charset="0"/>
                  <a:ea typeface="MS PGothic" pitchFamily="34" charset="-128"/>
                </a:defRPr>
              </a:lvl5pPr>
              <a:lvl6pPr marL="2514600" indent="-228600" defTabSz="1827213" fontAlgn="base">
                <a:spcBef>
                  <a:spcPct val="0"/>
                </a:spcBef>
                <a:spcAft>
                  <a:spcPct val="0"/>
                </a:spcAft>
                <a:defRPr sz="3600">
                  <a:solidFill>
                    <a:schemeClr val="tx1"/>
                  </a:solidFill>
                  <a:latin typeface="Lato Light" pitchFamily="34" charset="0"/>
                  <a:ea typeface="MS PGothic" pitchFamily="34" charset="-128"/>
                </a:defRPr>
              </a:lvl6pPr>
              <a:lvl7pPr marL="2971800" indent="-228600" defTabSz="1827213" fontAlgn="base">
                <a:spcBef>
                  <a:spcPct val="0"/>
                </a:spcBef>
                <a:spcAft>
                  <a:spcPct val="0"/>
                </a:spcAft>
                <a:defRPr sz="3600">
                  <a:solidFill>
                    <a:schemeClr val="tx1"/>
                  </a:solidFill>
                  <a:latin typeface="Lato Light" pitchFamily="34" charset="0"/>
                  <a:ea typeface="MS PGothic" pitchFamily="34" charset="-128"/>
                </a:defRPr>
              </a:lvl7pPr>
              <a:lvl8pPr marL="3429000" indent="-228600" defTabSz="1827213" fontAlgn="base">
                <a:spcBef>
                  <a:spcPct val="0"/>
                </a:spcBef>
                <a:spcAft>
                  <a:spcPct val="0"/>
                </a:spcAft>
                <a:defRPr sz="3600">
                  <a:solidFill>
                    <a:schemeClr val="tx1"/>
                  </a:solidFill>
                  <a:latin typeface="Lato Light" pitchFamily="34" charset="0"/>
                  <a:ea typeface="MS PGothic" pitchFamily="34" charset="-128"/>
                </a:defRPr>
              </a:lvl8pPr>
              <a:lvl9pPr marL="3886200" indent="-228600" defTabSz="1827213" fontAlgn="base">
                <a:spcBef>
                  <a:spcPct val="0"/>
                </a:spcBef>
                <a:spcAft>
                  <a:spcPct val="0"/>
                </a:spcAft>
                <a:defRPr sz="3600">
                  <a:solidFill>
                    <a:schemeClr val="tx1"/>
                  </a:solidFill>
                  <a:latin typeface="Lato Light" pitchFamily="34" charset="0"/>
                  <a:ea typeface="MS PGothic" pitchFamily="34" charset="-128"/>
                </a:defRPr>
              </a:lvl9pPr>
            </a:lstStyle>
            <a:p>
              <a:pPr algn="l"/>
              <a:r>
                <a:rPr lang="en-US" altLang="zh-CN" sz="2200" b="1" dirty="0">
                  <a:solidFill>
                    <a:schemeClr val="accent4"/>
                  </a:solidFill>
                  <a:latin typeface="微软雅黑" pitchFamily="34" charset="-122"/>
                  <a:ea typeface="微软雅黑" pitchFamily="34" charset="-122"/>
                </a:rPr>
                <a:t>Corporate</a:t>
              </a:r>
              <a:endParaRPr lang="id-ID" sz="2200" b="1" dirty="0">
                <a:solidFill>
                  <a:schemeClr val="accent4"/>
                </a:solidFill>
                <a:latin typeface="微软雅黑" pitchFamily="34" charset="-122"/>
                <a:ea typeface="微软雅黑" pitchFamily="34" charset="-122"/>
              </a:endParaRPr>
            </a:p>
          </p:txBody>
        </p:sp>
      </p:grpSp>
      <p:grpSp>
        <p:nvGrpSpPr>
          <p:cNvPr id="31" name="组合 30"/>
          <p:cNvGrpSpPr/>
          <p:nvPr/>
        </p:nvGrpSpPr>
        <p:grpSpPr>
          <a:xfrm>
            <a:off x="8940532" y="7311771"/>
            <a:ext cx="5164129" cy="1242720"/>
            <a:chOff x="12774565" y="10471354"/>
            <a:chExt cx="7378699" cy="1779727"/>
          </a:xfrm>
        </p:grpSpPr>
        <p:grpSp>
          <p:nvGrpSpPr>
            <p:cNvPr id="13" name="Group 84"/>
            <p:cNvGrpSpPr>
              <a:grpSpLocks/>
            </p:cNvGrpSpPr>
            <p:nvPr/>
          </p:nvGrpSpPr>
          <p:grpSpPr bwMode="auto">
            <a:xfrm flipH="1" flipV="1">
              <a:off x="12774565" y="11089688"/>
              <a:ext cx="2481262" cy="587375"/>
              <a:chOff x="2901397" y="1460250"/>
              <a:chExt cx="930338" cy="220268"/>
            </a:xfrm>
          </p:grpSpPr>
          <p:cxnSp>
            <p:nvCxnSpPr>
              <p:cNvPr id="14" name="Straight Connector 243"/>
              <p:cNvCxnSpPr/>
              <p:nvPr/>
            </p:nvCxnSpPr>
            <p:spPr>
              <a:xfrm flipH="1" flipV="1">
                <a:off x="3592454" y="1460250"/>
                <a:ext cx="239281" cy="220268"/>
              </a:xfrm>
              <a:prstGeom prst="line">
                <a:avLst/>
              </a:prstGeom>
              <a:ln w="12700">
                <a:solidFill>
                  <a:schemeClr val="accent5"/>
                </a:solidFill>
                <a:prstDash val="solid"/>
              </a:ln>
            </p:spPr>
            <p:style>
              <a:lnRef idx="1">
                <a:schemeClr val="accent1"/>
              </a:lnRef>
              <a:fillRef idx="0">
                <a:schemeClr val="accent1"/>
              </a:fillRef>
              <a:effectRef idx="0">
                <a:schemeClr val="accent1"/>
              </a:effectRef>
              <a:fontRef idx="minor">
                <a:schemeClr val="tx1"/>
              </a:fontRef>
            </p:style>
          </p:cxnSp>
          <p:cxnSp>
            <p:nvCxnSpPr>
              <p:cNvPr id="15" name="Straight Connector 244"/>
              <p:cNvCxnSpPr/>
              <p:nvPr/>
            </p:nvCxnSpPr>
            <p:spPr>
              <a:xfrm flipH="1">
                <a:off x="2901397" y="1463822"/>
                <a:ext cx="691057" cy="0"/>
              </a:xfrm>
              <a:prstGeom prst="line">
                <a:avLst/>
              </a:prstGeom>
              <a:ln w="12700">
                <a:solidFill>
                  <a:schemeClr val="accent5"/>
                </a:solidFill>
                <a:prstDash val="solid"/>
              </a:ln>
            </p:spPr>
            <p:style>
              <a:lnRef idx="1">
                <a:schemeClr val="accent1"/>
              </a:lnRef>
              <a:fillRef idx="0">
                <a:schemeClr val="accent1"/>
              </a:fillRef>
              <a:effectRef idx="0">
                <a:schemeClr val="accent1"/>
              </a:effectRef>
              <a:fontRef idx="minor">
                <a:schemeClr val="tx1"/>
              </a:fontRef>
            </p:style>
          </p:cxnSp>
        </p:grpSp>
        <p:sp>
          <p:nvSpPr>
            <p:cNvPr id="49" name="TextBox 62"/>
            <p:cNvSpPr txBox="1">
              <a:spLocks noChangeArrowheads="1"/>
            </p:cNvSpPr>
            <p:nvPr/>
          </p:nvSpPr>
          <p:spPr bwMode="auto">
            <a:xfrm>
              <a:off x="15573327" y="11109529"/>
              <a:ext cx="4579937" cy="1141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19419" tIns="109710" rIns="219419" bIns="109710">
              <a:spAutoFit/>
            </a:bodyPr>
            <a:lstStyle>
              <a:lvl1pPr>
                <a:defRPr sz="3600">
                  <a:solidFill>
                    <a:schemeClr val="tx1"/>
                  </a:solidFill>
                  <a:latin typeface="Lato Light" pitchFamily="34" charset="0"/>
                  <a:ea typeface="MS PGothic" pitchFamily="34" charset="-128"/>
                </a:defRPr>
              </a:lvl1pPr>
              <a:lvl2pPr marL="742950" indent="-285750">
                <a:defRPr sz="3600">
                  <a:solidFill>
                    <a:schemeClr val="tx1"/>
                  </a:solidFill>
                  <a:latin typeface="Lato Light" pitchFamily="34" charset="0"/>
                  <a:ea typeface="MS PGothic" pitchFamily="34" charset="-128"/>
                </a:defRPr>
              </a:lvl2pPr>
              <a:lvl3pPr marL="1143000" indent="-228600">
                <a:defRPr sz="3600">
                  <a:solidFill>
                    <a:schemeClr val="tx1"/>
                  </a:solidFill>
                  <a:latin typeface="Lato Light" pitchFamily="34" charset="0"/>
                  <a:ea typeface="MS PGothic" pitchFamily="34" charset="-128"/>
                </a:defRPr>
              </a:lvl3pPr>
              <a:lvl4pPr marL="1600200" indent="-228600">
                <a:defRPr sz="3600">
                  <a:solidFill>
                    <a:schemeClr val="tx1"/>
                  </a:solidFill>
                  <a:latin typeface="Lato Light" pitchFamily="34" charset="0"/>
                  <a:ea typeface="MS PGothic" pitchFamily="34" charset="-128"/>
                </a:defRPr>
              </a:lvl4pPr>
              <a:lvl5pPr marL="2057400" indent="-228600">
                <a:defRPr sz="3600">
                  <a:solidFill>
                    <a:schemeClr val="tx1"/>
                  </a:solidFill>
                  <a:latin typeface="Lato Light" pitchFamily="34" charset="0"/>
                  <a:ea typeface="MS PGothic" pitchFamily="34" charset="-128"/>
                </a:defRPr>
              </a:lvl5pPr>
              <a:lvl6pPr marL="2514600" indent="-228600" defTabSz="1827213" fontAlgn="base">
                <a:spcBef>
                  <a:spcPct val="0"/>
                </a:spcBef>
                <a:spcAft>
                  <a:spcPct val="0"/>
                </a:spcAft>
                <a:defRPr sz="3600">
                  <a:solidFill>
                    <a:schemeClr val="tx1"/>
                  </a:solidFill>
                  <a:latin typeface="Lato Light" pitchFamily="34" charset="0"/>
                  <a:ea typeface="MS PGothic" pitchFamily="34" charset="-128"/>
                </a:defRPr>
              </a:lvl6pPr>
              <a:lvl7pPr marL="2971800" indent="-228600" defTabSz="1827213" fontAlgn="base">
                <a:spcBef>
                  <a:spcPct val="0"/>
                </a:spcBef>
                <a:spcAft>
                  <a:spcPct val="0"/>
                </a:spcAft>
                <a:defRPr sz="3600">
                  <a:solidFill>
                    <a:schemeClr val="tx1"/>
                  </a:solidFill>
                  <a:latin typeface="Lato Light" pitchFamily="34" charset="0"/>
                  <a:ea typeface="MS PGothic" pitchFamily="34" charset="-128"/>
                </a:defRPr>
              </a:lvl7pPr>
              <a:lvl8pPr marL="3429000" indent="-228600" defTabSz="1827213" fontAlgn="base">
                <a:spcBef>
                  <a:spcPct val="0"/>
                </a:spcBef>
                <a:spcAft>
                  <a:spcPct val="0"/>
                </a:spcAft>
                <a:defRPr sz="3600">
                  <a:solidFill>
                    <a:schemeClr val="tx1"/>
                  </a:solidFill>
                  <a:latin typeface="Lato Light" pitchFamily="34" charset="0"/>
                  <a:ea typeface="MS PGothic" pitchFamily="34" charset="-128"/>
                </a:defRPr>
              </a:lvl8pPr>
              <a:lvl9pPr marL="3886200" indent="-228600" defTabSz="1827213" fontAlgn="base">
                <a:spcBef>
                  <a:spcPct val="0"/>
                </a:spcBef>
                <a:spcAft>
                  <a:spcPct val="0"/>
                </a:spcAft>
                <a:defRPr sz="3600">
                  <a:solidFill>
                    <a:schemeClr val="tx1"/>
                  </a:solidFill>
                  <a:latin typeface="Lato Light" pitchFamily="34" charset="0"/>
                  <a:ea typeface="MS PGothic" pitchFamily="34" charset="-128"/>
                </a:defRPr>
              </a:lvl9pPr>
            </a:lstStyle>
            <a:p>
              <a:pPr algn="l">
                <a:lnSpc>
                  <a:spcPct val="110000"/>
                </a:lnSpc>
              </a:pPr>
              <a:r>
                <a:rPr lang="zh-CN" altLang="en-US" sz="1700" dirty="0">
                  <a:solidFill>
                    <a:schemeClr val="tx1">
                      <a:lumMod val="50000"/>
                      <a:lumOff val="50000"/>
                    </a:schemeClr>
                  </a:solidFill>
                  <a:latin typeface="微软雅黑" pitchFamily="34" charset="-122"/>
                  <a:ea typeface="微软雅黑" pitchFamily="34" charset="-122"/>
                </a:rPr>
                <a:t>输入您的内容输入您的内容输入您的内容输入您的内容</a:t>
              </a:r>
              <a:endParaRPr lang="en-US" altLang="zh-CN" sz="1700" dirty="0">
                <a:solidFill>
                  <a:schemeClr val="tx1">
                    <a:lumMod val="50000"/>
                    <a:lumOff val="50000"/>
                  </a:schemeClr>
                </a:solidFill>
                <a:latin typeface="微软雅黑" pitchFamily="34" charset="-122"/>
                <a:ea typeface="微软雅黑" pitchFamily="34" charset="-122"/>
              </a:endParaRPr>
            </a:p>
          </p:txBody>
        </p:sp>
        <p:sp>
          <p:nvSpPr>
            <p:cNvPr id="50" name="TextBox 63"/>
            <p:cNvSpPr txBox="1">
              <a:spLocks noChangeArrowheads="1"/>
            </p:cNvSpPr>
            <p:nvPr/>
          </p:nvSpPr>
          <p:spPr bwMode="auto">
            <a:xfrm>
              <a:off x="15667309" y="10471354"/>
              <a:ext cx="2577544" cy="7492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182843" tIns="91422" rIns="182843" bIns="91422">
              <a:spAutoFit/>
            </a:bodyPr>
            <a:lstStyle>
              <a:lvl1pPr>
                <a:defRPr sz="3600">
                  <a:solidFill>
                    <a:schemeClr val="tx1"/>
                  </a:solidFill>
                  <a:latin typeface="Lato Light" pitchFamily="34" charset="0"/>
                  <a:ea typeface="MS PGothic" pitchFamily="34" charset="-128"/>
                </a:defRPr>
              </a:lvl1pPr>
              <a:lvl2pPr marL="742950" indent="-285750">
                <a:defRPr sz="3600">
                  <a:solidFill>
                    <a:schemeClr val="tx1"/>
                  </a:solidFill>
                  <a:latin typeface="Lato Light" pitchFamily="34" charset="0"/>
                  <a:ea typeface="MS PGothic" pitchFamily="34" charset="-128"/>
                </a:defRPr>
              </a:lvl2pPr>
              <a:lvl3pPr marL="1143000" indent="-228600">
                <a:defRPr sz="3600">
                  <a:solidFill>
                    <a:schemeClr val="tx1"/>
                  </a:solidFill>
                  <a:latin typeface="Lato Light" pitchFamily="34" charset="0"/>
                  <a:ea typeface="MS PGothic" pitchFamily="34" charset="-128"/>
                </a:defRPr>
              </a:lvl3pPr>
              <a:lvl4pPr marL="1600200" indent="-228600">
                <a:defRPr sz="3600">
                  <a:solidFill>
                    <a:schemeClr val="tx1"/>
                  </a:solidFill>
                  <a:latin typeface="Lato Light" pitchFamily="34" charset="0"/>
                  <a:ea typeface="MS PGothic" pitchFamily="34" charset="-128"/>
                </a:defRPr>
              </a:lvl4pPr>
              <a:lvl5pPr marL="2057400" indent="-228600">
                <a:defRPr sz="3600">
                  <a:solidFill>
                    <a:schemeClr val="tx1"/>
                  </a:solidFill>
                  <a:latin typeface="Lato Light" pitchFamily="34" charset="0"/>
                  <a:ea typeface="MS PGothic" pitchFamily="34" charset="-128"/>
                </a:defRPr>
              </a:lvl5pPr>
              <a:lvl6pPr marL="2514600" indent="-228600" defTabSz="1827213" fontAlgn="base">
                <a:spcBef>
                  <a:spcPct val="0"/>
                </a:spcBef>
                <a:spcAft>
                  <a:spcPct val="0"/>
                </a:spcAft>
                <a:defRPr sz="3600">
                  <a:solidFill>
                    <a:schemeClr val="tx1"/>
                  </a:solidFill>
                  <a:latin typeface="Lato Light" pitchFamily="34" charset="0"/>
                  <a:ea typeface="MS PGothic" pitchFamily="34" charset="-128"/>
                </a:defRPr>
              </a:lvl6pPr>
              <a:lvl7pPr marL="2971800" indent="-228600" defTabSz="1827213" fontAlgn="base">
                <a:spcBef>
                  <a:spcPct val="0"/>
                </a:spcBef>
                <a:spcAft>
                  <a:spcPct val="0"/>
                </a:spcAft>
                <a:defRPr sz="3600">
                  <a:solidFill>
                    <a:schemeClr val="tx1"/>
                  </a:solidFill>
                  <a:latin typeface="Lato Light" pitchFamily="34" charset="0"/>
                  <a:ea typeface="MS PGothic" pitchFamily="34" charset="-128"/>
                </a:defRPr>
              </a:lvl7pPr>
              <a:lvl8pPr marL="3429000" indent="-228600" defTabSz="1827213" fontAlgn="base">
                <a:spcBef>
                  <a:spcPct val="0"/>
                </a:spcBef>
                <a:spcAft>
                  <a:spcPct val="0"/>
                </a:spcAft>
                <a:defRPr sz="3600">
                  <a:solidFill>
                    <a:schemeClr val="tx1"/>
                  </a:solidFill>
                  <a:latin typeface="Lato Light" pitchFamily="34" charset="0"/>
                  <a:ea typeface="MS PGothic" pitchFamily="34" charset="-128"/>
                </a:defRPr>
              </a:lvl8pPr>
              <a:lvl9pPr marL="3886200" indent="-228600" defTabSz="1827213" fontAlgn="base">
                <a:spcBef>
                  <a:spcPct val="0"/>
                </a:spcBef>
                <a:spcAft>
                  <a:spcPct val="0"/>
                </a:spcAft>
                <a:defRPr sz="3600">
                  <a:solidFill>
                    <a:schemeClr val="tx1"/>
                  </a:solidFill>
                  <a:latin typeface="Lato Light" pitchFamily="34" charset="0"/>
                  <a:ea typeface="MS PGothic" pitchFamily="34" charset="-128"/>
                </a:defRPr>
              </a:lvl9pPr>
            </a:lstStyle>
            <a:p>
              <a:pPr algn="l"/>
              <a:r>
                <a:rPr lang="en-US" altLang="zh-CN" sz="2200" b="1" dirty="0">
                  <a:solidFill>
                    <a:schemeClr val="accent5"/>
                  </a:solidFill>
                  <a:latin typeface="微软雅黑" pitchFamily="34" charset="-122"/>
                  <a:ea typeface="微软雅黑" pitchFamily="34" charset="-122"/>
                </a:rPr>
                <a:t>Corporate</a:t>
              </a:r>
              <a:endParaRPr lang="id-ID" sz="2200" b="1" dirty="0">
                <a:solidFill>
                  <a:schemeClr val="accent5"/>
                </a:solidFill>
                <a:latin typeface="微软雅黑" pitchFamily="34" charset="-122"/>
                <a:ea typeface="微软雅黑" pitchFamily="34" charset="-122"/>
              </a:endParaRPr>
            </a:p>
          </p:txBody>
        </p:sp>
      </p:grpSp>
      <p:sp>
        <p:nvSpPr>
          <p:cNvPr id="52" name="Shape 1435"/>
          <p:cNvSpPr txBox="1">
            <a:spLocks/>
          </p:cNvSpPr>
          <p:nvPr/>
        </p:nvSpPr>
        <p:spPr>
          <a:xfrm>
            <a:off x="16006046" y="8963674"/>
            <a:ext cx="546633" cy="533902"/>
          </a:xfrm>
          <a:prstGeom prst="rect">
            <a:avLst/>
          </a:prstGeom>
          <a:extLst>
            <a:ext uri="{C572A759-6A51-4108-AA02-DFA0A04FC94B}">
              <ma14:wrappingTextBoxFlag xmlns:ma14="http://schemas.microsoft.com/office/mac/drawingml/2011/main" xmlns="" val="1"/>
            </a:ext>
          </a:extLst>
        </p:spPr>
        <p:txBody>
          <a:bodyPr lIns="63935" tIns="31967" rIns="63935" bIns="31967"/>
          <a:lstStyle>
            <a:lvl1pPr algn="ctr" defTabSz="408473">
              <a:defRPr sz="3500">
                <a:latin typeface="+mn-lt"/>
                <a:ea typeface="+mn-ea"/>
                <a:cs typeface="+mn-cs"/>
                <a:sym typeface="Helvetica Light"/>
              </a:defRPr>
            </a:lvl1pPr>
            <a:lvl2pPr indent="159837" algn="ctr" defTabSz="408473">
              <a:defRPr sz="3500">
                <a:latin typeface="+mn-lt"/>
                <a:ea typeface="+mn-ea"/>
                <a:cs typeface="+mn-cs"/>
                <a:sym typeface="Helvetica Light"/>
              </a:defRPr>
            </a:lvl2pPr>
            <a:lvl3pPr indent="319674" algn="ctr" defTabSz="408473">
              <a:defRPr sz="3500">
                <a:latin typeface="+mn-lt"/>
                <a:ea typeface="+mn-ea"/>
                <a:cs typeface="+mn-cs"/>
                <a:sym typeface="Helvetica Light"/>
              </a:defRPr>
            </a:lvl3pPr>
            <a:lvl4pPr indent="479511" algn="ctr" defTabSz="408473">
              <a:defRPr sz="3500">
                <a:latin typeface="+mn-lt"/>
                <a:ea typeface="+mn-ea"/>
                <a:cs typeface="+mn-cs"/>
                <a:sym typeface="Helvetica Light"/>
              </a:defRPr>
            </a:lvl4pPr>
            <a:lvl5pPr indent="639348" algn="ctr" defTabSz="408473">
              <a:defRPr sz="3500">
                <a:latin typeface="+mn-lt"/>
                <a:ea typeface="+mn-ea"/>
                <a:cs typeface="+mn-cs"/>
                <a:sym typeface="Helvetica Light"/>
              </a:defRPr>
            </a:lvl5pPr>
            <a:lvl6pPr indent="799186" algn="ctr" defTabSz="408473">
              <a:defRPr sz="3500">
                <a:latin typeface="+mn-lt"/>
                <a:ea typeface="+mn-ea"/>
                <a:cs typeface="+mn-cs"/>
                <a:sym typeface="Helvetica Light"/>
              </a:defRPr>
            </a:lvl6pPr>
            <a:lvl7pPr indent="959023" algn="ctr" defTabSz="408473">
              <a:defRPr sz="3500">
                <a:latin typeface="+mn-lt"/>
                <a:ea typeface="+mn-ea"/>
                <a:cs typeface="+mn-cs"/>
                <a:sym typeface="Helvetica Light"/>
              </a:defRPr>
            </a:lvl7pPr>
            <a:lvl8pPr indent="1118860" algn="ctr" defTabSz="408473">
              <a:defRPr sz="3500">
                <a:latin typeface="+mn-lt"/>
                <a:ea typeface="+mn-ea"/>
                <a:cs typeface="+mn-cs"/>
                <a:sym typeface="Helvetica Light"/>
              </a:defRPr>
            </a:lvl8pPr>
            <a:lvl9pPr indent="1278697" algn="ctr" defTabSz="408473">
              <a:defRPr sz="3500">
                <a:latin typeface="+mn-lt"/>
                <a:ea typeface="+mn-ea"/>
                <a:cs typeface="+mn-cs"/>
                <a:sym typeface="Helvetica Light"/>
              </a:defRPr>
            </a:lvl9pPr>
          </a:lstStyle>
          <a:p>
            <a:pPr>
              <a:defRPr sz="1800">
                <a:solidFill>
                  <a:srgbClr val="000000"/>
                </a:solidFill>
              </a:defRPr>
            </a:pPr>
            <a:fld id="{86CB4B4D-7CA3-9044-876B-883B54F8677D}" type="slidenum">
              <a:rPr lang="en-US" altLang="zh-CN" sz="2000" smtClean="0">
                <a:solidFill>
                  <a:schemeClr val="bg1">
                    <a:lumMod val="75000"/>
                  </a:schemeClr>
                </a:solidFill>
                <a:latin typeface="微软雅黑" pitchFamily="34" charset="-122"/>
                <a:ea typeface="微软雅黑" pitchFamily="34" charset="-122"/>
              </a:rPr>
              <a:pPr>
                <a:defRPr sz="1800">
                  <a:solidFill>
                    <a:srgbClr val="000000"/>
                  </a:solidFill>
                </a:defRPr>
              </a:pPr>
              <a:t>32</a:t>
            </a:fld>
            <a:endParaRPr lang="en-US" altLang="zh-CN" sz="2000">
              <a:solidFill>
                <a:schemeClr val="bg1">
                  <a:lumMod val="7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2887191837"/>
      </p:ext>
    </p:extLst>
  </p:cSld>
  <p:clrMapOvr>
    <a:masterClrMapping/>
  </p:clrMapOvr>
  <mc:AlternateContent xmlns:mc="http://schemas.openxmlformats.org/markup-compatibility/2006" xmlns:p14="http://schemas.microsoft.com/office/powerpoint/2010/main">
    <mc:Choice Requires="p14">
      <p:transition spd="slow" p14:dur="1100" advTm="0">
        <p14:switch dir="r"/>
      </p:transition>
    </mc:Choice>
    <mc:Fallback xmlns="">
      <p:transition spd="slow" advTm="0">
        <p:fade/>
      </p:transition>
    </mc:Fallback>
  </mc:AlternateContent>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52" presetClass="entr" presetSubtype="0" fill="hold" nodeType="afterEffect">
                                  <p:stCondLst>
                                    <p:cond delay="0"/>
                                  </p:stCondLst>
                                  <p:childTnLst>
                                    <p:set>
                                      <p:cBhvr>
                                        <p:cTn id="12" dur="1" fill="hold">
                                          <p:stCondLst>
                                            <p:cond delay="0"/>
                                          </p:stCondLst>
                                        </p:cTn>
                                        <p:tgtEl>
                                          <p:spTgt spid="20"/>
                                        </p:tgtEl>
                                        <p:attrNameLst>
                                          <p:attrName>style.visibility</p:attrName>
                                        </p:attrNameLst>
                                      </p:cBhvr>
                                      <p:to>
                                        <p:strVal val="visible"/>
                                      </p:to>
                                    </p:set>
                                    <p:animScale>
                                      <p:cBhvr>
                                        <p:cTn id="13" dur="1000" decel="50000" fill="hold">
                                          <p:stCondLst>
                                            <p:cond delay="0"/>
                                          </p:stCondLst>
                                        </p:cTn>
                                        <p:tgtEl>
                                          <p:spTgt spid="2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1000" decel="50000" fill="hold">
                                          <p:stCondLst>
                                            <p:cond delay="0"/>
                                          </p:stCondLst>
                                        </p:cTn>
                                        <p:tgtEl>
                                          <p:spTgt spid="20"/>
                                        </p:tgtEl>
                                        <p:attrNameLst>
                                          <p:attrName>ppt_x</p:attrName>
                                          <p:attrName>ppt_y</p:attrName>
                                        </p:attrNameLst>
                                      </p:cBhvr>
                                    </p:animMotion>
                                    <p:animEffect transition="in" filter="fade">
                                      <p:cBhvr>
                                        <p:cTn id="15" dur="1000"/>
                                        <p:tgtEl>
                                          <p:spTgt spid="20"/>
                                        </p:tgtEl>
                                      </p:cBhvr>
                                    </p:animEffect>
                                  </p:childTnLst>
                                </p:cTn>
                              </p:par>
                              <p:par>
                                <p:cTn id="16" presetID="52" presetClass="entr" presetSubtype="0" fill="hold" nodeType="withEffect">
                                  <p:stCondLst>
                                    <p:cond delay="250"/>
                                  </p:stCondLst>
                                  <p:childTnLst>
                                    <p:set>
                                      <p:cBhvr>
                                        <p:cTn id="17" dur="1" fill="hold">
                                          <p:stCondLst>
                                            <p:cond delay="0"/>
                                          </p:stCondLst>
                                        </p:cTn>
                                        <p:tgtEl>
                                          <p:spTgt spid="21"/>
                                        </p:tgtEl>
                                        <p:attrNameLst>
                                          <p:attrName>style.visibility</p:attrName>
                                        </p:attrNameLst>
                                      </p:cBhvr>
                                      <p:to>
                                        <p:strVal val="visible"/>
                                      </p:to>
                                    </p:set>
                                    <p:animScale>
                                      <p:cBhvr>
                                        <p:cTn id="18" dur="1000" decel="50000" fill="hold">
                                          <p:stCondLst>
                                            <p:cond delay="0"/>
                                          </p:stCondLst>
                                        </p:cTn>
                                        <p:tgtEl>
                                          <p:spTgt spid="2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9" dur="1000" decel="50000" fill="hold">
                                          <p:stCondLst>
                                            <p:cond delay="0"/>
                                          </p:stCondLst>
                                        </p:cTn>
                                        <p:tgtEl>
                                          <p:spTgt spid="21"/>
                                        </p:tgtEl>
                                        <p:attrNameLst>
                                          <p:attrName>ppt_x</p:attrName>
                                          <p:attrName>ppt_y</p:attrName>
                                        </p:attrNameLst>
                                      </p:cBhvr>
                                    </p:animMotion>
                                    <p:animEffect transition="in" filter="fade">
                                      <p:cBhvr>
                                        <p:cTn id="20" dur="1000"/>
                                        <p:tgtEl>
                                          <p:spTgt spid="21"/>
                                        </p:tgtEl>
                                      </p:cBhvr>
                                    </p:animEffect>
                                  </p:childTnLst>
                                </p:cTn>
                              </p:par>
                              <p:par>
                                <p:cTn id="21" presetID="52" presetClass="entr" presetSubtype="0" fill="hold" nodeType="withEffect">
                                  <p:stCondLst>
                                    <p:cond delay="500"/>
                                  </p:stCondLst>
                                  <p:childTnLst>
                                    <p:set>
                                      <p:cBhvr>
                                        <p:cTn id="22" dur="1" fill="hold">
                                          <p:stCondLst>
                                            <p:cond delay="0"/>
                                          </p:stCondLst>
                                        </p:cTn>
                                        <p:tgtEl>
                                          <p:spTgt spid="22"/>
                                        </p:tgtEl>
                                        <p:attrNameLst>
                                          <p:attrName>style.visibility</p:attrName>
                                        </p:attrNameLst>
                                      </p:cBhvr>
                                      <p:to>
                                        <p:strVal val="visible"/>
                                      </p:to>
                                    </p:set>
                                    <p:animScale>
                                      <p:cBhvr>
                                        <p:cTn id="23" dur="1000" decel="50000" fill="hold">
                                          <p:stCondLst>
                                            <p:cond delay="0"/>
                                          </p:stCondLst>
                                        </p:cTn>
                                        <p:tgtEl>
                                          <p:spTgt spid="2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1000" decel="50000" fill="hold">
                                          <p:stCondLst>
                                            <p:cond delay="0"/>
                                          </p:stCondLst>
                                        </p:cTn>
                                        <p:tgtEl>
                                          <p:spTgt spid="22"/>
                                        </p:tgtEl>
                                        <p:attrNameLst>
                                          <p:attrName>ppt_x</p:attrName>
                                          <p:attrName>ppt_y</p:attrName>
                                        </p:attrNameLst>
                                      </p:cBhvr>
                                    </p:animMotion>
                                    <p:animEffect transition="in" filter="fade">
                                      <p:cBhvr>
                                        <p:cTn id="25" dur="1000"/>
                                        <p:tgtEl>
                                          <p:spTgt spid="22"/>
                                        </p:tgtEl>
                                      </p:cBhvr>
                                    </p:animEffect>
                                  </p:childTnLst>
                                </p:cTn>
                              </p:par>
                              <p:par>
                                <p:cTn id="26" presetID="52" presetClass="entr" presetSubtype="0" fill="hold" nodeType="withEffect">
                                  <p:stCondLst>
                                    <p:cond delay="750"/>
                                  </p:stCondLst>
                                  <p:childTnLst>
                                    <p:set>
                                      <p:cBhvr>
                                        <p:cTn id="27" dur="1" fill="hold">
                                          <p:stCondLst>
                                            <p:cond delay="0"/>
                                          </p:stCondLst>
                                        </p:cTn>
                                        <p:tgtEl>
                                          <p:spTgt spid="23"/>
                                        </p:tgtEl>
                                        <p:attrNameLst>
                                          <p:attrName>style.visibility</p:attrName>
                                        </p:attrNameLst>
                                      </p:cBhvr>
                                      <p:to>
                                        <p:strVal val="visible"/>
                                      </p:to>
                                    </p:set>
                                    <p:animScale>
                                      <p:cBhvr>
                                        <p:cTn id="28" dur="1000" decel="50000" fill="hold">
                                          <p:stCondLst>
                                            <p:cond delay="0"/>
                                          </p:stCondLst>
                                        </p:cTn>
                                        <p:tgtEl>
                                          <p:spTgt spid="2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23"/>
                                        </p:tgtEl>
                                        <p:attrNameLst>
                                          <p:attrName>ppt_x</p:attrName>
                                          <p:attrName>ppt_y</p:attrName>
                                        </p:attrNameLst>
                                      </p:cBhvr>
                                    </p:animMotion>
                                    <p:animEffect transition="in" filter="fade">
                                      <p:cBhvr>
                                        <p:cTn id="30" dur="1000"/>
                                        <p:tgtEl>
                                          <p:spTgt spid="23"/>
                                        </p:tgtEl>
                                      </p:cBhvr>
                                    </p:animEffect>
                                  </p:childTnLst>
                                </p:cTn>
                              </p:par>
                              <p:par>
                                <p:cTn id="31" presetID="52" presetClass="entr" presetSubtype="0" fill="hold" nodeType="withEffect">
                                  <p:stCondLst>
                                    <p:cond delay="1000"/>
                                  </p:stCondLst>
                                  <p:childTnLst>
                                    <p:set>
                                      <p:cBhvr>
                                        <p:cTn id="32" dur="1" fill="hold">
                                          <p:stCondLst>
                                            <p:cond delay="0"/>
                                          </p:stCondLst>
                                        </p:cTn>
                                        <p:tgtEl>
                                          <p:spTgt spid="24"/>
                                        </p:tgtEl>
                                        <p:attrNameLst>
                                          <p:attrName>style.visibility</p:attrName>
                                        </p:attrNameLst>
                                      </p:cBhvr>
                                      <p:to>
                                        <p:strVal val="visible"/>
                                      </p:to>
                                    </p:set>
                                    <p:animScale>
                                      <p:cBhvr>
                                        <p:cTn id="33" dur="1000" decel="50000" fill="hold">
                                          <p:stCondLst>
                                            <p:cond delay="0"/>
                                          </p:stCondLst>
                                        </p:cTn>
                                        <p:tgtEl>
                                          <p:spTgt spid="2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4" dur="1000" decel="50000" fill="hold">
                                          <p:stCondLst>
                                            <p:cond delay="0"/>
                                          </p:stCondLst>
                                        </p:cTn>
                                        <p:tgtEl>
                                          <p:spTgt spid="24"/>
                                        </p:tgtEl>
                                        <p:attrNameLst>
                                          <p:attrName>ppt_x</p:attrName>
                                          <p:attrName>ppt_y</p:attrName>
                                        </p:attrNameLst>
                                      </p:cBhvr>
                                    </p:animMotion>
                                    <p:animEffect transition="in" filter="fade">
                                      <p:cBhvr>
                                        <p:cTn id="35" dur="1000"/>
                                        <p:tgtEl>
                                          <p:spTgt spid="24"/>
                                        </p:tgtEl>
                                      </p:cBhvr>
                                    </p:animEffect>
                                  </p:childTnLst>
                                </p:cTn>
                              </p:par>
                              <p:par>
                                <p:cTn id="36" presetID="52" presetClass="entr" presetSubtype="0" fill="hold" nodeType="withEffect">
                                  <p:stCondLst>
                                    <p:cond delay="1250"/>
                                  </p:stCondLst>
                                  <p:childTnLst>
                                    <p:set>
                                      <p:cBhvr>
                                        <p:cTn id="37" dur="1" fill="hold">
                                          <p:stCondLst>
                                            <p:cond delay="0"/>
                                          </p:stCondLst>
                                        </p:cTn>
                                        <p:tgtEl>
                                          <p:spTgt spid="25"/>
                                        </p:tgtEl>
                                        <p:attrNameLst>
                                          <p:attrName>style.visibility</p:attrName>
                                        </p:attrNameLst>
                                      </p:cBhvr>
                                      <p:to>
                                        <p:strVal val="visible"/>
                                      </p:to>
                                    </p:set>
                                    <p:animScale>
                                      <p:cBhvr>
                                        <p:cTn id="38" dur="1000" decel="50000" fill="hold">
                                          <p:stCondLst>
                                            <p:cond delay="0"/>
                                          </p:stCondLst>
                                        </p:cTn>
                                        <p:tgtEl>
                                          <p:spTgt spid="2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9" dur="1000" decel="50000" fill="hold">
                                          <p:stCondLst>
                                            <p:cond delay="0"/>
                                          </p:stCondLst>
                                        </p:cTn>
                                        <p:tgtEl>
                                          <p:spTgt spid="25"/>
                                        </p:tgtEl>
                                        <p:attrNameLst>
                                          <p:attrName>ppt_x</p:attrName>
                                          <p:attrName>ppt_y</p:attrName>
                                        </p:attrNameLst>
                                      </p:cBhvr>
                                    </p:animMotion>
                                    <p:animEffect transition="in" filter="fade">
                                      <p:cBhvr>
                                        <p:cTn id="40" dur="1000"/>
                                        <p:tgtEl>
                                          <p:spTgt spid="25"/>
                                        </p:tgtEl>
                                      </p:cBhvr>
                                    </p:animEffect>
                                  </p:childTnLst>
                                </p:cTn>
                              </p:par>
                            </p:childTnLst>
                          </p:cTn>
                        </p:par>
                        <p:par>
                          <p:cTn id="41" fill="hold">
                            <p:stCondLst>
                              <p:cond delay="2750"/>
                            </p:stCondLst>
                            <p:childTnLst>
                              <p:par>
                                <p:cTn id="42" presetID="2" presetClass="entr" presetSubtype="8" fill="hold" nodeType="afterEffect">
                                  <p:stCondLst>
                                    <p:cond delay="0"/>
                                  </p:stCondLst>
                                  <p:childTnLst>
                                    <p:set>
                                      <p:cBhvr>
                                        <p:cTn id="43" dur="1" fill="hold">
                                          <p:stCondLst>
                                            <p:cond delay="0"/>
                                          </p:stCondLst>
                                        </p:cTn>
                                        <p:tgtEl>
                                          <p:spTgt spid="26"/>
                                        </p:tgtEl>
                                        <p:attrNameLst>
                                          <p:attrName>style.visibility</p:attrName>
                                        </p:attrNameLst>
                                      </p:cBhvr>
                                      <p:to>
                                        <p:strVal val="visible"/>
                                      </p:to>
                                    </p:set>
                                    <p:anim calcmode="lin" valueType="num">
                                      <p:cBhvr additive="base">
                                        <p:cTn id="44" dur="500" fill="hold"/>
                                        <p:tgtEl>
                                          <p:spTgt spid="26"/>
                                        </p:tgtEl>
                                        <p:attrNameLst>
                                          <p:attrName>ppt_x</p:attrName>
                                        </p:attrNameLst>
                                      </p:cBhvr>
                                      <p:tavLst>
                                        <p:tav tm="0">
                                          <p:val>
                                            <p:strVal val="0-#ppt_w/2"/>
                                          </p:val>
                                        </p:tav>
                                        <p:tav tm="100000">
                                          <p:val>
                                            <p:strVal val="#ppt_x"/>
                                          </p:val>
                                        </p:tav>
                                      </p:tavLst>
                                    </p:anim>
                                    <p:anim calcmode="lin" valueType="num">
                                      <p:cBhvr additive="base">
                                        <p:cTn id="45" dur="500" fill="hold"/>
                                        <p:tgtEl>
                                          <p:spTgt spid="26"/>
                                        </p:tgtEl>
                                        <p:attrNameLst>
                                          <p:attrName>ppt_y</p:attrName>
                                        </p:attrNameLst>
                                      </p:cBhvr>
                                      <p:tavLst>
                                        <p:tav tm="0">
                                          <p:val>
                                            <p:strVal val="#ppt_y"/>
                                          </p:val>
                                        </p:tav>
                                        <p:tav tm="100000">
                                          <p:val>
                                            <p:strVal val="#ppt_y"/>
                                          </p:val>
                                        </p:tav>
                                      </p:tavLst>
                                    </p:anim>
                                  </p:childTnLst>
                                </p:cTn>
                              </p:par>
                              <p:par>
                                <p:cTn id="46" presetID="2" presetClass="entr" presetSubtype="8" fill="hold" nodeType="withEffect">
                                  <p:stCondLst>
                                    <p:cond delay="250"/>
                                  </p:stCondLst>
                                  <p:childTnLst>
                                    <p:set>
                                      <p:cBhvr>
                                        <p:cTn id="47" dur="1" fill="hold">
                                          <p:stCondLst>
                                            <p:cond delay="0"/>
                                          </p:stCondLst>
                                        </p:cTn>
                                        <p:tgtEl>
                                          <p:spTgt spid="27"/>
                                        </p:tgtEl>
                                        <p:attrNameLst>
                                          <p:attrName>style.visibility</p:attrName>
                                        </p:attrNameLst>
                                      </p:cBhvr>
                                      <p:to>
                                        <p:strVal val="visible"/>
                                      </p:to>
                                    </p:set>
                                    <p:anim calcmode="lin" valueType="num">
                                      <p:cBhvr additive="base">
                                        <p:cTn id="48" dur="500" fill="hold"/>
                                        <p:tgtEl>
                                          <p:spTgt spid="27"/>
                                        </p:tgtEl>
                                        <p:attrNameLst>
                                          <p:attrName>ppt_x</p:attrName>
                                        </p:attrNameLst>
                                      </p:cBhvr>
                                      <p:tavLst>
                                        <p:tav tm="0">
                                          <p:val>
                                            <p:strVal val="0-#ppt_w/2"/>
                                          </p:val>
                                        </p:tav>
                                        <p:tav tm="100000">
                                          <p:val>
                                            <p:strVal val="#ppt_x"/>
                                          </p:val>
                                        </p:tav>
                                      </p:tavLst>
                                    </p:anim>
                                    <p:anim calcmode="lin" valueType="num">
                                      <p:cBhvr additive="base">
                                        <p:cTn id="49" dur="500" fill="hold"/>
                                        <p:tgtEl>
                                          <p:spTgt spid="27"/>
                                        </p:tgtEl>
                                        <p:attrNameLst>
                                          <p:attrName>ppt_y</p:attrName>
                                        </p:attrNameLst>
                                      </p:cBhvr>
                                      <p:tavLst>
                                        <p:tav tm="0">
                                          <p:val>
                                            <p:strVal val="#ppt_y"/>
                                          </p:val>
                                        </p:tav>
                                        <p:tav tm="100000">
                                          <p:val>
                                            <p:strVal val="#ppt_y"/>
                                          </p:val>
                                        </p:tav>
                                      </p:tavLst>
                                    </p:anim>
                                  </p:childTnLst>
                                </p:cTn>
                              </p:par>
                              <p:par>
                                <p:cTn id="50" presetID="2" presetClass="entr" presetSubtype="8" fill="hold" nodeType="withEffect">
                                  <p:stCondLst>
                                    <p:cond delay="500"/>
                                  </p:stCondLst>
                                  <p:childTnLst>
                                    <p:set>
                                      <p:cBhvr>
                                        <p:cTn id="51" dur="1" fill="hold">
                                          <p:stCondLst>
                                            <p:cond delay="0"/>
                                          </p:stCondLst>
                                        </p:cTn>
                                        <p:tgtEl>
                                          <p:spTgt spid="28"/>
                                        </p:tgtEl>
                                        <p:attrNameLst>
                                          <p:attrName>style.visibility</p:attrName>
                                        </p:attrNameLst>
                                      </p:cBhvr>
                                      <p:to>
                                        <p:strVal val="visible"/>
                                      </p:to>
                                    </p:set>
                                    <p:anim calcmode="lin" valueType="num">
                                      <p:cBhvr additive="base">
                                        <p:cTn id="52" dur="500" fill="hold"/>
                                        <p:tgtEl>
                                          <p:spTgt spid="28"/>
                                        </p:tgtEl>
                                        <p:attrNameLst>
                                          <p:attrName>ppt_x</p:attrName>
                                        </p:attrNameLst>
                                      </p:cBhvr>
                                      <p:tavLst>
                                        <p:tav tm="0">
                                          <p:val>
                                            <p:strVal val="0-#ppt_w/2"/>
                                          </p:val>
                                        </p:tav>
                                        <p:tav tm="100000">
                                          <p:val>
                                            <p:strVal val="#ppt_x"/>
                                          </p:val>
                                        </p:tav>
                                      </p:tavLst>
                                    </p:anim>
                                    <p:anim calcmode="lin" valueType="num">
                                      <p:cBhvr additive="base">
                                        <p:cTn id="53" dur="500" fill="hold"/>
                                        <p:tgtEl>
                                          <p:spTgt spid="28"/>
                                        </p:tgtEl>
                                        <p:attrNameLst>
                                          <p:attrName>ppt_y</p:attrName>
                                        </p:attrNameLst>
                                      </p:cBhvr>
                                      <p:tavLst>
                                        <p:tav tm="0">
                                          <p:val>
                                            <p:strVal val="#ppt_y"/>
                                          </p:val>
                                        </p:tav>
                                        <p:tav tm="100000">
                                          <p:val>
                                            <p:strVal val="#ppt_y"/>
                                          </p:val>
                                        </p:tav>
                                      </p:tavLst>
                                    </p:anim>
                                  </p:childTnLst>
                                </p:cTn>
                              </p:par>
                              <p:par>
                                <p:cTn id="54" presetID="2" presetClass="entr" presetSubtype="2" fill="hold" nodeType="withEffect">
                                  <p:stCondLst>
                                    <p:cond delay="0"/>
                                  </p:stCondLst>
                                  <p:childTnLst>
                                    <p:set>
                                      <p:cBhvr>
                                        <p:cTn id="55" dur="1" fill="hold">
                                          <p:stCondLst>
                                            <p:cond delay="0"/>
                                          </p:stCondLst>
                                        </p:cTn>
                                        <p:tgtEl>
                                          <p:spTgt spid="29"/>
                                        </p:tgtEl>
                                        <p:attrNameLst>
                                          <p:attrName>style.visibility</p:attrName>
                                        </p:attrNameLst>
                                      </p:cBhvr>
                                      <p:to>
                                        <p:strVal val="visible"/>
                                      </p:to>
                                    </p:set>
                                    <p:anim calcmode="lin" valueType="num">
                                      <p:cBhvr additive="base">
                                        <p:cTn id="56" dur="500" fill="hold"/>
                                        <p:tgtEl>
                                          <p:spTgt spid="29"/>
                                        </p:tgtEl>
                                        <p:attrNameLst>
                                          <p:attrName>ppt_x</p:attrName>
                                        </p:attrNameLst>
                                      </p:cBhvr>
                                      <p:tavLst>
                                        <p:tav tm="0">
                                          <p:val>
                                            <p:strVal val="1+#ppt_w/2"/>
                                          </p:val>
                                        </p:tav>
                                        <p:tav tm="100000">
                                          <p:val>
                                            <p:strVal val="#ppt_x"/>
                                          </p:val>
                                        </p:tav>
                                      </p:tavLst>
                                    </p:anim>
                                    <p:anim calcmode="lin" valueType="num">
                                      <p:cBhvr additive="base">
                                        <p:cTn id="57" dur="500" fill="hold"/>
                                        <p:tgtEl>
                                          <p:spTgt spid="29"/>
                                        </p:tgtEl>
                                        <p:attrNameLst>
                                          <p:attrName>ppt_y</p:attrName>
                                        </p:attrNameLst>
                                      </p:cBhvr>
                                      <p:tavLst>
                                        <p:tav tm="0">
                                          <p:val>
                                            <p:strVal val="#ppt_y"/>
                                          </p:val>
                                        </p:tav>
                                        <p:tav tm="100000">
                                          <p:val>
                                            <p:strVal val="#ppt_y"/>
                                          </p:val>
                                        </p:tav>
                                      </p:tavLst>
                                    </p:anim>
                                  </p:childTnLst>
                                </p:cTn>
                              </p:par>
                              <p:par>
                                <p:cTn id="58" presetID="2" presetClass="entr" presetSubtype="2" fill="hold" nodeType="withEffect">
                                  <p:stCondLst>
                                    <p:cond delay="250"/>
                                  </p:stCondLst>
                                  <p:childTnLst>
                                    <p:set>
                                      <p:cBhvr>
                                        <p:cTn id="59" dur="1" fill="hold">
                                          <p:stCondLst>
                                            <p:cond delay="0"/>
                                          </p:stCondLst>
                                        </p:cTn>
                                        <p:tgtEl>
                                          <p:spTgt spid="30"/>
                                        </p:tgtEl>
                                        <p:attrNameLst>
                                          <p:attrName>style.visibility</p:attrName>
                                        </p:attrNameLst>
                                      </p:cBhvr>
                                      <p:to>
                                        <p:strVal val="visible"/>
                                      </p:to>
                                    </p:set>
                                    <p:anim calcmode="lin" valueType="num">
                                      <p:cBhvr additive="base">
                                        <p:cTn id="60" dur="500" fill="hold"/>
                                        <p:tgtEl>
                                          <p:spTgt spid="30"/>
                                        </p:tgtEl>
                                        <p:attrNameLst>
                                          <p:attrName>ppt_x</p:attrName>
                                        </p:attrNameLst>
                                      </p:cBhvr>
                                      <p:tavLst>
                                        <p:tav tm="0">
                                          <p:val>
                                            <p:strVal val="1+#ppt_w/2"/>
                                          </p:val>
                                        </p:tav>
                                        <p:tav tm="100000">
                                          <p:val>
                                            <p:strVal val="#ppt_x"/>
                                          </p:val>
                                        </p:tav>
                                      </p:tavLst>
                                    </p:anim>
                                    <p:anim calcmode="lin" valueType="num">
                                      <p:cBhvr additive="base">
                                        <p:cTn id="61" dur="500" fill="hold"/>
                                        <p:tgtEl>
                                          <p:spTgt spid="30"/>
                                        </p:tgtEl>
                                        <p:attrNameLst>
                                          <p:attrName>ppt_y</p:attrName>
                                        </p:attrNameLst>
                                      </p:cBhvr>
                                      <p:tavLst>
                                        <p:tav tm="0">
                                          <p:val>
                                            <p:strVal val="#ppt_y"/>
                                          </p:val>
                                        </p:tav>
                                        <p:tav tm="100000">
                                          <p:val>
                                            <p:strVal val="#ppt_y"/>
                                          </p:val>
                                        </p:tav>
                                      </p:tavLst>
                                    </p:anim>
                                  </p:childTnLst>
                                </p:cTn>
                              </p:par>
                              <p:par>
                                <p:cTn id="62" presetID="2" presetClass="entr" presetSubtype="2" fill="hold" nodeType="withEffect">
                                  <p:stCondLst>
                                    <p:cond delay="500"/>
                                  </p:stCondLst>
                                  <p:childTnLst>
                                    <p:set>
                                      <p:cBhvr>
                                        <p:cTn id="63" dur="1" fill="hold">
                                          <p:stCondLst>
                                            <p:cond delay="0"/>
                                          </p:stCondLst>
                                        </p:cTn>
                                        <p:tgtEl>
                                          <p:spTgt spid="31"/>
                                        </p:tgtEl>
                                        <p:attrNameLst>
                                          <p:attrName>style.visibility</p:attrName>
                                        </p:attrNameLst>
                                      </p:cBhvr>
                                      <p:to>
                                        <p:strVal val="visible"/>
                                      </p:to>
                                    </p:set>
                                    <p:anim calcmode="lin" valueType="num">
                                      <p:cBhvr additive="base">
                                        <p:cTn id="64" dur="500" fill="hold"/>
                                        <p:tgtEl>
                                          <p:spTgt spid="31"/>
                                        </p:tgtEl>
                                        <p:attrNameLst>
                                          <p:attrName>ppt_x</p:attrName>
                                        </p:attrNameLst>
                                      </p:cBhvr>
                                      <p:tavLst>
                                        <p:tav tm="0">
                                          <p:val>
                                            <p:strVal val="1+#ppt_w/2"/>
                                          </p:val>
                                        </p:tav>
                                        <p:tav tm="100000">
                                          <p:val>
                                            <p:strVal val="#ppt_x"/>
                                          </p:val>
                                        </p:tav>
                                      </p:tavLst>
                                    </p:anim>
                                    <p:anim calcmode="lin" valueType="num">
                                      <p:cBhvr additive="base">
                                        <p:cTn id="65" dur="500" fill="hold"/>
                                        <p:tgtEl>
                                          <p:spTgt spid="3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21" name="Group 66"/>
          <p:cNvGrpSpPr>
            <a:grpSpLocks/>
          </p:cNvGrpSpPr>
          <p:nvPr/>
        </p:nvGrpSpPr>
        <p:grpSpPr bwMode="auto">
          <a:xfrm>
            <a:off x="762556" y="1965562"/>
            <a:ext cx="8222941" cy="6956884"/>
            <a:chOff x="720" y="839"/>
            <a:chExt cx="3740" cy="3146"/>
          </a:xfrm>
          <a:solidFill>
            <a:schemeClr val="bg1">
              <a:lumMod val="85000"/>
            </a:schemeClr>
          </a:solidFill>
        </p:grpSpPr>
        <p:sp>
          <p:nvSpPr>
            <p:cNvPr id="222" name="Freeform 67"/>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close/>
                </a:path>
              </a:pathLst>
            </a:custGeom>
            <a:grpFill/>
            <a:ln w="3175">
              <a:solidFill>
                <a:srgbClr val="353336"/>
              </a:solidFill>
              <a:prstDash val="solid"/>
              <a:round/>
              <a:headEnd/>
              <a:tailEnd/>
            </a:ln>
          </p:spPr>
          <p:txBody>
            <a:bodyPr/>
            <a:lstStyle/>
            <a:p>
              <a:endParaRPr lang="zh-CN" altLang="en-US"/>
            </a:p>
          </p:txBody>
        </p:sp>
        <p:sp>
          <p:nvSpPr>
            <p:cNvPr id="223" name="Freeform 68"/>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path>
              </a:pathLst>
            </a:custGeom>
            <a:grpFill/>
            <a:ln w="3175">
              <a:solidFill>
                <a:srgbClr val="353336"/>
              </a:solidFill>
              <a:prstDash val="solid"/>
              <a:round/>
              <a:headEnd/>
              <a:tailEnd/>
            </a:ln>
          </p:spPr>
          <p:txBody>
            <a:bodyPr/>
            <a:lstStyle/>
            <a:p>
              <a:endParaRPr lang="zh-CN" altLang="en-US"/>
            </a:p>
          </p:txBody>
        </p:sp>
        <p:sp>
          <p:nvSpPr>
            <p:cNvPr id="224" name="Freeform 69"/>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close/>
                </a:path>
              </a:pathLst>
            </a:custGeom>
            <a:grpFill/>
            <a:ln w="3175">
              <a:solidFill>
                <a:srgbClr val="353336"/>
              </a:solidFill>
              <a:prstDash val="solid"/>
              <a:round/>
              <a:headEnd/>
              <a:tailEnd/>
            </a:ln>
          </p:spPr>
          <p:txBody>
            <a:bodyPr/>
            <a:lstStyle/>
            <a:p>
              <a:endParaRPr lang="zh-CN" altLang="en-US"/>
            </a:p>
          </p:txBody>
        </p:sp>
        <p:sp>
          <p:nvSpPr>
            <p:cNvPr id="225" name="Freeform 70"/>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path>
              </a:pathLst>
            </a:custGeom>
            <a:grpFill/>
            <a:ln w="3175">
              <a:solidFill>
                <a:srgbClr val="353336"/>
              </a:solidFill>
              <a:prstDash val="solid"/>
              <a:round/>
              <a:headEnd/>
              <a:tailEnd/>
            </a:ln>
          </p:spPr>
          <p:txBody>
            <a:bodyPr/>
            <a:lstStyle/>
            <a:p>
              <a:endParaRPr lang="zh-CN" altLang="en-US"/>
            </a:p>
          </p:txBody>
        </p:sp>
        <p:sp>
          <p:nvSpPr>
            <p:cNvPr id="226" name="Freeform 71"/>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close/>
                </a:path>
              </a:pathLst>
            </a:custGeom>
            <a:grpFill/>
            <a:ln w="3175">
              <a:solidFill>
                <a:srgbClr val="353336"/>
              </a:solidFill>
              <a:prstDash val="solid"/>
              <a:round/>
              <a:headEnd/>
              <a:tailEnd/>
            </a:ln>
          </p:spPr>
          <p:txBody>
            <a:bodyPr/>
            <a:lstStyle/>
            <a:p>
              <a:endParaRPr lang="zh-CN" altLang="en-US"/>
            </a:p>
          </p:txBody>
        </p:sp>
        <p:sp>
          <p:nvSpPr>
            <p:cNvPr id="227" name="Freeform 72"/>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path>
              </a:pathLst>
            </a:custGeom>
            <a:grpFill/>
            <a:ln w="3175">
              <a:solidFill>
                <a:srgbClr val="353336"/>
              </a:solidFill>
              <a:prstDash val="solid"/>
              <a:round/>
              <a:headEnd/>
              <a:tailEnd/>
            </a:ln>
          </p:spPr>
          <p:txBody>
            <a:bodyPr/>
            <a:lstStyle/>
            <a:p>
              <a:endParaRPr lang="zh-CN" altLang="en-US"/>
            </a:p>
          </p:txBody>
        </p:sp>
        <p:sp>
          <p:nvSpPr>
            <p:cNvPr id="228" name="Freeform 73"/>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close/>
                </a:path>
              </a:pathLst>
            </a:custGeom>
            <a:grpFill/>
            <a:ln w="3175">
              <a:solidFill>
                <a:srgbClr val="353336"/>
              </a:solidFill>
              <a:prstDash val="solid"/>
              <a:round/>
              <a:headEnd/>
              <a:tailEnd/>
            </a:ln>
          </p:spPr>
          <p:txBody>
            <a:bodyPr/>
            <a:lstStyle/>
            <a:p>
              <a:endParaRPr lang="zh-CN" altLang="en-US"/>
            </a:p>
          </p:txBody>
        </p:sp>
        <p:sp>
          <p:nvSpPr>
            <p:cNvPr id="229" name="Freeform 74"/>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path>
              </a:pathLst>
            </a:custGeom>
            <a:grpFill/>
            <a:ln w="3175">
              <a:solidFill>
                <a:srgbClr val="353336"/>
              </a:solidFill>
              <a:prstDash val="solid"/>
              <a:round/>
              <a:headEnd/>
              <a:tailEnd/>
            </a:ln>
          </p:spPr>
          <p:txBody>
            <a:bodyPr/>
            <a:lstStyle/>
            <a:p>
              <a:endParaRPr lang="zh-CN" altLang="en-US"/>
            </a:p>
          </p:txBody>
        </p:sp>
        <p:sp>
          <p:nvSpPr>
            <p:cNvPr id="230" name="Freeform 75"/>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close/>
                </a:path>
              </a:pathLst>
            </a:custGeom>
            <a:grpFill/>
            <a:ln w="3175">
              <a:solidFill>
                <a:srgbClr val="353336"/>
              </a:solidFill>
              <a:prstDash val="solid"/>
              <a:round/>
              <a:headEnd/>
              <a:tailEnd/>
            </a:ln>
          </p:spPr>
          <p:txBody>
            <a:bodyPr/>
            <a:lstStyle/>
            <a:p>
              <a:endParaRPr lang="zh-CN" altLang="en-US"/>
            </a:p>
          </p:txBody>
        </p:sp>
        <p:sp>
          <p:nvSpPr>
            <p:cNvPr id="231" name="Freeform 76"/>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path>
              </a:pathLst>
            </a:custGeom>
            <a:grpFill/>
            <a:ln w="3175">
              <a:solidFill>
                <a:srgbClr val="353336"/>
              </a:solidFill>
              <a:prstDash val="solid"/>
              <a:round/>
              <a:headEnd/>
              <a:tailEnd/>
            </a:ln>
          </p:spPr>
          <p:txBody>
            <a:bodyPr/>
            <a:lstStyle/>
            <a:p>
              <a:endParaRPr lang="zh-CN" altLang="en-US"/>
            </a:p>
          </p:txBody>
        </p:sp>
        <p:sp>
          <p:nvSpPr>
            <p:cNvPr id="232" name="Freeform 77"/>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close/>
                </a:path>
              </a:pathLst>
            </a:custGeom>
            <a:grpFill/>
            <a:ln w="3175">
              <a:solidFill>
                <a:srgbClr val="353336"/>
              </a:solidFill>
              <a:prstDash val="solid"/>
              <a:round/>
              <a:headEnd/>
              <a:tailEnd/>
            </a:ln>
          </p:spPr>
          <p:txBody>
            <a:bodyPr/>
            <a:lstStyle/>
            <a:p>
              <a:endParaRPr lang="zh-CN" altLang="en-US"/>
            </a:p>
          </p:txBody>
        </p:sp>
        <p:sp>
          <p:nvSpPr>
            <p:cNvPr id="233" name="Freeform 78"/>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grpFill/>
            <a:ln w="3175">
              <a:solidFill>
                <a:srgbClr val="353336"/>
              </a:solidFill>
              <a:prstDash val="solid"/>
              <a:round/>
              <a:headEnd/>
              <a:tailEnd/>
            </a:ln>
          </p:spPr>
          <p:txBody>
            <a:bodyPr/>
            <a:lstStyle/>
            <a:p>
              <a:endParaRPr lang="zh-CN" altLang="en-US"/>
            </a:p>
          </p:txBody>
        </p:sp>
        <p:sp>
          <p:nvSpPr>
            <p:cNvPr id="234" name="Freeform 79"/>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close/>
                </a:path>
              </a:pathLst>
            </a:custGeom>
            <a:grpFill/>
            <a:ln w="3175">
              <a:solidFill>
                <a:srgbClr val="353336"/>
              </a:solidFill>
              <a:prstDash val="solid"/>
              <a:round/>
              <a:headEnd/>
              <a:tailEnd/>
            </a:ln>
          </p:spPr>
          <p:txBody>
            <a:bodyPr/>
            <a:lstStyle/>
            <a:p>
              <a:endParaRPr lang="zh-CN" altLang="en-US"/>
            </a:p>
          </p:txBody>
        </p:sp>
        <p:sp>
          <p:nvSpPr>
            <p:cNvPr id="235" name="Freeform 80"/>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path>
              </a:pathLst>
            </a:custGeom>
            <a:grpFill/>
            <a:ln w="3175">
              <a:solidFill>
                <a:srgbClr val="353336"/>
              </a:solidFill>
              <a:prstDash val="solid"/>
              <a:round/>
              <a:headEnd/>
              <a:tailEnd/>
            </a:ln>
          </p:spPr>
          <p:txBody>
            <a:bodyPr/>
            <a:lstStyle/>
            <a:p>
              <a:endParaRPr lang="zh-CN" altLang="en-US"/>
            </a:p>
          </p:txBody>
        </p:sp>
        <p:sp>
          <p:nvSpPr>
            <p:cNvPr id="236" name="Freeform 81"/>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close/>
                </a:path>
              </a:pathLst>
            </a:custGeom>
            <a:grpFill/>
            <a:ln w="3175">
              <a:solidFill>
                <a:srgbClr val="353336"/>
              </a:solidFill>
              <a:prstDash val="solid"/>
              <a:round/>
              <a:headEnd/>
              <a:tailEnd/>
            </a:ln>
          </p:spPr>
          <p:txBody>
            <a:bodyPr/>
            <a:lstStyle/>
            <a:p>
              <a:endParaRPr lang="zh-CN" altLang="en-US"/>
            </a:p>
          </p:txBody>
        </p:sp>
        <p:sp>
          <p:nvSpPr>
            <p:cNvPr id="237" name="Freeform 82"/>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grpFill/>
            <a:ln w="3175">
              <a:solidFill>
                <a:srgbClr val="353336"/>
              </a:solidFill>
              <a:prstDash val="solid"/>
              <a:round/>
              <a:headEnd/>
              <a:tailEnd/>
            </a:ln>
          </p:spPr>
          <p:txBody>
            <a:bodyPr/>
            <a:lstStyle/>
            <a:p>
              <a:endParaRPr lang="zh-CN" altLang="en-US"/>
            </a:p>
          </p:txBody>
        </p:sp>
        <p:sp>
          <p:nvSpPr>
            <p:cNvPr id="238" name="Freeform 83"/>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close/>
                </a:path>
              </a:pathLst>
            </a:custGeom>
            <a:grpFill/>
            <a:ln w="3175">
              <a:solidFill>
                <a:srgbClr val="353336"/>
              </a:solidFill>
              <a:prstDash val="solid"/>
              <a:round/>
              <a:headEnd/>
              <a:tailEnd/>
            </a:ln>
          </p:spPr>
          <p:txBody>
            <a:bodyPr/>
            <a:lstStyle/>
            <a:p>
              <a:endParaRPr lang="zh-CN" altLang="en-US"/>
            </a:p>
          </p:txBody>
        </p:sp>
        <p:sp>
          <p:nvSpPr>
            <p:cNvPr id="239" name="Freeform 84"/>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path>
              </a:pathLst>
            </a:custGeom>
            <a:grpFill/>
            <a:ln w="3175">
              <a:solidFill>
                <a:srgbClr val="353336"/>
              </a:solidFill>
              <a:prstDash val="solid"/>
              <a:round/>
              <a:headEnd/>
              <a:tailEnd/>
            </a:ln>
          </p:spPr>
          <p:txBody>
            <a:bodyPr/>
            <a:lstStyle/>
            <a:p>
              <a:endParaRPr lang="zh-CN" altLang="en-US"/>
            </a:p>
          </p:txBody>
        </p:sp>
        <p:sp>
          <p:nvSpPr>
            <p:cNvPr id="240" name="Freeform 85"/>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close/>
                </a:path>
              </a:pathLst>
            </a:custGeom>
            <a:grpFill/>
            <a:ln w="3175">
              <a:solidFill>
                <a:srgbClr val="353336"/>
              </a:solidFill>
              <a:prstDash val="solid"/>
              <a:round/>
              <a:headEnd/>
              <a:tailEnd/>
            </a:ln>
          </p:spPr>
          <p:txBody>
            <a:bodyPr/>
            <a:lstStyle/>
            <a:p>
              <a:endParaRPr lang="zh-CN" altLang="en-US"/>
            </a:p>
          </p:txBody>
        </p:sp>
        <p:sp>
          <p:nvSpPr>
            <p:cNvPr id="241" name="Freeform 86"/>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path>
              </a:pathLst>
            </a:custGeom>
            <a:grpFill/>
            <a:ln w="3175">
              <a:solidFill>
                <a:srgbClr val="353336"/>
              </a:solidFill>
              <a:prstDash val="solid"/>
              <a:round/>
              <a:headEnd/>
              <a:tailEnd/>
            </a:ln>
          </p:spPr>
          <p:txBody>
            <a:bodyPr/>
            <a:lstStyle/>
            <a:p>
              <a:endParaRPr lang="zh-CN" altLang="en-US"/>
            </a:p>
          </p:txBody>
        </p:sp>
        <p:sp>
          <p:nvSpPr>
            <p:cNvPr id="242" name="Freeform 87"/>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close/>
                </a:path>
              </a:pathLst>
            </a:custGeom>
            <a:grpFill/>
            <a:ln w="3175">
              <a:solidFill>
                <a:srgbClr val="353336"/>
              </a:solidFill>
              <a:prstDash val="solid"/>
              <a:round/>
              <a:headEnd/>
              <a:tailEnd/>
            </a:ln>
          </p:spPr>
          <p:txBody>
            <a:bodyPr/>
            <a:lstStyle/>
            <a:p>
              <a:endParaRPr lang="zh-CN" altLang="en-US"/>
            </a:p>
          </p:txBody>
        </p:sp>
        <p:sp>
          <p:nvSpPr>
            <p:cNvPr id="243" name="Freeform 88"/>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path>
              </a:pathLst>
            </a:custGeom>
            <a:grpFill/>
            <a:ln w="3175">
              <a:solidFill>
                <a:srgbClr val="353336"/>
              </a:solidFill>
              <a:prstDash val="solid"/>
              <a:round/>
              <a:headEnd/>
              <a:tailEnd/>
            </a:ln>
          </p:spPr>
          <p:txBody>
            <a:bodyPr/>
            <a:lstStyle/>
            <a:p>
              <a:endParaRPr lang="zh-CN" altLang="en-US"/>
            </a:p>
          </p:txBody>
        </p:sp>
        <p:sp>
          <p:nvSpPr>
            <p:cNvPr id="244" name="Freeform 89"/>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close/>
                </a:path>
              </a:pathLst>
            </a:custGeom>
            <a:grpFill/>
            <a:ln w="3175">
              <a:solidFill>
                <a:srgbClr val="353336"/>
              </a:solidFill>
              <a:prstDash val="solid"/>
              <a:round/>
              <a:headEnd/>
              <a:tailEnd/>
            </a:ln>
          </p:spPr>
          <p:txBody>
            <a:bodyPr/>
            <a:lstStyle/>
            <a:p>
              <a:endParaRPr lang="zh-CN" altLang="en-US"/>
            </a:p>
          </p:txBody>
        </p:sp>
        <p:sp>
          <p:nvSpPr>
            <p:cNvPr id="245" name="Freeform 90"/>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path>
              </a:pathLst>
            </a:custGeom>
            <a:grpFill/>
            <a:ln w="3175">
              <a:solidFill>
                <a:srgbClr val="353336"/>
              </a:solidFill>
              <a:prstDash val="solid"/>
              <a:round/>
              <a:headEnd/>
              <a:tailEnd/>
            </a:ln>
          </p:spPr>
          <p:txBody>
            <a:bodyPr/>
            <a:lstStyle/>
            <a:p>
              <a:endParaRPr lang="zh-CN" altLang="en-US"/>
            </a:p>
          </p:txBody>
        </p:sp>
        <p:sp>
          <p:nvSpPr>
            <p:cNvPr id="246" name="Freeform 91"/>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close/>
                </a:path>
              </a:pathLst>
            </a:custGeom>
            <a:grpFill/>
            <a:ln w="3175">
              <a:solidFill>
                <a:srgbClr val="353336"/>
              </a:solidFill>
              <a:prstDash val="solid"/>
              <a:round/>
              <a:headEnd/>
              <a:tailEnd/>
            </a:ln>
          </p:spPr>
          <p:txBody>
            <a:bodyPr/>
            <a:lstStyle/>
            <a:p>
              <a:endParaRPr lang="zh-CN" altLang="en-US"/>
            </a:p>
          </p:txBody>
        </p:sp>
        <p:sp>
          <p:nvSpPr>
            <p:cNvPr id="247" name="Freeform 92"/>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grpFill/>
            <a:ln w="3175">
              <a:solidFill>
                <a:srgbClr val="353336"/>
              </a:solidFill>
              <a:prstDash val="solid"/>
              <a:round/>
              <a:headEnd/>
              <a:tailEnd/>
            </a:ln>
          </p:spPr>
          <p:txBody>
            <a:bodyPr/>
            <a:lstStyle/>
            <a:p>
              <a:endParaRPr lang="zh-CN" altLang="en-US"/>
            </a:p>
          </p:txBody>
        </p:sp>
        <p:sp>
          <p:nvSpPr>
            <p:cNvPr id="248" name="Freeform 93"/>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close/>
                </a:path>
              </a:pathLst>
            </a:custGeom>
            <a:grpFill/>
            <a:ln w="3175">
              <a:solidFill>
                <a:srgbClr val="353336"/>
              </a:solidFill>
              <a:prstDash val="solid"/>
              <a:round/>
              <a:headEnd/>
              <a:tailEnd/>
            </a:ln>
          </p:spPr>
          <p:txBody>
            <a:bodyPr/>
            <a:lstStyle/>
            <a:p>
              <a:endParaRPr lang="zh-CN" altLang="en-US"/>
            </a:p>
          </p:txBody>
        </p:sp>
        <p:sp>
          <p:nvSpPr>
            <p:cNvPr id="249" name="Freeform 94"/>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path>
              </a:pathLst>
            </a:custGeom>
            <a:grpFill/>
            <a:ln w="3175">
              <a:solidFill>
                <a:srgbClr val="353336"/>
              </a:solidFill>
              <a:prstDash val="solid"/>
              <a:round/>
              <a:headEnd/>
              <a:tailEnd/>
            </a:ln>
          </p:spPr>
          <p:txBody>
            <a:bodyPr/>
            <a:lstStyle/>
            <a:p>
              <a:endParaRPr lang="zh-CN" altLang="en-US"/>
            </a:p>
          </p:txBody>
        </p:sp>
        <p:sp>
          <p:nvSpPr>
            <p:cNvPr id="250" name="Freeform 95"/>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close/>
                </a:path>
              </a:pathLst>
            </a:custGeom>
            <a:grpFill/>
            <a:ln w="3175">
              <a:solidFill>
                <a:srgbClr val="353336"/>
              </a:solidFill>
              <a:prstDash val="solid"/>
              <a:round/>
              <a:headEnd/>
              <a:tailEnd/>
            </a:ln>
          </p:spPr>
          <p:txBody>
            <a:bodyPr/>
            <a:lstStyle/>
            <a:p>
              <a:endParaRPr lang="zh-CN" altLang="en-US"/>
            </a:p>
          </p:txBody>
        </p:sp>
        <p:sp>
          <p:nvSpPr>
            <p:cNvPr id="251" name="Freeform 96"/>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path>
              </a:pathLst>
            </a:custGeom>
            <a:grpFill/>
            <a:ln w="3175">
              <a:solidFill>
                <a:srgbClr val="353336"/>
              </a:solidFill>
              <a:prstDash val="solid"/>
              <a:round/>
              <a:headEnd/>
              <a:tailEnd/>
            </a:ln>
          </p:spPr>
          <p:txBody>
            <a:bodyPr/>
            <a:lstStyle/>
            <a:p>
              <a:endParaRPr lang="zh-CN" altLang="en-US"/>
            </a:p>
          </p:txBody>
        </p:sp>
        <p:sp>
          <p:nvSpPr>
            <p:cNvPr id="252" name="Freeform 97"/>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close/>
                </a:path>
              </a:pathLst>
            </a:custGeom>
            <a:grpFill/>
            <a:ln w="3175">
              <a:solidFill>
                <a:srgbClr val="353336"/>
              </a:solidFill>
              <a:prstDash val="solid"/>
              <a:round/>
              <a:headEnd/>
              <a:tailEnd/>
            </a:ln>
          </p:spPr>
          <p:txBody>
            <a:bodyPr/>
            <a:lstStyle/>
            <a:p>
              <a:endParaRPr lang="zh-CN" altLang="en-US"/>
            </a:p>
          </p:txBody>
        </p:sp>
        <p:sp>
          <p:nvSpPr>
            <p:cNvPr id="253" name="Freeform 98"/>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path>
              </a:pathLst>
            </a:custGeom>
            <a:grpFill/>
            <a:ln w="3175">
              <a:solidFill>
                <a:srgbClr val="353336"/>
              </a:solidFill>
              <a:prstDash val="solid"/>
              <a:round/>
              <a:headEnd/>
              <a:tailEnd/>
            </a:ln>
          </p:spPr>
          <p:txBody>
            <a:bodyPr/>
            <a:lstStyle/>
            <a:p>
              <a:endParaRPr lang="zh-CN" altLang="en-US"/>
            </a:p>
          </p:txBody>
        </p:sp>
        <p:sp>
          <p:nvSpPr>
            <p:cNvPr id="254" name="Freeform 99"/>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close/>
                </a:path>
              </a:pathLst>
            </a:custGeom>
            <a:grpFill/>
            <a:ln w="3175">
              <a:solidFill>
                <a:srgbClr val="353336"/>
              </a:solidFill>
              <a:prstDash val="solid"/>
              <a:round/>
              <a:headEnd/>
              <a:tailEnd/>
            </a:ln>
          </p:spPr>
          <p:txBody>
            <a:bodyPr/>
            <a:lstStyle/>
            <a:p>
              <a:endParaRPr lang="zh-CN" altLang="en-US"/>
            </a:p>
          </p:txBody>
        </p:sp>
        <p:sp>
          <p:nvSpPr>
            <p:cNvPr id="255" name="Freeform 100"/>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grpFill/>
            <a:ln w="3175">
              <a:solidFill>
                <a:srgbClr val="353336"/>
              </a:solidFill>
              <a:prstDash val="solid"/>
              <a:round/>
              <a:headEnd/>
              <a:tailEnd/>
            </a:ln>
          </p:spPr>
          <p:txBody>
            <a:bodyPr/>
            <a:lstStyle/>
            <a:p>
              <a:endParaRPr lang="zh-CN" altLang="en-US"/>
            </a:p>
          </p:txBody>
        </p:sp>
        <p:sp>
          <p:nvSpPr>
            <p:cNvPr id="256" name="Freeform 101"/>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close/>
                </a:path>
              </a:pathLst>
            </a:custGeom>
            <a:grpFill/>
            <a:ln w="3175">
              <a:solidFill>
                <a:srgbClr val="353336"/>
              </a:solidFill>
              <a:prstDash val="solid"/>
              <a:round/>
              <a:headEnd/>
              <a:tailEnd/>
            </a:ln>
          </p:spPr>
          <p:txBody>
            <a:bodyPr/>
            <a:lstStyle/>
            <a:p>
              <a:endParaRPr lang="zh-CN" altLang="en-US"/>
            </a:p>
          </p:txBody>
        </p:sp>
        <p:sp>
          <p:nvSpPr>
            <p:cNvPr id="257" name="Freeform 102"/>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path>
              </a:pathLst>
            </a:custGeom>
            <a:grpFill/>
            <a:ln w="3175">
              <a:solidFill>
                <a:srgbClr val="353336"/>
              </a:solidFill>
              <a:prstDash val="solid"/>
              <a:round/>
              <a:headEnd/>
              <a:tailEnd/>
            </a:ln>
          </p:spPr>
          <p:txBody>
            <a:bodyPr/>
            <a:lstStyle/>
            <a:p>
              <a:endParaRPr lang="zh-CN" altLang="en-US"/>
            </a:p>
          </p:txBody>
        </p:sp>
        <p:sp>
          <p:nvSpPr>
            <p:cNvPr id="258" name="Freeform 103"/>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close/>
                </a:path>
              </a:pathLst>
            </a:custGeom>
            <a:grpFill/>
            <a:ln w="3175">
              <a:solidFill>
                <a:srgbClr val="353336"/>
              </a:solidFill>
              <a:prstDash val="solid"/>
              <a:round/>
              <a:headEnd/>
              <a:tailEnd/>
            </a:ln>
          </p:spPr>
          <p:txBody>
            <a:bodyPr/>
            <a:lstStyle/>
            <a:p>
              <a:endParaRPr lang="zh-CN" altLang="en-US"/>
            </a:p>
          </p:txBody>
        </p:sp>
        <p:sp>
          <p:nvSpPr>
            <p:cNvPr id="259" name="Freeform 104"/>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path>
              </a:pathLst>
            </a:custGeom>
            <a:grpFill/>
            <a:ln w="3175">
              <a:solidFill>
                <a:srgbClr val="353336"/>
              </a:solidFill>
              <a:prstDash val="solid"/>
              <a:round/>
              <a:headEnd/>
              <a:tailEnd/>
            </a:ln>
          </p:spPr>
          <p:txBody>
            <a:bodyPr/>
            <a:lstStyle/>
            <a:p>
              <a:endParaRPr lang="zh-CN" altLang="en-US"/>
            </a:p>
          </p:txBody>
        </p:sp>
        <p:sp>
          <p:nvSpPr>
            <p:cNvPr id="260" name="Freeform 105"/>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close/>
                </a:path>
              </a:pathLst>
            </a:custGeom>
            <a:grpFill/>
            <a:ln w="3175">
              <a:solidFill>
                <a:srgbClr val="353336"/>
              </a:solidFill>
              <a:prstDash val="solid"/>
              <a:round/>
              <a:headEnd/>
              <a:tailEnd/>
            </a:ln>
          </p:spPr>
          <p:txBody>
            <a:bodyPr/>
            <a:lstStyle/>
            <a:p>
              <a:endParaRPr lang="zh-CN" altLang="en-US"/>
            </a:p>
          </p:txBody>
        </p:sp>
        <p:sp>
          <p:nvSpPr>
            <p:cNvPr id="261" name="Freeform 106"/>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path>
              </a:pathLst>
            </a:custGeom>
            <a:grpFill/>
            <a:ln w="3175">
              <a:solidFill>
                <a:srgbClr val="353336"/>
              </a:solidFill>
              <a:prstDash val="solid"/>
              <a:round/>
              <a:headEnd/>
              <a:tailEnd/>
            </a:ln>
          </p:spPr>
          <p:txBody>
            <a:bodyPr/>
            <a:lstStyle/>
            <a:p>
              <a:endParaRPr lang="zh-CN" altLang="en-US"/>
            </a:p>
          </p:txBody>
        </p:sp>
        <p:sp>
          <p:nvSpPr>
            <p:cNvPr id="262" name="Freeform 107"/>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close/>
                </a:path>
              </a:pathLst>
            </a:custGeom>
            <a:grpFill/>
            <a:ln w="3175">
              <a:solidFill>
                <a:srgbClr val="353336"/>
              </a:solidFill>
              <a:prstDash val="solid"/>
              <a:round/>
              <a:headEnd/>
              <a:tailEnd/>
            </a:ln>
          </p:spPr>
          <p:txBody>
            <a:bodyPr/>
            <a:lstStyle/>
            <a:p>
              <a:endParaRPr lang="zh-CN" altLang="en-US"/>
            </a:p>
          </p:txBody>
        </p:sp>
        <p:sp>
          <p:nvSpPr>
            <p:cNvPr id="263" name="Freeform 108"/>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path>
              </a:pathLst>
            </a:custGeom>
            <a:grpFill/>
            <a:ln w="3175">
              <a:solidFill>
                <a:srgbClr val="353336"/>
              </a:solidFill>
              <a:prstDash val="solid"/>
              <a:round/>
              <a:headEnd/>
              <a:tailEnd/>
            </a:ln>
          </p:spPr>
          <p:txBody>
            <a:bodyPr/>
            <a:lstStyle/>
            <a:p>
              <a:endParaRPr lang="zh-CN" altLang="en-US"/>
            </a:p>
          </p:txBody>
        </p:sp>
        <p:sp>
          <p:nvSpPr>
            <p:cNvPr id="264" name="Freeform 109"/>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close/>
                </a:path>
              </a:pathLst>
            </a:custGeom>
            <a:grpFill/>
            <a:ln w="3175">
              <a:solidFill>
                <a:srgbClr val="353336"/>
              </a:solidFill>
              <a:prstDash val="solid"/>
              <a:round/>
              <a:headEnd/>
              <a:tailEnd/>
            </a:ln>
          </p:spPr>
          <p:txBody>
            <a:bodyPr/>
            <a:lstStyle/>
            <a:p>
              <a:endParaRPr lang="zh-CN" altLang="en-US"/>
            </a:p>
          </p:txBody>
        </p:sp>
        <p:sp>
          <p:nvSpPr>
            <p:cNvPr id="265" name="Freeform 110"/>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path>
              </a:pathLst>
            </a:custGeom>
            <a:grpFill/>
            <a:ln w="3175">
              <a:solidFill>
                <a:srgbClr val="353336"/>
              </a:solidFill>
              <a:prstDash val="solid"/>
              <a:round/>
              <a:headEnd/>
              <a:tailEnd/>
            </a:ln>
          </p:spPr>
          <p:txBody>
            <a:bodyPr/>
            <a:lstStyle/>
            <a:p>
              <a:endParaRPr lang="zh-CN" altLang="en-US"/>
            </a:p>
          </p:txBody>
        </p:sp>
        <p:sp>
          <p:nvSpPr>
            <p:cNvPr id="266" name="Freeform 111"/>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close/>
                </a:path>
              </a:pathLst>
            </a:custGeom>
            <a:grpFill/>
            <a:ln w="3175">
              <a:solidFill>
                <a:srgbClr val="353336"/>
              </a:solidFill>
              <a:prstDash val="solid"/>
              <a:round/>
              <a:headEnd/>
              <a:tailEnd/>
            </a:ln>
          </p:spPr>
          <p:txBody>
            <a:bodyPr/>
            <a:lstStyle/>
            <a:p>
              <a:endParaRPr lang="zh-CN" altLang="en-US"/>
            </a:p>
          </p:txBody>
        </p:sp>
        <p:sp>
          <p:nvSpPr>
            <p:cNvPr id="267" name="Freeform 112"/>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path>
              </a:pathLst>
            </a:custGeom>
            <a:grpFill/>
            <a:ln w="3175">
              <a:solidFill>
                <a:srgbClr val="353336"/>
              </a:solidFill>
              <a:prstDash val="solid"/>
              <a:round/>
              <a:headEnd/>
              <a:tailEnd/>
            </a:ln>
          </p:spPr>
          <p:txBody>
            <a:bodyPr/>
            <a:lstStyle/>
            <a:p>
              <a:endParaRPr lang="zh-CN" altLang="en-US"/>
            </a:p>
          </p:txBody>
        </p:sp>
        <p:sp>
          <p:nvSpPr>
            <p:cNvPr id="268" name="Freeform 113"/>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close/>
                </a:path>
              </a:pathLst>
            </a:custGeom>
            <a:grpFill/>
            <a:ln w="3175">
              <a:solidFill>
                <a:srgbClr val="353336"/>
              </a:solidFill>
              <a:prstDash val="solid"/>
              <a:round/>
              <a:headEnd/>
              <a:tailEnd/>
            </a:ln>
          </p:spPr>
          <p:txBody>
            <a:bodyPr/>
            <a:lstStyle/>
            <a:p>
              <a:endParaRPr lang="zh-CN" altLang="en-US"/>
            </a:p>
          </p:txBody>
        </p:sp>
        <p:sp>
          <p:nvSpPr>
            <p:cNvPr id="269" name="Freeform 114"/>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path>
              </a:pathLst>
            </a:custGeom>
            <a:grpFill/>
            <a:ln w="3175">
              <a:solidFill>
                <a:srgbClr val="353336"/>
              </a:solidFill>
              <a:prstDash val="solid"/>
              <a:round/>
              <a:headEnd/>
              <a:tailEnd/>
            </a:ln>
          </p:spPr>
          <p:txBody>
            <a:bodyPr/>
            <a:lstStyle/>
            <a:p>
              <a:endParaRPr lang="zh-CN" altLang="en-US"/>
            </a:p>
          </p:txBody>
        </p:sp>
        <p:sp>
          <p:nvSpPr>
            <p:cNvPr id="270" name="Freeform 115"/>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close/>
                </a:path>
              </a:pathLst>
            </a:custGeom>
            <a:grpFill/>
            <a:ln w="3175">
              <a:solidFill>
                <a:srgbClr val="353336"/>
              </a:solidFill>
              <a:prstDash val="solid"/>
              <a:round/>
              <a:headEnd/>
              <a:tailEnd/>
            </a:ln>
          </p:spPr>
          <p:txBody>
            <a:bodyPr/>
            <a:lstStyle/>
            <a:p>
              <a:endParaRPr lang="zh-CN" altLang="en-US"/>
            </a:p>
          </p:txBody>
        </p:sp>
        <p:sp>
          <p:nvSpPr>
            <p:cNvPr id="271" name="Freeform 116"/>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path>
              </a:pathLst>
            </a:custGeom>
            <a:grpFill/>
            <a:ln w="3175">
              <a:solidFill>
                <a:srgbClr val="353336"/>
              </a:solidFill>
              <a:prstDash val="solid"/>
              <a:round/>
              <a:headEnd/>
              <a:tailEnd/>
            </a:ln>
          </p:spPr>
          <p:txBody>
            <a:bodyPr/>
            <a:lstStyle/>
            <a:p>
              <a:endParaRPr lang="zh-CN" altLang="en-US"/>
            </a:p>
          </p:txBody>
        </p:sp>
        <p:sp>
          <p:nvSpPr>
            <p:cNvPr id="272" name="Freeform 117"/>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close/>
                </a:path>
              </a:pathLst>
            </a:custGeom>
            <a:grpFill/>
            <a:ln w="3175">
              <a:solidFill>
                <a:srgbClr val="353336"/>
              </a:solidFill>
              <a:prstDash val="solid"/>
              <a:round/>
              <a:headEnd/>
              <a:tailEnd/>
            </a:ln>
          </p:spPr>
          <p:txBody>
            <a:bodyPr/>
            <a:lstStyle/>
            <a:p>
              <a:endParaRPr lang="zh-CN" altLang="en-US"/>
            </a:p>
          </p:txBody>
        </p:sp>
        <p:sp>
          <p:nvSpPr>
            <p:cNvPr id="273" name="Freeform 118"/>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path>
              </a:pathLst>
            </a:custGeom>
            <a:grpFill/>
            <a:ln w="3175">
              <a:solidFill>
                <a:srgbClr val="353336"/>
              </a:solidFill>
              <a:prstDash val="solid"/>
              <a:round/>
              <a:headEnd/>
              <a:tailEnd/>
            </a:ln>
          </p:spPr>
          <p:txBody>
            <a:bodyPr/>
            <a:lstStyle/>
            <a:p>
              <a:endParaRPr lang="zh-CN" altLang="en-US"/>
            </a:p>
          </p:txBody>
        </p:sp>
        <p:sp>
          <p:nvSpPr>
            <p:cNvPr id="274" name="Freeform 119"/>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close/>
                </a:path>
              </a:pathLst>
            </a:custGeom>
            <a:grpFill/>
            <a:ln w="3175">
              <a:solidFill>
                <a:srgbClr val="353336"/>
              </a:solidFill>
              <a:prstDash val="solid"/>
              <a:round/>
              <a:headEnd/>
              <a:tailEnd/>
            </a:ln>
          </p:spPr>
          <p:txBody>
            <a:bodyPr/>
            <a:lstStyle/>
            <a:p>
              <a:endParaRPr lang="zh-CN" altLang="en-US"/>
            </a:p>
          </p:txBody>
        </p:sp>
        <p:sp>
          <p:nvSpPr>
            <p:cNvPr id="275" name="Freeform 120"/>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path>
              </a:pathLst>
            </a:custGeom>
            <a:grpFill/>
            <a:ln w="3175">
              <a:solidFill>
                <a:srgbClr val="353336"/>
              </a:solidFill>
              <a:prstDash val="solid"/>
              <a:round/>
              <a:headEnd/>
              <a:tailEnd/>
            </a:ln>
          </p:spPr>
          <p:txBody>
            <a:bodyPr/>
            <a:lstStyle/>
            <a:p>
              <a:endParaRPr lang="zh-CN" altLang="en-US"/>
            </a:p>
          </p:txBody>
        </p:sp>
        <p:sp>
          <p:nvSpPr>
            <p:cNvPr id="276" name="Freeform 121"/>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close/>
                </a:path>
              </a:pathLst>
            </a:custGeom>
            <a:grpFill/>
            <a:ln w="3175">
              <a:solidFill>
                <a:srgbClr val="353336"/>
              </a:solidFill>
              <a:prstDash val="solid"/>
              <a:round/>
              <a:headEnd/>
              <a:tailEnd/>
            </a:ln>
          </p:spPr>
          <p:txBody>
            <a:bodyPr/>
            <a:lstStyle/>
            <a:p>
              <a:endParaRPr lang="zh-CN" altLang="en-US"/>
            </a:p>
          </p:txBody>
        </p:sp>
        <p:sp>
          <p:nvSpPr>
            <p:cNvPr id="277" name="Freeform 122"/>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path>
              </a:pathLst>
            </a:custGeom>
            <a:solidFill>
              <a:schemeClr val="accent5"/>
            </a:solidFill>
            <a:ln w="3175">
              <a:solidFill>
                <a:srgbClr val="353336"/>
              </a:solidFill>
              <a:prstDash val="solid"/>
              <a:round/>
              <a:headEnd/>
              <a:tailEnd/>
            </a:ln>
          </p:spPr>
          <p:txBody>
            <a:bodyPr/>
            <a:lstStyle/>
            <a:p>
              <a:endParaRPr lang="zh-CN" altLang="en-US"/>
            </a:p>
          </p:txBody>
        </p:sp>
        <p:sp>
          <p:nvSpPr>
            <p:cNvPr id="278" name="Freeform 123"/>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close/>
                </a:path>
              </a:pathLst>
            </a:custGeom>
            <a:grpFill/>
            <a:ln w="3175">
              <a:solidFill>
                <a:srgbClr val="353336"/>
              </a:solidFill>
              <a:prstDash val="solid"/>
              <a:round/>
              <a:headEnd/>
              <a:tailEnd/>
            </a:ln>
          </p:spPr>
          <p:txBody>
            <a:bodyPr/>
            <a:lstStyle/>
            <a:p>
              <a:endParaRPr lang="zh-CN" altLang="en-US"/>
            </a:p>
          </p:txBody>
        </p:sp>
        <p:sp>
          <p:nvSpPr>
            <p:cNvPr id="279" name="Freeform 124"/>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path>
              </a:pathLst>
            </a:custGeom>
            <a:grpFill/>
            <a:ln w="3175">
              <a:solidFill>
                <a:srgbClr val="353336"/>
              </a:solidFill>
              <a:prstDash val="solid"/>
              <a:round/>
              <a:headEnd/>
              <a:tailEnd/>
            </a:ln>
          </p:spPr>
          <p:txBody>
            <a:bodyPr/>
            <a:lstStyle/>
            <a:p>
              <a:endParaRPr lang="zh-CN" altLang="en-US"/>
            </a:p>
          </p:txBody>
        </p:sp>
        <p:sp>
          <p:nvSpPr>
            <p:cNvPr id="280" name="Freeform 125"/>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close/>
                </a:path>
              </a:pathLst>
            </a:custGeom>
            <a:grpFill/>
            <a:ln w="3175">
              <a:solidFill>
                <a:srgbClr val="353336"/>
              </a:solidFill>
              <a:prstDash val="solid"/>
              <a:round/>
              <a:headEnd/>
              <a:tailEnd/>
            </a:ln>
          </p:spPr>
          <p:txBody>
            <a:bodyPr/>
            <a:lstStyle/>
            <a:p>
              <a:endParaRPr lang="zh-CN" altLang="en-US"/>
            </a:p>
          </p:txBody>
        </p:sp>
        <p:sp>
          <p:nvSpPr>
            <p:cNvPr id="281" name="Freeform 126"/>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path>
              </a:pathLst>
            </a:custGeom>
            <a:grpFill/>
            <a:ln w="3175">
              <a:solidFill>
                <a:srgbClr val="353336"/>
              </a:solidFill>
              <a:prstDash val="solid"/>
              <a:round/>
              <a:headEnd/>
              <a:tailEnd/>
            </a:ln>
          </p:spPr>
          <p:txBody>
            <a:bodyPr/>
            <a:lstStyle/>
            <a:p>
              <a:endParaRPr lang="zh-CN" altLang="en-US"/>
            </a:p>
          </p:txBody>
        </p:sp>
        <p:sp>
          <p:nvSpPr>
            <p:cNvPr id="282" name="Freeform 127"/>
            <p:cNvSpPr>
              <a:spLocks/>
            </p:cNvSpPr>
            <p:nvPr/>
          </p:nvSpPr>
          <p:spPr bwMode="gray">
            <a:xfrm>
              <a:off x="2736" y="2154"/>
              <a:ext cx="464" cy="664"/>
            </a:xfrm>
            <a:custGeom>
              <a:avLst/>
              <a:gdLst>
                <a:gd name="T0" fmla="*/ 2 w 929"/>
                <a:gd name="T1" fmla="*/ 106 h 1329"/>
                <a:gd name="T2" fmla="*/ 21 w 929"/>
                <a:gd name="T3" fmla="*/ 126 h 1329"/>
                <a:gd name="T4" fmla="*/ 31 w 929"/>
                <a:gd name="T5" fmla="*/ 148 h 1329"/>
                <a:gd name="T6" fmla="*/ 26 w 929"/>
                <a:gd name="T7" fmla="*/ 170 h 1329"/>
                <a:gd name="T8" fmla="*/ 43 w 929"/>
                <a:gd name="T9" fmla="*/ 183 h 1329"/>
                <a:gd name="T10" fmla="*/ 68 w 929"/>
                <a:gd name="T11" fmla="*/ 187 h 1329"/>
                <a:gd name="T12" fmla="*/ 79 w 929"/>
                <a:gd name="T13" fmla="*/ 172 h 1329"/>
                <a:gd name="T14" fmla="*/ 78 w 929"/>
                <a:gd name="T15" fmla="*/ 153 h 1329"/>
                <a:gd name="T16" fmla="*/ 72 w 929"/>
                <a:gd name="T17" fmla="*/ 108 h 1329"/>
                <a:gd name="T18" fmla="*/ 92 w 929"/>
                <a:gd name="T19" fmla="*/ 113 h 1329"/>
                <a:gd name="T20" fmla="*/ 109 w 929"/>
                <a:gd name="T21" fmla="*/ 126 h 1329"/>
                <a:gd name="T22" fmla="*/ 143 w 929"/>
                <a:gd name="T23" fmla="*/ 150 h 1329"/>
                <a:gd name="T24" fmla="*/ 140 w 929"/>
                <a:gd name="T25" fmla="*/ 174 h 1329"/>
                <a:gd name="T26" fmla="*/ 112 w 929"/>
                <a:gd name="T27" fmla="*/ 189 h 1329"/>
                <a:gd name="T28" fmla="*/ 99 w 929"/>
                <a:gd name="T29" fmla="*/ 204 h 1329"/>
                <a:gd name="T30" fmla="*/ 71 w 929"/>
                <a:gd name="T31" fmla="*/ 199 h 1329"/>
                <a:gd name="T32" fmla="*/ 65 w 929"/>
                <a:gd name="T33" fmla="*/ 222 h 1329"/>
                <a:gd name="T34" fmla="*/ 70 w 929"/>
                <a:gd name="T35" fmla="*/ 249 h 1329"/>
                <a:gd name="T36" fmla="*/ 48 w 929"/>
                <a:gd name="T37" fmla="*/ 267 h 1329"/>
                <a:gd name="T38" fmla="*/ 53 w 929"/>
                <a:gd name="T39" fmla="*/ 285 h 1329"/>
                <a:gd name="T40" fmla="*/ 63 w 929"/>
                <a:gd name="T41" fmla="*/ 304 h 1329"/>
                <a:gd name="T42" fmla="*/ 110 w 929"/>
                <a:gd name="T43" fmla="*/ 308 h 1329"/>
                <a:gd name="T44" fmla="*/ 142 w 929"/>
                <a:gd name="T45" fmla="*/ 313 h 1329"/>
                <a:gd name="T46" fmla="*/ 172 w 929"/>
                <a:gd name="T47" fmla="*/ 324 h 1329"/>
                <a:gd name="T48" fmla="*/ 188 w 929"/>
                <a:gd name="T49" fmla="*/ 330 h 1329"/>
                <a:gd name="T50" fmla="*/ 181 w 929"/>
                <a:gd name="T51" fmla="*/ 308 h 1329"/>
                <a:gd name="T52" fmla="*/ 202 w 929"/>
                <a:gd name="T53" fmla="*/ 290 h 1329"/>
                <a:gd name="T54" fmla="*/ 178 w 929"/>
                <a:gd name="T55" fmla="*/ 276 h 1329"/>
                <a:gd name="T56" fmla="*/ 200 w 929"/>
                <a:gd name="T57" fmla="*/ 270 h 1329"/>
                <a:gd name="T58" fmla="*/ 231 w 929"/>
                <a:gd name="T59" fmla="*/ 266 h 1329"/>
                <a:gd name="T60" fmla="*/ 218 w 929"/>
                <a:gd name="T61" fmla="*/ 241 h 1329"/>
                <a:gd name="T62" fmla="*/ 202 w 929"/>
                <a:gd name="T63" fmla="*/ 211 h 1329"/>
                <a:gd name="T64" fmla="*/ 210 w 929"/>
                <a:gd name="T65" fmla="*/ 167 h 1329"/>
                <a:gd name="T66" fmla="*/ 200 w 929"/>
                <a:gd name="T67" fmla="*/ 112 h 1329"/>
                <a:gd name="T68" fmla="*/ 196 w 929"/>
                <a:gd name="T69" fmla="*/ 65 h 1329"/>
                <a:gd name="T70" fmla="*/ 214 w 929"/>
                <a:gd name="T71" fmla="*/ 21 h 1329"/>
                <a:gd name="T72" fmla="*/ 206 w 929"/>
                <a:gd name="T73" fmla="*/ 0 h 1329"/>
                <a:gd name="T74" fmla="*/ 182 w 929"/>
                <a:gd name="T75" fmla="*/ 10 h 1329"/>
                <a:gd name="T76" fmla="*/ 164 w 929"/>
                <a:gd name="T77" fmla="*/ 44 h 1329"/>
                <a:gd name="T78" fmla="*/ 129 w 929"/>
                <a:gd name="T79" fmla="*/ 87 h 1329"/>
                <a:gd name="T80" fmla="*/ 99 w 929"/>
                <a:gd name="T81" fmla="*/ 84 h 1329"/>
                <a:gd name="T82" fmla="*/ 74 w 929"/>
                <a:gd name="T83" fmla="*/ 70 h 1329"/>
                <a:gd name="T84" fmla="*/ 72 w 929"/>
                <a:gd name="T85" fmla="*/ 42 h 1329"/>
                <a:gd name="T86" fmla="*/ 68 w 929"/>
                <a:gd name="T87" fmla="*/ 18 h 1329"/>
                <a:gd name="T88" fmla="*/ 43 w 929"/>
                <a:gd name="T89" fmla="*/ 42 h 1329"/>
                <a:gd name="T90" fmla="*/ 26 w 929"/>
                <a:gd name="T91" fmla="*/ 90 h 132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929"/>
                <a:gd name="T139" fmla="*/ 0 h 1329"/>
                <a:gd name="T140" fmla="*/ 929 w 929"/>
                <a:gd name="T141" fmla="*/ 1329 h 132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929" h="1329">
                  <a:moveTo>
                    <a:pt x="0" y="406"/>
                  </a:moveTo>
                  <a:lnTo>
                    <a:pt x="8" y="425"/>
                  </a:lnTo>
                  <a:lnTo>
                    <a:pt x="36" y="461"/>
                  </a:lnTo>
                  <a:lnTo>
                    <a:pt x="87" y="504"/>
                  </a:lnTo>
                  <a:lnTo>
                    <a:pt x="85" y="538"/>
                  </a:lnTo>
                  <a:lnTo>
                    <a:pt x="124" y="595"/>
                  </a:lnTo>
                  <a:lnTo>
                    <a:pt x="107" y="636"/>
                  </a:lnTo>
                  <a:lnTo>
                    <a:pt x="107" y="681"/>
                  </a:lnTo>
                  <a:lnTo>
                    <a:pt x="150" y="697"/>
                  </a:lnTo>
                  <a:lnTo>
                    <a:pt x="174" y="732"/>
                  </a:lnTo>
                  <a:lnTo>
                    <a:pt x="239" y="762"/>
                  </a:lnTo>
                  <a:lnTo>
                    <a:pt x="272" y="748"/>
                  </a:lnTo>
                  <a:lnTo>
                    <a:pt x="278" y="705"/>
                  </a:lnTo>
                  <a:lnTo>
                    <a:pt x="317" y="689"/>
                  </a:lnTo>
                  <a:lnTo>
                    <a:pt x="335" y="648"/>
                  </a:lnTo>
                  <a:lnTo>
                    <a:pt x="315" y="612"/>
                  </a:lnTo>
                  <a:lnTo>
                    <a:pt x="264" y="593"/>
                  </a:lnTo>
                  <a:lnTo>
                    <a:pt x="288" y="435"/>
                  </a:lnTo>
                  <a:lnTo>
                    <a:pt x="319" y="451"/>
                  </a:lnTo>
                  <a:lnTo>
                    <a:pt x="370" y="453"/>
                  </a:lnTo>
                  <a:lnTo>
                    <a:pt x="372" y="484"/>
                  </a:lnTo>
                  <a:lnTo>
                    <a:pt x="439" y="504"/>
                  </a:lnTo>
                  <a:lnTo>
                    <a:pt x="563" y="559"/>
                  </a:lnTo>
                  <a:lnTo>
                    <a:pt x="575" y="603"/>
                  </a:lnTo>
                  <a:lnTo>
                    <a:pt x="550" y="646"/>
                  </a:lnTo>
                  <a:lnTo>
                    <a:pt x="561" y="697"/>
                  </a:lnTo>
                  <a:lnTo>
                    <a:pt x="557" y="750"/>
                  </a:lnTo>
                  <a:lnTo>
                    <a:pt x="449" y="758"/>
                  </a:lnTo>
                  <a:lnTo>
                    <a:pt x="449" y="807"/>
                  </a:lnTo>
                  <a:lnTo>
                    <a:pt x="396" y="819"/>
                  </a:lnTo>
                  <a:lnTo>
                    <a:pt x="349" y="793"/>
                  </a:lnTo>
                  <a:lnTo>
                    <a:pt x="286" y="797"/>
                  </a:lnTo>
                  <a:lnTo>
                    <a:pt x="288" y="851"/>
                  </a:lnTo>
                  <a:lnTo>
                    <a:pt x="260" y="890"/>
                  </a:lnTo>
                  <a:lnTo>
                    <a:pt x="305" y="921"/>
                  </a:lnTo>
                  <a:lnTo>
                    <a:pt x="282" y="998"/>
                  </a:lnTo>
                  <a:lnTo>
                    <a:pt x="292" y="1057"/>
                  </a:lnTo>
                  <a:lnTo>
                    <a:pt x="195" y="1071"/>
                  </a:lnTo>
                  <a:lnTo>
                    <a:pt x="211" y="1093"/>
                  </a:lnTo>
                  <a:lnTo>
                    <a:pt x="215" y="1142"/>
                  </a:lnTo>
                  <a:lnTo>
                    <a:pt x="191" y="1156"/>
                  </a:lnTo>
                  <a:lnTo>
                    <a:pt x="252" y="1217"/>
                  </a:lnTo>
                  <a:lnTo>
                    <a:pt x="345" y="1191"/>
                  </a:lnTo>
                  <a:lnTo>
                    <a:pt x="443" y="1232"/>
                  </a:lnTo>
                  <a:lnTo>
                    <a:pt x="506" y="1280"/>
                  </a:lnTo>
                  <a:lnTo>
                    <a:pt x="571" y="1254"/>
                  </a:lnTo>
                  <a:lnTo>
                    <a:pt x="642" y="1299"/>
                  </a:lnTo>
                  <a:lnTo>
                    <a:pt x="689" y="1299"/>
                  </a:lnTo>
                  <a:lnTo>
                    <a:pt x="691" y="1329"/>
                  </a:lnTo>
                  <a:lnTo>
                    <a:pt x="754" y="1323"/>
                  </a:lnTo>
                  <a:lnTo>
                    <a:pt x="756" y="1270"/>
                  </a:lnTo>
                  <a:lnTo>
                    <a:pt x="727" y="1234"/>
                  </a:lnTo>
                  <a:lnTo>
                    <a:pt x="748" y="1205"/>
                  </a:lnTo>
                  <a:lnTo>
                    <a:pt x="811" y="1163"/>
                  </a:lnTo>
                  <a:lnTo>
                    <a:pt x="776" y="1142"/>
                  </a:lnTo>
                  <a:lnTo>
                    <a:pt x="715" y="1104"/>
                  </a:lnTo>
                  <a:lnTo>
                    <a:pt x="733" y="1069"/>
                  </a:lnTo>
                  <a:lnTo>
                    <a:pt x="802" y="1083"/>
                  </a:lnTo>
                  <a:lnTo>
                    <a:pt x="880" y="1089"/>
                  </a:lnTo>
                  <a:lnTo>
                    <a:pt x="926" y="1065"/>
                  </a:lnTo>
                  <a:lnTo>
                    <a:pt x="929" y="1014"/>
                  </a:lnTo>
                  <a:lnTo>
                    <a:pt x="874" y="967"/>
                  </a:lnTo>
                  <a:lnTo>
                    <a:pt x="837" y="906"/>
                  </a:lnTo>
                  <a:lnTo>
                    <a:pt x="809" y="845"/>
                  </a:lnTo>
                  <a:lnTo>
                    <a:pt x="811" y="736"/>
                  </a:lnTo>
                  <a:lnTo>
                    <a:pt x="843" y="671"/>
                  </a:lnTo>
                  <a:lnTo>
                    <a:pt x="819" y="583"/>
                  </a:lnTo>
                  <a:lnTo>
                    <a:pt x="800" y="449"/>
                  </a:lnTo>
                  <a:lnTo>
                    <a:pt x="837" y="351"/>
                  </a:lnTo>
                  <a:lnTo>
                    <a:pt x="786" y="262"/>
                  </a:lnTo>
                  <a:lnTo>
                    <a:pt x="829" y="209"/>
                  </a:lnTo>
                  <a:lnTo>
                    <a:pt x="859" y="85"/>
                  </a:lnTo>
                  <a:lnTo>
                    <a:pt x="859" y="18"/>
                  </a:lnTo>
                  <a:lnTo>
                    <a:pt x="825" y="0"/>
                  </a:lnTo>
                  <a:lnTo>
                    <a:pt x="788" y="59"/>
                  </a:lnTo>
                  <a:lnTo>
                    <a:pt x="731" y="40"/>
                  </a:lnTo>
                  <a:lnTo>
                    <a:pt x="678" y="99"/>
                  </a:lnTo>
                  <a:lnTo>
                    <a:pt x="658" y="179"/>
                  </a:lnTo>
                  <a:lnTo>
                    <a:pt x="561" y="309"/>
                  </a:lnTo>
                  <a:lnTo>
                    <a:pt x="516" y="349"/>
                  </a:lnTo>
                  <a:lnTo>
                    <a:pt x="487" y="321"/>
                  </a:lnTo>
                  <a:lnTo>
                    <a:pt x="396" y="337"/>
                  </a:lnTo>
                  <a:lnTo>
                    <a:pt x="355" y="284"/>
                  </a:lnTo>
                  <a:lnTo>
                    <a:pt x="296" y="282"/>
                  </a:lnTo>
                  <a:lnTo>
                    <a:pt x="254" y="242"/>
                  </a:lnTo>
                  <a:lnTo>
                    <a:pt x="290" y="168"/>
                  </a:lnTo>
                  <a:lnTo>
                    <a:pt x="305" y="122"/>
                  </a:lnTo>
                  <a:lnTo>
                    <a:pt x="272" y="73"/>
                  </a:lnTo>
                  <a:lnTo>
                    <a:pt x="207" y="91"/>
                  </a:lnTo>
                  <a:lnTo>
                    <a:pt x="172" y="170"/>
                  </a:lnTo>
                  <a:lnTo>
                    <a:pt x="158" y="307"/>
                  </a:lnTo>
                  <a:lnTo>
                    <a:pt x="107" y="362"/>
                  </a:lnTo>
                  <a:lnTo>
                    <a:pt x="0" y="406"/>
                  </a:lnTo>
                </a:path>
              </a:pathLst>
            </a:custGeom>
            <a:grpFill/>
            <a:ln w="3175">
              <a:solidFill>
                <a:srgbClr val="353336"/>
              </a:solidFill>
              <a:prstDash val="solid"/>
              <a:round/>
              <a:headEnd/>
              <a:tailEnd/>
            </a:ln>
          </p:spPr>
          <p:txBody>
            <a:bodyPr/>
            <a:lstStyle/>
            <a:p>
              <a:endParaRPr lang="zh-CN" altLang="en-US"/>
            </a:p>
          </p:txBody>
        </p:sp>
        <p:sp>
          <p:nvSpPr>
            <p:cNvPr id="283" name="Freeform 128"/>
            <p:cNvSpPr>
              <a:spLocks/>
            </p:cNvSpPr>
            <p:nvPr/>
          </p:nvSpPr>
          <p:spPr bwMode="gray">
            <a:xfrm>
              <a:off x="3987" y="3238"/>
              <a:ext cx="121" cy="305"/>
            </a:xfrm>
            <a:custGeom>
              <a:avLst/>
              <a:gdLst>
                <a:gd name="T0" fmla="*/ 43 w 242"/>
                <a:gd name="T1" fmla="*/ 1 h 610"/>
                <a:gd name="T2" fmla="*/ 39 w 242"/>
                <a:gd name="T3" fmla="*/ 6 h 610"/>
                <a:gd name="T4" fmla="*/ 33 w 242"/>
                <a:gd name="T5" fmla="*/ 11 h 610"/>
                <a:gd name="T6" fmla="*/ 28 w 242"/>
                <a:gd name="T7" fmla="*/ 16 h 610"/>
                <a:gd name="T8" fmla="*/ 22 w 242"/>
                <a:gd name="T9" fmla="*/ 24 h 610"/>
                <a:gd name="T10" fmla="*/ 19 w 242"/>
                <a:gd name="T11" fmla="*/ 30 h 610"/>
                <a:gd name="T12" fmla="*/ 16 w 242"/>
                <a:gd name="T13" fmla="*/ 37 h 610"/>
                <a:gd name="T14" fmla="*/ 11 w 242"/>
                <a:gd name="T15" fmla="*/ 47 h 610"/>
                <a:gd name="T16" fmla="*/ 5 w 242"/>
                <a:gd name="T17" fmla="*/ 58 h 610"/>
                <a:gd name="T18" fmla="*/ 1 w 242"/>
                <a:gd name="T19" fmla="*/ 67 h 610"/>
                <a:gd name="T20" fmla="*/ 1 w 242"/>
                <a:gd name="T21" fmla="*/ 77 h 610"/>
                <a:gd name="T22" fmla="*/ 4 w 242"/>
                <a:gd name="T23" fmla="*/ 88 h 610"/>
                <a:gd name="T24" fmla="*/ 5 w 242"/>
                <a:gd name="T25" fmla="*/ 99 h 610"/>
                <a:gd name="T26" fmla="*/ 3 w 242"/>
                <a:gd name="T27" fmla="*/ 108 h 610"/>
                <a:gd name="T28" fmla="*/ 6 w 242"/>
                <a:gd name="T29" fmla="*/ 114 h 610"/>
                <a:gd name="T30" fmla="*/ 15 w 242"/>
                <a:gd name="T31" fmla="*/ 119 h 610"/>
                <a:gd name="T32" fmla="*/ 22 w 242"/>
                <a:gd name="T33" fmla="*/ 129 h 610"/>
                <a:gd name="T34" fmla="*/ 28 w 242"/>
                <a:gd name="T35" fmla="*/ 135 h 610"/>
                <a:gd name="T36" fmla="*/ 33 w 242"/>
                <a:gd name="T37" fmla="*/ 139 h 610"/>
                <a:gd name="T38" fmla="*/ 35 w 242"/>
                <a:gd name="T39" fmla="*/ 146 h 610"/>
                <a:gd name="T40" fmla="*/ 37 w 242"/>
                <a:gd name="T41" fmla="*/ 152 h 610"/>
                <a:gd name="T42" fmla="*/ 41 w 242"/>
                <a:gd name="T43" fmla="*/ 152 h 610"/>
                <a:gd name="T44" fmla="*/ 42 w 242"/>
                <a:gd name="T45" fmla="*/ 146 h 610"/>
                <a:gd name="T46" fmla="*/ 42 w 242"/>
                <a:gd name="T47" fmla="*/ 135 h 610"/>
                <a:gd name="T48" fmla="*/ 45 w 242"/>
                <a:gd name="T49" fmla="*/ 123 h 610"/>
                <a:gd name="T50" fmla="*/ 51 w 242"/>
                <a:gd name="T51" fmla="*/ 114 h 610"/>
                <a:gd name="T52" fmla="*/ 55 w 242"/>
                <a:gd name="T53" fmla="*/ 103 h 610"/>
                <a:gd name="T54" fmla="*/ 57 w 242"/>
                <a:gd name="T55" fmla="*/ 86 h 610"/>
                <a:gd name="T56" fmla="*/ 58 w 242"/>
                <a:gd name="T57" fmla="*/ 66 h 610"/>
                <a:gd name="T58" fmla="*/ 58 w 242"/>
                <a:gd name="T59" fmla="*/ 51 h 610"/>
                <a:gd name="T60" fmla="*/ 60 w 242"/>
                <a:gd name="T61" fmla="*/ 39 h 610"/>
                <a:gd name="T62" fmla="*/ 60 w 242"/>
                <a:gd name="T63" fmla="*/ 28 h 610"/>
                <a:gd name="T64" fmla="*/ 56 w 242"/>
                <a:gd name="T65" fmla="*/ 19 h 610"/>
                <a:gd name="T66" fmla="*/ 52 w 242"/>
                <a:gd name="T67" fmla="*/ 10 h 610"/>
                <a:gd name="T68" fmla="*/ 47 w 242"/>
                <a:gd name="T69" fmla="*/ 2 h 610"/>
                <a:gd name="T70" fmla="*/ 44 w 242"/>
                <a:gd name="T71" fmla="*/ 0 h 6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42"/>
                <a:gd name="T109" fmla="*/ 0 h 610"/>
                <a:gd name="T110" fmla="*/ 242 w 242"/>
                <a:gd name="T111" fmla="*/ 610 h 61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42" h="610">
                  <a:moveTo>
                    <a:pt x="173" y="0"/>
                  </a:moveTo>
                  <a:lnTo>
                    <a:pt x="172" y="4"/>
                  </a:lnTo>
                  <a:lnTo>
                    <a:pt x="164" y="12"/>
                  </a:lnTo>
                  <a:lnTo>
                    <a:pt x="154" y="24"/>
                  </a:lnTo>
                  <a:lnTo>
                    <a:pt x="144" y="36"/>
                  </a:lnTo>
                  <a:lnTo>
                    <a:pt x="132" y="44"/>
                  </a:lnTo>
                  <a:lnTo>
                    <a:pt x="122" y="49"/>
                  </a:lnTo>
                  <a:lnTo>
                    <a:pt x="111" y="63"/>
                  </a:lnTo>
                  <a:lnTo>
                    <a:pt x="97" y="79"/>
                  </a:lnTo>
                  <a:lnTo>
                    <a:pt x="87" y="97"/>
                  </a:lnTo>
                  <a:lnTo>
                    <a:pt x="77" y="112"/>
                  </a:lnTo>
                  <a:lnTo>
                    <a:pt x="73" y="122"/>
                  </a:lnTo>
                  <a:lnTo>
                    <a:pt x="71" y="132"/>
                  </a:lnTo>
                  <a:lnTo>
                    <a:pt x="63" y="148"/>
                  </a:lnTo>
                  <a:lnTo>
                    <a:pt x="53" y="168"/>
                  </a:lnTo>
                  <a:lnTo>
                    <a:pt x="44" y="189"/>
                  </a:lnTo>
                  <a:lnTo>
                    <a:pt x="32" y="213"/>
                  </a:lnTo>
                  <a:lnTo>
                    <a:pt x="20" y="234"/>
                  </a:lnTo>
                  <a:lnTo>
                    <a:pt x="10" y="254"/>
                  </a:lnTo>
                  <a:lnTo>
                    <a:pt x="4" y="268"/>
                  </a:lnTo>
                  <a:lnTo>
                    <a:pt x="0" y="288"/>
                  </a:lnTo>
                  <a:lnTo>
                    <a:pt x="2" y="309"/>
                  </a:lnTo>
                  <a:lnTo>
                    <a:pt x="8" y="331"/>
                  </a:lnTo>
                  <a:lnTo>
                    <a:pt x="14" y="354"/>
                  </a:lnTo>
                  <a:lnTo>
                    <a:pt x="18" y="376"/>
                  </a:lnTo>
                  <a:lnTo>
                    <a:pt x="18" y="396"/>
                  </a:lnTo>
                  <a:lnTo>
                    <a:pt x="14" y="414"/>
                  </a:lnTo>
                  <a:lnTo>
                    <a:pt x="12" y="431"/>
                  </a:lnTo>
                  <a:lnTo>
                    <a:pt x="14" y="445"/>
                  </a:lnTo>
                  <a:lnTo>
                    <a:pt x="24" y="455"/>
                  </a:lnTo>
                  <a:lnTo>
                    <a:pt x="42" y="467"/>
                  </a:lnTo>
                  <a:lnTo>
                    <a:pt x="57" y="477"/>
                  </a:lnTo>
                  <a:lnTo>
                    <a:pt x="71" y="492"/>
                  </a:lnTo>
                  <a:lnTo>
                    <a:pt x="85" y="514"/>
                  </a:lnTo>
                  <a:lnTo>
                    <a:pt x="99" y="530"/>
                  </a:lnTo>
                  <a:lnTo>
                    <a:pt x="111" y="540"/>
                  </a:lnTo>
                  <a:lnTo>
                    <a:pt x="122" y="547"/>
                  </a:lnTo>
                  <a:lnTo>
                    <a:pt x="130" y="555"/>
                  </a:lnTo>
                  <a:lnTo>
                    <a:pt x="136" y="569"/>
                  </a:lnTo>
                  <a:lnTo>
                    <a:pt x="140" y="583"/>
                  </a:lnTo>
                  <a:lnTo>
                    <a:pt x="144" y="597"/>
                  </a:lnTo>
                  <a:lnTo>
                    <a:pt x="148" y="606"/>
                  </a:lnTo>
                  <a:lnTo>
                    <a:pt x="154" y="610"/>
                  </a:lnTo>
                  <a:lnTo>
                    <a:pt x="162" y="606"/>
                  </a:lnTo>
                  <a:lnTo>
                    <a:pt x="168" y="597"/>
                  </a:lnTo>
                  <a:lnTo>
                    <a:pt x="168" y="581"/>
                  </a:lnTo>
                  <a:lnTo>
                    <a:pt x="168" y="559"/>
                  </a:lnTo>
                  <a:lnTo>
                    <a:pt x="168" y="538"/>
                  </a:lnTo>
                  <a:lnTo>
                    <a:pt x="172" y="516"/>
                  </a:lnTo>
                  <a:lnTo>
                    <a:pt x="179" y="494"/>
                  </a:lnTo>
                  <a:lnTo>
                    <a:pt x="189" y="475"/>
                  </a:lnTo>
                  <a:lnTo>
                    <a:pt x="201" y="457"/>
                  </a:lnTo>
                  <a:lnTo>
                    <a:pt x="211" y="435"/>
                  </a:lnTo>
                  <a:lnTo>
                    <a:pt x="217" y="412"/>
                  </a:lnTo>
                  <a:lnTo>
                    <a:pt x="221" y="380"/>
                  </a:lnTo>
                  <a:lnTo>
                    <a:pt x="225" y="343"/>
                  </a:lnTo>
                  <a:lnTo>
                    <a:pt x="227" y="303"/>
                  </a:lnTo>
                  <a:lnTo>
                    <a:pt x="229" y="264"/>
                  </a:lnTo>
                  <a:lnTo>
                    <a:pt x="227" y="231"/>
                  </a:lnTo>
                  <a:lnTo>
                    <a:pt x="229" y="203"/>
                  </a:lnTo>
                  <a:lnTo>
                    <a:pt x="233" y="179"/>
                  </a:lnTo>
                  <a:lnTo>
                    <a:pt x="240" y="156"/>
                  </a:lnTo>
                  <a:lnTo>
                    <a:pt x="242" y="134"/>
                  </a:lnTo>
                  <a:lnTo>
                    <a:pt x="238" y="112"/>
                  </a:lnTo>
                  <a:lnTo>
                    <a:pt x="229" y="89"/>
                  </a:lnTo>
                  <a:lnTo>
                    <a:pt x="223" y="73"/>
                  </a:lnTo>
                  <a:lnTo>
                    <a:pt x="215" y="59"/>
                  </a:lnTo>
                  <a:lnTo>
                    <a:pt x="207" y="42"/>
                  </a:lnTo>
                  <a:lnTo>
                    <a:pt x="195" y="22"/>
                  </a:lnTo>
                  <a:lnTo>
                    <a:pt x="185" y="10"/>
                  </a:lnTo>
                  <a:lnTo>
                    <a:pt x="177" y="2"/>
                  </a:lnTo>
                  <a:lnTo>
                    <a:pt x="173" y="0"/>
                  </a:lnTo>
                </a:path>
              </a:pathLst>
            </a:custGeom>
            <a:grpFill/>
            <a:ln w="3175">
              <a:solidFill>
                <a:srgbClr val="353336"/>
              </a:solidFill>
              <a:prstDash val="solid"/>
              <a:round/>
              <a:headEnd/>
              <a:tailEnd/>
            </a:ln>
          </p:spPr>
          <p:txBody>
            <a:bodyPr/>
            <a:lstStyle/>
            <a:p>
              <a:endParaRPr lang="zh-CN" altLang="en-US"/>
            </a:p>
          </p:txBody>
        </p:sp>
      </p:grpSp>
      <p:sp>
        <p:nvSpPr>
          <p:cNvPr id="284" name="Freeform 78"/>
          <p:cNvSpPr>
            <a:spLocks/>
          </p:cNvSpPr>
          <p:nvPr/>
        </p:nvSpPr>
        <p:spPr bwMode="gray">
          <a:xfrm>
            <a:off x="6188815" y="7449690"/>
            <a:ext cx="1240037" cy="1061444"/>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solidFill>
            <a:schemeClr val="accent3"/>
          </a:solidFill>
          <a:ln>
            <a:noFill/>
          </a:ln>
        </p:spPr>
        <p:txBody>
          <a:bodyPr vert="horz" wrap="square" lIns="169171" tIns="84586" rIns="169171" bIns="84586" numCol="1" rtlCol="0" anchor="t" anchorCtr="0" compatLnSpc="1">
            <a:prstTxWarp prst="textNoShape">
              <a:avLst/>
            </a:prstTxWarp>
          </a:bodyPr>
          <a:lstStyle/>
          <a:p>
            <a:pPr algn="ctr"/>
            <a:endParaRPr lang="zh-CN" altLang="en-US" sz="2600"/>
          </a:p>
        </p:txBody>
      </p:sp>
      <p:sp>
        <p:nvSpPr>
          <p:cNvPr id="285" name="Freeform 92"/>
          <p:cNvSpPr>
            <a:spLocks/>
          </p:cNvSpPr>
          <p:nvPr/>
        </p:nvSpPr>
        <p:spPr bwMode="gray">
          <a:xfrm>
            <a:off x="6767064" y="4990678"/>
            <a:ext cx="1083934" cy="731954"/>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solidFill>
            <a:schemeClr val="accent2"/>
          </a:solidFill>
          <a:ln>
            <a:noFill/>
          </a:ln>
        </p:spPr>
        <p:txBody>
          <a:bodyPr vert="horz" wrap="square" lIns="169171" tIns="84586" rIns="169171" bIns="84586" numCol="1" rtlCol="0" anchor="t" anchorCtr="0" compatLnSpc="1">
            <a:prstTxWarp prst="textNoShape">
              <a:avLst/>
            </a:prstTxWarp>
          </a:bodyPr>
          <a:lstStyle/>
          <a:p>
            <a:pPr algn="ctr"/>
            <a:endParaRPr lang="zh-CN" altLang="en-US" sz="2600"/>
          </a:p>
        </p:txBody>
      </p:sp>
      <p:sp>
        <p:nvSpPr>
          <p:cNvPr id="286" name="Freeform 100"/>
          <p:cNvSpPr>
            <a:spLocks/>
          </p:cNvSpPr>
          <p:nvPr/>
        </p:nvSpPr>
        <p:spPr bwMode="gray">
          <a:xfrm>
            <a:off x="7189202" y="3867316"/>
            <a:ext cx="945418" cy="948668"/>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solidFill>
            <a:schemeClr val="accent3"/>
          </a:solidFill>
          <a:ln>
            <a:noFill/>
          </a:ln>
        </p:spPr>
        <p:txBody>
          <a:bodyPr vert="horz" wrap="square" lIns="169171" tIns="84586" rIns="169171" bIns="84586" numCol="1" rtlCol="0" anchor="t" anchorCtr="0" compatLnSpc="1">
            <a:prstTxWarp prst="textNoShape">
              <a:avLst/>
            </a:prstTxWarp>
          </a:bodyPr>
          <a:lstStyle/>
          <a:p>
            <a:pPr algn="ctr"/>
            <a:endParaRPr lang="zh-CN" altLang="en-US" sz="2600"/>
          </a:p>
        </p:txBody>
      </p:sp>
      <p:sp>
        <p:nvSpPr>
          <p:cNvPr id="287" name="Freeform 82"/>
          <p:cNvSpPr>
            <a:spLocks/>
          </p:cNvSpPr>
          <p:nvPr/>
        </p:nvSpPr>
        <p:spPr bwMode="gray">
          <a:xfrm>
            <a:off x="7420234" y="6251141"/>
            <a:ext cx="622218" cy="70320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solidFill>
            <a:schemeClr val="accent6"/>
          </a:solidFill>
          <a:ln>
            <a:noFill/>
          </a:ln>
        </p:spPr>
        <p:txBody>
          <a:bodyPr vert="horz" wrap="square" lIns="169171" tIns="84586" rIns="169171" bIns="84586" numCol="1" rtlCol="0" anchor="t" anchorCtr="0" compatLnSpc="1">
            <a:prstTxWarp prst="textNoShape">
              <a:avLst/>
            </a:prstTxWarp>
          </a:bodyPr>
          <a:lstStyle/>
          <a:p>
            <a:pPr algn="ctr"/>
            <a:endParaRPr lang="zh-CN" altLang="en-US" sz="2600"/>
          </a:p>
        </p:txBody>
      </p:sp>
      <p:cxnSp>
        <p:nvCxnSpPr>
          <p:cNvPr id="288" name="直接连接符 287"/>
          <p:cNvCxnSpPr/>
          <p:nvPr/>
        </p:nvCxnSpPr>
        <p:spPr>
          <a:xfrm>
            <a:off x="8020759" y="4463275"/>
            <a:ext cx="349585" cy="34607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89" name="直接连接符 288"/>
          <p:cNvCxnSpPr/>
          <p:nvPr/>
        </p:nvCxnSpPr>
        <p:spPr>
          <a:xfrm>
            <a:off x="8370345" y="4809347"/>
            <a:ext cx="3118478"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90" name="直接连接符 289"/>
          <p:cNvCxnSpPr/>
          <p:nvPr/>
        </p:nvCxnSpPr>
        <p:spPr>
          <a:xfrm>
            <a:off x="7725129" y="5173000"/>
            <a:ext cx="349585" cy="34607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91" name="直接连接符 290"/>
          <p:cNvCxnSpPr/>
          <p:nvPr/>
        </p:nvCxnSpPr>
        <p:spPr>
          <a:xfrm>
            <a:off x="8074715" y="5519073"/>
            <a:ext cx="3414108"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92" name="直接连接符 291"/>
          <p:cNvCxnSpPr/>
          <p:nvPr/>
        </p:nvCxnSpPr>
        <p:spPr>
          <a:xfrm flipV="1">
            <a:off x="7932343" y="6443530"/>
            <a:ext cx="437997" cy="285262"/>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93" name="直接连接符 292"/>
          <p:cNvCxnSpPr/>
          <p:nvPr/>
        </p:nvCxnSpPr>
        <p:spPr>
          <a:xfrm>
            <a:off x="8370345" y="6443529"/>
            <a:ext cx="3118478"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94" name="直接连接符 293"/>
          <p:cNvCxnSpPr/>
          <p:nvPr/>
        </p:nvCxnSpPr>
        <p:spPr>
          <a:xfrm>
            <a:off x="7019905" y="8047861"/>
            <a:ext cx="349585" cy="34607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95" name="直接连接符 294"/>
          <p:cNvCxnSpPr/>
          <p:nvPr/>
        </p:nvCxnSpPr>
        <p:spPr>
          <a:xfrm>
            <a:off x="7369491" y="8393933"/>
            <a:ext cx="3962484"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96" name="矩形 295"/>
          <p:cNvSpPr/>
          <p:nvPr/>
        </p:nvSpPr>
        <p:spPr>
          <a:xfrm>
            <a:off x="9314884" y="4140085"/>
            <a:ext cx="2279111" cy="535826"/>
          </a:xfrm>
          <a:prstGeom prst="rect">
            <a:avLst/>
          </a:prstGeom>
        </p:spPr>
        <p:txBody>
          <a:bodyPr wrap="none" lIns="126854" tIns="63428" rIns="126854" bIns="63428">
            <a:spAutoFit/>
          </a:bodyPr>
          <a:lstStyle/>
          <a:p>
            <a:r>
              <a:rPr lang="zh-CN" altLang="en-US" sz="2600" dirty="0">
                <a:solidFill>
                  <a:srgbClr val="353336"/>
                </a:solidFill>
                <a:latin typeface="微软雅黑" pitchFamily="34" charset="-122"/>
                <a:ea typeface="微软雅黑" pitchFamily="34" charset="-122"/>
                <a:cs typeface="华文黑体" pitchFamily="2" charset="-122"/>
              </a:rPr>
              <a:t>点击添加文本</a:t>
            </a:r>
            <a:endParaRPr lang="zh-CN" altLang="en-US" sz="2600" dirty="0">
              <a:solidFill>
                <a:srgbClr val="353336"/>
              </a:solidFill>
              <a:latin typeface="微软雅黑" pitchFamily="34" charset="-122"/>
              <a:ea typeface="微软雅黑" pitchFamily="34" charset="-122"/>
            </a:endParaRPr>
          </a:p>
        </p:txBody>
      </p:sp>
      <p:sp>
        <p:nvSpPr>
          <p:cNvPr id="297" name="矩形 296"/>
          <p:cNvSpPr/>
          <p:nvPr/>
        </p:nvSpPr>
        <p:spPr>
          <a:xfrm>
            <a:off x="9314884" y="4942030"/>
            <a:ext cx="2279111" cy="535826"/>
          </a:xfrm>
          <a:prstGeom prst="rect">
            <a:avLst/>
          </a:prstGeom>
        </p:spPr>
        <p:txBody>
          <a:bodyPr wrap="none" lIns="126854" tIns="63428" rIns="126854" bIns="63428">
            <a:spAutoFit/>
          </a:bodyPr>
          <a:lstStyle/>
          <a:p>
            <a:r>
              <a:rPr lang="zh-CN" altLang="en-US" sz="2600">
                <a:solidFill>
                  <a:srgbClr val="353336"/>
                </a:solidFill>
                <a:latin typeface="微软雅黑" pitchFamily="34" charset="-122"/>
                <a:ea typeface="微软雅黑" pitchFamily="34" charset="-122"/>
                <a:cs typeface="华文黑体" pitchFamily="2" charset="-122"/>
              </a:rPr>
              <a:t>点击添加文本</a:t>
            </a:r>
            <a:endParaRPr lang="zh-CN" altLang="en-US" sz="2600">
              <a:solidFill>
                <a:srgbClr val="353336"/>
              </a:solidFill>
              <a:latin typeface="微软雅黑" pitchFamily="34" charset="-122"/>
              <a:ea typeface="微软雅黑" pitchFamily="34" charset="-122"/>
            </a:endParaRPr>
          </a:p>
        </p:txBody>
      </p:sp>
      <p:sp>
        <p:nvSpPr>
          <p:cNvPr id="298" name="矩形 297"/>
          <p:cNvSpPr/>
          <p:nvPr/>
        </p:nvSpPr>
        <p:spPr>
          <a:xfrm>
            <a:off x="9314884" y="5868968"/>
            <a:ext cx="2279111" cy="535826"/>
          </a:xfrm>
          <a:prstGeom prst="rect">
            <a:avLst/>
          </a:prstGeom>
        </p:spPr>
        <p:txBody>
          <a:bodyPr wrap="none" lIns="126854" tIns="63428" rIns="126854" bIns="63428">
            <a:spAutoFit/>
          </a:bodyPr>
          <a:lstStyle/>
          <a:p>
            <a:r>
              <a:rPr lang="zh-CN" altLang="en-US" sz="2600">
                <a:solidFill>
                  <a:srgbClr val="353336"/>
                </a:solidFill>
                <a:latin typeface="微软雅黑" pitchFamily="34" charset="-122"/>
                <a:ea typeface="微软雅黑" pitchFamily="34" charset="-122"/>
                <a:cs typeface="华文黑体" pitchFamily="2" charset="-122"/>
              </a:rPr>
              <a:t>点击添加文本</a:t>
            </a:r>
            <a:endParaRPr lang="zh-CN" altLang="en-US" sz="2600">
              <a:solidFill>
                <a:srgbClr val="353336"/>
              </a:solidFill>
              <a:latin typeface="微软雅黑" pitchFamily="34" charset="-122"/>
              <a:ea typeface="微软雅黑" pitchFamily="34" charset="-122"/>
            </a:endParaRPr>
          </a:p>
        </p:txBody>
      </p:sp>
      <p:sp>
        <p:nvSpPr>
          <p:cNvPr id="299" name="矩形 298"/>
          <p:cNvSpPr/>
          <p:nvPr/>
        </p:nvSpPr>
        <p:spPr>
          <a:xfrm>
            <a:off x="9252194" y="7721578"/>
            <a:ext cx="2279111" cy="535826"/>
          </a:xfrm>
          <a:prstGeom prst="rect">
            <a:avLst/>
          </a:prstGeom>
        </p:spPr>
        <p:txBody>
          <a:bodyPr wrap="none" lIns="126854" tIns="63428" rIns="126854" bIns="63428">
            <a:spAutoFit/>
          </a:bodyPr>
          <a:lstStyle/>
          <a:p>
            <a:r>
              <a:rPr lang="zh-CN" altLang="en-US" sz="2600" dirty="0">
                <a:solidFill>
                  <a:srgbClr val="353336"/>
                </a:solidFill>
                <a:latin typeface="微软雅黑" pitchFamily="34" charset="-122"/>
                <a:ea typeface="微软雅黑" pitchFamily="34" charset="-122"/>
                <a:cs typeface="华文黑体" pitchFamily="2" charset="-122"/>
              </a:rPr>
              <a:t>点击添加文本</a:t>
            </a:r>
            <a:endParaRPr lang="zh-CN" altLang="en-US" sz="2600" dirty="0">
              <a:solidFill>
                <a:srgbClr val="353336"/>
              </a:solidFill>
              <a:latin typeface="微软雅黑" pitchFamily="34" charset="-122"/>
              <a:ea typeface="微软雅黑" pitchFamily="34" charset="-122"/>
            </a:endParaRPr>
          </a:p>
        </p:txBody>
      </p:sp>
      <p:sp>
        <p:nvSpPr>
          <p:cNvPr id="300" name="矩形标注 299"/>
          <p:cNvSpPr/>
          <p:nvPr/>
        </p:nvSpPr>
        <p:spPr>
          <a:xfrm>
            <a:off x="12231422" y="3334383"/>
            <a:ext cx="4016153" cy="5430466"/>
          </a:xfrm>
          <a:prstGeom prst="wedgeRectCallout">
            <a:avLst>
              <a:gd name="adj1" fmla="val -72333"/>
              <a:gd name="adj2" fmla="val 19715"/>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6854" tIns="63428" rIns="126854" bIns="63428" rtlCol="0" anchor="ctr"/>
          <a:lstStyle/>
          <a:p>
            <a:pPr algn="ctr"/>
            <a:endParaRPr lang="zh-CN" altLang="en-US"/>
          </a:p>
        </p:txBody>
      </p:sp>
      <p:sp>
        <p:nvSpPr>
          <p:cNvPr id="301" name="TextBox 300"/>
          <p:cNvSpPr txBox="1"/>
          <p:nvPr/>
        </p:nvSpPr>
        <p:spPr>
          <a:xfrm>
            <a:off x="12430881" y="3522408"/>
            <a:ext cx="3816694" cy="4549305"/>
          </a:xfrm>
          <a:prstGeom prst="rect">
            <a:avLst/>
          </a:prstGeom>
          <a:noFill/>
        </p:spPr>
        <p:txBody>
          <a:bodyPr wrap="square" lIns="126854" tIns="63428" rIns="126854" bIns="63428" rtlCol="0">
            <a:spAutoFit/>
          </a:bodyPr>
          <a:lstStyle/>
          <a:p>
            <a:pPr algn="l">
              <a:lnSpc>
                <a:spcPct val="130000"/>
              </a:lnSpc>
            </a:pPr>
            <a:r>
              <a:rPr lang="zh-CN" altLang="en-US" sz="17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700" dirty="0">
              <a:solidFill>
                <a:schemeClr val="tx1">
                  <a:lumMod val="50000"/>
                  <a:lumOff val="50000"/>
                </a:schemeClr>
              </a:solidFill>
              <a:latin typeface="微软雅黑" pitchFamily="34" charset="-122"/>
              <a:ea typeface="微软雅黑" pitchFamily="34" charset="-122"/>
            </a:endParaRPr>
          </a:p>
          <a:p>
            <a:pPr algn="l">
              <a:lnSpc>
                <a:spcPct val="130000"/>
              </a:lnSpc>
            </a:pPr>
            <a:r>
              <a:rPr lang="zh-CN" altLang="en-US" sz="17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700" dirty="0">
              <a:solidFill>
                <a:schemeClr val="tx1">
                  <a:lumMod val="50000"/>
                  <a:lumOff val="50000"/>
                </a:schemeClr>
              </a:solidFill>
              <a:latin typeface="微软雅黑" pitchFamily="34" charset="-122"/>
              <a:ea typeface="微软雅黑" pitchFamily="34" charset="-122"/>
            </a:endParaRPr>
          </a:p>
          <a:p>
            <a:pPr algn="l">
              <a:lnSpc>
                <a:spcPct val="130000"/>
              </a:lnSpc>
            </a:pPr>
            <a:r>
              <a:rPr lang="zh-CN" altLang="en-US" sz="17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700" dirty="0">
              <a:solidFill>
                <a:schemeClr val="tx1">
                  <a:lumMod val="50000"/>
                  <a:lumOff val="50000"/>
                </a:schemeClr>
              </a:solidFill>
              <a:latin typeface="微软雅黑" pitchFamily="34" charset="-122"/>
              <a:ea typeface="微软雅黑" pitchFamily="34" charset="-122"/>
            </a:endParaRPr>
          </a:p>
        </p:txBody>
      </p:sp>
      <p:sp>
        <p:nvSpPr>
          <p:cNvPr id="83" name="Shape 1435"/>
          <p:cNvSpPr txBox="1">
            <a:spLocks/>
          </p:cNvSpPr>
          <p:nvPr/>
        </p:nvSpPr>
        <p:spPr>
          <a:xfrm>
            <a:off x="16006046" y="8963674"/>
            <a:ext cx="546633" cy="533902"/>
          </a:xfrm>
          <a:prstGeom prst="rect">
            <a:avLst/>
          </a:prstGeom>
          <a:extLst>
            <a:ext uri="{C572A759-6A51-4108-AA02-DFA0A04FC94B}">
              <ma14:wrappingTextBoxFlag xmlns:ma14="http://schemas.microsoft.com/office/mac/drawingml/2011/main" xmlns="" val="1"/>
            </a:ext>
          </a:extLst>
        </p:spPr>
        <p:txBody>
          <a:bodyPr lIns="63935" tIns="31967" rIns="63935" bIns="31967"/>
          <a:lstStyle>
            <a:lvl1pPr algn="ctr" defTabSz="408473">
              <a:defRPr sz="3500">
                <a:latin typeface="+mn-lt"/>
                <a:ea typeface="+mn-ea"/>
                <a:cs typeface="+mn-cs"/>
                <a:sym typeface="Helvetica Light"/>
              </a:defRPr>
            </a:lvl1pPr>
            <a:lvl2pPr indent="159837" algn="ctr" defTabSz="408473">
              <a:defRPr sz="3500">
                <a:latin typeface="+mn-lt"/>
                <a:ea typeface="+mn-ea"/>
                <a:cs typeface="+mn-cs"/>
                <a:sym typeface="Helvetica Light"/>
              </a:defRPr>
            </a:lvl2pPr>
            <a:lvl3pPr indent="319674" algn="ctr" defTabSz="408473">
              <a:defRPr sz="3500">
                <a:latin typeface="+mn-lt"/>
                <a:ea typeface="+mn-ea"/>
                <a:cs typeface="+mn-cs"/>
                <a:sym typeface="Helvetica Light"/>
              </a:defRPr>
            </a:lvl3pPr>
            <a:lvl4pPr indent="479511" algn="ctr" defTabSz="408473">
              <a:defRPr sz="3500">
                <a:latin typeface="+mn-lt"/>
                <a:ea typeface="+mn-ea"/>
                <a:cs typeface="+mn-cs"/>
                <a:sym typeface="Helvetica Light"/>
              </a:defRPr>
            </a:lvl4pPr>
            <a:lvl5pPr indent="639348" algn="ctr" defTabSz="408473">
              <a:defRPr sz="3500">
                <a:latin typeface="+mn-lt"/>
                <a:ea typeface="+mn-ea"/>
                <a:cs typeface="+mn-cs"/>
                <a:sym typeface="Helvetica Light"/>
              </a:defRPr>
            </a:lvl5pPr>
            <a:lvl6pPr indent="799186" algn="ctr" defTabSz="408473">
              <a:defRPr sz="3500">
                <a:latin typeface="+mn-lt"/>
                <a:ea typeface="+mn-ea"/>
                <a:cs typeface="+mn-cs"/>
                <a:sym typeface="Helvetica Light"/>
              </a:defRPr>
            </a:lvl6pPr>
            <a:lvl7pPr indent="959023" algn="ctr" defTabSz="408473">
              <a:defRPr sz="3500">
                <a:latin typeface="+mn-lt"/>
                <a:ea typeface="+mn-ea"/>
                <a:cs typeface="+mn-cs"/>
                <a:sym typeface="Helvetica Light"/>
              </a:defRPr>
            </a:lvl7pPr>
            <a:lvl8pPr indent="1118860" algn="ctr" defTabSz="408473">
              <a:defRPr sz="3500">
                <a:latin typeface="+mn-lt"/>
                <a:ea typeface="+mn-ea"/>
                <a:cs typeface="+mn-cs"/>
                <a:sym typeface="Helvetica Light"/>
              </a:defRPr>
            </a:lvl8pPr>
            <a:lvl9pPr indent="1278697" algn="ctr" defTabSz="408473">
              <a:defRPr sz="3500">
                <a:latin typeface="+mn-lt"/>
                <a:ea typeface="+mn-ea"/>
                <a:cs typeface="+mn-cs"/>
                <a:sym typeface="Helvetica Light"/>
              </a:defRPr>
            </a:lvl9pPr>
          </a:lstStyle>
          <a:p>
            <a:pPr>
              <a:defRPr sz="1800">
                <a:solidFill>
                  <a:srgbClr val="000000"/>
                </a:solidFill>
              </a:defRPr>
            </a:pPr>
            <a:fld id="{86CB4B4D-7CA3-9044-876B-883B54F8677D}" type="slidenum">
              <a:rPr lang="en-US" altLang="zh-CN" sz="2000" smtClean="0">
                <a:solidFill>
                  <a:schemeClr val="bg1">
                    <a:lumMod val="75000"/>
                  </a:schemeClr>
                </a:solidFill>
                <a:latin typeface="微软雅黑" pitchFamily="34" charset="-122"/>
                <a:ea typeface="微软雅黑" pitchFamily="34" charset="-122"/>
              </a:rPr>
              <a:pPr>
                <a:defRPr sz="1800">
                  <a:solidFill>
                    <a:srgbClr val="000000"/>
                  </a:solidFill>
                </a:defRPr>
              </a:pPr>
              <a:t>33</a:t>
            </a:fld>
            <a:endParaRPr lang="en-US" altLang="zh-CN" sz="2000">
              <a:solidFill>
                <a:schemeClr val="bg1">
                  <a:lumMod val="7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51912298"/>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8000" fill="hold" nodeType="afterEffect" p14:presetBounceEnd="58000">
                                      <p:stCondLst>
                                        <p:cond delay="0"/>
                                      </p:stCondLst>
                                      <p:childTnLst>
                                        <p:set>
                                          <p:cBhvr>
                                            <p:cTn id="6" dur="1" fill="hold">
                                              <p:stCondLst>
                                                <p:cond delay="0"/>
                                              </p:stCondLst>
                                            </p:cTn>
                                            <p:tgtEl>
                                              <p:spTgt spid="221"/>
                                            </p:tgtEl>
                                            <p:attrNameLst>
                                              <p:attrName>style.visibility</p:attrName>
                                            </p:attrNameLst>
                                          </p:cBhvr>
                                          <p:to>
                                            <p:strVal val="visible"/>
                                          </p:to>
                                        </p:set>
                                        <p:anim calcmode="lin" valueType="num" p14:bounceEnd="58000">
                                          <p:cBhvr additive="base">
                                            <p:cTn id="7" dur="1000" fill="hold"/>
                                            <p:tgtEl>
                                              <p:spTgt spid="221"/>
                                            </p:tgtEl>
                                            <p:attrNameLst>
                                              <p:attrName>ppt_x</p:attrName>
                                            </p:attrNameLst>
                                          </p:cBhvr>
                                          <p:tavLst>
                                            <p:tav tm="0">
                                              <p:val>
                                                <p:strVal val="0-#ppt_w/2"/>
                                              </p:val>
                                            </p:tav>
                                            <p:tav tm="100000">
                                              <p:val>
                                                <p:strVal val="#ppt_x"/>
                                              </p:val>
                                            </p:tav>
                                          </p:tavLst>
                                        </p:anim>
                                        <p:anim calcmode="lin" valueType="num" p14:bounceEnd="58000">
                                          <p:cBhvr additive="base">
                                            <p:cTn id="8" dur="1000" fill="hold"/>
                                            <p:tgtEl>
                                              <p:spTgt spid="221"/>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000"/>
                                      </p:stCondLst>
                                      <p:childTnLst>
                                        <p:set>
                                          <p:cBhvr>
                                            <p:cTn id="10" dur="1" fill="hold">
                                              <p:stCondLst>
                                                <p:cond delay="0"/>
                                              </p:stCondLst>
                                            </p:cTn>
                                            <p:tgtEl>
                                              <p:spTgt spid="285"/>
                                            </p:tgtEl>
                                            <p:attrNameLst>
                                              <p:attrName>style.visibility</p:attrName>
                                            </p:attrNameLst>
                                          </p:cBhvr>
                                          <p:to>
                                            <p:strVal val="visible"/>
                                          </p:to>
                                        </p:set>
                                        <p:animEffect transition="in" filter="fade">
                                          <p:cBhvr>
                                            <p:cTn id="11" dur="500"/>
                                            <p:tgtEl>
                                              <p:spTgt spid="285"/>
                                            </p:tgtEl>
                                          </p:cBhvr>
                                        </p:animEffect>
                                      </p:childTnLst>
                                    </p:cTn>
                                  </p:par>
                                  <p:par>
                                    <p:cTn id="12" presetID="10" presetClass="entr" presetSubtype="0" fill="hold" grpId="0" nodeType="withEffect">
                                      <p:stCondLst>
                                        <p:cond delay="1300"/>
                                      </p:stCondLst>
                                      <p:childTnLst>
                                        <p:set>
                                          <p:cBhvr>
                                            <p:cTn id="13" dur="1" fill="hold">
                                              <p:stCondLst>
                                                <p:cond delay="0"/>
                                              </p:stCondLst>
                                            </p:cTn>
                                            <p:tgtEl>
                                              <p:spTgt spid="286"/>
                                            </p:tgtEl>
                                            <p:attrNameLst>
                                              <p:attrName>style.visibility</p:attrName>
                                            </p:attrNameLst>
                                          </p:cBhvr>
                                          <p:to>
                                            <p:strVal val="visible"/>
                                          </p:to>
                                        </p:set>
                                        <p:animEffect transition="in" filter="fade">
                                          <p:cBhvr>
                                            <p:cTn id="14" dur="500"/>
                                            <p:tgtEl>
                                              <p:spTgt spid="286"/>
                                            </p:tgtEl>
                                          </p:cBhvr>
                                        </p:animEffect>
                                      </p:childTnLst>
                                    </p:cTn>
                                  </p:par>
                                  <p:par>
                                    <p:cTn id="15" presetID="10" presetClass="entr" presetSubtype="0" fill="hold" grpId="0" nodeType="withEffect">
                                      <p:stCondLst>
                                        <p:cond delay="1800"/>
                                      </p:stCondLst>
                                      <p:childTnLst>
                                        <p:set>
                                          <p:cBhvr>
                                            <p:cTn id="16" dur="1" fill="hold">
                                              <p:stCondLst>
                                                <p:cond delay="0"/>
                                              </p:stCondLst>
                                            </p:cTn>
                                            <p:tgtEl>
                                              <p:spTgt spid="287"/>
                                            </p:tgtEl>
                                            <p:attrNameLst>
                                              <p:attrName>style.visibility</p:attrName>
                                            </p:attrNameLst>
                                          </p:cBhvr>
                                          <p:to>
                                            <p:strVal val="visible"/>
                                          </p:to>
                                        </p:set>
                                        <p:animEffect transition="in" filter="fade">
                                          <p:cBhvr>
                                            <p:cTn id="17" dur="500"/>
                                            <p:tgtEl>
                                              <p:spTgt spid="287"/>
                                            </p:tgtEl>
                                          </p:cBhvr>
                                        </p:animEffect>
                                      </p:childTnLst>
                                    </p:cTn>
                                  </p:par>
                                  <p:par>
                                    <p:cTn id="18" presetID="10" presetClass="entr" presetSubtype="0" fill="hold" grpId="0" nodeType="withEffect">
                                      <p:stCondLst>
                                        <p:cond delay="1500"/>
                                      </p:stCondLst>
                                      <p:childTnLst>
                                        <p:set>
                                          <p:cBhvr>
                                            <p:cTn id="19" dur="1" fill="hold">
                                              <p:stCondLst>
                                                <p:cond delay="0"/>
                                              </p:stCondLst>
                                            </p:cTn>
                                            <p:tgtEl>
                                              <p:spTgt spid="284"/>
                                            </p:tgtEl>
                                            <p:attrNameLst>
                                              <p:attrName>style.visibility</p:attrName>
                                            </p:attrNameLst>
                                          </p:cBhvr>
                                          <p:to>
                                            <p:strVal val="visible"/>
                                          </p:to>
                                        </p:set>
                                        <p:animEffect transition="in" filter="fade">
                                          <p:cBhvr>
                                            <p:cTn id="20" dur="500"/>
                                            <p:tgtEl>
                                              <p:spTgt spid="284"/>
                                            </p:tgtEl>
                                          </p:cBhvr>
                                        </p:animEffect>
                                      </p:childTnLst>
                                    </p:cTn>
                                  </p:par>
                                </p:childTnLst>
                              </p:cTn>
                            </p:par>
                            <p:par>
                              <p:cTn id="21" fill="hold">
                                <p:stCondLst>
                                  <p:cond delay="2300"/>
                                </p:stCondLst>
                                <p:childTnLst>
                                  <p:par>
                                    <p:cTn id="22" presetID="10" presetClass="entr" presetSubtype="0" fill="hold" nodeType="afterEffect">
                                      <p:stCondLst>
                                        <p:cond delay="0"/>
                                      </p:stCondLst>
                                      <p:childTnLst>
                                        <p:set>
                                          <p:cBhvr>
                                            <p:cTn id="23" dur="1" fill="hold">
                                              <p:stCondLst>
                                                <p:cond delay="0"/>
                                              </p:stCondLst>
                                            </p:cTn>
                                            <p:tgtEl>
                                              <p:spTgt spid="288"/>
                                            </p:tgtEl>
                                            <p:attrNameLst>
                                              <p:attrName>style.visibility</p:attrName>
                                            </p:attrNameLst>
                                          </p:cBhvr>
                                          <p:to>
                                            <p:strVal val="visible"/>
                                          </p:to>
                                        </p:set>
                                        <p:animEffect transition="in" filter="fade">
                                          <p:cBhvr>
                                            <p:cTn id="24" dur="500"/>
                                            <p:tgtEl>
                                              <p:spTgt spid="288"/>
                                            </p:tgtEl>
                                          </p:cBhvr>
                                        </p:animEffect>
                                      </p:childTnLst>
                                    </p:cTn>
                                  </p:par>
                                  <p:par>
                                    <p:cTn id="25" presetID="10" presetClass="entr" presetSubtype="0" fill="hold" nodeType="withEffect">
                                      <p:stCondLst>
                                        <p:cond delay="0"/>
                                      </p:stCondLst>
                                      <p:childTnLst>
                                        <p:set>
                                          <p:cBhvr>
                                            <p:cTn id="26" dur="1" fill="hold">
                                              <p:stCondLst>
                                                <p:cond delay="0"/>
                                              </p:stCondLst>
                                            </p:cTn>
                                            <p:tgtEl>
                                              <p:spTgt spid="289"/>
                                            </p:tgtEl>
                                            <p:attrNameLst>
                                              <p:attrName>style.visibility</p:attrName>
                                            </p:attrNameLst>
                                          </p:cBhvr>
                                          <p:to>
                                            <p:strVal val="visible"/>
                                          </p:to>
                                        </p:set>
                                        <p:animEffect transition="in" filter="fade">
                                          <p:cBhvr>
                                            <p:cTn id="27" dur="500"/>
                                            <p:tgtEl>
                                              <p:spTgt spid="289"/>
                                            </p:tgtEl>
                                          </p:cBhvr>
                                        </p:animEffect>
                                      </p:childTnLst>
                                    </p:cTn>
                                  </p:par>
                                  <p:par>
                                    <p:cTn id="28" presetID="10" presetClass="entr" presetSubtype="0" fill="hold" nodeType="withEffect">
                                      <p:stCondLst>
                                        <p:cond delay="0"/>
                                      </p:stCondLst>
                                      <p:childTnLst>
                                        <p:set>
                                          <p:cBhvr>
                                            <p:cTn id="29" dur="1" fill="hold">
                                              <p:stCondLst>
                                                <p:cond delay="0"/>
                                              </p:stCondLst>
                                            </p:cTn>
                                            <p:tgtEl>
                                              <p:spTgt spid="290"/>
                                            </p:tgtEl>
                                            <p:attrNameLst>
                                              <p:attrName>style.visibility</p:attrName>
                                            </p:attrNameLst>
                                          </p:cBhvr>
                                          <p:to>
                                            <p:strVal val="visible"/>
                                          </p:to>
                                        </p:set>
                                        <p:animEffect transition="in" filter="fade">
                                          <p:cBhvr>
                                            <p:cTn id="30" dur="500"/>
                                            <p:tgtEl>
                                              <p:spTgt spid="290"/>
                                            </p:tgtEl>
                                          </p:cBhvr>
                                        </p:animEffect>
                                      </p:childTnLst>
                                    </p:cTn>
                                  </p:par>
                                  <p:par>
                                    <p:cTn id="31" presetID="10" presetClass="entr" presetSubtype="0" fill="hold" nodeType="withEffect">
                                      <p:stCondLst>
                                        <p:cond delay="0"/>
                                      </p:stCondLst>
                                      <p:childTnLst>
                                        <p:set>
                                          <p:cBhvr>
                                            <p:cTn id="32" dur="1" fill="hold">
                                              <p:stCondLst>
                                                <p:cond delay="0"/>
                                              </p:stCondLst>
                                            </p:cTn>
                                            <p:tgtEl>
                                              <p:spTgt spid="291"/>
                                            </p:tgtEl>
                                            <p:attrNameLst>
                                              <p:attrName>style.visibility</p:attrName>
                                            </p:attrNameLst>
                                          </p:cBhvr>
                                          <p:to>
                                            <p:strVal val="visible"/>
                                          </p:to>
                                        </p:set>
                                        <p:animEffect transition="in" filter="fade">
                                          <p:cBhvr>
                                            <p:cTn id="33" dur="500"/>
                                            <p:tgtEl>
                                              <p:spTgt spid="291"/>
                                            </p:tgtEl>
                                          </p:cBhvr>
                                        </p:animEffect>
                                      </p:childTnLst>
                                    </p:cTn>
                                  </p:par>
                                  <p:par>
                                    <p:cTn id="34" presetID="10" presetClass="entr" presetSubtype="0" fill="hold" nodeType="withEffect">
                                      <p:stCondLst>
                                        <p:cond delay="0"/>
                                      </p:stCondLst>
                                      <p:childTnLst>
                                        <p:set>
                                          <p:cBhvr>
                                            <p:cTn id="35" dur="1" fill="hold">
                                              <p:stCondLst>
                                                <p:cond delay="0"/>
                                              </p:stCondLst>
                                            </p:cTn>
                                            <p:tgtEl>
                                              <p:spTgt spid="292"/>
                                            </p:tgtEl>
                                            <p:attrNameLst>
                                              <p:attrName>style.visibility</p:attrName>
                                            </p:attrNameLst>
                                          </p:cBhvr>
                                          <p:to>
                                            <p:strVal val="visible"/>
                                          </p:to>
                                        </p:set>
                                        <p:animEffect transition="in" filter="fade">
                                          <p:cBhvr>
                                            <p:cTn id="36" dur="500"/>
                                            <p:tgtEl>
                                              <p:spTgt spid="292"/>
                                            </p:tgtEl>
                                          </p:cBhvr>
                                        </p:animEffect>
                                      </p:childTnLst>
                                    </p:cTn>
                                  </p:par>
                                  <p:par>
                                    <p:cTn id="37" presetID="10" presetClass="entr" presetSubtype="0" fill="hold" nodeType="withEffect">
                                      <p:stCondLst>
                                        <p:cond delay="0"/>
                                      </p:stCondLst>
                                      <p:childTnLst>
                                        <p:set>
                                          <p:cBhvr>
                                            <p:cTn id="38" dur="1" fill="hold">
                                              <p:stCondLst>
                                                <p:cond delay="0"/>
                                              </p:stCondLst>
                                            </p:cTn>
                                            <p:tgtEl>
                                              <p:spTgt spid="293"/>
                                            </p:tgtEl>
                                            <p:attrNameLst>
                                              <p:attrName>style.visibility</p:attrName>
                                            </p:attrNameLst>
                                          </p:cBhvr>
                                          <p:to>
                                            <p:strVal val="visible"/>
                                          </p:to>
                                        </p:set>
                                        <p:animEffect transition="in" filter="fade">
                                          <p:cBhvr>
                                            <p:cTn id="39" dur="500"/>
                                            <p:tgtEl>
                                              <p:spTgt spid="293"/>
                                            </p:tgtEl>
                                          </p:cBhvr>
                                        </p:animEffect>
                                      </p:childTnLst>
                                    </p:cTn>
                                  </p:par>
                                  <p:par>
                                    <p:cTn id="40" presetID="10" presetClass="entr" presetSubtype="0" fill="hold" nodeType="withEffect">
                                      <p:stCondLst>
                                        <p:cond delay="0"/>
                                      </p:stCondLst>
                                      <p:childTnLst>
                                        <p:set>
                                          <p:cBhvr>
                                            <p:cTn id="41" dur="1" fill="hold">
                                              <p:stCondLst>
                                                <p:cond delay="0"/>
                                              </p:stCondLst>
                                            </p:cTn>
                                            <p:tgtEl>
                                              <p:spTgt spid="294"/>
                                            </p:tgtEl>
                                            <p:attrNameLst>
                                              <p:attrName>style.visibility</p:attrName>
                                            </p:attrNameLst>
                                          </p:cBhvr>
                                          <p:to>
                                            <p:strVal val="visible"/>
                                          </p:to>
                                        </p:set>
                                        <p:animEffect transition="in" filter="fade">
                                          <p:cBhvr>
                                            <p:cTn id="42" dur="500"/>
                                            <p:tgtEl>
                                              <p:spTgt spid="294"/>
                                            </p:tgtEl>
                                          </p:cBhvr>
                                        </p:animEffect>
                                      </p:childTnLst>
                                    </p:cTn>
                                  </p:par>
                                  <p:par>
                                    <p:cTn id="43" presetID="10" presetClass="entr" presetSubtype="0" fill="hold" nodeType="withEffect">
                                      <p:stCondLst>
                                        <p:cond delay="0"/>
                                      </p:stCondLst>
                                      <p:childTnLst>
                                        <p:set>
                                          <p:cBhvr>
                                            <p:cTn id="44" dur="1" fill="hold">
                                              <p:stCondLst>
                                                <p:cond delay="0"/>
                                              </p:stCondLst>
                                            </p:cTn>
                                            <p:tgtEl>
                                              <p:spTgt spid="295"/>
                                            </p:tgtEl>
                                            <p:attrNameLst>
                                              <p:attrName>style.visibility</p:attrName>
                                            </p:attrNameLst>
                                          </p:cBhvr>
                                          <p:to>
                                            <p:strVal val="visible"/>
                                          </p:to>
                                        </p:set>
                                        <p:animEffect transition="in" filter="fade">
                                          <p:cBhvr>
                                            <p:cTn id="45" dur="500"/>
                                            <p:tgtEl>
                                              <p:spTgt spid="295"/>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299"/>
                                            </p:tgtEl>
                                            <p:attrNameLst>
                                              <p:attrName>style.visibility</p:attrName>
                                            </p:attrNameLst>
                                          </p:cBhvr>
                                          <p:to>
                                            <p:strVal val="visible"/>
                                          </p:to>
                                        </p:set>
                                        <p:animEffect transition="in" filter="fade">
                                          <p:cBhvr>
                                            <p:cTn id="48" dur="500"/>
                                            <p:tgtEl>
                                              <p:spTgt spid="299"/>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298"/>
                                            </p:tgtEl>
                                            <p:attrNameLst>
                                              <p:attrName>style.visibility</p:attrName>
                                            </p:attrNameLst>
                                          </p:cBhvr>
                                          <p:to>
                                            <p:strVal val="visible"/>
                                          </p:to>
                                        </p:set>
                                        <p:animEffect transition="in" filter="fade">
                                          <p:cBhvr>
                                            <p:cTn id="51" dur="500"/>
                                            <p:tgtEl>
                                              <p:spTgt spid="298"/>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297"/>
                                            </p:tgtEl>
                                            <p:attrNameLst>
                                              <p:attrName>style.visibility</p:attrName>
                                            </p:attrNameLst>
                                          </p:cBhvr>
                                          <p:to>
                                            <p:strVal val="visible"/>
                                          </p:to>
                                        </p:set>
                                        <p:animEffect transition="in" filter="fade">
                                          <p:cBhvr>
                                            <p:cTn id="54" dur="500"/>
                                            <p:tgtEl>
                                              <p:spTgt spid="297"/>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296"/>
                                            </p:tgtEl>
                                            <p:attrNameLst>
                                              <p:attrName>style.visibility</p:attrName>
                                            </p:attrNameLst>
                                          </p:cBhvr>
                                          <p:to>
                                            <p:strVal val="visible"/>
                                          </p:to>
                                        </p:set>
                                        <p:animEffect transition="in" filter="fade">
                                          <p:cBhvr>
                                            <p:cTn id="57" dur="500"/>
                                            <p:tgtEl>
                                              <p:spTgt spid="296"/>
                                            </p:tgtEl>
                                          </p:cBhvr>
                                        </p:animEffect>
                                      </p:childTnLst>
                                    </p:cTn>
                                  </p:par>
                                </p:childTnLst>
                              </p:cTn>
                            </p:par>
                            <p:par>
                              <p:cTn id="58" fill="hold">
                                <p:stCondLst>
                                  <p:cond delay="2800"/>
                                </p:stCondLst>
                                <p:childTnLst>
                                  <p:par>
                                    <p:cTn id="59" presetID="22" presetClass="entr" presetSubtype="8" fill="hold" grpId="0" nodeType="afterEffect">
                                      <p:stCondLst>
                                        <p:cond delay="0"/>
                                      </p:stCondLst>
                                      <p:childTnLst>
                                        <p:set>
                                          <p:cBhvr>
                                            <p:cTn id="60" dur="1" fill="hold">
                                              <p:stCondLst>
                                                <p:cond delay="0"/>
                                              </p:stCondLst>
                                            </p:cTn>
                                            <p:tgtEl>
                                              <p:spTgt spid="300"/>
                                            </p:tgtEl>
                                            <p:attrNameLst>
                                              <p:attrName>style.visibility</p:attrName>
                                            </p:attrNameLst>
                                          </p:cBhvr>
                                          <p:to>
                                            <p:strVal val="visible"/>
                                          </p:to>
                                        </p:set>
                                        <p:animEffect transition="in" filter="wipe(left)">
                                          <p:cBhvr>
                                            <p:cTn id="61" dur="500"/>
                                            <p:tgtEl>
                                              <p:spTgt spid="300"/>
                                            </p:tgtEl>
                                          </p:cBhvr>
                                        </p:animEffect>
                                      </p:childTnLst>
                                    </p:cTn>
                                  </p:par>
                                </p:childTnLst>
                              </p:cTn>
                            </p:par>
                            <p:par>
                              <p:cTn id="62" fill="hold">
                                <p:stCondLst>
                                  <p:cond delay="3300"/>
                                </p:stCondLst>
                                <p:childTnLst>
                                  <p:par>
                                    <p:cTn id="63" presetID="22" presetClass="entr" presetSubtype="8" fill="hold" grpId="0" nodeType="afterEffect">
                                      <p:stCondLst>
                                        <p:cond delay="0"/>
                                      </p:stCondLst>
                                      <p:iterate type="lt">
                                        <p:tmPct val="30000"/>
                                      </p:iterate>
                                      <p:childTnLst>
                                        <p:set>
                                          <p:cBhvr>
                                            <p:cTn id="64" dur="1" fill="hold">
                                              <p:stCondLst>
                                                <p:cond delay="0"/>
                                              </p:stCondLst>
                                            </p:cTn>
                                            <p:tgtEl>
                                              <p:spTgt spid="301"/>
                                            </p:tgtEl>
                                            <p:attrNameLst>
                                              <p:attrName>style.visibility</p:attrName>
                                            </p:attrNameLst>
                                          </p:cBhvr>
                                          <p:to>
                                            <p:strVal val="visible"/>
                                          </p:to>
                                        </p:set>
                                        <p:animEffect transition="in" filter="wipe(left)">
                                          <p:cBhvr>
                                            <p:cTn id="65" dur="100"/>
                                            <p:tgtEl>
                                              <p:spTgt spid="301"/>
                                            </p:tgtEl>
                                          </p:cBhvr>
                                        </p:animEffect>
                                      </p:childTnLst>
                                    </p:cTn>
                                  </p:par>
                                  <p:par>
                                    <p:cTn id="66" presetID="36" presetClass="emph" presetSubtype="0" fill="hold" grpId="1" nodeType="withEffect">
                                      <p:stCondLst>
                                        <p:cond delay="0"/>
                                      </p:stCondLst>
                                      <p:iterate type="lt">
                                        <p:tmPct val="30000"/>
                                      </p:iterate>
                                      <p:childTnLst>
                                        <p:animScale>
                                          <p:cBhvr>
                                            <p:cTn id="67" dur="50" autoRev="1" fill="hold">
                                              <p:stCondLst>
                                                <p:cond delay="0"/>
                                              </p:stCondLst>
                                            </p:cTn>
                                            <p:tgtEl>
                                              <p:spTgt spid="301"/>
                                            </p:tgtEl>
                                          </p:cBhvr>
                                          <p:to x="80000" y="100000"/>
                                        </p:animScale>
                                        <p:anim by="(#ppt_w*0.10)" calcmode="lin" valueType="num">
                                          <p:cBhvr>
                                            <p:cTn id="68" dur="50" autoRev="1" fill="hold">
                                              <p:stCondLst>
                                                <p:cond delay="0"/>
                                              </p:stCondLst>
                                            </p:cTn>
                                            <p:tgtEl>
                                              <p:spTgt spid="301"/>
                                            </p:tgtEl>
                                            <p:attrNameLst>
                                              <p:attrName>ppt_x</p:attrName>
                                            </p:attrNameLst>
                                          </p:cBhvr>
                                        </p:anim>
                                        <p:anim by="(-#ppt_w*0.10)" calcmode="lin" valueType="num">
                                          <p:cBhvr>
                                            <p:cTn id="69" dur="50" autoRev="1" fill="hold">
                                              <p:stCondLst>
                                                <p:cond delay="0"/>
                                              </p:stCondLst>
                                            </p:cTn>
                                            <p:tgtEl>
                                              <p:spTgt spid="301"/>
                                            </p:tgtEl>
                                            <p:attrNameLst>
                                              <p:attrName>ppt_y</p:attrName>
                                            </p:attrNameLst>
                                          </p:cBhvr>
                                        </p:anim>
                                        <p:animRot by="-480000">
                                          <p:cBhvr>
                                            <p:cTn id="70" dur="50" autoRev="1" fill="hold">
                                              <p:stCondLst>
                                                <p:cond delay="0"/>
                                              </p:stCondLst>
                                            </p:cTn>
                                            <p:tgtEl>
                                              <p:spTgt spid="30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4" grpId="0" animBg="1"/>
          <p:bldP spid="285" grpId="0" animBg="1"/>
          <p:bldP spid="286" grpId="0" animBg="1"/>
          <p:bldP spid="287" grpId="0" animBg="1"/>
          <p:bldP spid="296" grpId="0"/>
          <p:bldP spid="297" grpId="0"/>
          <p:bldP spid="298" grpId="0"/>
          <p:bldP spid="299" grpId="0"/>
          <p:bldP spid="300" grpId="0" animBg="1"/>
          <p:bldP spid="301" grpId="0"/>
          <p:bldP spid="301" grpId="1"/>
        </p:bldLst>
      </p:timing>
    </mc:Choice>
    <mc:Fallback xmlns="">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8000" fill="hold" nodeType="afterEffect">
                                      <p:stCondLst>
                                        <p:cond delay="0"/>
                                      </p:stCondLst>
                                      <p:childTnLst>
                                        <p:set>
                                          <p:cBhvr>
                                            <p:cTn id="6" dur="1" fill="hold">
                                              <p:stCondLst>
                                                <p:cond delay="0"/>
                                              </p:stCondLst>
                                            </p:cTn>
                                            <p:tgtEl>
                                              <p:spTgt spid="221"/>
                                            </p:tgtEl>
                                            <p:attrNameLst>
                                              <p:attrName>style.visibility</p:attrName>
                                            </p:attrNameLst>
                                          </p:cBhvr>
                                          <p:to>
                                            <p:strVal val="visible"/>
                                          </p:to>
                                        </p:set>
                                        <p:anim calcmode="lin" valueType="num">
                                          <p:cBhvr additive="base">
                                            <p:cTn id="7" dur="1000" fill="hold"/>
                                            <p:tgtEl>
                                              <p:spTgt spid="221"/>
                                            </p:tgtEl>
                                            <p:attrNameLst>
                                              <p:attrName>ppt_x</p:attrName>
                                            </p:attrNameLst>
                                          </p:cBhvr>
                                          <p:tavLst>
                                            <p:tav tm="0">
                                              <p:val>
                                                <p:strVal val="0-#ppt_w/2"/>
                                              </p:val>
                                            </p:tav>
                                            <p:tav tm="100000">
                                              <p:val>
                                                <p:strVal val="#ppt_x"/>
                                              </p:val>
                                            </p:tav>
                                          </p:tavLst>
                                        </p:anim>
                                        <p:anim calcmode="lin" valueType="num">
                                          <p:cBhvr additive="base">
                                            <p:cTn id="8" dur="1000" fill="hold"/>
                                            <p:tgtEl>
                                              <p:spTgt spid="221"/>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000"/>
                                      </p:stCondLst>
                                      <p:childTnLst>
                                        <p:set>
                                          <p:cBhvr>
                                            <p:cTn id="10" dur="1" fill="hold">
                                              <p:stCondLst>
                                                <p:cond delay="0"/>
                                              </p:stCondLst>
                                            </p:cTn>
                                            <p:tgtEl>
                                              <p:spTgt spid="285"/>
                                            </p:tgtEl>
                                            <p:attrNameLst>
                                              <p:attrName>style.visibility</p:attrName>
                                            </p:attrNameLst>
                                          </p:cBhvr>
                                          <p:to>
                                            <p:strVal val="visible"/>
                                          </p:to>
                                        </p:set>
                                        <p:animEffect transition="in" filter="fade">
                                          <p:cBhvr>
                                            <p:cTn id="11" dur="500"/>
                                            <p:tgtEl>
                                              <p:spTgt spid="285"/>
                                            </p:tgtEl>
                                          </p:cBhvr>
                                        </p:animEffect>
                                      </p:childTnLst>
                                    </p:cTn>
                                  </p:par>
                                  <p:par>
                                    <p:cTn id="12" presetID="10" presetClass="entr" presetSubtype="0" fill="hold" grpId="0" nodeType="withEffect">
                                      <p:stCondLst>
                                        <p:cond delay="1300"/>
                                      </p:stCondLst>
                                      <p:childTnLst>
                                        <p:set>
                                          <p:cBhvr>
                                            <p:cTn id="13" dur="1" fill="hold">
                                              <p:stCondLst>
                                                <p:cond delay="0"/>
                                              </p:stCondLst>
                                            </p:cTn>
                                            <p:tgtEl>
                                              <p:spTgt spid="286"/>
                                            </p:tgtEl>
                                            <p:attrNameLst>
                                              <p:attrName>style.visibility</p:attrName>
                                            </p:attrNameLst>
                                          </p:cBhvr>
                                          <p:to>
                                            <p:strVal val="visible"/>
                                          </p:to>
                                        </p:set>
                                        <p:animEffect transition="in" filter="fade">
                                          <p:cBhvr>
                                            <p:cTn id="14" dur="500"/>
                                            <p:tgtEl>
                                              <p:spTgt spid="286"/>
                                            </p:tgtEl>
                                          </p:cBhvr>
                                        </p:animEffect>
                                      </p:childTnLst>
                                    </p:cTn>
                                  </p:par>
                                  <p:par>
                                    <p:cTn id="15" presetID="10" presetClass="entr" presetSubtype="0" fill="hold" grpId="0" nodeType="withEffect">
                                      <p:stCondLst>
                                        <p:cond delay="1800"/>
                                      </p:stCondLst>
                                      <p:childTnLst>
                                        <p:set>
                                          <p:cBhvr>
                                            <p:cTn id="16" dur="1" fill="hold">
                                              <p:stCondLst>
                                                <p:cond delay="0"/>
                                              </p:stCondLst>
                                            </p:cTn>
                                            <p:tgtEl>
                                              <p:spTgt spid="287"/>
                                            </p:tgtEl>
                                            <p:attrNameLst>
                                              <p:attrName>style.visibility</p:attrName>
                                            </p:attrNameLst>
                                          </p:cBhvr>
                                          <p:to>
                                            <p:strVal val="visible"/>
                                          </p:to>
                                        </p:set>
                                        <p:animEffect transition="in" filter="fade">
                                          <p:cBhvr>
                                            <p:cTn id="17" dur="500"/>
                                            <p:tgtEl>
                                              <p:spTgt spid="287"/>
                                            </p:tgtEl>
                                          </p:cBhvr>
                                        </p:animEffect>
                                      </p:childTnLst>
                                    </p:cTn>
                                  </p:par>
                                  <p:par>
                                    <p:cTn id="18" presetID="10" presetClass="entr" presetSubtype="0" fill="hold" grpId="0" nodeType="withEffect">
                                      <p:stCondLst>
                                        <p:cond delay="1500"/>
                                      </p:stCondLst>
                                      <p:childTnLst>
                                        <p:set>
                                          <p:cBhvr>
                                            <p:cTn id="19" dur="1" fill="hold">
                                              <p:stCondLst>
                                                <p:cond delay="0"/>
                                              </p:stCondLst>
                                            </p:cTn>
                                            <p:tgtEl>
                                              <p:spTgt spid="284"/>
                                            </p:tgtEl>
                                            <p:attrNameLst>
                                              <p:attrName>style.visibility</p:attrName>
                                            </p:attrNameLst>
                                          </p:cBhvr>
                                          <p:to>
                                            <p:strVal val="visible"/>
                                          </p:to>
                                        </p:set>
                                        <p:animEffect transition="in" filter="fade">
                                          <p:cBhvr>
                                            <p:cTn id="20" dur="500"/>
                                            <p:tgtEl>
                                              <p:spTgt spid="284"/>
                                            </p:tgtEl>
                                          </p:cBhvr>
                                        </p:animEffect>
                                      </p:childTnLst>
                                    </p:cTn>
                                  </p:par>
                                </p:childTnLst>
                              </p:cTn>
                            </p:par>
                            <p:par>
                              <p:cTn id="21" fill="hold">
                                <p:stCondLst>
                                  <p:cond delay="2300"/>
                                </p:stCondLst>
                                <p:childTnLst>
                                  <p:par>
                                    <p:cTn id="22" presetID="10" presetClass="entr" presetSubtype="0" fill="hold" nodeType="afterEffect">
                                      <p:stCondLst>
                                        <p:cond delay="0"/>
                                      </p:stCondLst>
                                      <p:childTnLst>
                                        <p:set>
                                          <p:cBhvr>
                                            <p:cTn id="23" dur="1" fill="hold">
                                              <p:stCondLst>
                                                <p:cond delay="0"/>
                                              </p:stCondLst>
                                            </p:cTn>
                                            <p:tgtEl>
                                              <p:spTgt spid="288"/>
                                            </p:tgtEl>
                                            <p:attrNameLst>
                                              <p:attrName>style.visibility</p:attrName>
                                            </p:attrNameLst>
                                          </p:cBhvr>
                                          <p:to>
                                            <p:strVal val="visible"/>
                                          </p:to>
                                        </p:set>
                                        <p:animEffect transition="in" filter="fade">
                                          <p:cBhvr>
                                            <p:cTn id="24" dur="500"/>
                                            <p:tgtEl>
                                              <p:spTgt spid="288"/>
                                            </p:tgtEl>
                                          </p:cBhvr>
                                        </p:animEffect>
                                      </p:childTnLst>
                                    </p:cTn>
                                  </p:par>
                                  <p:par>
                                    <p:cTn id="25" presetID="10" presetClass="entr" presetSubtype="0" fill="hold" nodeType="withEffect">
                                      <p:stCondLst>
                                        <p:cond delay="0"/>
                                      </p:stCondLst>
                                      <p:childTnLst>
                                        <p:set>
                                          <p:cBhvr>
                                            <p:cTn id="26" dur="1" fill="hold">
                                              <p:stCondLst>
                                                <p:cond delay="0"/>
                                              </p:stCondLst>
                                            </p:cTn>
                                            <p:tgtEl>
                                              <p:spTgt spid="289"/>
                                            </p:tgtEl>
                                            <p:attrNameLst>
                                              <p:attrName>style.visibility</p:attrName>
                                            </p:attrNameLst>
                                          </p:cBhvr>
                                          <p:to>
                                            <p:strVal val="visible"/>
                                          </p:to>
                                        </p:set>
                                        <p:animEffect transition="in" filter="fade">
                                          <p:cBhvr>
                                            <p:cTn id="27" dur="500"/>
                                            <p:tgtEl>
                                              <p:spTgt spid="289"/>
                                            </p:tgtEl>
                                          </p:cBhvr>
                                        </p:animEffect>
                                      </p:childTnLst>
                                    </p:cTn>
                                  </p:par>
                                  <p:par>
                                    <p:cTn id="28" presetID="10" presetClass="entr" presetSubtype="0" fill="hold" nodeType="withEffect">
                                      <p:stCondLst>
                                        <p:cond delay="0"/>
                                      </p:stCondLst>
                                      <p:childTnLst>
                                        <p:set>
                                          <p:cBhvr>
                                            <p:cTn id="29" dur="1" fill="hold">
                                              <p:stCondLst>
                                                <p:cond delay="0"/>
                                              </p:stCondLst>
                                            </p:cTn>
                                            <p:tgtEl>
                                              <p:spTgt spid="290"/>
                                            </p:tgtEl>
                                            <p:attrNameLst>
                                              <p:attrName>style.visibility</p:attrName>
                                            </p:attrNameLst>
                                          </p:cBhvr>
                                          <p:to>
                                            <p:strVal val="visible"/>
                                          </p:to>
                                        </p:set>
                                        <p:animEffect transition="in" filter="fade">
                                          <p:cBhvr>
                                            <p:cTn id="30" dur="500"/>
                                            <p:tgtEl>
                                              <p:spTgt spid="290"/>
                                            </p:tgtEl>
                                          </p:cBhvr>
                                        </p:animEffect>
                                      </p:childTnLst>
                                    </p:cTn>
                                  </p:par>
                                  <p:par>
                                    <p:cTn id="31" presetID="10" presetClass="entr" presetSubtype="0" fill="hold" nodeType="withEffect">
                                      <p:stCondLst>
                                        <p:cond delay="0"/>
                                      </p:stCondLst>
                                      <p:childTnLst>
                                        <p:set>
                                          <p:cBhvr>
                                            <p:cTn id="32" dur="1" fill="hold">
                                              <p:stCondLst>
                                                <p:cond delay="0"/>
                                              </p:stCondLst>
                                            </p:cTn>
                                            <p:tgtEl>
                                              <p:spTgt spid="291"/>
                                            </p:tgtEl>
                                            <p:attrNameLst>
                                              <p:attrName>style.visibility</p:attrName>
                                            </p:attrNameLst>
                                          </p:cBhvr>
                                          <p:to>
                                            <p:strVal val="visible"/>
                                          </p:to>
                                        </p:set>
                                        <p:animEffect transition="in" filter="fade">
                                          <p:cBhvr>
                                            <p:cTn id="33" dur="500"/>
                                            <p:tgtEl>
                                              <p:spTgt spid="291"/>
                                            </p:tgtEl>
                                          </p:cBhvr>
                                        </p:animEffect>
                                      </p:childTnLst>
                                    </p:cTn>
                                  </p:par>
                                  <p:par>
                                    <p:cTn id="34" presetID="10" presetClass="entr" presetSubtype="0" fill="hold" nodeType="withEffect">
                                      <p:stCondLst>
                                        <p:cond delay="0"/>
                                      </p:stCondLst>
                                      <p:childTnLst>
                                        <p:set>
                                          <p:cBhvr>
                                            <p:cTn id="35" dur="1" fill="hold">
                                              <p:stCondLst>
                                                <p:cond delay="0"/>
                                              </p:stCondLst>
                                            </p:cTn>
                                            <p:tgtEl>
                                              <p:spTgt spid="292"/>
                                            </p:tgtEl>
                                            <p:attrNameLst>
                                              <p:attrName>style.visibility</p:attrName>
                                            </p:attrNameLst>
                                          </p:cBhvr>
                                          <p:to>
                                            <p:strVal val="visible"/>
                                          </p:to>
                                        </p:set>
                                        <p:animEffect transition="in" filter="fade">
                                          <p:cBhvr>
                                            <p:cTn id="36" dur="500"/>
                                            <p:tgtEl>
                                              <p:spTgt spid="292"/>
                                            </p:tgtEl>
                                          </p:cBhvr>
                                        </p:animEffect>
                                      </p:childTnLst>
                                    </p:cTn>
                                  </p:par>
                                  <p:par>
                                    <p:cTn id="37" presetID="10" presetClass="entr" presetSubtype="0" fill="hold" nodeType="withEffect">
                                      <p:stCondLst>
                                        <p:cond delay="0"/>
                                      </p:stCondLst>
                                      <p:childTnLst>
                                        <p:set>
                                          <p:cBhvr>
                                            <p:cTn id="38" dur="1" fill="hold">
                                              <p:stCondLst>
                                                <p:cond delay="0"/>
                                              </p:stCondLst>
                                            </p:cTn>
                                            <p:tgtEl>
                                              <p:spTgt spid="293"/>
                                            </p:tgtEl>
                                            <p:attrNameLst>
                                              <p:attrName>style.visibility</p:attrName>
                                            </p:attrNameLst>
                                          </p:cBhvr>
                                          <p:to>
                                            <p:strVal val="visible"/>
                                          </p:to>
                                        </p:set>
                                        <p:animEffect transition="in" filter="fade">
                                          <p:cBhvr>
                                            <p:cTn id="39" dur="500"/>
                                            <p:tgtEl>
                                              <p:spTgt spid="293"/>
                                            </p:tgtEl>
                                          </p:cBhvr>
                                        </p:animEffect>
                                      </p:childTnLst>
                                    </p:cTn>
                                  </p:par>
                                  <p:par>
                                    <p:cTn id="40" presetID="10" presetClass="entr" presetSubtype="0" fill="hold" nodeType="withEffect">
                                      <p:stCondLst>
                                        <p:cond delay="0"/>
                                      </p:stCondLst>
                                      <p:childTnLst>
                                        <p:set>
                                          <p:cBhvr>
                                            <p:cTn id="41" dur="1" fill="hold">
                                              <p:stCondLst>
                                                <p:cond delay="0"/>
                                              </p:stCondLst>
                                            </p:cTn>
                                            <p:tgtEl>
                                              <p:spTgt spid="294"/>
                                            </p:tgtEl>
                                            <p:attrNameLst>
                                              <p:attrName>style.visibility</p:attrName>
                                            </p:attrNameLst>
                                          </p:cBhvr>
                                          <p:to>
                                            <p:strVal val="visible"/>
                                          </p:to>
                                        </p:set>
                                        <p:animEffect transition="in" filter="fade">
                                          <p:cBhvr>
                                            <p:cTn id="42" dur="500"/>
                                            <p:tgtEl>
                                              <p:spTgt spid="294"/>
                                            </p:tgtEl>
                                          </p:cBhvr>
                                        </p:animEffect>
                                      </p:childTnLst>
                                    </p:cTn>
                                  </p:par>
                                  <p:par>
                                    <p:cTn id="43" presetID="10" presetClass="entr" presetSubtype="0" fill="hold" nodeType="withEffect">
                                      <p:stCondLst>
                                        <p:cond delay="0"/>
                                      </p:stCondLst>
                                      <p:childTnLst>
                                        <p:set>
                                          <p:cBhvr>
                                            <p:cTn id="44" dur="1" fill="hold">
                                              <p:stCondLst>
                                                <p:cond delay="0"/>
                                              </p:stCondLst>
                                            </p:cTn>
                                            <p:tgtEl>
                                              <p:spTgt spid="295"/>
                                            </p:tgtEl>
                                            <p:attrNameLst>
                                              <p:attrName>style.visibility</p:attrName>
                                            </p:attrNameLst>
                                          </p:cBhvr>
                                          <p:to>
                                            <p:strVal val="visible"/>
                                          </p:to>
                                        </p:set>
                                        <p:animEffect transition="in" filter="fade">
                                          <p:cBhvr>
                                            <p:cTn id="45" dur="500"/>
                                            <p:tgtEl>
                                              <p:spTgt spid="295"/>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299"/>
                                            </p:tgtEl>
                                            <p:attrNameLst>
                                              <p:attrName>style.visibility</p:attrName>
                                            </p:attrNameLst>
                                          </p:cBhvr>
                                          <p:to>
                                            <p:strVal val="visible"/>
                                          </p:to>
                                        </p:set>
                                        <p:animEffect transition="in" filter="fade">
                                          <p:cBhvr>
                                            <p:cTn id="48" dur="500"/>
                                            <p:tgtEl>
                                              <p:spTgt spid="299"/>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298"/>
                                            </p:tgtEl>
                                            <p:attrNameLst>
                                              <p:attrName>style.visibility</p:attrName>
                                            </p:attrNameLst>
                                          </p:cBhvr>
                                          <p:to>
                                            <p:strVal val="visible"/>
                                          </p:to>
                                        </p:set>
                                        <p:animEffect transition="in" filter="fade">
                                          <p:cBhvr>
                                            <p:cTn id="51" dur="500"/>
                                            <p:tgtEl>
                                              <p:spTgt spid="298"/>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297"/>
                                            </p:tgtEl>
                                            <p:attrNameLst>
                                              <p:attrName>style.visibility</p:attrName>
                                            </p:attrNameLst>
                                          </p:cBhvr>
                                          <p:to>
                                            <p:strVal val="visible"/>
                                          </p:to>
                                        </p:set>
                                        <p:animEffect transition="in" filter="fade">
                                          <p:cBhvr>
                                            <p:cTn id="54" dur="500"/>
                                            <p:tgtEl>
                                              <p:spTgt spid="297"/>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296"/>
                                            </p:tgtEl>
                                            <p:attrNameLst>
                                              <p:attrName>style.visibility</p:attrName>
                                            </p:attrNameLst>
                                          </p:cBhvr>
                                          <p:to>
                                            <p:strVal val="visible"/>
                                          </p:to>
                                        </p:set>
                                        <p:animEffect transition="in" filter="fade">
                                          <p:cBhvr>
                                            <p:cTn id="57" dur="500"/>
                                            <p:tgtEl>
                                              <p:spTgt spid="296"/>
                                            </p:tgtEl>
                                          </p:cBhvr>
                                        </p:animEffect>
                                      </p:childTnLst>
                                    </p:cTn>
                                  </p:par>
                                </p:childTnLst>
                              </p:cTn>
                            </p:par>
                            <p:par>
                              <p:cTn id="58" fill="hold">
                                <p:stCondLst>
                                  <p:cond delay="2800"/>
                                </p:stCondLst>
                                <p:childTnLst>
                                  <p:par>
                                    <p:cTn id="59" presetID="22" presetClass="entr" presetSubtype="8" fill="hold" grpId="0" nodeType="afterEffect">
                                      <p:stCondLst>
                                        <p:cond delay="0"/>
                                      </p:stCondLst>
                                      <p:childTnLst>
                                        <p:set>
                                          <p:cBhvr>
                                            <p:cTn id="60" dur="1" fill="hold">
                                              <p:stCondLst>
                                                <p:cond delay="0"/>
                                              </p:stCondLst>
                                            </p:cTn>
                                            <p:tgtEl>
                                              <p:spTgt spid="300"/>
                                            </p:tgtEl>
                                            <p:attrNameLst>
                                              <p:attrName>style.visibility</p:attrName>
                                            </p:attrNameLst>
                                          </p:cBhvr>
                                          <p:to>
                                            <p:strVal val="visible"/>
                                          </p:to>
                                        </p:set>
                                        <p:animEffect transition="in" filter="wipe(left)">
                                          <p:cBhvr>
                                            <p:cTn id="61" dur="500"/>
                                            <p:tgtEl>
                                              <p:spTgt spid="300"/>
                                            </p:tgtEl>
                                          </p:cBhvr>
                                        </p:animEffect>
                                      </p:childTnLst>
                                    </p:cTn>
                                  </p:par>
                                </p:childTnLst>
                              </p:cTn>
                            </p:par>
                            <p:par>
                              <p:cTn id="62" fill="hold">
                                <p:stCondLst>
                                  <p:cond delay="3300"/>
                                </p:stCondLst>
                                <p:childTnLst>
                                  <p:par>
                                    <p:cTn id="63" presetID="22" presetClass="entr" presetSubtype="8" fill="hold" grpId="0" nodeType="afterEffect">
                                      <p:stCondLst>
                                        <p:cond delay="0"/>
                                      </p:stCondLst>
                                      <p:iterate type="lt">
                                        <p:tmPct val="30000"/>
                                      </p:iterate>
                                      <p:childTnLst>
                                        <p:set>
                                          <p:cBhvr>
                                            <p:cTn id="64" dur="1" fill="hold">
                                              <p:stCondLst>
                                                <p:cond delay="0"/>
                                              </p:stCondLst>
                                            </p:cTn>
                                            <p:tgtEl>
                                              <p:spTgt spid="301"/>
                                            </p:tgtEl>
                                            <p:attrNameLst>
                                              <p:attrName>style.visibility</p:attrName>
                                            </p:attrNameLst>
                                          </p:cBhvr>
                                          <p:to>
                                            <p:strVal val="visible"/>
                                          </p:to>
                                        </p:set>
                                        <p:animEffect transition="in" filter="wipe(left)">
                                          <p:cBhvr>
                                            <p:cTn id="65" dur="100"/>
                                            <p:tgtEl>
                                              <p:spTgt spid="301"/>
                                            </p:tgtEl>
                                          </p:cBhvr>
                                        </p:animEffect>
                                      </p:childTnLst>
                                    </p:cTn>
                                  </p:par>
                                  <p:par>
                                    <p:cTn id="66" presetID="36" presetClass="emph" presetSubtype="0" fill="hold" grpId="1" nodeType="withEffect">
                                      <p:stCondLst>
                                        <p:cond delay="0"/>
                                      </p:stCondLst>
                                      <p:iterate type="lt">
                                        <p:tmPct val="30000"/>
                                      </p:iterate>
                                      <p:childTnLst>
                                        <p:animScale>
                                          <p:cBhvr>
                                            <p:cTn id="67" dur="50" autoRev="1" fill="hold">
                                              <p:stCondLst>
                                                <p:cond delay="0"/>
                                              </p:stCondLst>
                                            </p:cTn>
                                            <p:tgtEl>
                                              <p:spTgt spid="301"/>
                                            </p:tgtEl>
                                          </p:cBhvr>
                                          <p:to x="80000" y="100000"/>
                                        </p:animScale>
                                        <p:anim by="(#ppt_w*0.10)" calcmode="lin" valueType="num">
                                          <p:cBhvr>
                                            <p:cTn id="68" dur="50" autoRev="1" fill="hold">
                                              <p:stCondLst>
                                                <p:cond delay="0"/>
                                              </p:stCondLst>
                                            </p:cTn>
                                            <p:tgtEl>
                                              <p:spTgt spid="301"/>
                                            </p:tgtEl>
                                            <p:attrNameLst>
                                              <p:attrName>ppt_x</p:attrName>
                                            </p:attrNameLst>
                                          </p:cBhvr>
                                        </p:anim>
                                        <p:anim by="(-#ppt_w*0.10)" calcmode="lin" valueType="num">
                                          <p:cBhvr>
                                            <p:cTn id="69" dur="50" autoRev="1" fill="hold">
                                              <p:stCondLst>
                                                <p:cond delay="0"/>
                                              </p:stCondLst>
                                            </p:cTn>
                                            <p:tgtEl>
                                              <p:spTgt spid="301"/>
                                            </p:tgtEl>
                                            <p:attrNameLst>
                                              <p:attrName>ppt_y</p:attrName>
                                            </p:attrNameLst>
                                          </p:cBhvr>
                                        </p:anim>
                                        <p:animRot by="-480000">
                                          <p:cBhvr>
                                            <p:cTn id="70" dur="50" autoRev="1" fill="hold">
                                              <p:stCondLst>
                                                <p:cond delay="0"/>
                                              </p:stCondLst>
                                            </p:cTn>
                                            <p:tgtEl>
                                              <p:spTgt spid="30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4" grpId="0" animBg="1"/>
          <p:bldP spid="285" grpId="0" animBg="1"/>
          <p:bldP spid="286" grpId="0" animBg="1"/>
          <p:bldP spid="287" grpId="0" animBg="1"/>
          <p:bldP spid="296" grpId="0"/>
          <p:bldP spid="297" grpId="0"/>
          <p:bldP spid="298" grpId="0"/>
          <p:bldP spid="299" grpId="0"/>
          <p:bldP spid="300" grpId="0" animBg="1"/>
          <p:bldP spid="301" grpId="0"/>
          <p:bldP spid="301" grpId="1"/>
        </p:bldLst>
      </p:timing>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2" name="组合 11"/>
          <p:cNvGrpSpPr/>
          <p:nvPr/>
        </p:nvGrpSpPr>
        <p:grpSpPr>
          <a:xfrm>
            <a:off x="3389386" y="2639800"/>
            <a:ext cx="9837337" cy="3708871"/>
            <a:chOff x="4842881" y="3780518"/>
            <a:chExt cx="14055953" cy="5311561"/>
          </a:xfrm>
        </p:grpSpPr>
        <p:cxnSp>
          <p:nvCxnSpPr>
            <p:cNvPr id="25" name="Straight Connector 8"/>
            <p:cNvCxnSpPr>
              <a:stCxn id="34" idx="5"/>
              <a:endCxn id="32" idx="1"/>
            </p:cNvCxnSpPr>
            <p:nvPr/>
          </p:nvCxnSpPr>
          <p:spPr>
            <a:xfrm>
              <a:off x="4842881" y="4538626"/>
              <a:ext cx="2085605" cy="507313"/>
            </a:xfrm>
            <a:prstGeom prst="line">
              <a:avLst/>
            </a:prstGeom>
            <a:ln w="9525" cap="rnd">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6" name="Straight Connector 9"/>
            <p:cNvCxnSpPr>
              <a:stCxn id="32" idx="3"/>
              <a:endCxn id="36" idx="7"/>
            </p:cNvCxnSpPr>
            <p:nvPr/>
          </p:nvCxnSpPr>
          <p:spPr>
            <a:xfrm flipH="1">
              <a:off x="4842881" y="6756762"/>
              <a:ext cx="2085605" cy="1660324"/>
            </a:xfrm>
            <a:prstGeom prst="line">
              <a:avLst/>
            </a:prstGeom>
            <a:ln w="9525" cap="rnd">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7" name="Straight Connector 10"/>
            <p:cNvCxnSpPr>
              <a:stCxn id="32" idx="5"/>
              <a:endCxn id="33" idx="1"/>
            </p:cNvCxnSpPr>
            <p:nvPr/>
          </p:nvCxnSpPr>
          <p:spPr>
            <a:xfrm>
              <a:off x="8638870" y="6756765"/>
              <a:ext cx="1228240" cy="1723719"/>
            </a:xfrm>
            <a:prstGeom prst="line">
              <a:avLst/>
            </a:prstGeom>
            <a:ln w="9525" cap="rnd">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8" name="Straight Connector 11"/>
            <p:cNvCxnSpPr>
              <a:stCxn id="32" idx="7"/>
              <a:endCxn id="35" idx="2"/>
            </p:cNvCxnSpPr>
            <p:nvPr/>
          </p:nvCxnSpPr>
          <p:spPr>
            <a:xfrm flipV="1">
              <a:off x="8638870" y="3780525"/>
              <a:ext cx="1228240" cy="1265413"/>
            </a:xfrm>
            <a:prstGeom prst="line">
              <a:avLst/>
            </a:prstGeom>
            <a:ln w="9525" cap="rnd">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9" name="Straight Connector 12"/>
            <p:cNvCxnSpPr>
              <a:stCxn id="35" idx="6"/>
              <a:endCxn id="39" idx="1"/>
            </p:cNvCxnSpPr>
            <p:nvPr/>
          </p:nvCxnSpPr>
          <p:spPr>
            <a:xfrm>
              <a:off x="10990837" y="3780518"/>
              <a:ext cx="4160890" cy="1210838"/>
            </a:xfrm>
            <a:prstGeom prst="line">
              <a:avLst/>
            </a:prstGeom>
            <a:ln w="9525" cap="rnd">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0" name="Straight Connector 13"/>
            <p:cNvCxnSpPr>
              <a:stCxn id="33" idx="6"/>
              <a:endCxn id="31" idx="3"/>
            </p:cNvCxnSpPr>
            <p:nvPr/>
          </p:nvCxnSpPr>
          <p:spPr>
            <a:xfrm flipV="1">
              <a:off x="11343233" y="8686234"/>
              <a:ext cx="2511183" cy="405845"/>
            </a:xfrm>
            <a:prstGeom prst="line">
              <a:avLst/>
            </a:prstGeom>
            <a:ln w="9525" cap="rnd">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7" name="Straight Connector 20"/>
            <p:cNvCxnSpPr>
              <a:stCxn id="31" idx="6"/>
              <a:endCxn id="39" idx="3"/>
            </p:cNvCxnSpPr>
            <p:nvPr/>
          </p:nvCxnSpPr>
          <p:spPr>
            <a:xfrm flipV="1">
              <a:off x="14589226" y="6702185"/>
              <a:ext cx="562492" cy="1679593"/>
            </a:xfrm>
            <a:prstGeom prst="line">
              <a:avLst/>
            </a:prstGeom>
            <a:ln w="9525" cap="rnd">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2" name="Straight Connector 25"/>
            <p:cNvCxnSpPr>
              <a:stCxn id="39" idx="5"/>
              <a:endCxn id="41" idx="1"/>
            </p:cNvCxnSpPr>
            <p:nvPr/>
          </p:nvCxnSpPr>
          <p:spPr>
            <a:xfrm>
              <a:off x="16862108" y="6702185"/>
              <a:ext cx="2036726" cy="1679593"/>
            </a:xfrm>
            <a:prstGeom prst="line">
              <a:avLst/>
            </a:prstGeom>
            <a:ln w="9525" cap="rnd">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3" name="Straight Connector 26"/>
            <p:cNvCxnSpPr>
              <a:stCxn id="39" idx="7"/>
              <a:endCxn id="40" idx="2"/>
            </p:cNvCxnSpPr>
            <p:nvPr/>
          </p:nvCxnSpPr>
          <p:spPr>
            <a:xfrm flipV="1">
              <a:off x="16862116" y="4050970"/>
              <a:ext cx="1769322" cy="940391"/>
            </a:xfrm>
            <a:prstGeom prst="line">
              <a:avLst/>
            </a:prstGeom>
            <a:ln w="9525" cap="rnd">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4" name="Straight Connector 27"/>
            <p:cNvCxnSpPr>
              <a:stCxn id="32" idx="6"/>
              <a:endCxn id="38" idx="2"/>
            </p:cNvCxnSpPr>
            <p:nvPr/>
          </p:nvCxnSpPr>
          <p:spPr>
            <a:xfrm flipV="1">
              <a:off x="8993105" y="5845485"/>
              <a:ext cx="1580340" cy="55861"/>
            </a:xfrm>
            <a:prstGeom prst="line">
              <a:avLst/>
            </a:prstGeom>
            <a:ln w="9525" cap="rnd">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5" name="Straight Connector 28"/>
            <p:cNvCxnSpPr>
              <a:stCxn id="38" idx="6"/>
              <a:endCxn id="39" idx="2"/>
            </p:cNvCxnSpPr>
            <p:nvPr/>
          </p:nvCxnSpPr>
          <p:spPr>
            <a:xfrm>
              <a:off x="12992299" y="5845495"/>
              <a:ext cx="1805193" cy="1283"/>
            </a:xfrm>
            <a:prstGeom prst="line">
              <a:avLst/>
            </a:prstGeom>
            <a:ln w="9525" cap="rnd">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6" name="Straight Connector 29"/>
            <p:cNvCxnSpPr>
              <a:stCxn id="38" idx="4"/>
              <a:endCxn id="33" idx="7"/>
            </p:cNvCxnSpPr>
            <p:nvPr/>
          </p:nvCxnSpPr>
          <p:spPr>
            <a:xfrm flipH="1">
              <a:off x="11089968" y="7055234"/>
              <a:ext cx="692900" cy="1425255"/>
            </a:xfrm>
            <a:prstGeom prst="line">
              <a:avLst/>
            </a:prstGeom>
            <a:ln w="9525" cap="rnd">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10" name="组合 9"/>
          <p:cNvGrpSpPr/>
          <p:nvPr/>
        </p:nvGrpSpPr>
        <p:grpSpPr>
          <a:xfrm>
            <a:off x="6728447" y="5744730"/>
            <a:ext cx="1210344" cy="1207881"/>
            <a:chOff x="9613856" y="8227161"/>
            <a:chExt cx="1729384" cy="1729835"/>
          </a:xfrm>
        </p:grpSpPr>
        <p:sp>
          <p:nvSpPr>
            <p:cNvPr id="33" name="Oval 16"/>
            <p:cNvSpPr/>
            <p:nvPr/>
          </p:nvSpPr>
          <p:spPr bwMode="auto">
            <a:xfrm>
              <a:off x="9613856" y="8227161"/>
              <a:ext cx="1729384" cy="1729835"/>
            </a:xfrm>
            <a:prstGeom prst="ellipse">
              <a:avLst/>
            </a:prstGeom>
            <a:solidFill>
              <a:schemeClr val="accent3"/>
            </a:solidFill>
            <a:ln>
              <a:noFill/>
            </a:ln>
          </p:spPr>
          <p:style>
            <a:lnRef idx="2">
              <a:schemeClr val="accent3">
                <a:shade val="50000"/>
              </a:schemeClr>
            </a:lnRef>
            <a:fillRef idx="1">
              <a:schemeClr val="accent3"/>
            </a:fillRef>
            <a:effectRef idx="0">
              <a:schemeClr val="accent3"/>
            </a:effectRef>
            <a:fontRef idx="minor">
              <a:schemeClr val="lt1"/>
            </a:fontRef>
          </p:style>
          <p:txBody>
            <a:bodyPr lIns="243785" tIns="121892" rIns="243785" bIns="121892" anchor="ctr"/>
            <a:lstStyle/>
            <a:p>
              <a:pPr algn="ctr">
                <a:defRPr/>
              </a:pPr>
              <a:endParaRPr lang="en-US" sz="2100" b="1" dirty="0"/>
            </a:p>
          </p:txBody>
        </p:sp>
        <p:grpSp>
          <p:nvGrpSpPr>
            <p:cNvPr id="47" name="Group 4689"/>
            <p:cNvGrpSpPr>
              <a:grpSpLocks/>
            </p:cNvGrpSpPr>
            <p:nvPr/>
          </p:nvGrpSpPr>
          <p:grpSpPr bwMode="auto">
            <a:xfrm rot="10800000">
              <a:off x="10035190" y="8732641"/>
              <a:ext cx="861001" cy="734377"/>
              <a:chOff x="6337300" y="2947987"/>
              <a:chExt cx="614363" cy="523875"/>
            </a:xfrm>
            <a:solidFill>
              <a:schemeClr val="bg1"/>
            </a:solidFill>
          </p:grpSpPr>
          <p:sp>
            <p:nvSpPr>
              <p:cNvPr id="48" name="Freeform 302"/>
              <p:cNvSpPr>
                <a:spLocks noChangeArrowheads="1"/>
              </p:cNvSpPr>
              <p:nvPr/>
            </p:nvSpPr>
            <p:spPr bwMode="auto">
              <a:xfrm>
                <a:off x="6515100" y="3128962"/>
                <a:ext cx="77788" cy="76200"/>
              </a:xfrm>
              <a:custGeom>
                <a:avLst/>
                <a:gdLst>
                  <a:gd name="T0" fmla="*/ 109 w 218"/>
                  <a:gd name="T1" fmla="*/ 209 h 210"/>
                  <a:gd name="T2" fmla="*/ 217 w 218"/>
                  <a:gd name="T3" fmla="*/ 100 h 210"/>
                  <a:gd name="T4" fmla="*/ 109 w 218"/>
                  <a:gd name="T5" fmla="*/ 0 h 210"/>
                  <a:gd name="T6" fmla="*/ 0 w 218"/>
                  <a:gd name="T7" fmla="*/ 100 h 210"/>
                  <a:gd name="T8" fmla="*/ 109 w 218"/>
                  <a:gd name="T9" fmla="*/ 209 h 210"/>
                  <a:gd name="T10" fmla="*/ 109 w 218"/>
                  <a:gd name="T11" fmla="*/ 209 h 210"/>
                  <a:gd name="T12" fmla="*/ 109 w 218"/>
                  <a:gd name="T13" fmla="*/ 209 h 210"/>
                </a:gdLst>
                <a:ahLst/>
                <a:cxnLst>
                  <a:cxn ang="0">
                    <a:pos x="T0" y="T1"/>
                  </a:cxn>
                  <a:cxn ang="0">
                    <a:pos x="T2" y="T3"/>
                  </a:cxn>
                  <a:cxn ang="0">
                    <a:pos x="T4" y="T5"/>
                  </a:cxn>
                  <a:cxn ang="0">
                    <a:pos x="T6" y="T7"/>
                  </a:cxn>
                  <a:cxn ang="0">
                    <a:pos x="T8" y="T9"/>
                  </a:cxn>
                  <a:cxn ang="0">
                    <a:pos x="T10" y="T11"/>
                  </a:cxn>
                  <a:cxn ang="0">
                    <a:pos x="T12" y="T13"/>
                  </a:cxn>
                </a:cxnLst>
                <a:rect l="0" t="0" r="r" b="b"/>
                <a:pathLst>
                  <a:path w="218" h="210">
                    <a:moveTo>
                      <a:pt x="109" y="209"/>
                    </a:moveTo>
                    <a:cubicBezTo>
                      <a:pt x="167" y="209"/>
                      <a:pt x="217" y="167"/>
                      <a:pt x="217" y="100"/>
                    </a:cubicBezTo>
                    <a:cubicBezTo>
                      <a:pt x="217" y="41"/>
                      <a:pt x="167" y="0"/>
                      <a:pt x="109" y="0"/>
                    </a:cubicBezTo>
                    <a:cubicBezTo>
                      <a:pt x="50" y="0"/>
                      <a:pt x="0" y="41"/>
                      <a:pt x="0" y="100"/>
                    </a:cubicBezTo>
                    <a:cubicBezTo>
                      <a:pt x="0" y="167"/>
                      <a:pt x="50" y="209"/>
                      <a:pt x="109" y="209"/>
                    </a:cubicBezTo>
                    <a:close/>
                    <a:moveTo>
                      <a:pt x="109" y="209"/>
                    </a:moveTo>
                    <a:lnTo>
                      <a:pt x="109" y="209"/>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dirty="0">
                  <a:ea typeface="SimSun" charset="0"/>
                </a:endParaRPr>
              </a:p>
            </p:txBody>
          </p:sp>
          <p:sp>
            <p:nvSpPr>
              <p:cNvPr id="49" name="Freeform 303"/>
              <p:cNvSpPr>
                <a:spLocks noChangeArrowheads="1"/>
              </p:cNvSpPr>
              <p:nvPr/>
            </p:nvSpPr>
            <p:spPr bwMode="auto">
              <a:xfrm>
                <a:off x="6605588" y="3395662"/>
                <a:ext cx="77787" cy="76200"/>
              </a:xfrm>
              <a:custGeom>
                <a:avLst/>
                <a:gdLst>
                  <a:gd name="T0" fmla="*/ 108 w 218"/>
                  <a:gd name="T1" fmla="*/ 209 h 210"/>
                  <a:gd name="T2" fmla="*/ 217 w 218"/>
                  <a:gd name="T3" fmla="*/ 108 h 210"/>
                  <a:gd name="T4" fmla="*/ 108 w 218"/>
                  <a:gd name="T5" fmla="*/ 0 h 210"/>
                  <a:gd name="T6" fmla="*/ 0 w 218"/>
                  <a:gd name="T7" fmla="*/ 108 h 210"/>
                  <a:gd name="T8" fmla="*/ 108 w 218"/>
                  <a:gd name="T9" fmla="*/ 209 h 210"/>
                  <a:gd name="T10" fmla="*/ 108 w 218"/>
                  <a:gd name="T11" fmla="*/ 209 h 210"/>
                  <a:gd name="T12" fmla="*/ 108 w 218"/>
                  <a:gd name="T13" fmla="*/ 209 h 210"/>
                </a:gdLst>
                <a:ahLst/>
                <a:cxnLst>
                  <a:cxn ang="0">
                    <a:pos x="T0" y="T1"/>
                  </a:cxn>
                  <a:cxn ang="0">
                    <a:pos x="T2" y="T3"/>
                  </a:cxn>
                  <a:cxn ang="0">
                    <a:pos x="T4" y="T5"/>
                  </a:cxn>
                  <a:cxn ang="0">
                    <a:pos x="T6" y="T7"/>
                  </a:cxn>
                  <a:cxn ang="0">
                    <a:pos x="T8" y="T9"/>
                  </a:cxn>
                  <a:cxn ang="0">
                    <a:pos x="T10" y="T11"/>
                  </a:cxn>
                  <a:cxn ang="0">
                    <a:pos x="T12" y="T13"/>
                  </a:cxn>
                </a:cxnLst>
                <a:rect l="0" t="0" r="r" b="b"/>
                <a:pathLst>
                  <a:path w="218" h="210">
                    <a:moveTo>
                      <a:pt x="108" y="209"/>
                    </a:moveTo>
                    <a:cubicBezTo>
                      <a:pt x="167" y="209"/>
                      <a:pt x="217" y="167"/>
                      <a:pt x="217" y="108"/>
                    </a:cubicBezTo>
                    <a:cubicBezTo>
                      <a:pt x="217" y="50"/>
                      <a:pt x="167" y="0"/>
                      <a:pt x="108" y="0"/>
                    </a:cubicBezTo>
                    <a:cubicBezTo>
                      <a:pt x="50" y="0"/>
                      <a:pt x="0" y="50"/>
                      <a:pt x="0" y="108"/>
                    </a:cubicBezTo>
                    <a:cubicBezTo>
                      <a:pt x="0" y="167"/>
                      <a:pt x="50" y="209"/>
                      <a:pt x="108" y="209"/>
                    </a:cubicBezTo>
                    <a:close/>
                    <a:moveTo>
                      <a:pt x="108" y="209"/>
                    </a:moveTo>
                    <a:lnTo>
                      <a:pt x="108" y="209"/>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dirty="0">
                  <a:ea typeface="SimSun" charset="0"/>
                </a:endParaRPr>
              </a:p>
            </p:txBody>
          </p:sp>
          <p:sp>
            <p:nvSpPr>
              <p:cNvPr id="50" name="Freeform 304"/>
              <p:cNvSpPr>
                <a:spLocks noChangeArrowheads="1"/>
              </p:cNvSpPr>
              <p:nvPr/>
            </p:nvSpPr>
            <p:spPr bwMode="auto">
              <a:xfrm>
                <a:off x="6515100" y="3038474"/>
                <a:ext cx="77788" cy="77788"/>
              </a:xfrm>
              <a:custGeom>
                <a:avLst/>
                <a:gdLst>
                  <a:gd name="T0" fmla="*/ 109 w 218"/>
                  <a:gd name="T1" fmla="*/ 217 h 218"/>
                  <a:gd name="T2" fmla="*/ 217 w 218"/>
                  <a:gd name="T3" fmla="*/ 108 h 218"/>
                  <a:gd name="T4" fmla="*/ 109 w 218"/>
                  <a:gd name="T5" fmla="*/ 0 h 218"/>
                  <a:gd name="T6" fmla="*/ 0 w 218"/>
                  <a:gd name="T7" fmla="*/ 108 h 218"/>
                  <a:gd name="T8" fmla="*/ 109 w 218"/>
                  <a:gd name="T9" fmla="*/ 217 h 218"/>
                  <a:gd name="T10" fmla="*/ 109 w 218"/>
                  <a:gd name="T11" fmla="*/ 217 h 218"/>
                  <a:gd name="T12" fmla="*/ 109 w 218"/>
                  <a:gd name="T13" fmla="*/ 217 h 218"/>
                </a:gdLst>
                <a:ahLst/>
                <a:cxnLst>
                  <a:cxn ang="0">
                    <a:pos x="T0" y="T1"/>
                  </a:cxn>
                  <a:cxn ang="0">
                    <a:pos x="T2" y="T3"/>
                  </a:cxn>
                  <a:cxn ang="0">
                    <a:pos x="T4" y="T5"/>
                  </a:cxn>
                  <a:cxn ang="0">
                    <a:pos x="T6" y="T7"/>
                  </a:cxn>
                  <a:cxn ang="0">
                    <a:pos x="T8" y="T9"/>
                  </a:cxn>
                  <a:cxn ang="0">
                    <a:pos x="T10" y="T11"/>
                  </a:cxn>
                  <a:cxn ang="0">
                    <a:pos x="T12" y="T13"/>
                  </a:cxn>
                </a:cxnLst>
                <a:rect l="0" t="0" r="r" b="b"/>
                <a:pathLst>
                  <a:path w="218" h="218">
                    <a:moveTo>
                      <a:pt x="109" y="217"/>
                    </a:moveTo>
                    <a:cubicBezTo>
                      <a:pt x="167" y="217"/>
                      <a:pt x="217" y="167"/>
                      <a:pt x="217" y="108"/>
                    </a:cubicBezTo>
                    <a:cubicBezTo>
                      <a:pt x="217" y="50"/>
                      <a:pt x="167" y="0"/>
                      <a:pt x="109" y="0"/>
                    </a:cubicBezTo>
                    <a:cubicBezTo>
                      <a:pt x="50" y="0"/>
                      <a:pt x="0" y="50"/>
                      <a:pt x="0" y="108"/>
                    </a:cubicBezTo>
                    <a:cubicBezTo>
                      <a:pt x="0" y="167"/>
                      <a:pt x="50" y="217"/>
                      <a:pt x="109" y="217"/>
                    </a:cubicBezTo>
                    <a:close/>
                    <a:moveTo>
                      <a:pt x="109" y="217"/>
                    </a:moveTo>
                    <a:lnTo>
                      <a:pt x="109" y="217"/>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dirty="0">
                  <a:ea typeface="SimSun" charset="0"/>
                </a:endParaRPr>
              </a:p>
            </p:txBody>
          </p:sp>
          <p:sp>
            <p:nvSpPr>
              <p:cNvPr id="51" name="Freeform 305"/>
              <p:cNvSpPr>
                <a:spLocks noChangeArrowheads="1"/>
              </p:cNvSpPr>
              <p:nvPr/>
            </p:nvSpPr>
            <p:spPr bwMode="auto">
              <a:xfrm>
                <a:off x="6515100" y="3216274"/>
                <a:ext cx="77788" cy="77788"/>
              </a:xfrm>
              <a:custGeom>
                <a:avLst/>
                <a:gdLst>
                  <a:gd name="T0" fmla="*/ 109 w 218"/>
                  <a:gd name="T1" fmla="*/ 217 h 218"/>
                  <a:gd name="T2" fmla="*/ 217 w 218"/>
                  <a:gd name="T3" fmla="*/ 109 h 218"/>
                  <a:gd name="T4" fmla="*/ 109 w 218"/>
                  <a:gd name="T5" fmla="*/ 0 h 218"/>
                  <a:gd name="T6" fmla="*/ 0 w 218"/>
                  <a:gd name="T7" fmla="*/ 109 h 218"/>
                  <a:gd name="T8" fmla="*/ 109 w 218"/>
                  <a:gd name="T9" fmla="*/ 217 h 218"/>
                  <a:gd name="T10" fmla="*/ 109 w 218"/>
                  <a:gd name="T11" fmla="*/ 217 h 218"/>
                  <a:gd name="T12" fmla="*/ 109 w 218"/>
                  <a:gd name="T13" fmla="*/ 217 h 218"/>
                </a:gdLst>
                <a:ahLst/>
                <a:cxnLst>
                  <a:cxn ang="0">
                    <a:pos x="T0" y="T1"/>
                  </a:cxn>
                  <a:cxn ang="0">
                    <a:pos x="T2" y="T3"/>
                  </a:cxn>
                  <a:cxn ang="0">
                    <a:pos x="T4" y="T5"/>
                  </a:cxn>
                  <a:cxn ang="0">
                    <a:pos x="T6" y="T7"/>
                  </a:cxn>
                  <a:cxn ang="0">
                    <a:pos x="T8" y="T9"/>
                  </a:cxn>
                  <a:cxn ang="0">
                    <a:pos x="T10" y="T11"/>
                  </a:cxn>
                  <a:cxn ang="0">
                    <a:pos x="T12" y="T13"/>
                  </a:cxn>
                </a:cxnLst>
                <a:rect l="0" t="0" r="r" b="b"/>
                <a:pathLst>
                  <a:path w="218" h="218">
                    <a:moveTo>
                      <a:pt x="109" y="217"/>
                    </a:moveTo>
                    <a:cubicBezTo>
                      <a:pt x="167" y="217"/>
                      <a:pt x="217" y="167"/>
                      <a:pt x="217" y="109"/>
                    </a:cubicBezTo>
                    <a:cubicBezTo>
                      <a:pt x="217" y="50"/>
                      <a:pt x="167" y="0"/>
                      <a:pt x="109" y="0"/>
                    </a:cubicBezTo>
                    <a:cubicBezTo>
                      <a:pt x="50" y="0"/>
                      <a:pt x="0" y="50"/>
                      <a:pt x="0" y="109"/>
                    </a:cubicBezTo>
                    <a:cubicBezTo>
                      <a:pt x="0" y="167"/>
                      <a:pt x="50" y="217"/>
                      <a:pt x="109" y="217"/>
                    </a:cubicBezTo>
                    <a:close/>
                    <a:moveTo>
                      <a:pt x="109" y="217"/>
                    </a:moveTo>
                    <a:lnTo>
                      <a:pt x="109" y="217"/>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dirty="0">
                  <a:ea typeface="SimSun" charset="0"/>
                </a:endParaRPr>
              </a:p>
            </p:txBody>
          </p:sp>
          <p:sp>
            <p:nvSpPr>
              <p:cNvPr id="52" name="Freeform 306"/>
              <p:cNvSpPr>
                <a:spLocks noChangeArrowheads="1"/>
              </p:cNvSpPr>
              <p:nvPr/>
            </p:nvSpPr>
            <p:spPr bwMode="auto">
              <a:xfrm>
                <a:off x="6515100" y="3305174"/>
                <a:ext cx="77788" cy="77788"/>
              </a:xfrm>
              <a:custGeom>
                <a:avLst/>
                <a:gdLst>
                  <a:gd name="T0" fmla="*/ 109 w 218"/>
                  <a:gd name="T1" fmla="*/ 217 h 218"/>
                  <a:gd name="T2" fmla="*/ 217 w 218"/>
                  <a:gd name="T3" fmla="*/ 109 h 218"/>
                  <a:gd name="T4" fmla="*/ 109 w 218"/>
                  <a:gd name="T5" fmla="*/ 0 h 218"/>
                  <a:gd name="T6" fmla="*/ 0 w 218"/>
                  <a:gd name="T7" fmla="*/ 109 h 218"/>
                  <a:gd name="T8" fmla="*/ 109 w 218"/>
                  <a:gd name="T9" fmla="*/ 217 h 218"/>
                  <a:gd name="T10" fmla="*/ 109 w 218"/>
                  <a:gd name="T11" fmla="*/ 217 h 218"/>
                  <a:gd name="T12" fmla="*/ 109 w 218"/>
                  <a:gd name="T13" fmla="*/ 217 h 218"/>
                </a:gdLst>
                <a:ahLst/>
                <a:cxnLst>
                  <a:cxn ang="0">
                    <a:pos x="T0" y="T1"/>
                  </a:cxn>
                  <a:cxn ang="0">
                    <a:pos x="T2" y="T3"/>
                  </a:cxn>
                  <a:cxn ang="0">
                    <a:pos x="T4" y="T5"/>
                  </a:cxn>
                  <a:cxn ang="0">
                    <a:pos x="T6" y="T7"/>
                  </a:cxn>
                  <a:cxn ang="0">
                    <a:pos x="T8" y="T9"/>
                  </a:cxn>
                  <a:cxn ang="0">
                    <a:pos x="T10" y="T11"/>
                  </a:cxn>
                  <a:cxn ang="0">
                    <a:pos x="T12" y="T13"/>
                  </a:cxn>
                </a:cxnLst>
                <a:rect l="0" t="0" r="r" b="b"/>
                <a:pathLst>
                  <a:path w="218" h="218">
                    <a:moveTo>
                      <a:pt x="109" y="217"/>
                    </a:moveTo>
                    <a:cubicBezTo>
                      <a:pt x="167" y="217"/>
                      <a:pt x="217" y="167"/>
                      <a:pt x="217" y="109"/>
                    </a:cubicBezTo>
                    <a:cubicBezTo>
                      <a:pt x="217" y="50"/>
                      <a:pt x="167" y="0"/>
                      <a:pt x="109" y="0"/>
                    </a:cubicBezTo>
                    <a:cubicBezTo>
                      <a:pt x="50" y="0"/>
                      <a:pt x="0" y="50"/>
                      <a:pt x="0" y="109"/>
                    </a:cubicBezTo>
                    <a:cubicBezTo>
                      <a:pt x="0" y="167"/>
                      <a:pt x="50" y="217"/>
                      <a:pt x="109" y="217"/>
                    </a:cubicBezTo>
                    <a:close/>
                    <a:moveTo>
                      <a:pt x="109" y="217"/>
                    </a:moveTo>
                    <a:lnTo>
                      <a:pt x="109" y="217"/>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dirty="0">
                  <a:ea typeface="SimSun" charset="0"/>
                </a:endParaRPr>
              </a:p>
            </p:txBody>
          </p:sp>
          <p:sp>
            <p:nvSpPr>
              <p:cNvPr id="53" name="Freeform 307"/>
              <p:cNvSpPr>
                <a:spLocks noChangeArrowheads="1"/>
              </p:cNvSpPr>
              <p:nvPr/>
            </p:nvSpPr>
            <p:spPr bwMode="auto">
              <a:xfrm>
                <a:off x="6873875" y="3128962"/>
                <a:ext cx="77788" cy="76200"/>
              </a:xfrm>
              <a:custGeom>
                <a:avLst/>
                <a:gdLst>
                  <a:gd name="T0" fmla="*/ 0 w 218"/>
                  <a:gd name="T1" fmla="*/ 100 h 210"/>
                  <a:gd name="T2" fmla="*/ 109 w 218"/>
                  <a:gd name="T3" fmla="*/ 209 h 210"/>
                  <a:gd name="T4" fmla="*/ 217 w 218"/>
                  <a:gd name="T5" fmla="*/ 100 h 210"/>
                  <a:gd name="T6" fmla="*/ 109 w 218"/>
                  <a:gd name="T7" fmla="*/ 0 h 210"/>
                  <a:gd name="T8" fmla="*/ 0 w 218"/>
                  <a:gd name="T9" fmla="*/ 100 h 210"/>
                  <a:gd name="T10" fmla="*/ 0 w 218"/>
                  <a:gd name="T11" fmla="*/ 100 h 210"/>
                  <a:gd name="T12" fmla="*/ 0 w 218"/>
                  <a:gd name="T13" fmla="*/ 100 h 210"/>
                </a:gdLst>
                <a:ahLst/>
                <a:cxnLst>
                  <a:cxn ang="0">
                    <a:pos x="T0" y="T1"/>
                  </a:cxn>
                  <a:cxn ang="0">
                    <a:pos x="T2" y="T3"/>
                  </a:cxn>
                  <a:cxn ang="0">
                    <a:pos x="T4" y="T5"/>
                  </a:cxn>
                  <a:cxn ang="0">
                    <a:pos x="T6" y="T7"/>
                  </a:cxn>
                  <a:cxn ang="0">
                    <a:pos x="T8" y="T9"/>
                  </a:cxn>
                  <a:cxn ang="0">
                    <a:pos x="T10" y="T11"/>
                  </a:cxn>
                  <a:cxn ang="0">
                    <a:pos x="T12" y="T13"/>
                  </a:cxn>
                </a:cxnLst>
                <a:rect l="0" t="0" r="r" b="b"/>
                <a:pathLst>
                  <a:path w="218" h="210">
                    <a:moveTo>
                      <a:pt x="0" y="100"/>
                    </a:moveTo>
                    <a:cubicBezTo>
                      <a:pt x="0" y="167"/>
                      <a:pt x="50" y="209"/>
                      <a:pt x="109" y="209"/>
                    </a:cubicBezTo>
                    <a:cubicBezTo>
                      <a:pt x="167" y="209"/>
                      <a:pt x="217" y="167"/>
                      <a:pt x="217" y="100"/>
                    </a:cubicBezTo>
                    <a:cubicBezTo>
                      <a:pt x="217" y="41"/>
                      <a:pt x="167" y="0"/>
                      <a:pt x="109" y="0"/>
                    </a:cubicBezTo>
                    <a:cubicBezTo>
                      <a:pt x="50" y="0"/>
                      <a:pt x="0" y="41"/>
                      <a:pt x="0" y="100"/>
                    </a:cubicBezTo>
                    <a:close/>
                    <a:moveTo>
                      <a:pt x="0" y="100"/>
                    </a:moveTo>
                    <a:lnTo>
                      <a:pt x="0" y="100"/>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dirty="0">
                  <a:ea typeface="SimSun" charset="0"/>
                </a:endParaRPr>
              </a:p>
            </p:txBody>
          </p:sp>
          <p:sp>
            <p:nvSpPr>
              <p:cNvPr id="54" name="Freeform 308"/>
              <p:cNvSpPr>
                <a:spLocks noChangeArrowheads="1"/>
              </p:cNvSpPr>
              <p:nvPr/>
            </p:nvSpPr>
            <p:spPr bwMode="auto">
              <a:xfrm>
                <a:off x="6605588" y="3305174"/>
                <a:ext cx="77787" cy="77788"/>
              </a:xfrm>
              <a:custGeom>
                <a:avLst/>
                <a:gdLst>
                  <a:gd name="T0" fmla="*/ 108 w 218"/>
                  <a:gd name="T1" fmla="*/ 217 h 218"/>
                  <a:gd name="T2" fmla="*/ 217 w 218"/>
                  <a:gd name="T3" fmla="*/ 109 h 218"/>
                  <a:gd name="T4" fmla="*/ 108 w 218"/>
                  <a:gd name="T5" fmla="*/ 0 h 218"/>
                  <a:gd name="T6" fmla="*/ 0 w 218"/>
                  <a:gd name="T7" fmla="*/ 109 h 218"/>
                  <a:gd name="T8" fmla="*/ 108 w 218"/>
                  <a:gd name="T9" fmla="*/ 217 h 218"/>
                  <a:gd name="T10" fmla="*/ 108 w 218"/>
                  <a:gd name="T11" fmla="*/ 217 h 218"/>
                  <a:gd name="T12" fmla="*/ 108 w 218"/>
                  <a:gd name="T13" fmla="*/ 217 h 218"/>
                </a:gdLst>
                <a:ahLst/>
                <a:cxnLst>
                  <a:cxn ang="0">
                    <a:pos x="T0" y="T1"/>
                  </a:cxn>
                  <a:cxn ang="0">
                    <a:pos x="T2" y="T3"/>
                  </a:cxn>
                  <a:cxn ang="0">
                    <a:pos x="T4" y="T5"/>
                  </a:cxn>
                  <a:cxn ang="0">
                    <a:pos x="T6" y="T7"/>
                  </a:cxn>
                  <a:cxn ang="0">
                    <a:pos x="T8" y="T9"/>
                  </a:cxn>
                  <a:cxn ang="0">
                    <a:pos x="T10" y="T11"/>
                  </a:cxn>
                  <a:cxn ang="0">
                    <a:pos x="T12" y="T13"/>
                  </a:cxn>
                </a:cxnLst>
                <a:rect l="0" t="0" r="r" b="b"/>
                <a:pathLst>
                  <a:path w="218" h="218">
                    <a:moveTo>
                      <a:pt x="108" y="217"/>
                    </a:moveTo>
                    <a:cubicBezTo>
                      <a:pt x="167" y="217"/>
                      <a:pt x="217" y="167"/>
                      <a:pt x="217" y="109"/>
                    </a:cubicBezTo>
                    <a:cubicBezTo>
                      <a:pt x="217" y="50"/>
                      <a:pt x="167" y="0"/>
                      <a:pt x="108" y="0"/>
                    </a:cubicBezTo>
                    <a:cubicBezTo>
                      <a:pt x="50" y="0"/>
                      <a:pt x="0" y="50"/>
                      <a:pt x="0" y="109"/>
                    </a:cubicBezTo>
                    <a:cubicBezTo>
                      <a:pt x="0" y="167"/>
                      <a:pt x="50" y="217"/>
                      <a:pt x="108" y="217"/>
                    </a:cubicBezTo>
                    <a:close/>
                    <a:moveTo>
                      <a:pt x="108" y="217"/>
                    </a:moveTo>
                    <a:lnTo>
                      <a:pt x="108" y="217"/>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dirty="0">
                  <a:ea typeface="SimSun" charset="0"/>
                </a:endParaRPr>
              </a:p>
            </p:txBody>
          </p:sp>
          <p:sp>
            <p:nvSpPr>
              <p:cNvPr id="55" name="Freeform 309"/>
              <p:cNvSpPr>
                <a:spLocks noChangeArrowheads="1"/>
              </p:cNvSpPr>
              <p:nvPr/>
            </p:nvSpPr>
            <p:spPr bwMode="auto">
              <a:xfrm>
                <a:off x="6337300" y="3173412"/>
                <a:ext cx="76200" cy="76200"/>
              </a:xfrm>
              <a:custGeom>
                <a:avLst/>
                <a:gdLst>
                  <a:gd name="T0" fmla="*/ 108 w 210"/>
                  <a:gd name="T1" fmla="*/ 209 h 210"/>
                  <a:gd name="T2" fmla="*/ 209 w 210"/>
                  <a:gd name="T3" fmla="*/ 100 h 210"/>
                  <a:gd name="T4" fmla="*/ 108 w 210"/>
                  <a:gd name="T5" fmla="*/ 0 h 210"/>
                  <a:gd name="T6" fmla="*/ 0 w 210"/>
                  <a:gd name="T7" fmla="*/ 100 h 210"/>
                  <a:gd name="T8" fmla="*/ 108 w 210"/>
                  <a:gd name="T9" fmla="*/ 209 h 210"/>
                  <a:gd name="T10" fmla="*/ 108 w 210"/>
                  <a:gd name="T11" fmla="*/ 209 h 210"/>
                  <a:gd name="T12" fmla="*/ 108 w 210"/>
                  <a:gd name="T13" fmla="*/ 209 h 210"/>
                </a:gdLst>
                <a:ahLst/>
                <a:cxnLst>
                  <a:cxn ang="0">
                    <a:pos x="T0" y="T1"/>
                  </a:cxn>
                  <a:cxn ang="0">
                    <a:pos x="T2" y="T3"/>
                  </a:cxn>
                  <a:cxn ang="0">
                    <a:pos x="T4" y="T5"/>
                  </a:cxn>
                  <a:cxn ang="0">
                    <a:pos x="T6" y="T7"/>
                  </a:cxn>
                  <a:cxn ang="0">
                    <a:pos x="T8" y="T9"/>
                  </a:cxn>
                  <a:cxn ang="0">
                    <a:pos x="T10" y="T11"/>
                  </a:cxn>
                  <a:cxn ang="0">
                    <a:pos x="T12" y="T13"/>
                  </a:cxn>
                </a:cxnLst>
                <a:rect l="0" t="0" r="r" b="b"/>
                <a:pathLst>
                  <a:path w="210" h="210">
                    <a:moveTo>
                      <a:pt x="108" y="209"/>
                    </a:moveTo>
                    <a:cubicBezTo>
                      <a:pt x="167" y="209"/>
                      <a:pt x="209" y="159"/>
                      <a:pt x="209" y="100"/>
                    </a:cubicBezTo>
                    <a:cubicBezTo>
                      <a:pt x="209" y="42"/>
                      <a:pt x="167" y="0"/>
                      <a:pt x="108" y="0"/>
                    </a:cubicBezTo>
                    <a:cubicBezTo>
                      <a:pt x="50" y="0"/>
                      <a:pt x="0" y="42"/>
                      <a:pt x="0" y="100"/>
                    </a:cubicBezTo>
                    <a:cubicBezTo>
                      <a:pt x="0" y="159"/>
                      <a:pt x="50" y="209"/>
                      <a:pt x="108" y="209"/>
                    </a:cubicBezTo>
                    <a:close/>
                    <a:moveTo>
                      <a:pt x="108" y="209"/>
                    </a:moveTo>
                    <a:lnTo>
                      <a:pt x="108" y="209"/>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dirty="0">
                  <a:ea typeface="SimSun" charset="0"/>
                </a:endParaRPr>
              </a:p>
            </p:txBody>
          </p:sp>
          <p:sp>
            <p:nvSpPr>
              <p:cNvPr id="56" name="Freeform 310"/>
              <p:cNvSpPr>
                <a:spLocks noChangeArrowheads="1"/>
              </p:cNvSpPr>
              <p:nvPr/>
            </p:nvSpPr>
            <p:spPr bwMode="auto">
              <a:xfrm>
                <a:off x="6427788" y="3128962"/>
                <a:ext cx="76200" cy="76200"/>
              </a:xfrm>
              <a:custGeom>
                <a:avLst/>
                <a:gdLst>
                  <a:gd name="T0" fmla="*/ 101 w 210"/>
                  <a:gd name="T1" fmla="*/ 209 h 210"/>
                  <a:gd name="T2" fmla="*/ 209 w 210"/>
                  <a:gd name="T3" fmla="*/ 100 h 210"/>
                  <a:gd name="T4" fmla="*/ 101 w 210"/>
                  <a:gd name="T5" fmla="*/ 0 h 210"/>
                  <a:gd name="T6" fmla="*/ 0 w 210"/>
                  <a:gd name="T7" fmla="*/ 100 h 210"/>
                  <a:gd name="T8" fmla="*/ 101 w 210"/>
                  <a:gd name="T9" fmla="*/ 209 h 210"/>
                  <a:gd name="T10" fmla="*/ 101 w 210"/>
                  <a:gd name="T11" fmla="*/ 209 h 210"/>
                  <a:gd name="T12" fmla="*/ 101 w 210"/>
                  <a:gd name="T13" fmla="*/ 209 h 210"/>
                </a:gdLst>
                <a:ahLst/>
                <a:cxnLst>
                  <a:cxn ang="0">
                    <a:pos x="T0" y="T1"/>
                  </a:cxn>
                  <a:cxn ang="0">
                    <a:pos x="T2" y="T3"/>
                  </a:cxn>
                  <a:cxn ang="0">
                    <a:pos x="T4" y="T5"/>
                  </a:cxn>
                  <a:cxn ang="0">
                    <a:pos x="T6" y="T7"/>
                  </a:cxn>
                  <a:cxn ang="0">
                    <a:pos x="T8" y="T9"/>
                  </a:cxn>
                  <a:cxn ang="0">
                    <a:pos x="T10" y="T11"/>
                  </a:cxn>
                  <a:cxn ang="0">
                    <a:pos x="T12" y="T13"/>
                  </a:cxn>
                </a:cxnLst>
                <a:rect l="0" t="0" r="r" b="b"/>
                <a:pathLst>
                  <a:path w="210" h="210">
                    <a:moveTo>
                      <a:pt x="101" y="209"/>
                    </a:moveTo>
                    <a:cubicBezTo>
                      <a:pt x="159" y="209"/>
                      <a:pt x="209" y="167"/>
                      <a:pt x="209" y="100"/>
                    </a:cubicBezTo>
                    <a:cubicBezTo>
                      <a:pt x="209" y="41"/>
                      <a:pt x="159" y="0"/>
                      <a:pt x="101" y="0"/>
                    </a:cubicBezTo>
                    <a:cubicBezTo>
                      <a:pt x="42" y="0"/>
                      <a:pt x="0" y="41"/>
                      <a:pt x="0" y="100"/>
                    </a:cubicBezTo>
                    <a:cubicBezTo>
                      <a:pt x="0" y="167"/>
                      <a:pt x="42" y="209"/>
                      <a:pt x="101" y="209"/>
                    </a:cubicBezTo>
                    <a:close/>
                    <a:moveTo>
                      <a:pt x="101" y="209"/>
                    </a:moveTo>
                    <a:lnTo>
                      <a:pt x="101" y="209"/>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dirty="0">
                  <a:ea typeface="SimSun" charset="0"/>
                </a:endParaRPr>
              </a:p>
            </p:txBody>
          </p:sp>
          <p:sp>
            <p:nvSpPr>
              <p:cNvPr id="57" name="Freeform 311"/>
              <p:cNvSpPr>
                <a:spLocks noChangeArrowheads="1"/>
              </p:cNvSpPr>
              <p:nvPr/>
            </p:nvSpPr>
            <p:spPr bwMode="auto">
              <a:xfrm>
                <a:off x="6427788" y="3216274"/>
                <a:ext cx="76200" cy="77788"/>
              </a:xfrm>
              <a:custGeom>
                <a:avLst/>
                <a:gdLst>
                  <a:gd name="T0" fmla="*/ 101 w 210"/>
                  <a:gd name="T1" fmla="*/ 217 h 218"/>
                  <a:gd name="T2" fmla="*/ 209 w 210"/>
                  <a:gd name="T3" fmla="*/ 109 h 218"/>
                  <a:gd name="T4" fmla="*/ 101 w 210"/>
                  <a:gd name="T5" fmla="*/ 0 h 218"/>
                  <a:gd name="T6" fmla="*/ 0 w 210"/>
                  <a:gd name="T7" fmla="*/ 109 h 218"/>
                  <a:gd name="T8" fmla="*/ 101 w 210"/>
                  <a:gd name="T9" fmla="*/ 217 h 218"/>
                  <a:gd name="T10" fmla="*/ 101 w 210"/>
                  <a:gd name="T11" fmla="*/ 217 h 218"/>
                  <a:gd name="T12" fmla="*/ 101 w 210"/>
                  <a:gd name="T13" fmla="*/ 217 h 218"/>
                </a:gdLst>
                <a:ahLst/>
                <a:cxnLst>
                  <a:cxn ang="0">
                    <a:pos x="T0" y="T1"/>
                  </a:cxn>
                  <a:cxn ang="0">
                    <a:pos x="T2" y="T3"/>
                  </a:cxn>
                  <a:cxn ang="0">
                    <a:pos x="T4" y="T5"/>
                  </a:cxn>
                  <a:cxn ang="0">
                    <a:pos x="T6" y="T7"/>
                  </a:cxn>
                  <a:cxn ang="0">
                    <a:pos x="T8" y="T9"/>
                  </a:cxn>
                  <a:cxn ang="0">
                    <a:pos x="T10" y="T11"/>
                  </a:cxn>
                  <a:cxn ang="0">
                    <a:pos x="T12" y="T13"/>
                  </a:cxn>
                </a:cxnLst>
                <a:rect l="0" t="0" r="r" b="b"/>
                <a:pathLst>
                  <a:path w="210" h="218">
                    <a:moveTo>
                      <a:pt x="101" y="217"/>
                    </a:moveTo>
                    <a:cubicBezTo>
                      <a:pt x="159" y="217"/>
                      <a:pt x="209" y="167"/>
                      <a:pt x="209" y="109"/>
                    </a:cubicBezTo>
                    <a:cubicBezTo>
                      <a:pt x="209" y="50"/>
                      <a:pt x="159" y="0"/>
                      <a:pt x="101" y="0"/>
                    </a:cubicBezTo>
                    <a:cubicBezTo>
                      <a:pt x="42" y="0"/>
                      <a:pt x="0" y="50"/>
                      <a:pt x="0" y="109"/>
                    </a:cubicBezTo>
                    <a:cubicBezTo>
                      <a:pt x="0" y="167"/>
                      <a:pt x="42" y="217"/>
                      <a:pt x="101" y="217"/>
                    </a:cubicBezTo>
                    <a:close/>
                    <a:moveTo>
                      <a:pt x="101" y="217"/>
                    </a:moveTo>
                    <a:lnTo>
                      <a:pt x="101" y="217"/>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dirty="0">
                  <a:ea typeface="SimSun" charset="0"/>
                </a:endParaRPr>
              </a:p>
            </p:txBody>
          </p:sp>
          <p:sp>
            <p:nvSpPr>
              <p:cNvPr id="58" name="Freeform 312"/>
              <p:cNvSpPr>
                <a:spLocks noChangeArrowheads="1"/>
              </p:cNvSpPr>
              <p:nvPr/>
            </p:nvSpPr>
            <p:spPr bwMode="auto">
              <a:xfrm>
                <a:off x="6783388" y="3128962"/>
                <a:ext cx="77787" cy="76200"/>
              </a:xfrm>
              <a:custGeom>
                <a:avLst/>
                <a:gdLst>
                  <a:gd name="T0" fmla="*/ 109 w 218"/>
                  <a:gd name="T1" fmla="*/ 209 h 210"/>
                  <a:gd name="T2" fmla="*/ 217 w 218"/>
                  <a:gd name="T3" fmla="*/ 100 h 210"/>
                  <a:gd name="T4" fmla="*/ 109 w 218"/>
                  <a:gd name="T5" fmla="*/ 0 h 210"/>
                  <a:gd name="T6" fmla="*/ 0 w 218"/>
                  <a:gd name="T7" fmla="*/ 100 h 210"/>
                  <a:gd name="T8" fmla="*/ 109 w 218"/>
                  <a:gd name="T9" fmla="*/ 209 h 210"/>
                  <a:gd name="T10" fmla="*/ 109 w 218"/>
                  <a:gd name="T11" fmla="*/ 209 h 210"/>
                  <a:gd name="T12" fmla="*/ 109 w 218"/>
                  <a:gd name="T13" fmla="*/ 209 h 210"/>
                </a:gdLst>
                <a:ahLst/>
                <a:cxnLst>
                  <a:cxn ang="0">
                    <a:pos x="T0" y="T1"/>
                  </a:cxn>
                  <a:cxn ang="0">
                    <a:pos x="T2" y="T3"/>
                  </a:cxn>
                  <a:cxn ang="0">
                    <a:pos x="T4" y="T5"/>
                  </a:cxn>
                  <a:cxn ang="0">
                    <a:pos x="T6" y="T7"/>
                  </a:cxn>
                  <a:cxn ang="0">
                    <a:pos x="T8" y="T9"/>
                  </a:cxn>
                  <a:cxn ang="0">
                    <a:pos x="T10" y="T11"/>
                  </a:cxn>
                  <a:cxn ang="0">
                    <a:pos x="T12" y="T13"/>
                  </a:cxn>
                </a:cxnLst>
                <a:rect l="0" t="0" r="r" b="b"/>
                <a:pathLst>
                  <a:path w="218" h="210">
                    <a:moveTo>
                      <a:pt x="109" y="209"/>
                    </a:moveTo>
                    <a:cubicBezTo>
                      <a:pt x="167" y="209"/>
                      <a:pt x="217" y="167"/>
                      <a:pt x="217" y="100"/>
                    </a:cubicBezTo>
                    <a:cubicBezTo>
                      <a:pt x="217" y="41"/>
                      <a:pt x="167" y="0"/>
                      <a:pt x="109" y="0"/>
                    </a:cubicBezTo>
                    <a:cubicBezTo>
                      <a:pt x="50" y="0"/>
                      <a:pt x="0" y="41"/>
                      <a:pt x="0" y="100"/>
                    </a:cubicBezTo>
                    <a:cubicBezTo>
                      <a:pt x="0" y="167"/>
                      <a:pt x="50" y="209"/>
                      <a:pt x="109" y="209"/>
                    </a:cubicBezTo>
                    <a:close/>
                    <a:moveTo>
                      <a:pt x="109" y="209"/>
                    </a:moveTo>
                    <a:lnTo>
                      <a:pt x="109" y="209"/>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dirty="0">
                  <a:ea typeface="SimSun" charset="0"/>
                </a:endParaRPr>
              </a:p>
            </p:txBody>
          </p:sp>
          <p:sp>
            <p:nvSpPr>
              <p:cNvPr id="59" name="Freeform 313"/>
              <p:cNvSpPr>
                <a:spLocks noChangeArrowheads="1"/>
              </p:cNvSpPr>
              <p:nvPr/>
            </p:nvSpPr>
            <p:spPr bwMode="auto">
              <a:xfrm>
                <a:off x="6696075" y="3128962"/>
                <a:ext cx="74613" cy="76200"/>
              </a:xfrm>
              <a:custGeom>
                <a:avLst/>
                <a:gdLst>
                  <a:gd name="T0" fmla="*/ 100 w 209"/>
                  <a:gd name="T1" fmla="*/ 209 h 210"/>
                  <a:gd name="T2" fmla="*/ 208 w 209"/>
                  <a:gd name="T3" fmla="*/ 100 h 210"/>
                  <a:gd name="T4" fmla="*/ 100 w 209"/>
                  <a:gd name="T5" fmla="*/ 0 h 210"/>
                  <a:gd name="T6" fmla="*/ 0 w 209"/>
                  <a:gd name="T7" fmla="*/ 100 h 210"/>
                  <a:gd name="T8" fmla="*/ 100 w 209"/>
                  <a:gd name="T9" fmla="*/ 209 h 210"/>
                  <a:gd name="T10" fmla="*/ 100 w 209"/>
                  <a:gd name="T11" fmla="*/ 209 h 210"/>
                  <a:gd name="T12" fmla="*/ 100 w 209"/>
                  <a:gd name="T13" fmla="*/ 209 h 210"/>
                </a:gdLst>
                <a:ahLst/>
                <a:cxnLst>
                  <a:cxn ang="0">
                    <a:pos x="T0" y="T1"/>
                  </a:cxn>
                  <a:cxn ang="0">
                    <a:pos x="T2" y="T3"/>
                  </a:cxn>
                  <a:cxn ang="0">
                    <a:pos x="T4" y="T5"/>
                  </a:cxn>
                  <a:cxn ang="0">
                    <a:pos x="T6" y="T7"/>
                  </a:cxn>
                  <a:cxn ang="0">
                    <a:pos x="T8" y="T9"/>
                  </a:cxn>
                  <a:cxn ang="0">
                    <a:pos x="T10" y="T11"/>
                  </a:cxn>
                  <a:cxn ang="0">
                    <a:pos x="T12" y="T13"/>
                  </a:cxn>
                </a:cxnLst>
                <a:rect l="0" t="0" r="r" b="b"/>
                <a:pathLst>
                  <a:path w="209" h="210">
                    <a:moveTo>
                      <a:pt x="100" y="209"/>
                    </a:moveTo>
                    <a:cubicBezTo>
                      <a:pt x="167" y="209"/>
                      <a:pt x="208" y="167"/>
                      <a:pt x="208" y="100"/>
                    </a:cubicBezTo>
                    <a:cubicBezTo>
                      <a:pt x="208" y="41"/>
                      <a:pt x="167" y="0"/>
                      <a:pt x="100" y="0"/>
                    </a:cubicBezTo>
                    <a:cubicBezTo>
                      <a:pt x="41" y="0"/>
                      <a:pt x="0" y="41"/>
                      <a:pt x="0" y="100"/>
                    </a:cubicBezTo>
                    <a:cubicBezTo>
                      <a:pt x="0" y="167"/>
                      <a:pt x="41" y="209"/>
                      <a:pt x="100" y="209"/>
                    </a:cubicBezTo>
                    <a:close/>
                    <a:moveTo>
                      <a:pt x="100" y="209"/>
                    </a:moveTo>
                    <a:lnTo>
                      <a:pt x="100" y="209"/>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dirty="0">
                  <a:ea typeface="SimSun" charset="0"/>
                </a:endParaRPr>
              </a:p>
            </p:txBody>
          </p:sp>
          <p:sp>
            <p:nvSpPr>
              <p:cNvPr id="60" name="Freeform 314"/>
              <p:cNvSpPr>
                <a:spLocks noChangeArrowheads="1"/>
              </p:cNvSpPr>
              <p:nvPr/>
            </p:nvSpPr>
            <p:spPr bwMode="auto">
              <a:xfrm>
                <a:off x="6783388" y="3216274"/>
                <a:ext cx="77787" cy="77788"/>
              </a:xfrm>
              <a:custGeom>
                <a:avLst/>
                <a:gdLst>
                  <a:gd name="T0" fmla="*/ 217 w 218"/>
                  <a:gd name="T1" fmla="*/ 109 h 218"/>
                  <a:gd name="T2" fmla="*/ 109 w 218"/>
                  <a:gd name="T3" fmla="*/ 0 h 218"/>
                  <a:gd name="T4" fmla="*/ 0 w 218"/>
                  <a:gd name="T5" fmla="*/ 109 h 218"/>
                  <a:gd name="T6" fmla="*/ 109 w 218"/>
                  <a:gd name="T7" fmla="*/ 217 h 218"/>
                  <a:gd name="T8" fmla="*/ 217 w 218"/>
                  <a:gd name="T9" fmla="*/ 109 h 218"/>
                  <a:gd name="T10" fmla="*/ 217 w 218"/>
                  <a:gd name="T11" fmla="*/ 109 h 218"/>
                  <a:gd name="T12" fmla="*/ 217 w 218"/>
                  <a:gd name="T13" fmla="*/ 109 h 218"/>
                </a:gdLst>
                <a:ahLst/>
                <a:cxnLst>
                  <a:cxn ang="0">
                    <a:pos x="T0" y="T1"/>
                  </a:cxn>
                  <a:cxn ang="0">
                    <a:pos x="T2" y="T3"/>
                  </a:cxn>
                  <a:cxn ang="0">
                    <a:pos x="T4" y="T5"/>
                  </a:cxn>
                  <a:cxn ang="0">
                    <a:pos x="T6" y="T7"/>
                  </a:cxn>
                  <a:cxn ang="0">
                    <a:pos x="T8" y="T9"/>
                  </a:cxn>
                  <a:cxn ang="0">
                    <a:pos x="T10" y="T11"/>
                  </a:cxn>
                  <a:cxn ang="0">
                    <a:pos x="T12" y="T13"/>
                  </a:cxn>
                </a:cxnLst>
                <a:rect l="0" t="0" r="r" b="b"/>
                <a:pathLst>
                  <a:path w="218" h="218">
                    <a:moveTo>
                      <a:pt x="217" y="109"/>
                    </a:moveTo>
                    <a:cubicBezTo>
                      <a:pt x="217" y="50"/>
                      <a:pt x="167" y="0"/>
                      <a:pt x="109" y="0"/>
                    </a:cubicBezTo>
                    <a:cubicBezTo>
                      <a:pt x="50" y="0"/>
                      <a:pt x="0" y="50"/>
                      <a:pt x="0" y="109"/>
                    </a:cubicBezTo>
                    <a:cubicBezTo>
                      <a:pt x="0" y="167"/>
                      <a:pt x="50" y="217"/>
                      <a:pt x="109" y="217"/>
                    </a:cubicBezTo>
                    <a:cubicBezTo>
                      <a:pt x="167" y="217"/>
                      <a:pt x="217" y="167"/>
                      <a:pt x="217" y="109"/>
                    </a:cubicBezTo>
                    <a:close/>
                    <a:moveTo>
                      <a:pt x="217" y="109"/>
                    </a:moveTo>
                    <a:lnTo>
                      <a:pt x="217" y="109"/>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dirty="0">
                  <a:ea typeface="SimSun" charset="0"/>
                </a:endParaRPr>
              </a:p>
            </p:txBody>
          </p:sp>
          <p:sp>
            <p:nvSpPr>
              <p:cNvPr id="61" name="Freeform 315"/>
              <p:cNvSpPr>
                <a:spLocks noChangeArrowheads="1"/>
              </p:cNvSpPr>
              <p:nvPr/>
            </p:nvSpPr>
            <p:spPr bwMode="auto">
              <a:xfrm>
                <a:off x="6605588" y="3216274"/>
                <a:ext cx="77787" cy="77788"/>
              </a:xfrm>
              <a:custGeom>
                <a:avLst/>
                <a:gdLst>
                  <a:gd name="T0" fmla="*/ 108 w 218"/>
                  <a:gd name="T1" fmla="*/ 217 h 218"/>
                  <a:gd name="T2" fmla="*/ 217 w 218"/>
                  <a:gd name="T3" fmla="*/ 109 h 218"/>
                  <a:gd name="T4" fmla="*/ 108 w 218"/>
                  <a:gd name="T5" fmla="*/ 0 h 218"/>
                  <a:gd name="T6" fmla="*/ 0 w 218"/>
                  <a:gd name="T7" fmla="*/ 109 h 218"/>
                  <a:gd name="T8" fmla="*/ 108 w 218"/>
                  <a:gd name="T9" fmla="*/ 217 h 218"/>
                  <a:gd name="T10" fmla="*/ 108 w 218"/>
                  <a:gd name="T11" fmla="*/ 217 h 218"/>
                  <a:gd name="T12" fmla="*/ 108 w 218"/>
                  <a:gd name="T13" fmla="*/ 217 h 218"/>
                </a:gdLst>
                <a:ahLst/>
                <a:cxnLst>
                  <a:cxn ang="0">
                    <a:pos x="T0" y="T1"/>
                  </a:cxn>
                  <a:cxn ang="0">
                    <a:pos x="T2" y="T3"/>
                  </a:cxn>
                  <a:cxn ang="0">
                    <a:pos x="T4" y="T5"/>
                  </a:cxn>
                  <a:cxn ang="0">
                    <a:pos x="T6" y="T7"/>
                  </a:cxn>
                  <a:cxn ang="0">
                    <a:pos x="T8" y="T9"/>
                  </a:cxn>
                  <a:cxn ang="0">
                    <a:pos x="T10" y="T11"/>
                  </a:cxn>
                  <a:cxn ang="0">
                    <a:pos x="T12" y="T13"/>
                  </a:cxn>
                </a:cxnLst>
                <a:rect l="0" t="0" r="r" b="b"/>
                <a:pathLst>
                  <a:path w="218" h="218">
                    <a:moveTo>
                      <a:pt x="108" y="217"/>
                    </a:moveTo>
                    <a:cubicBezTo>
                      <a:pt x="167" y="217"/>
                      <a:pt x="217" y="167"/>
                      <a:pt x="217" y="109"/>
                    </a:cubicBezTo>
                    <a:cubicBezTo>
                      <a:pt x="217" y="50"/>
                      <a:pt x="167" y="0"/>
                      <a:pt x="108" y="0"/>
                    </a:cubicBezTo>
                    <a:cubicBezTo>
                      <a:pt x="50" y="0"/>
                      <a:pt x="0" y="50"/>
                      <a:pt x="0" y="109"/>
                    </a:cubicBezTo>
                    <a:cubicBezTo>
                      <a:pt x="0" y="167"/>
                      <a:pt x="50" y="217"/>
                      <a:pt x="108" y="217"/>
                    </a:cubicBezTo>
                    <a:close/>
                    <a:moveTo>
                      <a:pt x="108" y="217"/>
                    </a:moveTo>
                    <a:lnTo>
                      <a:pt x="108" y="217"/>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dirty="0">
                  <a:ea typeface="SimSun" charset="0"/>
                </a:endParaRPr>
              </a:p>
            </p:txBody>
          </p:sp>
          <p:sp>
            <p:nvSpPr>
              <p:cNvPr id="62" name="Freeform 316"/>
              <p:cNvSpPr>
                <a:spLocks noChangeArrowheads="1"/>
              </p:cNvSpPr>
              <p:nvPr/>
            </p:nvSpPr>
            <p:spPr bwMode="auto">
              <a:xfrm>
                <a:off x="6873875" y="3216274"/>
                <a:ext cx="77788" cy="77788"/>
              </a:xfrm>
              <a:custGeom>
                <a:avLst/>
                <a:gdLst>
                  <a:gd name="T0" fmla="*/ 109 w 218"/>
                  <a:gd name="T1" fmla="*/ 0 h 218"/>
                  <a:gd name="T2" fmla="*/ 0 w 218"/>
                  <a:gd name="T3" fmla="*/ 109 h 218"/>
                  <a:gd name="T4" fmla="*/ 109 w 218"/>
                  <a:gd name="T5" fmla="*/ 217 h 218"/>
                  <a:gd name="T6" fmla="*/ 217 w 218"/>
                  <a:gd name="T7" fmla="*/ 109 h 218"/>
                  <a:gd name="T8" fmla="*/ 109 w 218"/>
                  <a:gd name="T9" fmla="*/ 0 h 218"/>
                  <a:gd name="T10" fmla="*/ 109 w 218"/>
                  <a:gd name="T11" fmla="*/ 0 h 218"/>
                  <a:gd name="T12" fmla="*/ 109 w 218"/>
                  <a:gd name="T13" fmla="*/ 0 h 218"/>
                </a:gdLst>
                <a:ahLst/>
                <a:cxnLst>
                  <a:cxn ang="0">
                    <a:pos x="T0" y="T1"/>
                  </a:cxn>
                  <a:cxn ang="0">
                    <a:pos x="T2" y="T3"/>
                  </a:cxn>
                  <a:cxn ang="0">
                    <a:pos x="T4" y="T5"/>
                  </a:cxn>
                  <a:cxn ang="0">
                    <a:pos x="T6" y="T7"/>
                  </a:cxn>
                  <a:cxn ang="0">
                    <a:pos x="T8" y="T9"/>
                  </a:cxn>
                  <a:cxn ang="0">
                    <a:pos x="T10" y="T11"/>
                  </a:cxn>
                  <a:cxn ang="0">
                    <a:pos x="T12" y="T13"/>
                  </a:cxn>
                </a:cxnLst>
                <a:rect l="0" t="0" r="r" b="b"/>
                <a:pathLst>
                  <a:path w="218" h="218">
                    <a:moveTo>
                      <a:pt x="109" y="0"/>
                    </a:moveTo>
                    <a:cubicBezTo>
                      <a:pt x="50" y="0"/>
                      <a:pt x="0" y="50"/>
                      <a:pt x="0" y="109"/>
                    </a:cubicBezTo>
                    <a:cubicBezTo>
                      <a:pt x="0" y="167"/>
                      <a:pt x="50" y="217"/>
                      <a:pt x="109" y="217"/>
                    </a:cubicBezTo>
                    <a:cubicBezTo>
                      <a:pt x="167" y="217"/>
                      <a:pt x="217" y="167"/>
                      <a:pt x="217" y="109"/>
                    </a:cubicBezTo>
                    <a:cubicBezTo>
                      <a:pt x="217" y="50"/>
                      <a:pt x="167" y="0"/>
                      <a:pt x="109" y="0"/>
                    </a:cubicBezTo>
                    <a:close/>
                    <a:moveTo>
                      <a:pt x="109" y="0"/>
                    </a:moveTo>
                    <a:lnTo>
                      <a:pt x="109" y="0"/>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dirty="0">
                  <a:ea typeface="SimSun" charset="0"/>
                </a:endParaRPr>
              </a:p>
            </p:txBody>
          </p:sp>
          <p:sp>
            <p:nvSpPr>
              <p:cNvPr id="63" name="Freeform 317"/>
              <p:cNvSpPr>
                <a:spLocks noChangeArrowheads="1"/>
              </p:cNvSpPr>
              <p:nvPr/>
            </p:nvSpPr>
            <p:spPr bwMode="auto">
              <a:xfrm>
                <a:off x="6605588" y="3128962"/>
                <a:ext cx="77787" cy="76200"/>
              </a:xfrm>
              <a:custGeom>
                <a:avLst/>
                <a:gdLst>
                  <a:gd name="T0" fmla="*/ 108 w 218"/>
                  <a:gd name="T1" fmla="*/ 209 h 210"/>
                  <a:gd name="T2" fmla="*/ 217 w 218"/>
                  <a:gd name="T3" fmla="*/ 100 h 210"/>
                  <a:gd name="T4" fmla="*/ 108 w 218"/>
                  <a:gd name="T5" fmla="*/ 0 h 210"/>
                  <a:gd name="T6" fmla="*/ 0 w 218"/>
                  <a:gd name="T7" fmla="*/ 100 h 210"/>
                  <a:gd name="T8" fmla="*/ 108 w 218"/>
                  <a:gd name="T9" fmla="*/ 209 h 210"/>
                  <a:gd name="T10" fmla="*/ 108 w 218"/>
                  <a:gd name="T11" fmla="*/ 209 h 210"/>
                  <a:gd name="T12" fmla="*/ 108 w 218"/>
                  <a:gd name="T13" fmla="*/ 209 h 210"/>
                </a:gdLst>
                <a:ahLst/>
                <a:cxnLst>
                  <a:cxn ang="0">
                    <a:pos x="T0" y="T1"/>
                  </a:cxn>
                  <a:cxn ang="0">
                    <a:pos x="T2" y="T3"/>
                  </a:cxn>
                  <a:cxn ang="0">
                    <a:pos x="T4" y="T5"/>
                  </a:cxn>
                  <a:cxn ang="0">
                    <a:pos x="T6" y="T7"/>
                  </a:cxn>
                  <a:cxn ang="0">
                    <a:pos x="T8" y="T9"/>
                  </a:cxn>
                  <a:cxn ang="0">
                    <a:pos x="T10" y="T11"/>
                  </a:cxn>
                  <a:cxn ang="0">
                    <a:pos x="T12" y="T13"/>
                  </a:cxn>
                </a:cxnLst>
                <a:rect l="0" t="0" r="r" b="b"/>
                <a:pathLst>
                  <a:path w="218" h="210">
                    <a:moveTo>
                      <a:pt x="108" y="209"/>
                    </a:moveTo>
                    <a:cubicBezTo>
                      <a:pt x="167" y="209"/>
                      <a:pt x="217" y="167"/>
                      <a:pt x="217" y="100"/>
                    </a:cubicBezTo>
                    <a:cubicBezTo>
                      <a:pt x="217" y="41"/>
                      <a:pt x="167" y="0"/>
                      <a:pt x="108" y="0"/>
                    </a:cubicBezTo>
                    <a:cubicBezTo>
                      <a:pt x="50" y="0"/>
                      <a:pt x="0" y="41"/>
                      <a:pt x="0" y="100"/>
                    </a:cubicBezTo>
                    <a:cubicBezTo>
                      <a:pt x="0" y="167"/>
                      <a:pt x="50" y="209"/>
                      <a:pt x="108" y="209"/>
                    </a:cubicBezTo>
                    <a:close/>
                    <a:moveTo>
                      <a:pt x="108" y="209"/>
                    </a:moveTo>
                    <a:lnTo>
                      <a:pt x="108" y="209"/>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dirty="0">
                  <a:ea typeface="SimSun" charset="0"/>
                </a:endParaRPr>
              </a:p>
            </p:txBody>
          </p:sp>
          <p:sp>
            <p:nvSpPr>
              <p:cNvPr id="64" name="Freeform 318"/>
              <p:cNvSpPr>
                <a:spLocks noChangeArrowheads="1"/>
              </p:cNvSpPr>
              <p:nvPr/>
            </p:nvSpPr>
            <p:spPr bwMode="auto">
              <a:xfrm>
                <a:off x="6605588" y="3038474"/>
                <a:ext cx="77787" cy="77788"/>
              </a:xfrm>
              <a:custGeom>
                <a:avLst/>
                <a:gdLst>
                  <a:gd name="T0" fmla="*/ 108 w 218"/>
                  <a:gd name="T1" fmla="*/ 217 h 218"/>
                  <a:gd name="T2" fmla="*/ 217 w 218"/>
                  <a:gd name="T3" fmla="*/ 108 h 218"/>
                  <a:gd name="T4" fmla="*/ 108 w 218"/>
                  <a:gd name="T5" fmla="*/ 0 h 218"/>
                  <a:gd name="T6" fmla="*/ 0 w 218"/>
                  <a:gd name="T7" fmla="*/ 108 h 218"/>
                  <a:gd name="T8" fmla="*/ 108 w 218"/>
                  <a:gd name="T9" fmla="*/ 217 h 218"/>
                  <a:gd name="T10" fmla="*/ 108 w 218"/>
                  <a:gd name="T11" fmla="*/ 217 h 218"/>
                  <a:gd name="T12" fmla="*/ 108 w 218"/>
                  <a:gd name="T13" fmla="*/ 217 h 218"/>
                </a:gdLst>
                <a:ahLst/>
                <a:cxnLst>
                  <a:cxn ang="0">
                    <a:pos x="T0" y="T1"/>
                  </a:cxn>
                  <a:cxn ang="0">
                    <a:pos x="T2" y="T3"/>
                  </a:cxn>
                  <a:cxn ang="0">
                    <a:pos x="T4" y="T5"/>
                  </a:cxn>
                  <a:cxn ang="0">
                    <a:pos x="T6" y="T7"/>
                  </a:cxn>
                  <a:cxn ang="0">
                    <a:pos x="T8" y="T9"/>
                  </a:cxn>
                  <a:cxn ang="0">
                    <a:pos x="T10" y="T11"/>
                  </a:cxn>
                  <a:cxn ang="0">
                    <a:pos x="T12" y="T13"/>
                  </a:cxn>
                </a:cxnLst>
                <a:rect l="0" t="0" r="r" b="b"/>
                <a:pathLst>
                  <a:path w="218" h="218">
                    <a:moveTo>
                      <a:pt x="108" y="217"/>
                    </a:moveTo>
                    <a:cubicBezTo>
                      <a:pt x="167" y="217"/>
                      <a:pt x="217" y="167"/>
                      <a:pt x="217" y="108"/>
                    </a:cubicBezTo>
                    <a:cubicBezTo>
                      <a:pt x="217" y="50"/>
                      <a:pt x="167" y="0"/>
                      <a:pt x="108" y="0"/>
                    </a:cubicBezTo>
                    <a:cubicBezTo>
                      <a:pt x="50" y="0"/>
                      <a:pt x="0" y="50"/>
                      <a:pt x="0" y="108"/>
                    </a:cubicBezTo>
                    <a:cubicBezTo>
                      <a:pt x="0" y="167"/>
                      <a:pt x="50" y="217"/>
                      <a:pt x="108" y="217"/>
                    </a:cubicBezTo>
                    <a:close/>
                    <a:moveTo>
                      <a:pt x="108" y="217"/>
                    </a:moveTo>
                    <a:lnTo>
                      <a:pt x="108" y="217"/>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dirty="0">
                  <a:ea typeface="SimSun" charset="0"/>
                </a:endParaRPr>
              </a:p>
            </p:txBody>
          </p:sp>
          <p:sp>
            <p:nvSpPr>
              <p:cNvPr id="65" name="Freeform 319"/>
              <p:cNvSpPr>
                <a:spLocks noChangeArrowheads="1"/>
              </p:cNvSpPr>
              <p:nvPr/>
            </p:nvSpPr>
            <p:spPr bwMode="auto">
              <a:xfrm>
                <a:off x="6605588" y="2947987"/>
                <a:ext cx="77787" cy="77787"/>
              </a:xfrm>
              <a:custGeom>
                <a:avLst/>
                <a:gdLst>
                  <a:gd name="T0" fmla="*/ 108 w 218"/>
                  <a:gd name="T1" fmla="*/ 217 h 218"/>
                  <a:gd name="T2" fmla="*/ 217 w 218"/>
                  <a:gd name="T3" fmla="*/ 109 h 218"/>
                  <a:gd name="T4" fmla="*/ 108 w 218"/>
                  <a:gd name="T5" fmla="*/ 0 h 218"/>
                  <a:gd name="T6" fmla="*/ 0 w 218"/>
                  <a:gd name="T7" fmla="*/ 109 h 218"/>
                  <a:gd name="T8" fmla="*/ 108 w 218"/>
                  <a:gd name="T9" fmla="*/ 217 h 218"/>
                  <a:gd name="T10" fmla="*/ 108 w 218"/>
                  <a:gd name="T11" fmla="*/ 217 h 218"/>
                  <a:gd name="T12" fmla="*/ 108 w 218"/>
                  <a:gd name="T13" fmla="*/ 217 h 218"/>
                </a:gdLst>
                <a:ahLst/>
                <a:cxnLst>
                  <a:cxn ang="0">
                    <a:pos x="T0" y="T1"/>
                  </a:cxn>
                  <a:cxn ang="0">
                    <a:pos x="T2" y="T3"/>
                  </a:cxn>
                  <a:cxn ang="0">
                    <a:pos x="T4" y="T5"/>
                  </a:cxn>
                  <a:cxn ang="0">
                    <a:pos x="T6" y="T7"/>
                  </a:cxn>
                  <a:cxn ang="0">
                    <a:pos x="T8" y="T9"/>
                  </a:cxn>
                  <a:cxn ang="0">
                    <a:pos x="T10" y="T11"/>
                  </a:cxn>
                  <a:cxn ang="0">
                    <a:pos x="T12" y="T13"/>
                  </a:cxn>
                </a:cxnLst>
                <a:rect l="0" t="0" r="r" b="b"/>
                <a:pathLst>
                  <a:path w="218" h="218">
                    <a:moveTo>
                      <a:pt x="108" y="217"/>
                    </a:moveTo>
                    <a:cubicBezTo>
                      <a:pt x="167" y="217"/>
                      <a:pt x="217" y="167"/>
                      <a:pt x="217" y="109"/>
                    </a:cubicBezTo>
                    <a:cubicBezTo>
                      <a:pt x="217" y="50"/>
                      <a:pt x="167" y="0"/>
                      <a:pt x="108" y="0"/>
                    </a:cubicBezTo>
                    <a:cubicBezTo>
                      <a:pt x="50" y="0"/>
                      <a:pt x="0" y="50"/>
                      <a:pt x="0" y="109"/>
                    </a:cubicBezTo>
                    <a:cubicBezTo>
                      <a:pt x="0" y="167"/>
                      <a:pt x="50" y="217"/>
                      <a:pt x="108" y="217"/>
                    </a:cubicBezTo>
                    <a:close/>
                    <a:moveTo>
                      <a:pt x="108" y="217"/>
                    </a:moveTo>
                    <a:lnTo>
                      <a:pt x="108" y="217"/>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dirty="0">
                  <a:ea typeface="SimSun" charset="0"/>
                </a:endParaRPr>
              </a:p>
            </p:txBody>
          </p:sp>
          <p:sp>
            <p:nvSpPr>
              <p:cNvPr id="66" name="Freeform 320"/>
              <p:cNvSpPr>
                <a:spLocks noChangeArrowheads="1"/>
              </p:cNvSpPr>
              <p:nvPr/>
            </p:nvSpPr>
            <p:spPr bwMode="auto">
              <a:xfrm>
                <a:off x="6696075" y="3216274"/>
                <a:ext cx="74613" cy="77788"/>
              </a:xfrm>
              <a:custGeom>
                <a:avLst/>
                <a:gdLst>
                  <a:gd name="T0" fmla="*/ 208 w 209"/>
                  <a:gd name="T1" fmla="*/ 109 h 218"/>
                  <a:gd name="T2" fmla="*/ 100 w 209"/>
                  <a:gd name="T3" fmla="*/ 0 h 218"/>
                  <a:gd name="T4" fmla="*/ 0 w 209"/>
                  <a:gd name="T5" fmla="*/ 109 h 218"/>
                  <a:gd name="T6" fmla="*/ 100 w 209"/>
                  <a:gd name="T7" fmla="*/ 217 h 218"/>
                  <a:gd name="T8" fmla="*/ 208 w 209"/>
                  <a:gd name="T9" fmla="*/ 109 h 218"/>
                  <a:gd name="T10" fmla="*/ 208 w 209"/>
                  <a:gd name="T11" fmla="*/ 109 h 218"/>
                  <a:gd name="T12" fmla="*/ 208 w 209"/>
                  <a:gd name="T13" fmla="*/ 109 h 218"/>
                </a:gdLst>
                <a:ahLst/>
                <a:cxnLst>
                  <a:cxn ang="0">
                    <a:pos x="T0" y="T1"/>
                  </a:cxn>
                  <a:cxn ang="0">
                    <a:pos x="T2" y="T3"/>
                  </a:cxn>
                  <a:cxn ang="0">
                    <a:pos x="T4" y="T5"/>
                  </a:cxn>
                  <a:cxn ang="0">
                    <a:pos x="T6" y="T7"/>
                  </a:cxn>
                  <a:cxn ang="0">
                    <a:pos x="T8" y="T9"/>
                  </a:cxn>
                  <a:cxn ang="0">
                    <a:pos x="T10" y="T11"/>
                  </a:cxn>
                  <a:cxn ang="0">
                    <a:pos x="T12" y="T13"/>
                  </a:cxn>
                </a:cxnLst>
                <a:rect l="0" t="0" r="r" b="b"/>
                <a:pathLst>
                  <a:path w="209" h="218">
                    <a:moveTo>
                      <a:pt x="208" y="109"/>
                    </a:moveTo>
                    <a:cubicBezTo>
                      <a:pt x="208" y="50"/>
                      <a:pt x="167" y="0"/>
                      <a:pt x="100" y="0"/>
                    </a:cubicBezTo>
                    <a:cubicBezTo>
                      <a:pt x="41" y="0"/>
                      <a:pt x="0" y="50"/>
                      <a:pt x="0" y="109"/>
                    </a:cubicBezTo>
                    <a:cubicBezTo>
                      <a:pt x="0" y="167"/>
                      <a:pt x="41" y="217"/>
                      <a:pt x="100" y="217"/>
                    </a:cubicBezTo>
                    <a:cubicBezTo>
                      <a:pt x="167" y="217"/>
                      <a:pt x="208" y="167"/>
                      <a:pt x="208" y="109"/>
                    </a:cubicBezTo>
                    <a:close/>
                    <a:moveTo>
                      <a:pt x="208" y="109"/>
                    </a:moveTo>
                    <a:lnTo>
                      <a:pt x="208" y="109"/>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dirty="0">
                  <a:ea typeface="SimSun" charset="0"/>
                </a:endParaRPr>
              </a:p>
            </p:txBody>
          </p:sp>
        </p:grpSp>
      </p:grpSp>
      <p:grpSp>
        <p:nvGrpSpPr>
          <p:cNvPr id="6" name="组合 5"/>
          <p:cNvGrpSpPr/>
          <p:nvPr/>
        </p:nvGrpSpPr>
        <p:grpSpPr>
          <a:xfrm>
            <a:off x="10356316" y="3237876"/>
            <a:ext cx="1692882" cy="1689437"/>
            <a:chOff x="14797489" y="4637037"/>
            <a:chExt cx="2418853" cy="2419482"/>
          </a:xfrm>
        </p:grpSpPr>
        <p:sp>
          <p:nvSpPr>
            <p:cNvPr id="39" name="Oval 22"/>
            <p:cNvSpPr/>
            <p:nvPr/>
          </p:nvSpPr>
          <p:spPr bwMode="auto">
            <a:xfrm>
              <a:off x="14797489" y="4637037"/>
              <a:ext cx="2418853" cy="2419482"/>
            </a:xfrm>
            <a:prstGeom prst="ellipse">
              <a:avLst/>
            </a:prstGeom>
            <a:solidFill>
              <a:schemeClr val="accent4"/>
            </a:solidFill>
            <a:ln>
              <a:noFill/>
            </a:ln>
          </p:spPr>
          <p:style>
            <a:lnRef idx="2">
              <a:schemeClr val="accent3">
                <a:shade val="50000"/>
              </a:schemeClr>
            </a:lnRef>
            <a:fillRef idx="1">
              <a:schemeClr val="accent3"/>
            </a:fillRef>
            <a:effectRef idx="0">
              <a:schemeClr val="accent3"/>
            </a:effectRef>
            <a:fontRef idx="minor">
              <a:schemeClr val="lt1"/>
            </a:fontRef>
          </p:style>
          <p:txBody>
            <a:bodyPr lIns="243785" tIns="121892" rIns="243785" bIns="121892" anchor="ctr"/>
            <a:lstStyle/>
            <a:p>
              <a:pPr algn="ctr">
                <a:defRPr/>
              </a:pPr>
              <a:endParaRPr lang="en-US" sz="2100" b="1" dirty="0"/>
            </a:p>
          </p:txBody>
        </p:sp>
        <p:sp>
          <p:nvSpPr>
            <p:cNvPr id="67" name="Freeform 328"/>
            <p:cNvSpPr>
              <a:spLocks noChangeArrowheads="1"/>
            </p:cNvSpPr>
            <p:nvPr/>
          </p:nvSpPr>
          <p:spPr bwMode="auto">
            <a:xfrm>
              <a:off x="15308333" y="5474095"/>
              <a:ext cx="1379652" cy="769695"/>
            </a:xfrm>
            <a:custGeom>
              <a:avLst/>
              <a:gdLst>
                <a:gd name="T0" fmla="*/ 585 w 1564"/>
                <a:gd name="T1" fmla="*/ 610 h 871"/>
                <a:gd name="T2" fmla="*/ 451 w 1564"/>
                <a:gd name="T3" fmla="*/ 744 h 871"/>
                <a:gd name="T4" fmla="*/ 585 w 1564"/>
                <a:gd name="T5" fmla="*/ 870 h 871"/>
                <a:gd name="T6" fmla="*/ 710 w 1564"/>
                <a:gd name="T7" fmla="*/ 744 h 871"/>
                <a:gd name="T8" fmla="*/ 585 w 1564"/>
                <a:gd name="T9" fmla="*/ 610 h 871"/>
                <a:gd name="T10" fmla="*/ 585 w 1564"/>
                <a:gd name="T11" fmla="*/ 811 h 871"/>
                <a:gd name="T12" fmla="*/ 518 w 1564"/>
                <a:gd name="T13" fmla="*/ 744 h 871"/>
                <a:gd name="T14" fmla="*/ 585 w 1564"/>
                <a:gd name="T15" fmla="*/ 677 h 871"/>
                <a:gd name="T16" fmla="*/ 643 w 1564"/>
                <a:gd name="T17" fmla="*/ 744 h 871"/>
                <a:gd name="T18" fmla="*/ 585 w 1564"/>
                <a:gd name="T19" fmla="*/ 811 h 871"/>
                <a:gd name="T20" fmla="*/ 1563 w 1564"/>
                <a:gd name="T21" fmla="*/ 519 h 871"/>
                <a:gd name="T22" fmla="*/ 1563 w 1564"/>
                <a:gd name="T23" fmla="*/ 652 h 871"/>
                <a:gd name="T24" fmla="*/ 1505 w 1564"/>
                <a:gd name="T25" fmla="*/ 719 h 871"/>
                <a:gd name="T26" fmla="*/ 1429 w 1564"/>
                <a:gd name="T27" fmla="*/ 719 h 871"/>
                <a:gd name="T28" fmla="*/ 1262 w 1564"/>
                <a:gd name="T29" fmla="*/ 569 h 871"/>
                <a:gd name="T30" fmla="*/ 1095 w 1564"/>
                <a:gd name="T31" fmla="*/ 719 h 871"/>
                <a:gd name="T32" fmla="*/ 752 w 1564"/>
                <a:gd name="T33" fmla="*/ 719 h 871"/>
                <a:gd name="T34" fmla="*/ 585 w 1564"/>
                <a:gd name="T35" fmla="*/ 569 h 871"/>
                <a:gd name="T36" fmla="*/ 409 w 1564"/>
                <a:gd name="T37" fmla="*/ 719 h 871"/>
                <a:gd name="T38" fmla="*/ 326 w 1564"/>
                <a:gd name="T39" fmla="*/ 719 h 871"/>
                <a:gd name="T40" fmla="*/ 267 w 1564"/>
                <a:gd name="T41" fmla="*/ 652 h 871"/>
                <a:gd name="T42" fmla="*/ 267 w 1564"/>
                <a:gd name="T43" fmla="*/ 519 h 871"/>
                <a:gd name="T44" fmla="*/ 1563 w 1564"/>
                <a:gd name="T45" fmla="*/ 519 h 871"/>
                <a:gd name="T46" fmla="*/ 1262 w 1564"/>
                <a:gd name="T47" fmla="*/ 610 h 871"/>
                <a:gd name="T48" fmla="*/ 1128 w 1564"/>
                <a:gd name="T49" fmla="*/ 744 h 871"/>
                <a:gd name="T50" fmla="*/ 1262 w 1564"/>
                <a:gd name="T51" fmla="*/ 870 h 871"/>
                <a:gd name="T52" fmla="*/ 1396 w 1564"/>
                <a:gd name="T53" fmla="*/ 744 h 871"/>
                <a:gd name="T54" fmla="*/ 1262 w 1564"/>
                <a:gd name="T55" fmla="*/ 610 h 871"/>
                <a:gd name="T56" fmla="*/ 1262 w 1564"/>
                <a:gd name="T57" fmla="*/ 811 h 871"/>
                <a:gd name="T58" fmla="*/ 1195 w 1564"/>
                <a:gd name="T59" fmla="*/ 744 h 871"/>
                <a:gd name="T60" fmla="*/ 1262 w 1564"/>
                <a:gd name="T61" fmla="*/ 677 h 871"/>
                <a:gd name="T62" fmla="*/ 1329 w 1564"/>
                <a:gd name="T63" fmla="*/ 744 h 871"/>
                <a:gd name="T64" fmla="*/ 1262 w 1564"/>
                <a:gd name="T65" fmla="*/ 811 h 871"/>
                <a:gd name="T66" fmla="*/ 1538 w 1564"/>
                <a:gd name="T67" fmla="*/ 376 h 871"/>
                <a:gd name="T68" fmla="*/ 1295 w 1564"/>
                <a:gd name="T69" fmla="*/ 134 h 871"/>
                <a:gd name="T70" fmla="*/ 1229 w 1564"/>
                <a:gd name="T71" fmla="*/ 109 h 871"/>
                <a:gd name="T72" fmla="*/ 1112 w 1564"/>
                <a:gd name="T73" fmla="*/ 109 h 871"/>
                <a:gd name="T74" fmla="*/ 1112 w 1564"/>
                <a:gd name="T75" fmla="*/ 59 h 871"/>
                <a:gd name="T76" fmla="*/ 1045 w 1564"/>
                <a:gd name="T77" fmla="*/ 0 h 871"/>
                <a:gd name="T78" fmla="*/ 326 w 1564"/>
                <a:gd name="T79" fmla="*/ 0 h 871"/>
                <a:gd name="T80" fmla="*/ 267 w 1564"/>
                <a:gd name="T81" fmla="*/ 59 h 871"/>
                <a:gd name="T82" fmla="*/ 267 w 1564"/>
                <a:gd name="T83" fmla="*/ 75 h 871"/>
                <a:gd name="T84" fmla="*/ 8 w 1564"/>
                <a:gd name="T85" fmla="*/ 101 h 871"/>
                <a:gd name="T86" fmla="*/ 459 w 1564"/>
                <a:gd name="T87" fmla="*/ 159 h 871"/>
                <a:gd name="T88" fmla="*/ 0 w 1564"/>
                <a:gd name="T89" fmla="*/ 209 h 871"/>
                <a:gd name="T90" fmla="*/ 459 w 1564"/>
                <a:gd name="T91" fmla="*/ 268 h 871"/>
                <a:gd name="T92" fmla="*/ 0 w 1564"/>
                <a:gd name="T93" fmla="*/ 309 h 871"/>
                <a:gd name="T94" fmla="*/ 267 w 1564"/>
                <a:gd name="T95" fmla="*/ 360 h 871"/>
                <a:gd name="T96" fmla="*/ 267 w 1564"/>
                <a:gd name="T97" fmla="*/ 485 h 871"/>
                <a:gd name="T98" fmla="*/ 1563 w 1564"/>
                <a:gd name="T99" fmla="*/ 485 h 871"/>
                <a:gd name="T100" fmla="*/ 1563 w 1564"/>
                <a:gd name="T101" fmla="*/ 435 h 871"/>
                <a:gd name="T102" fmla="*/ 1538 w 1564"/>
                <a:gd name="T103" fmla="*/ 376 h 871"/>
                <a:gd name="T104" fmla="*/ 1429 w 1564"/>
                <a:gd name="T105" fmla="*/ 385 h 871"/>
                <a:gd name="T106" fmla="*/ 1195 w 1564"/>
                <a:gd name="T107" fmla="*/ 385 h 871"/>
                <a:gd name="T108" fmla="*/ 1178 w 1564"/>
                <a:gd name="T109" fmla="*/ 376 h 871"/>
                <a:gd name="T110" fmla="*/ 1178 w 1564"/>
                <a:gd name="T111" fmla="*/ 193 h 871"/>
                <a:gd name="T112" fmla="*/ 1195 w 1564"/>
                <a:gd name="T113" fmla="*/ 184 h 871"/>
                <a:gd name="T114" fmla="*/ 1237 w 1564"/>
                <a:gd name="T115" fmla="*/ 184 h 871"/>
                <a:gd name="T116" fmla="*/ 1245 w 1564"/>
                <a:gd name="T117" fmla="*/ 184 h 871"/>
                <a:gd name="T118" fmla="*/ 1438 w 1564"/>
                <a:gd name="T119" fmla="*/ 368 h 871"/>
                <a:gd name="T120" fmla="*/ 1429 w 1564"/>
                <a:gd name="T121" fmla="*/ 385 h 871"/>
                <a:gd name="T122" fmla="*/ 1429 w 1564"/>
                <a:gd name="T123" fmla="*/ 385 h 871"/>
                <a:gd name="T124" fmla="*/ 1429 w 1564"/>
                <a:gd name="T125" fmla="*/ 385 h 8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564" h="871">
                  <a:moveTo>
                    <a:pt x="585" y="610"/>
                  </a:moveTo>
                  <a:cubicBezTo>
                    <a:pt x="510" y="610"/>
                    <a:pt x="451" y="669"/>
                    <a:pt x="451" y="744"/>
                  </a:cubicBezTo>
                  <a:cubicBezTo>
                    <a:pt x="451" y="820"/>
                    <a:pt x="510" y="870"/>
                    <a:pt x="585" y="870"/>
                  </a:cubicBezTo>
                  <a:cubicBezTo>
                    <a:pt x="652" y="870"/>
                    <a:pt x="710" y="820"/>
                    <a:pt x="710" y="744"/>
                  </a:cubicBezTo>
                  <a:cubicBezTo>
                    <a:pt x="710" y="669"/>
                    <a:pt x="652" y="610"/>
                    <a:pt x="585" y="610"/>
                  </a:cubicBezTo>
                  <a:close/>
                  <a:moveTo>
                    <a:pt x="585" y="811"/>
                  </a:moveTo>
                  <a:cubicBezTo>
                    <a:pt x="543" y="811"/>
                    <a:pt x="518" y="778"/>
                    <a:pt x="518" y="744"/>
                  </a:cubicBezTo>
                  <a:cubicBezTo>
                    <a:pt x="518" y="711"/>
                    <a:pt x="543" y="677"/>
                    <a:pt x="585" y="677"/>
                  </a:cubicBezTo>
                  <a:cubicBezTo>
                    <a:pt x="618" y="677"/>
                    <a:pt x="643" y="711"/>
                    <a:pt x="643" y="744"/>
                  </a:cubicBezTo>
                  <a:cubicBezTo>
                    <a:pt x="643" y="778"/>
                    <a:pt x="618" y="811"/>
                    <a:pt x="585" y="811"/>
                  </a:cubicBezTo>
                  <a:close/>
                  <a:moveTo>
                    <a:pt x="1563" y="519"/>
                  </a:moveTo>
                  <a:cubicBezTo>
                    <a:pt x="1563" y="652"/>
                    <a:pt x="1563" y="652"/>
                    <a:pt x="1563" y="652"/>
                  </a:cubicBezTo>
                  <a:cubicBezTo>
                    <a:pt x="1563" y="694"/>
                    <a:pt x="1538" y="719"/>
                    <a:pt x="1505" y="719"/>
                  </a:cubicBezTo>
                  <a:cubicBezTo>
                    <a:pt x="1429" y="719"/>
                    <a:pt x="1429" y="719"/>
                    <a:pt x="1429" y="719"/>
                  </a:cubicBezTo>
                  <a:cubicBezTo>
                    <a:pt x="1421" y="636"/>
                    <a:pt x="1346" y="569"/>
                    <a:pt x="1262" y="569"/>
                  </a:cubicBezTo>
                  <a:cubicBezTo>
                    <a:pt x="1178" y="569"/>
                    <a:pt x="1103" y="636"/>
                    <a:pt x="1095" y="719"/>
                  </a:cubicBezTo>
                  <a:cubicBezTo>
                    <a:pt x="752" y="719"/>
                    <a:pt x="752" y="719"/>
                    <a:pt x="752" y="719"/>
                  </a:cubicBezTo>
                  <a:cubicBezTo>
                    <a:pt x="735" y="636"/>
                    <a:pt x="669" y="569"/>
                    <a:pt x="585" y="569"/>
                  </a:cubicBezTo>
                  <a:cubicBezTo>
                    <a:pt x="493" y="569"/>
                    <a:pt x="426" y="636"/>
                    <a:pt x="409" y="719"/>
                  </a:cubicBezTo>
                  <a:cubicBezTo>
                    <a:pt x="326" y="719"/>
                    <a:pt x="326" y="719"/>
                    <a:pt x="326" y="719"/>
                  </a:cubicBezTo>
                  <a:cubicBezTo>
                    <a:pt x="292" y="719"/>
                    <a:pt x="267" y="694"/>
                    <a:pt x="267" y="652"/>
                  </a:cubicBezTo>
                  <a:cubicBezTo>
                    <a:pt x="267" y="519"/>
                    <a:pt x="267" y="519"/>
                    <a:pt x="267" y="519"/>
                  </a:cubicBezTo>
                  <a:lnTo>
                    <a:pt x="1563" y="519"/>
                  </a:lnTo>
                  <a:close/>
                  <a:moveTo>
                    <a:pt x="1262" y="610"/>
                  </a:moveTo>
                  <a:cubicBezTo>
                    <a:pt x="1187" y="610"/>
                    <a:pt x="1128" y="669"/>
                    <a:pt x="1128" y="744"/>
                  </a:cubicBezTo>
                  <a:cubicBezTo>
                    <a:pt x="1128" y="820"/>
                    <a:pt x="1187" y="870"/>
                    <a:pt x="1262" y="870"/>
                  </a:cubicBezTo>
                  <a:cubicBezTo>
                    <a:pt x="1337" y="870"/>
                    <a:pt x="1396" y="820"/>
                    <a:pt x="1396" y="744"/>
                  </a:cubicBezTo>
                  <a:cubicBezTo>
                    <a:pt x="1396" y="669"/>
                    <a:pt x="1337" y="610"/>
                    <a:pt x="1262" y="610"/>
                  </a:cubicBezTo>
                  <a:close/>
                  <a:moveTo>
                    <a:pt x="1262" y="811"/>
                  </a:moveTo>
                  <a:cubicBezTo>
                    <a:pt x="1229" y="811"/>
                    <a:pt x="1195" y="778"/>
                    <a:pt x="1195" y="744"/>
                  </a:cubicBezTo>
                  <a:cubicBezTo>
                    <a:pt x="1195" y="711"/>
                    <a:pt x="1229" y="677"/>
                    <a:pt x="1262" y="677"/>
                  </a:cubicBezTo>
                  <a:cubicBezTo>
                    <a:pt x="1295" y="677"/>
                    <a:pt x="1329" y="711"/>
                    <a:pt x="1329" y="744"/>
                  </a:cubicBezTo>
                  <a:cubicBezTo>
                    <a:pt x="1329" y="778"/>
                    <a:pt x="1295" y="811"/>
                    <a:pt x="1262" y="811"/>
                  </a:cubicBezTo>
                  <a:close/>
                  <a:moveTo>
                    <a:pt x="1538" y="376"/>
                  </a:moveTo>
                  <a:cubicBezTo>
                    <a:pt x="1295" y="134"/>
                    <a:pt x="1295" y="134"/>
                    <a:pt x="1295" y="134"/>
                  </a:cubicBezTo>
                  <a:cubicBezTo>
                    <a:pt x="1279" y="117"/>
                    <a:pt x="1254" y="109"/>
                    <a:pt x="1229" y="109"/>
                  </a:cubicBezTo>
                  <a:cubicBezTo>
                    <a:pt x="1112" y="109"/>
                    <a:pt x="1112" y="109"/>
                    <a:pt x="1112" y="109"/>
                  </a:cubicBezTo>
                  <a:cubicBezTo>
                    <a:pt x="1112" y="59"/>
                    <a:pt x="1112" y="59"/>
                    <a:pt x="1112" y="59"/>
                  </a:cubicBezTo>
                  <a:cubicBezTo>
                    <a:pt x="1112" y="25"/>
                    <a:pt x="1078" y="0"/>
                    <a:pt x="1045" y="0"/>
                  </a:cubicBezTo>
                  <a:cubicBezTo>
                    <a:pt x="326" y="0"/>
                    <a:pt x="326" y="0"/>
                    <a:pt x="326" y="0"/>
                  </a:cubicBezTo>
                  <a:cubicBezTo>
                    <a:pt x="292" y="0"/>
                    <a:pt x="267" y="25"/>
                    <a:pt x="267" y="59"/>
                  </a:cubicBezTo>
                  <a:cubicBezTo>
                    <a:pt x="267" y="75"/>
                    <a:pt x="267" y="75"/>
                    <a:pt x="267" y="75"/>
                  </a:cubicBezTo>
                  <a:cubicBezTo>
                    <a:pt x="8" y="101"/>
                    <a:pt x="8" y="101"/>
                    <a:pt x="8" y="101"/>
                  </a:cubicBezTo>
                  <a:cubicBezTo>
                    <a:pt x="459" y="159"/>
                    <a:pt x="459" y="159"/>
                    <a:pt x="459" y="159"/>
                  </a:cubicBezTo>
                  <a:cubicBezTo>
                    <a:pt x="0" y="209"/>
                    <a:pt x="0" y="209"/>
                    <a:pt x="0" y="209"/>
                  </a:cubicBezTo>
                  <a:cubicBezTo>
                    <a:pt x="459" y="268"/>
                    <a:pt x="459" y="268"/>
                    <a:pt x="459" y="268"/>
                  </a:cubicBezTo>
                  <a:cubicBezTo>
                    <a:pt x="0" y="309"/>
                    <a:pt x="0" y="309"/>
                    <a:pt x="0" y="309"/>
                  </a:cubicBezTo>
                  <a:cubicBezTo>
                    <a:pt x="267" y="360"/>
                    <a:pt x="267" y="360"/>
                    <a:pt x="267" y="360"/>
                  </a:cubicBezTo>
                  <a:cubicBezTo>
                    <a:pt x="267" y="485"/>
                    <a:pt x="267" y="485"/>
                    <a:pt x="267" y="485"/>
                  </a:cubicBezTo>
                  <a:cubicBezTo>
                    <a:pt x="1563" y="485"/>
                    <a:pt x="1563" y="485"/>
                    <a:pt x="1563" y="485"/>
                  </a:cubicBezTo>
                  <a:cubicBezTo>
                    <a:pt x="1563" y="435"/>
                    <a:pt x="1563" y="435"/>
                    <a:pt x="1563" y="435"/>
                  </a:cubicBezTo>
                  <a:cubicBezTo>
                    <a:pt x="1563" y="410"/>
                    <a:pt x="1555" y="393"/>
                    <a:pt x="1538" y="376"/>
                  </a:cubicBezTo>
                  <a:close/>
                  <a:moveTo>
                    <a:pt x="1429" y="385"/>
                  </a:moveTo>
                  <a:cubicBezTo>
                    <a:pt x="1195" y="385"/>
                    <a:pt x="1195" y="385"/>
                    <a:pt x="1195" y="385"/>
                  </a:cubicBezTo>
                  <a:cubicBezTo>
                    <a:pt x="1187" y="385"/>
                    <a:pt x="1178" y="376"/>
                    <a:pt x="1178" y="376"/>
                  </a:cubicBezTo>
                  <a:cubicBezTo>
                    <a:pt x="1178" y="193"/>
                    <a:pt x="1178" y="193"/>
                    <a:pt x="1178" y="193"/>
                  </a:cubicBezTo>
                  <a:cubicBezTo>
                    <a:pt x="1178" y="184"/>
                    <a:pt x="1187" y="184"/>
                    <a:pt x="1195" y="184"/>
                  </a:cubicBezTo>
                  <a:cubicBezTo>
                    <a:pt x="1237" y="184"/>
                    <a:pt x="1237" y="184"/>
                    <a:pt x="1237" y="184"/>
                  </a:cubicBezTo>
                  <a:lnTo>
                    <a:pt x="1245" y="184"/>
                  </a:lnTo>
                  <a:cubicBezTo>
                    <a:pt x="1438" y="368"/>
                    <a:pt x="1438" y="368"/>
                    <a:pt x="1438" y="368"/>
                  </a:cubicBezTo>
                  <a:cubicBezTo>
                    <a:pt x="1446" y="376"/>
                    <a:pt x="1438" y="385"/>
                    <a:pt x="1429" y="385"/>
                  </a:cubicBezTo>
                  <a:close/>
                  <a:moveTo>
                    <a:pt x="1429" y="385"/>
                  </a:moveTo>
                  <a:lnTo>
                    <a:pt x="1429" y="385"/>
                  </a:lnTo>
                  <a:close/>
                </a:path>
              </a:pathLst>
            </a:custGeom>
            <a:solidFill>
              <a:schemeClr val="bg1"/>
            </a:solidFill>
            <a:ln>
              <a:noFill/>
            </a:ln>
            <a:effectLst/>
            <a:extLst/>
          </p:spPr>
          <p:txBody>
            <a:bodyPr wrap="none" lIns="243785" tIns="121892" rIns="243785" bIns="121892" anchor="ctr"/>
            <a:lstStyle/>
            <a:p>
              <a:pPr>
                <a:defRPr/>
              </a:pPr>
              <a:endParaRPr lang="en-US" dirty="0">
                <a:ea typeface="SimSun" charset="0"/>
              </a:endParaRPr>
            </a:p>
          </p:txBody>
        </p:sp>
      </p:grpSp>
      <p:grpSp>
        <p:nvGrpSpPr>
          <p:cNvPr id="5" name="组合 4"/>
          <p:cNvGrpSpPr/>
          <p:nvPr/>
        </p:nvGrpSpPr>
        <p:grpSpPr>
          <a:xfrm>
            <a:off x="7400033" y="3236978"/>
            <a:ext cx="1692882" cy="1689437"/>
            <a:chOff x="10573442" y="4635752"/>
            <a:chExt cx="2418853" cy="2419482"/>
          </a:xfrm>
        </p:grpSpPr>
        <p:sp>
          <p:nvSpPr>
            <p:cNvPr id="38" name="Oval 21"/>
            <p:cNvSpPr/>
            <p:nvPr/>
          </p:nvSpPr>
          <p:spPr bwMode="auto">
            <a:xfrm>
              <a:off x="10573442" y="4635752"/>
              <a:ext cx="2418853" cy="2419482"/>
            </a:xfrm>
            <a:prstGeom prst="ellipse">
              <a:avLst/>
            </a:prstGeom>
            <a:solidFill>
              <a:schemeClr val="accent3"/>
            </a:solidFill>
            <a:ln>
              <a:noFill/>
            </a:ln>
          </p:spPr>
          <p:style>
            <a:lnRef idx="2">
              <a:schemeClr val="accent3">
                <a:shade val="50000"/>
              </a:schemeClr>
            </a:lnRef>
            <a:fillRef idx="1">
              <a:schemeClr val="accent3"/>
            </a:fillRef>
            <a:effectRef idx="0">
              <a:schemeClr val="accent3"/>
            </a:effectRef>
            <a:fontRef idx="minor">
              <a:schemeClr val="lt1"/>
            </a:fontRef>
          </p:style>
          <p:txBody>
            <a:bodyPr lIns="243785" tIns="121892" rIns="243785" bIns="121892" anchor="ctr"/>
            <a:lstStyle/>
            <a:p>
              <a:pPr algn="ctr">
                <a:defRPr/>
              </a:pPr>
              <a:endParaRPr lang="en-US" sz="2100" b="1" dirty="0"/>
            </a:p>
          </p:txBody>
        </p:sp>
        <p:sp>
          <p:nvSpPr>
            <p:cNvPr id="68" name="Freeform 544"/>
            <p:cNvSpPr>
              <a:spLocks noChangeArrowheads="1"/>
            </p:cNvSpPr>
            <p:nvPr/>
          </p:nvSpPr>
          <p:spPr bwMode="auto">
            <a:xfrm>
              <a:off x="11233297" y="5223021"/>
              <a:ext cx="1099151" cy="1163571"/>
            </a:xfrm>
            <a:custGeom>
              <a:avLst/>
              <a:gdLst>
                <a:gd name="T0" fmla="*/ 995 w 1588"/>
                <a:gd name="T1" fmla="*/ 870 h 1682"/>
                <a:gd name="T2" fmla="*/ 1078 w 1588"/>
                <a:gd name="T3" fmla="*/ 753 h 1682"/>
                <a:gd name="T4" fmla="*/ 1463 w 1588"/>
                <a:gd name="T5" fmla="*/ 661 h 1682"/>
                <a:gd name="T6" fmla="*/ 1546 w 1588"/>
                <a:gd name="T7" fmla="*/ 352 h 1682"/>
                <a:gd name="T8" fmla="*/ 1346 w 1588"/>
                <a:gd name="T9" fmla="*/ 527 h 1682"/>
                <a:gd name="T10" fmla="*/ 1120 w 1588"/>
                <a:gd name="T11" fmla="*/ 310 h 1682"/>
                <a:gd name="T12" fmla="*/ 1296 w 1588"/>
                <a:gd name="T13" fmla="*/ 101 h 1682"/>
                <a:gd name="T14" fmla="*/ 995 w 1588"/>
                <a:gd name="T15" fmla="*/ 184 h 1682"/>
                <a:gd name="T16" fmla="*/ 894 w 1588"/>
                <a:gd name="T17" fmla="*/ 577 h 1682"/>
                <a:gd name="T18" fmla="*/ 501 w 1588"/>
                <a:gd name="T19" fmla="*/ 452 h 1682"/>
                <a:gd name="T20" fmla="*/ 501 w 1588"/>
                <a:gd name="T21" fmla="*/ 427 h 1682"/>
                <a:gd name="T22" fmla="*/ 493 w 1588"/>
                <a:gd name="T23" fmla="*/ 0 h 1682"/>
                <a:gd name="T24" fmla="*/ 250 w 1588"/>
                <a:gd name="T25" fmla="*/ 285 h 1682"/>
                <a:gd name="T26" fmla="*/ 175 w 1588"/>
                <a:gd name="T27" fmla="*/ 393 h 1682"/>
                <a:gd name="T28" fmla="*/ 150 w 1588"/>
                <a:gd name="T29" fmla="*/ 427 h 1682"/>
                <a:gd name="T30" fmla="*/ 117 w 1588"/>
                <a:gd name="T31" fmla="*/ 477 h 1682"/>
                <a:gd name="T32" fmla="*/ 100 w 1588"/>
                <a:gd name="T33" fmla="*/ 502 h 1682"/>
                <a:gd name="T34" fmla="*/ 66 w 1588"/>
                <a:gd name="T35" fmla="*/ 586 h 1682"/>
                <a:gd name="T36" fmla="*/ 58 w 1588"/>
                <a:gd name="T37" fmla="*/ 611 h 1682"/>
                <a:gd name="T38" fmla="*/ 50 w 1588"/>
                <a:gd name="T39" fmla="*/ 678 h 1682"/>
                <a:gd name="T40" fmla="*/ 41 w 1588"/>
                <a:gd name="T41" fmla="*/ 728 h 1682"/>
                <a:gd name="T42" fmla="*/ 41 w 1588"/>
                <a:gd name="T43" fmla="*/ 744 h 1682"/>
                <a:gd name="T44" fmla="*/ 50 w 1588"/>
                <a:gd name="T45" fmla="*/ 778 h 1682"/>
                <a:gd name="T46" fmla="*/ 58 w 1588"/>
                <a:gd name="T47" fmla="*/ 811 h 1682"/>
                <a:gd name="T48" fmla="*/ 100 w 1588"/>
                <a:gd name="T49" fmla="*/ 878 h 1682"/>
                <a:gd name="T50" fmla="*/ 125 w 1588"/>
                <a:gd name="T51" fmla="*/ 853 h 1682"/>
                <a:gd name="T52" fmla="*/ 133 w 1588"/>
                <a:gd name="T53" fmla="*/ 795 h 1682"/>
                <a:gd name="T54" fmla="*/ 142 w 1588"/>
                <a:gd name="T55" fmla="*/ 770 h 1682"/>
                <a:gd name="T56" fmla="*/ 150 w 1588"/>
                <a:gd name="T57" fmla="*/ 753 h 1682"/>
                <a:gd name="T58" fmla="*/ 167 w 1588"/>
                <a:gd name="T59" fmla="*/ 720 h 1682"/>
                <a:gd name="T60" fmla="*/ 183 w 1588"/>
                <a:gd name="T61" fmla="*/ 694 h 1682"/>
                <a:gd name="T62" fmla="*/ 200 w 1588"/>
                <a:gd name="T63" fmla="*/ 669 h 1682"/>
                <a:gd name="T64" fmla="*/ 225 w 1588"/>
                <a:gd name="T65" fmla="*/ 644 h 1682"/>
                <a:gd name="T66" fmla="*/ 250 w 1588"/>
                <a:gd name="T67" fmla="*/ 619 h 1682"/>
                <a:gd name="T68" fmla="*/ 267 w 1588"/>
                <a:gd name="T69" fmla="*/ 611 h 1682"/>
                <a:gd name="T70" fmla="*/ 301 w 1588"/>
                <a:gd name="T71" fmla="*/ 594 h 1682"/>
                <a:gd name="T72" fmla="*/ 326 w 1588"/>
                <a:gd name="T73" fmla="*/ 577 h 1682"/>
                <a:gd name="T74" fmla="*/ 342 w 1588"/>
                <a:gd name="T75" fmla="*/ 569 h 1682"/>
                <a:gd name="T76" fmla="*/ 359 w 1588"/>
                <a:gd name="T77" fmla="*/ 586 h 1682"/>
                <a:gd name="T78" fmla="*/ 75 w 1588"/>
                <a:gd name="T79" fmla="*/ 1363 h 1682"/>
                <a:gd name="T80" fmla="*/ 292 w 1588"/>
                <a:gd name="T81" fmla="*/ 1581 h 1682"/>
                <a:gd name="T82" fmla="*/ 777 w 1588"/>
                <a:gd name="T83" fmla="*/ 1087 h 1682"/>
                <a:gd name="T84" fmla="*/ 1530 w 1588"/>
                <a:gd name="T85" fmla="*/ 1623 h 1682"/>
                <a:gd name="T86" fmla="*/ 217 w 1588"/>
                <a:gd name="T87" fmla="*/ 1522 h 1682"/>
                <a:gd name="T88" fmla="*/ 133 w 1588"/>
                <a:gd name="T89" fmla="*/ 1438 h 1682"/>
                <a:gd name="T90" fmla="*/ 217 w 1588"/>
                <a:gd name="T91" fmla="*/ 1522 h 1682"/>
                <a:gd name="T92" fmla="*/ 217 w 1588"/>
                <a:gd name="T93" fmla="*/ 1522 h 1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588" h="1682">
                  <a:moveTo>
                    <a:pt x="1530" y="1405"/>
                  </a:moveTo>
                  <a:cubicBezTo>
                    <a:pt x="995" y="870"/>
                    <a:pt x="995" y="870"/>
                    <a:pt x="995" y="870"/>
                  </a:cubicBezTo>
                  <a:cubicBezTo>
                    <a:pt x="995" y="862"/>
                    <a:pt x="986" y="862"/>
                    <a:pt x="978" y="853"/>
                  </a:cubicBezTo>
                  <a:cubicBezTo>
                    <a:pt x="1078" y="753"/>
                    <a:pt x="1078" y="753"/>
                    <a:pt x="1078" y="753"/>
                  </a:cubicBezTo>
                  <a:cubicBezTo>
                    <a:pt x="1078" y="753"/>
                    <a:pt x="1086" y="744"/>
                    <a:pt x="1086" y="736"/>
                  </a:cubicBezTo>
                  <a:cubicBezTo>
                    <a:pt x="1212" y="786"/>
                    <a:pt x="1362" y="761"/>
                    <a:pt x="1463" y="661"/>
                  </a:cubicBezTo>
                  <a:cubicBezTo>
                    <a:pt x="1538" y="586"/>
                    <a:pt x="1570" y="485"/>
                    <a:pt x="1562" y="377"/>
                  </a:cubicBezTo>
                  <a:cubicBezTo>
                    <a:pt x="1562" y="368"/>
                    <a:pt x="1554" y="352"/>
                    <a:pt x="1546" y="352"/>
                  </a:cubicBezTo>
                  <a:cubicBezTo>
                    <a:pt x="1538" y="352"/>
                    <a:pt x="1521" y="352"/>
                    <a:pt x="1513" y="360"/>
                  </a:cubicBezTo>
                  <a:cubicBezTo>
                    <a:pt x="1346" y="527"/>
                    <a:pt x="1346" y="527"/>
                    <a:pt x="1346" y="527"/>
                  </a:cubicBezTo>
                  <a:cubicBezTo>
                    <a:pt x="1170" y="485"/>
                    <a:pt x="1170" y="485"/>
                    <a:pt x="1170" y="485"/>
                  </a:cubicBezTo>
                  <a:cubicBezTo>
                    <a:pt x="1120" y="310"/>
                    <a:pt x="1120" y="310"/>
                    <a:pt x="1120" y="310"/>
                  </a:cubicBezTo>
                  <a:cubicBezTo>
                    <a:pt x="1287" y="134"/>
                    <a:pt x="1287" y="134"/>
                    <a:pt x="1287" y="134"/>
                  </a:cubicBezTo>
                  <a:cubicBezTo>
                    <a:pt x="1296" y="126"/>
                    <a:pt x="1304" y="118"/>
                    <a:pt x="1296" y="101"/>
                  </a:cubicBezTo>
                  <a:cubicBezTo>
                    <a:pt x="1296" y="92"/>
                    <a:pt x="1287" y="84"/>
                    <a:pt x="1270" y="84"/>
                  </a:cubicBezTo>
                  <a:cubicBezTo>
                    <a:pt x="1170" y="76"/>
                    <a:pt x="1061" y="109"/>
                    <a:pt x="995" y="184"/>
                  </a:cubicBezTo>
                  <a:cubicBezTo>
                    <a:pt x="886" y="285"/>
                    <a:pt x="861" y="435"/>
                    <a:pt x="911" y="561"/>
                  </a:cubicBezTo>
                  <a:cubicBezTo>
                    <a:pt x="903" y="569"/>
                    <a:pt x="903" y="569"/>
                    <a:pt x="894" y="577"/>
                  </a:cubicBezTo>
                  <a:cubicBezTo>
                    <a:pt x="752" y="711"/>
                    <a:pt x="752" y="711"/>
                    <a:pt x="752" y="711"/>
                  </a:cubicBezTo>
                  <a:cubicBezTo>
                    <a:pt x="501" y="452"/>
                    <a:pt x="501" y="452"/>
                    <a:pt x="501" y="452"/>
                  </a:cubicBezTo>
                  <a:cubicBezTo>
                    <a:pt x="493" y="452"/>
                    <a:pt x="493" y="443"/>
                    <a:pt x="484" y="443"/>
                  </a:cubicBezTo>
                  <a:cubicBezTo>
                    <a:pt x="493" y="435"/>
                    <a:pt x="493" y="435"/>
                    <a:pt x="501" y="427"/>
                  </a:cubicBezTo>
                  <a:cubicBezTo>
                    <a:pt x="551" y="435"/>
                    <a:pt x="652" y="335"/>
                    <a:pt x="735" y="251"/>
                  </a:cubicBezTo>
                  <a:cubicBezTo>
                    <a:pt x="493" y="0"/>
                    <a:pt x="493" y="0"/>
                    <a:pt x="493" y="0"/>
                  </a:cubicBezTo>
                  <a:cubicBezTo>
                    <a:pt x="376" y="109"/>
                    <a:pt x="301" y="184"/>
                    <a:pt x="309" y="243"/>
                  </a:cubicBezTo>
                  <a:cubicBezTo>
                    <a:pt x="284" y="251"/>
                    <a:pt x="259" y="268"/>
                    <a:pt x="250" y="285"/>
                  </a:cubicBezTo>
                  <a:cubicBezTo>
                    <a:pt x="209" y="318"/>
                    <a:pt x="209" y="318"/>
                    <a:pt x="209" y="318"/>
                  </a:cubicBezTo>
                  <a:cubicBezTo>
                    <a:pt x="192" y="343"/>
                    <a:pt x="175" y="368"/>
                    <a:pt x="175" y="393"/>
                  </a:cubicBezTo>
                  <a:cubicBezTo>
                    <a:pt x="167" y="402"/>
                    <a:pt x="167" y="402"/>
                    <a:pt x="159" y="410"/>
                  </a:cubicBezTo>
                  <a:cubicBezTo>
                    <a:pt x="150" y="427"/>
                    <a:pt x="150" y="427"/>
                    <a:pt x="150" y="427"/>
                  </a:cubicBezTo>
                  <a:cubicBezTo>
                    <a:pt x="133" y="443"/>
                    <a:pt x="133" y="443"/>
                    <a:pt x="133" y="443"/>
                  </a:cubicBezTo>
                  <a:cubicBezTo>
                    <a:pt x="125" y="452"/>
                    <a:pt x="125" y="469"/>
                    <a:pt x="117" y="477"/>
                  </a:cubicBezTo>
                  <a:lnTo>
                    <a:pt x="108" y="485"/>
                  </a:lnTo>
                  <a:cubicBezTo>
                    <a:pt x="100" y="502"/>
                    <a:pt x="100" y="502"/>
                    <a:pt x="100" y="502"/>
                  </a:cubicBezTo>
                  <a:cubicBezTo>
                    <a:pt x="100" y="510"/>
                    <a:pt x="91" y="519"/>
                    <a:pt x="83" y="536"/>
                  </a:cubicBezTo>
                  <a:cubicBezTo>
                    <a:pt x="75" y="552"/>
                    <a:pt x="66" y="569"/>
                    <a:pt x="66" y="586"/>
                  </a:cubicBezTo>
                  <a:cubicBezTo>
                    <a:pt x="66" y="594"/>
                    <a:pt x="66" y="594"/>
                    <a:pt x="66" y="594"/>
                  </a:cubicBezTo>
                  <a:cubicBezTo>
                    <a:pt x="58" y="602"/>
                    <a:pt x="58" y="602"/>
                    <a:pt x="58" y="611"/>
                  </a:cubicBezTo>
                  <a:cubicBezTo>
                    <a:pt x="50" y="636"/>
                    <a:pt x="50" y="636"/>
                    <a:pt x="50" y="636"/>
                  </a:cubicBezTo>
                  <a:cubicBezTo>
                    <a:pt x="50" y="653"/>
                    <a:pt x="50" y="669"/>
                    <a:pt x="50" y="678"/>
                  </a:cubicBezTo>
                  <a:cubicBezTo>
                    <a:pt x="50" y="686"/>
                    <a:pt x="50" y="686"/>
                    <a:pt x="50" y="686"/>
                  </a:cubicBezTo>
                  <a:cubicBezTo>
                    <a:pt x="41" y="703"/>
                    <a:pt x="41" y="711"/>
                    <a:pt x="41" y="728"/>
                  </a:cubicBezTo>
                  <a:lnTo>
                    <a:pt x="41" y="736"/>
                  </a:lnTo>
                  <a:lnTo>
                    <a:pt x="41" y="744"/>
                  </a:lnTo>
                  <a:cubicBezTo>
                    <a:pt x="50" y="744"/>
                    <a:pt x="50" y="753"/>
                    <a:pt x="50" y="761"/>
                  </a:cubicBezTo>
                  <a:cubicBezTo>
                    <a:pt x="50" y="778"/>
                    <a:pt x="50" y="778"/>
                    <a:pt x="50" y="778"/>
                  </a:cubicBezTo>
                  <a:cubicBezTo>
                    <a:pt x="50" y="786"/>
                    <a:pt x="50" y="786"/>
                    <a:pt x="50" y="786"/>
                  </a:cubicBezTo>
                  <a:cubicBezTo>
                    <a:pt x="50" y="795"/>
                    <a:pt x="50" y="803"/>
                    <a:pt x="58" y="811"/>
                  </a:cubicBezTo>
                  <a:cubicBezTo>
                    <a:pt x="66" y="853"/>
                    <a:pt x="66" y="853"/>
                    <a:pt x="66" y="853"/>
                  </a:cubicBezTo>
                  <a:cubicBezTo>
                    <a:pt x="75" y="870"/>
                    <a:pt x="83" y="878"/>
                    <a:pt x="100" y="878"/>
                  </a:cubicBezTo>
                  <a:cubicBezTo>
                    <a:pt x="108" y="878"/>
                    <a:pt x="117" y="870"/>
                    <a:pt x="117" y="870"/>
                  </a:cubicBezTo>
                  <a:cubicBezTo>
                    <a:pt x="125" y="862"/>
                    <a:pt x="125" y="862"/>
                    <a:pt x="125" y="853"/>
                  </a:cubicBezTo>
                  <a:cubicBezTo>
                    <a:pt x="133" y="811"/>
                    <a:pt x="133" y="811"/>
                    <a:pt x="133" y="811"/>
                  </a:cubicBezTo>
                  <a:cubicBezTo>
                    <a:pt x="133" y="803"/>
                    <a:pt x="133" y="803"/>
                    <a:pt x="133" y="795"/>
                  </a:cubicBezTo>
                  <a:cubicBezTo>
                    <a:pt x="133" y="786"/>
                    <a:pt x="142" y="786"/>
                    <a:pt x="142" y="786"/>
                  </a:cubicBezTo>
                  <a:cubicBezTo>
                    <a:pt x="142" y="770"/>
                    <a:pt x="142" y="770"/>
                    <a:pt x="142" y="770"/>
                  </a:cubicBezTo>
                  <a:cubicBezTo>
                    <a:pt x="142" y="761"/>
                    <a:pt x="142" y="761"/>
                    <a:pt x="150" y="761"/>
                  </a:cubicBezTo>
                  <a:lnTo>
                    <a:pt x="150" y="753"/>
                  </a:lnTo>
                  <a:lnTo>
                    <a:pt x="150" y="744"/>
                  </a:lnTo>
                  <a:cubicBezTo>
                    <a:pt x="159" y="736"/>
                    <a:pt x="159" y="728"/>
                    <a:pt x="167" y="720"/>
                  </a:cubicBezTo>
                  <a:lnTo>
                    <a:pt x="167" y="711"/>
                  </a:lnTo>
                  <a:cubicBezTo>
                    <a:pt x="175" y="703"/>
                    <a:pt x="175" y="703"/>
                    <a:pt x="183" y="694"/>
                  </a:cubicBezTo>
                  <a:cubicBezTo>
                    <a:pt x="192" y="678"/>
                    <a:pt x="192" y="678"/>
                    <a:pt x="192" y="678"/>
                  </a:cubicBezTo>
                  <a:lnTo>
                    <a:pt x="200" y="669"/>
                  </a:lnTo>
                  <a:cubicBezTo>
                    <a:pt x="200" y="669"/>
                    <a:pt x="200" y="661"/>
                    <a:pt x="209" y="661"/>
                  </a:cubicBezTo>
                  <a:cubicBezTo>
                    <a:pt x="209" y="653"/>
                    <a:pt x="217" y="644"/>
                    <a:pt x="225" y="644"/>
                  </a:cubicBezTo>
                  <a:cubicBezTo>
                    <a:pt x="234" y="636"/>
                    <a:pt x="234" y="636"/>
                    <a:pt x="234" y="636"/>
                  </a:cubicBezTo>
                  <a:cubicBezTo>
                    <a:pt x="234" y="636"/>
                    <a:pt x="242" y="628"/>
                    <a:pt x="250" y="619"/>
                  </a:cubicBezTo>
                  <a:lnTo>
                    <a:pt x="259" y="619"/>
                  </a:lnTo>
                  <a:cubicBezTo>
                    <a:pt x="259" y="611"/>
                    <a:pt x="267" y="611"/>
                    <a:pt x="267" y="611"/>
                  </a:cubicBezTo>
                  <a:cubicBezTo>
                    <a:pt x="275" y="602"/>
                    <a:pt x="275" y="602"/>
                    <a:pt x="284" y="602"/>
                  </a:cubicBezTo>
                  <a:cubicBezTo>
                    <a:pt x="301" y="594"/>
                    <a:pt x="301" y="594"/>
                    <a:pt x="301" y="594"/>
                  </a:cubicBezTo>
                  <a:cubicBezTo>
                    <a:pt x="309" y="586"/>
                    <a:pt x="309" y="586"/>
                    <a:pt x="309" y="586"/>
                  </a:cubicBezTo>
                  <a:cubicBezTo>
                    <a:pt x="317" y="586"/>
                    <a:pt x="317" y="586"/>
                    <a:pt x="326" y="577"/>
                  </a:cubicBezTo>
                  <a:lnTo>
                    <a:pt x="334" y="577"/>
                  </a:lnTo>
                  <a:cubicBezTo>
                    <a:pt x="342" y="577"/>
                    <a:pt x="342" y="569"/>
                    <a:pt x="342" y="569"/>
                  </a:cubicBezTo>
                  <a:cubicBezTo>
                    <a:pt x="351" y="569"/>
                    <a:pt x="351" y="569"/>
                    <a:pt x="351" y="569"/>
                  </a:cubicBezTo>
                  <a:cubicBezTo>
                    <a:pt x="351" y="577"/>
                    <a:pt x="359" y="586"/>
                    <a:pt x="359" y="586"/>
                  </a:cubicBezTo>
                  <a:cubicBezTo>
                    <a:pt x="618" y="845"/>
                    <a:pt x="618" y="845"/>
                    <a:pt x="618" y="845"/>
                  </a:cubicBezTo>
                  <a:cubicBezTo>
                    <a:pt x="75" y="1363"/>
                    <a:pt x="75" y="1363"/>
                    <a:pt x="75" y="1363"/>
                  </a:cubicBezTo>
                  <a:cubicBezTo>
                    <a:pt x="8" y="1430"/>
                    <a:pt x="0" y="1531"/>
                    <a:pt x="66" y="1597"/>
                  </a:cubicBezTo>
                  <a:cubicBezTo>
                    <a:pt x="133" y="1664"/>
                    <a:pt x="225" y="1647"/>
                    <a:pt x="292" y="1581"/>
                  </a:cubicBezTo>
                  <a:cubicBezTo>
                    <a:pt x="769" y="1079"/>
                    <a:pt x="769" y="1079"/>
                    <a:pt x="769" y="1079"/>
                  </a:cubicBezTo>
                  <a:cubicBezTo>
                    <a:pt x="769" y="1079"/>
                    <a:pt x="777" y="1079"/>
                    <a:pt x="777" y="1087"/>
                  </a:cubicBezTo>
                  <a:cubicBezTo>
                    <a:pt x="1312" y="1623"/>
                    <a:pt x="1312" y="1623"/>
                    <a:pt x="1312" y="1623"/>
                  </a:cubicBezTo>
                  <a:cubicBezTo>
                    <a:pt x="1371" y="1681"/>
                    <a:pt x="1471" y="1681"/>
                    <a:pt x="1530" y="1623"/>
                  </a:cubicBezTo>
                  <a:cubicBezTo>
                    <a:pt x="1587" y="1564"/>
                    <a:pt x="1587" y="1464"/>
                    <a:pt x="1530" y="1405"/>
                  </a:cubicBezTo>
                  <a:close/>
                  <a:moveTo>
                    <a:pt x="217" y="1522"/>
                  </a:moveTo>
                  <a:cubicBezTo>
                    <a:pt x="192" y="1547"/>
                    <a:pt x="159" y="1547"/>
                    <a:pt x="133" y="1522"/>
                  </a:cubicBezTo>
                  <a:cubicBezTo>
                    <a:pt x="108" y="1497"/>
                    <a:pt x="108" y="1455"/>
                    <a:pt x="133" y="1438"/>
                  </a:cubicBezTo>
                  <a:cubicBezTo>
                    <a:pt x="159" y="1413"/>
                    <a:pt x="192" y="1413"/>
                    <a:pt x="217" y="1438"/>
                  </a:cubicBezTo>
                  <a:cubicBezTo>
                    <a:pt x="242" y="1455"/>
                    <a:pt x="242" y="1497"/>
                    <a:pt x="217" y="1522"/>
                  </a:cubicBezTo>
                  <a:close/>
                  <a:moveTo>
                    <a:pt x="217" y="1522"/>
                  </a:moveTo>
                  <a:lnTo>
                    <a:pt x="217" y="1522"/>
                  </a:lnTo>
                  <a:close/>
                </a:path>
              </a:pathLst>
            </a:custGeom>
            <a:solidFill>
              <a:schemeClr val="bg1"/>
            </a:solidFill>
            <a:ln>
              <a:noFill/>
            </a:ln>
            <a:effectLst/>
            <a:extLst/>
          </p:spPr>
          <p:txBody>
            <a:bodyPr wrap="none" lIns="243785" tIns="121892" rIns="243785" bIns="121892" anchor="ctr"/>
            <a:lstStyle/>
            <a:p>
              <a:pPr>
                <a:defRPr/>
              </a:pPr>
              <a:endParaRPr lang="en-US" dirty="0">
                <a:ea typeface="SimSun" charset="0"/>
              </a:endParaRPr>
            </a:p>
          </p:txBody>
        </p:sp>
      </p:grpSp>
      <p:grpSp>
        <p:nvGrpSpPr>
          <p:cNvPr id="3" name="组合 2"/>
          <p:cNvGrpSpPr/>
          <p:nvPr/>
        </p:nvGrpSpPr>
        <p:grpSpPr>
          <a:xfrm>
            <a:off x="4601123" y="3275983"/>
            <a:ext cx="1692882" cy="1689437"/>
            <a:chOff x="6574255" y="4691612"/>
            <a:chExt cx="2418853" cy="2419482"/>
          </a:xfrm>
        </p:grpSpPr>
        <p:sp>
          <p:nvSpPr>
            <p:cNvPr id="32" name="Oval 15"/>
            <p:cNvSpPr/>
            <p:nvPr/>
          </p:nvSpPr>
          <p:spPr bwMode="auto">
            <a:xfrm>
              <a:off x="6574255" y="4691612"/>
              <a:ext cx="2418853" cy="2419482"/>
            </a:xfrm>
            <a:prstGeom prst="ellipse">
              <a:avLst/>
            </a:prstGeom>
            <a:solidFill>
              <a:schemeClr val="accent2"/>
            </a:solidFill>
            <a:ln>
              <a:noFill/>
            </a:ln>
          </p:spPr>
          <p:style>
            <a:lnRef idx="2">
              <a:schemeClr val="accent3">
                <a:shade val="50000"/>
              </a:schemeClr>
            </a:lnRef>
            <a:fillRef idx="1">
              <a:schemeClr val="accent3"/>
            </a:fillRef>
            <a:effectRef idx="0">
              <a:schemeClr val="accent3"/>
            </a:effectRef>
            <a:fontRef idx="minor">
              <a:schemeClr val="lt1"/>
            </a:fontRef>
          </p:style>
          <p:txBody>
            <a:bodyPr lIns="243785" tIns="121892" rIns="243785" bIns="121892" anchor="ctr"/>
            <a:lstStyle/>
            <a:p>
              <a:pPr algn="ctr">
                <a:defRPr/>
              </a:pPr>
              <a:endParaRPr lang="en-US" sz="2100" b="1" dirty="0"/>
            </a:p>
          </p:txBody>
        </p:sp>
        <p:sp>
          <p:nvSpPr>
            <p:cNvPr id="69" name="Freeform 325"/>
            <p:cNvSpPr>
              <a:spLocks noChangeArrowheads="1"/>
            </p:cNvSpPr>
            <p:nvPr/>
          </p:nvSpPr>
          <p:spPr bwMode="auto">
            <a:xfrm>
              <a:off x="7289996" y="5218809"/>
              <a:ext cx="948656" cy="1277215"/>
            </a:xfrm>
            <a:custGeom>
              <a:avLst/>
              <a:gdLst>
                <a:gd name="T0" fmla="*/ 694 w 1046"/>
                <a:gd name="T1" fmla="*/ 1053 h 1405"/>
                <a:gd name="T2" fmla="*/ 176 w 1046"/>
                <a:gd name="T3" fmla="*/ 526 h 1405"/>
                <a:gd name="T4" fmla="*/ 870 w 1046"/>
                <a:gd name="T5" fmla="*/ 526 h 1405"/>
                <a:gd name="T6" fmla="*/ 393 w 1046"/>
                <a:gd name="T7" fmla="*/ 1229 h 1405"/>
                <a:gd name="T8" fmla="*/ 393 w 1046"/>
                <a:gd name="T9" fmla="*/ 1321 h 1405"/>
                <a:gd name="T10" fmla="*/ 519 w 1046"/>
                <a:gd name="T11" fmla="*/ 1404 h 1405"/>
                <a:gd name="T12" fmla="*/ 652 w 1046"/>
                <a:gd name="T13" fmla="*/ 1321 h 1405"/>
                <a:gd name="T14" fmla="*/ 652 w 1046"/>
                <a:gd name="T15" fmla="*/ 1229 h 1405"/>
                <a:gd name="T16" fmla="*/ 393 w 1046"/>
                <a:gd name="T17" fmla="*/ 1095 h 1405"/>
                <a:gd name="T18" fmla="*/ 393 w 1046"/>
                <a:gd name="T19" fmla="*/ 1187 h 1405"/>
                <a:gd name="T20" fmla="*/ 694 w 1046"/>
                <a:gd name="T21" fmla="*/ 1145 h 1405"/>
                <a:gd name="T22" fmla="*/ 42 w 1046"/>
                <a:gd name="T23" fmla="*/ 301 h 1405"/>
                <a:gd name="T24" fmla="*/ 168 w 1046"/>
                <a:gd name="T25" fmla="*/ 275 h 1405"/>
                <a:gd name="T26" fmla="*/ 42 w 1046"/>
                <a:gd name="T27" fmla="*/ 301 h 1405"/>
                <a:gd name="T28" fmla="*/ 569 w 1046"/>
                <a:gd name="T29" fmla="*/ 0 h 1405"/>
                <a:gd name="T30" fmla="*/ 477 w 1046"/>
                <a:gd name="T31" fmla="*/ 92 h 1405"/>
                <a:gd name="T32" fmla="*/ 569 w 1046"/>
                <a:gd name="T33" fmla="*/ 92 h 1405"/>
                <a:gd name="T34" fmla="*/ 301 w 1046"/>
                <a:gd name="T35" fmla="*/ 50 h 1405"/>
                <a:gd name="T36" fmla="*/ 268 w 1046"/>
                <a:gd name="T37" fmla="*/ 175 h 1405"/>
                <a:gd name="T38" fmla="*/ 1004 w 1046"/>
                <a:gd name="T39" fmla="*/ 301 h 1405"/>
                <a:gd name="T40" fmla="*/ 878 w 1046"/>
                <a:gd name="T41" fmla="*/ 275 h 1405"/>
                <a:gd name="T42" fmla="*/ 1004 w 1046"/>
                <a:gd name="T43" fmla="*/ 301 h 1405"/>
                <a:gd name="T44" fmla="*/ 744 w 1046"/>
                <a:gd name="T45" fmla="*/ 50 h 1405"/>
                <a:gd name="T46" fmla="*/ 778 w 1046"/>
                <a:gd name="T47" fmla="*/ 175 h 1405"/>
                <a:gd name="T48" fmla="*/ 84 w 1046"/>
                <a:gd name="T49" fmla="*/ 526 h 1405"/>
                <a:gd name="T50" fmla="*/ 0 w 1046"/>
                <a:gd name="T51" fmla="*/ 485 h 1405"/>
                <a:gd name="T52" fmla="*/ 92 w 1046"/>
                <a:gd name="T53" fmla="*/ 568 h 1405"/>
                <a:gd name="T54" fmla="*/ 953 w 1046"/>
                <a:gd name="T55" fmla="*/ 485 h 1405"/>
                <a:gd name="T56" fmla="*/ 953 w 1046"/>
                <a:gd name="T57" fmla="*/ 568 h 1405"/>
                <a:gd name="T58" fmla="*/ 1045 w 1046"/>
                <a:gd name="T59" fmla="*/ 485 h 1405"/>
                <a:gd name="T60" fmla="*/ 886 w 1046"/>
                <a:gd name="T61" fmla="*/ 786 h 1405"/>
                <a:gd name="T62" fmla="*/ 1004 w 1046"/>
                <a:gd name="T63" fmla="*/ 752 h 1405"/>
                <a:gd name="T64" fmla="*/ 886 w 1046"/>
                <a:gd name="T65" fmla="*/ 786 h 1405"/>
                <a:gd name="T66" fmla="*/ 92 w 1046"/>
                <a:gd name="T67" fmla="*/ 827 h 1405"/>
                <a:gd name="T68" fmla="*/ 126 w 1046"/>
                <a:gd name="T69" fmla="*/ 710 h 1405"/>
                <a:gd name="T70" fmla="*/ 42 w 1046"/>
                <a:gd name="T71" fmla="*/ 752 h 14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46" h="1405">
                  <a:moveTo>
                    <a:pt x="870" y="526"/>
                  </a:moveTo>
                  <a:cubicBezTo>
                    <a:pt x="870" y="702"/>
                    <a:pt x="694" y="877"/>
                    <a:pt x="694" y="1053"/>
                  </a:cubicBezTo>
                  <a:cubicBezTo>
                    <a:pt x="343" y="1053"/>
                    <a:pt x="343" y="1053"/>
                    <a:pt x="343" y="1053"/>
                  </a:cubicBezTo>
                  <a:cubicBezTo>
                    <a:pt x="343" y="877"/>
                    <a:pt x="176" y="702"/>
                    <a:pt x="176" y="526"/>
                  </a:cubicBezTo>
                  <a:cubicBezTo>
                    <a:pt x="176" y="334"/>
                    <a:pt x="326" y="175"/>
                    <a:pt x="519" y="175"/>
                  </a:cubicBezTo>
                  <a:cubicBezTo>
                    <a:pt x="719" y="175"/>
                    <a:pt x="870" y="334"/>
                    <a:pt x="870" y="526"/>
                  </a:cubicBezTo>
                  <a:close/>
                  <a:moveTo>
                    <a:pt x="652" y="1229"/>
                  </a:moveTo>
                  <a:cubicBezTo>
                    <a:pt x="393" y="1229"/>
                    <a:pt x="393" y="1229"/>
                    <a:pt x="393" y="1229"/>
                  </a:cubicBezTo>
                  <a:cubicBezTo>
                    <a:pt x="368" y="1229"/>
                    <a:pt x="343" y="1245"/>
                    <a:pt x="343" y="1270"/>
                  </a:cubicBezTo>
                  <a:cubicBezTo>
                    <a:pt x="343" y="1296"/>
                    <a:pt x="368" y="1321"/>
                    <a:pt x="393" y="1321"/>
                  </a:cubicBezTo>
                  <a:cubicBezTo>
                    <a:pt x="402" y="1321"/>
                    <a:pt x="402" y="1321"/>
                    <a:pt x="402" y="1321"/>
                  </a:cubicBezTo>
                  <a:cubicBezTo>
                    <a:pt x="418" y="1371"/>
                    <a:pt x="469" y="1404"/>
                    <a:pt x="519" y="1404"/>
                  </a:cubicBezTo>
                  <a:cubicBezTo>
                    <a:pt x="577" y="1404"/>
                    <a:pt x="627" y="1371"/>
                    <a:pt x="644" y="1321"/>
                  </a:cubicBezTo>
                  <a:cubicBezTo>
                    <a:pt x="652" y="1321"/>
                    <a:pt x="652" y="1321"/>
                    <a:pt x="652" y="1321"/>
                  </a:cubicBezTo>
                  <a:cubicBezTo>
                    <a:pt x="677" y="1321"/>
                    <a:pt x="694" y="1296"/>
                    <a:pt x="694" y="1270"/>
                  </a:cubicBezTo>
                  <a:cubicBezTo>
                    <a:pt x="694" y="1245"/>
                    <a:pt x="677" y="1229"/>
                    <a:pt x="652" y="1229"/>
                  </a:cubicBezTo>
                  <a:close/>
                  <a:moveTo>
                    <a:pt x="652" y="1095"/>
                  </a:moveTo>
                  <a:cubicBezTo>
                    <a:pt x="393" y="1095"/>
                    <a:pt x="393" y="1095"/>
                    <a:pt x="393" y="1095"/>
                  </a:cubicBezTo>
                  <a:cubicBezTo>
                    <a:pt x="368" y="1095"/>
                    <a:pt x="343" y="1120"/>
                    <a:pt x="343" y="1145"/>
                  </a:cubicBezTo>
                  <a:cubicBezTo>
                    <a:pt x="343" y="1162"/>
                    <a:pt x="368" y="1187"/>
                    <a:pt x="393" y="1187"/>
                  </a:cubicBezTo>
                  <a:cubicBezTo>
                    <a:pt x="652" y="1187"/>
                    <a:pt x="652" y="1187"/>
                    <a:pt x="652" y="1187"/>
                  </a:cubicBezTo>
                  <a:cubicBezTo>
                    <a:pt x="677" y="1187"/>
                    <a:pt x="694" y="1162"/>
                    <a:pt x="694" y="1145"/>
                  </a:cubicBezTo>
                  <a:cubicBezTo>
                    <a:pt x="694" y="1120"/>
                    <a:pt x="677" y="1095"/>
                    <a:pt x="652" y="1095"/>
                  </a:cubicBezTo>
                  <a:close/>
                  <a:moveTo>
                    <a:pt x="42" y="301"/>
                  </a:moveTo>
                  <a:cubicBezTo>
                    <a:pt x="126" y="351"/>
                    <a:pt x="126" y="351"/>
                    <a:pt x="126" y="351"/>
                  </a:cubicBezTo>
                  <a:cubicBezTo>
                    <a:pt x="134" y="326"/>
                    <a:pt x="151" y="301"/>
                    <a:pt x="168" y="275"/>
                  </a:cubicBezTo>
                  <a:cubicBezTo>
                    <a:pt x="92" y="225"/>
                    <a:pt x="92" y="225"/>
                    <a:pt x="92" y="225"/>
                  </a:cubicBezTo>
                  <a:lnTo>
                    <a:pt x="42" y="301"/>
                  </a:lnTo>
                  <a:close/>
                  <a:moveTo>
                    <a:pt x="569" y="92"/>
                  </a:moveTo>
                  <a:cubicBezTo>
                    <a:pt x="569" y="0"/>
                    <a:pt x="569" y="0"/>
                    <a:pt x="569" y="0"/>
                  </a:cubicBezTo>
                  <a:cubicBezTo>
                    <a:pt x="477" y="0"/>
                    <a:pt x="477" y="0"/>
                    <a:pt x="477" y="0"/>
                  </a:cubicBezTo>
                  <a:cubicBezTo>
                    <a:pt x="477" y="92"/>
                    <a:pt x="477" y="92"/>
                    <a:pt x="477" y="92"/>
                  </a:cubicBezTo>
                  <a:cubicBezTo>
                    <a:pt x="493" y="92"/>
                    <a:pt x="510" y="92"/>
                    <a:pt x="519" y="92"/>
                  </a:cubicBezTo>
                  <a:cubicBezTo>
                    <a:pt x="535" y="92"/>
                    <a:pt x="552" y="92"/>
                    <a:pt x="569" y="92"/>
                  </a:cubicBezTo>
                  <a:close/>
                  <a:moveTo>
                    <a:pt x="343" y="133"/>
                  </a:moveTo>
                  <a:cubicBezTo>
                    <a:pt x="301" y="50"/>
                    <a:pt x="301" y="50"/>
                    <a:pt x="301" y="50"/>
                  </a:cubicBezTo>
                  <a:cubicBezTo>
                    <a:pt x="218" y="92"/>
                    <a:pt x="218" y="92"/>
                    <a:pt x="218" y="92"/>
                  </a:cubicBezTo>
                  <a:cubicBezTo>
                    <a:pt x="268" y="175"/>
                    <a:pt x="268" y="175"/>
                    <a:pt x="268" y="175"/>
                  </a:cubicBezTo>
                  <a:cubicBezTo>
                    <a:pt x="293" y="159"/>
                    <a:pt x="318" y="142"/>
                    <a:pt x="343" y="133"/>
                  </a:cubicBezTo>
                  <a:close/>
                  <a:moveTo>
                    <a:pt x="1004" y="301"/>
                  </a:moveTo>
                  <a:cubicBezTo>
                    <a:pt x="953" y="225"/>
                    <a:pt x="953" y="225"/>
                    <a:pt x="953" y="225"/>
                  </a:cubicBezTo>
                  <a:cubicBezTo>
                    <a:pt x="878" y="275"/>
                    <a:pt x="878" y="275"/>
                    <a:pt x="878" y="275"/>
                  </a:cubicBezTo>
                  <a:cubicBezTo>
                    <a:pt x="895" y="301"/>
                    <a:pt x="912" y="326"/>
                    <a:pt x="920" y="351"/>
                  </a:cubicBezTo>
                  <a:lnTo>
                    <a:pt x="1004" y="301"/>
                  </a:lnTo>
                  <a:close/>
                  <a:moveTo>
                    <a:pt x="820" y="92"/>
                  </a:moveTo>
                  <a:cubicBezTo>
                    <a:pt x="744" y="50"/>
                    <a:pt x="744" y="50"/>
                    <a:pt x="744" y="50"/>
                  </a:cubicBezTo>
                  <a:cubicBezTo>
                    <a:pt x="702" y="133"/>
                    <a:pt x="702" y="133"/>
                    <a:pt x="702" y="133"/>
                  </a:cubicBezTo>
                  <a:cubicBezTo>
                    <a:pt x="727" y="142"/>
                    <a:pt x="753" y="159"/>
                    <a:pt x="778" y="175"/>
                  </a:cubicBezTo>
                  <a:lnTo>
                    <a:pt x="820" y="92"/>
                  </a:lnTo>
                  <a:close/>
                  <a:moveTo>
                    <a:pt x="84" y="526"/>
                  </a:moveTo>
                  <a:cubicBezTo>
                    <a:pt x="84" y="510"/>
                    <a:pt x="84" y="501"/>
                    <a:pt x="92" y="485"/>
                  </a:cubicBezTo>
                  <a:cubicBezTo>
                    <a:pt x="0" y="485"/>
                    <a:pt x="0" y="485"/>
                    <a:pt x="0" y="485"/>
                  </a:cubicBezTo>
                  <a:cubicBezTo>
                    <a:pt x="0" y="568"/>
                    <a:pt x="0" y="568"/>
                    <a:pt x="0" y="568"/>
                  </a:cubicBezTo>
                  <a:cubicBezTo>
                    <a:pt x="92" y="568"/>
                    <a:pt x="92" y="568"/>
                    <a:pt x="92" y="568"/>
                  </a:cubicBezTo>
                  <a:cubicBezTo>
                    <a:pt x="84" y="560"/>
                    <a:pt x="84" y="543"/>
                    <a:pt x="84" y="526"/>
                  </a:cubicBezTo>
                  <a:close/>
                  <a:moveTo>
                    <a:pt x="953" y="485"/>
                  </a:moveTo>
                  <a:cubicBezTo>
                    <a:pt x="953" y="501"/>
                    <a:pt x="962" y="510"/>
                    <a:pt x="962" y="526"/>
                  </a:cubicBezTo>
                  <a:cubicBezTo>
                    <a:pt x="962" y="543"/>
                    <a:pt x="953" y="560"/>
                    <a:pt x="953" y="568"/>
                  </a:cubicBezTo>
                  <a:cubicBezTo>
                    <a:pt x="1045" y="568"/>
                    <a:pt x="1045" y="568"/>
                    <a:pt x="1045" y="568"/>
                  </a:cubicBezTo>
                  <a:cubicBezTo>
                    <a:pt x="1045" y="485"/>
                    <a:pt x="1045" y="485"/>
                    <a:pt x="1045" y="485"/>
                  </a:cubicBezTo>
                  <a:lnTo>
                    <a:pt x="953" y="485"/>
                  </a:lnTo>
                  <a:close/>
                  <a:moveTo>
                    <a:pt x="886" y="786"/>
                  </a:moveTo>
                  <a:cubicBezTo>
                    <a:pt x="953" y="827"/>
                    <a:pt x="953" y="827"/>
                    <a:pt x="953" y="827"/>
                  </a:cubicBezTo>
                  <a:cubicBezTo>
                    <a:pt x="1004" y="752"/>
                    <a:pt x="1004" y="752"/>
                    <a:pt x="1004" y="752"/>
                  </a:cubicBezTo>
                  <a:cubicBezTo>
                    <a:pt x="920" y="710"/>
                    <a:pt x="920" y="710"/>
                    <a:pt x="920" y="710"/>
                  </a:cubicBezTo>
                  <a:cubicBezTo>
                    <a:pt x="912" y="735"/>
                    <a:pt x="895" y="761"/>
                    <a:pt x="886" y="786"/>
                  </a:cubicBezTo>
                  <a:close/>
                  <a:moveTo>
                    <a:pt x="42" y="752"/>
                  </a:moveTo>
                  <a:cubicBezTo>
                    <a:pt x="92" y="827"/>
                    <a:pt x="92" y="827"/>
                    <a:pt x="92" y="827"/>
                  </a:cubicBezTo>
                  <a:cubicBezTo>
                    <a:pt x="159" y="786"/>
                    <a:pt x="159" y="786"/>
                    <a:pt x="159" y="786"/>
                  </a:cubicBezTo>
                  <a:cubicBezTo>
                    <a:pt x="151" y="761"/>
                    <a:pt x="134" y="735"/>
                    <a:pt x="126" y="710"/>
                  </a:cubicBezTo>
                  <a:lnTo>
                    <a:pt x="42" y="752"/>
                  </a:lnTo>
                  <a:close/>
                  <a:moveTo>
                    <a:pt x="42" y="752"/>
                  </a:moveTo>
                  <a:lnTo>
                    <a:pt x="42" y="752"/>
                  </a:lnTo>
                  <a:close/>
                </a:path>
              </a:pathLst>
            </a:custGeom>
            <a:solidFill>
              <a:schemeClr val="bg1"/>
            </a:solidFill>
            <a:ln>
              <a:noFill/>
            </a:ln>
            <a:effectLst/>
            <a:extLst/>
          </p:spPr>
          <p:txBody>
            <a:bodyPr wrap="none" lIns="243785" tIns="121892" rIns="243785" bIns="121892" anchor="ctr"/>
            <a:lstStyle/>
            <a:p>
              <a:pPr>
                <a:defRPr/>
              </a:pPr>
              <a:endParaRPr lang="en-US" dirty="0">
                <a:ea typeface="SimSun" charset="0"/>
              </a:endParaRPr>
            </a:p>
          </p:txBody>
        </p:sp>
      </p:grpSp>
      <p:grpSp>
        <p:nvGrpSpPr>
          <p:cNvPr id="4" name="组合 3"/>
          <p:cNvGrpSpPr/>
          <p:nvPr/>
        </p:nvGrpSpPr>
        <p:grpSpPr>
          <a:xfrm>
            <a:off x="6905710" y="2247381"/>
            <a:ext cx="786458" cy="784857"/>
            <a:chOff x="9867135" y="3218527"/>
            <a:chExt cx="1123720" cy="1124012"/>
          </a:xfrm>
        </p:grpSpPr>
        <p:sp>
          <p:nvSpPr>
            <p:cNvPr id="35" name="Oval 18"/>
            <p:cNvSpPr/>
            <p:nvPr/>
          </p:nvSpPr>
          <p:spPr bwMode="auto">
            <a:xfrm>
              <a:off x="9867135" y="3218527"/>
              <a:ext cx="1123720" cy="1124012"/>
            </a:xfrm>
            <a:prstGeom prst="ellipse">
              <a:avLst/>
            </a:prstGeom>
            <a:solidFill>
              <a:schemeClr val="accent2"/>
            </a:solidFill>
            <a:ln>
              <a:noFill/>
            </a:ln>
          </p:spPr>
          <p:style>
            <a:lnRef idx="2">
              <a:schemeClr val="accent3">
                <a:shade val="50000"/>
              </a:schemeClr>
            </a:lnRef>
            <a:fillRef idx="1">
              <a:schemeClr val="accent3"/>
            </a:fillRef>
            <a:effectRef idx="0">
              <a:schemeClr val="accent3"/>
            </a:effectRef>
            <a:fontRef idx="minor">
              <a:schemeClr val="lt1"/>
            </a:fontRef>
          </p:style>
          <p:txBody>
            <a:bodyPr lIns="243785" tIns="121892" rIns="243785" bIns="121892" anchor="ctr"/>
            <a:lstStyle/>
            <a:p>
              <a:pPr algn="ctr">
                <a:defRPr/>
              </a:pPr>
              <a:endParaRPr lang="en-US" sz="2100" b="1" dirty="0"/>
            </a:p>
          </p:txBody>
        </p:sp>
        <p:grpSp>
          <p:nvGrpSpPr>
            <p:cNvPr id="70" name="Group 581"/>
            <p:cNvGrpSpPr>
              <a:grpSpLocks/>
            </p:cNvGrpSpPr>
            <p:nvPr/>
          </p:nvGrpSpPr>
          <p:grpSpPr bwMode="auto">
            <a:xfrm>
              <a:off x="10052151" y="3459159"/>
              <a:ext cx="750408" cy="495295"/>
              <a:chOff x="3763963" y="5216524"/>
              <a:chExt cx="466725" cy="307975"/>
            </a:xfrm>
            <a:solidFill>
              <a:schemeClr val="bg1"/>
            </a:solidFill>
          </p:grpSpPr>
          <p:sp>
            <p:nvSpPr>
              <p:cNvPr id="71" name="Freeform 496"/>
              <p:cNvSpPr>
                <a:spLocks noChangeArrowheads="1"/>
              </p:cNvSpPr>
              <p:nvPr/>
            </p:nvSpPr>
            <p:spPr bwMode="auto">
              <a:xfrm>
                <a:off x="4130675" y="5421312"/>
                <a:ext cx="100013" cy="103187"/>
              </a:xfrm>
              <a:custGeom>
                <a:avLst/>
                <a:gdLst>
                  <a:gd name="T0" fmla="*/ 276 w 277"/>
                  <a:gd name="T1" fmla="*/ 218 h 286"/>
                  <a:gd name="T2" fmla="*/ 276 w 277"/>
                  <a:gd name="T3" fmla="*/ 209 h 286"/>
                  <a:gd name="T4" fmla="*/ 276 w 277"/>
                  <a:gd name="T5" fmla="*/ 201 h 286"/>
                  <a:gd name="T6" fmla="*/ 276 w 277"/>
                  <a:gd name="T7" fmla="*/ 193 h 286"/>
                  <a:gd name="T8" fmla="*/ 268 w 277"/>
                  <a:gd name="T9" fmla="*/ 176 h 286"/>
                  <a:gd name="T10" fmla="*/ 268 w 277"/>
                  <a:gd name="T11" fmla="*/ 168 h 286"/>
                  <a:gd name="T12" fmla="*/ 268 w 277"/>
                  <a:gd name="T13" fmla="*/ 159 h 286"/>
                  <a:gd name="T14" fmla="*/ 268 w 277"/>
                  <a:gd name="T15" fmla="*/ 151 h 286"/>
                  <a:gd name="T16" fmla="*/ 268 w 277"/>
                  <a:gd name="T17" fmla="*/ 143 h 286"/>
                  <a:gd name="T18" fmla="*/ 259 w 277"/>
                  <a:gd name="T19" fmla="*/ 109 h 286"/>
                  <a:gd name="T20" fmla="*/ 259 w 277"/>
                  <a:gd name="T21" fmla="*/ 92 h 286"/>
                  <a:gd name="T22" fmla="*/ 259 w 277"/>
                  <a:gd name="T23" fmla="*/ 84 h 286"/>
                  <a:gd name="T24" fmla="*/ 251 w 277"/>
                  <a:gd name="T25" fmla="*/ 51 h 286"/>
                  <a:gd name="T26" fmla="*/ 251 w 277"/>
                  <a:gd name="T27" fmla="*/ 42 h 286"/>
                  <a:gd name="T28" fmla="*/ 242 w 277"/>
                  <a:gd name="T29" fmla="*/ 34 h 286"/>
                  <a:gd name="T30" fmla="*/ 242 w 277"/>
                  <a:gd name="T31" fmla="*/ 17 h 286"/>
                  <a:gd name="T32" fmla="*/ 234 w 277"/>
                  <a:gd name="T33" fmla="*/ 0 h 286"/>
                  <a:gd name="T34" fmla="*/ 226 w 277"/>
                  <a:gd name="T35" fmla="*/ 0 h 286"/>
                  <a:gd name="T36" fmla="*/ 8 w 277"/>
                  <a:gd name="T37" fmla="*/ 59 h 286"/>
                  <a:gd name="T38" fmla="*/ 8 w 277"/>
                  <a:gd name="T39" fmla="*/ 67 h 286"/>
                  <a:gd name="T40" fmla="*/ 8 w 277"/>
                  <a:gd name="T41" fmla="*/ 76 h 286"/>
                  <a:gd name="T42" fmla="*/ 8 w 277"/>
                  <a:gd name="T43" fmla="*/ 84 h 286"/>
                  <a:gd name="T44" fmla="*/ 8 w 277"/>
                  <a:gd name="T45" fmla="*/ 92 h 286"/>
                  <a:gd name="T46" fmla="*/ 8 w 277"/>
                  <a:gd name="T47" fmla="*/ 101 h 286"/>
                  <a:gd name="T48" fmla="*/ 8 w 277"/>
                  <a:gd name="T49" fmla="*/ 118 h 286"/>
                  <a:gd name="T50" fmla="*/ 8 w 277"/>
                  <a:gd name="T51" fmla="*/ 134 h 286"/>
                  <a:gd name="T52" fmla="*/ 17 w 277"/>
                  <a:gd name="T53" fmla="*/ 143 h 286"/>
                  <a:gd name="T54" fmla="*/ 17 w 277"/>
                  <a:gd name="T55" fmla="*/ 159 h 286"/>
                  <a:gd name="T56" fmla="*/ 17 w 277"/>
                  <a:gd name="T57" fmla="*/ 168 h 286"/>
                  <a:gd name="T58" fmla="*/ 17 w 277"/>
                  <a:gd name="T59" fmla="*/ 176 h 286"/>
                  <a:gd name="T60" fmla="*/ 17 w 277"/>
                  <a:gd name="T61" fmla="*/ 185 h 286"/>
                  <a:gd name="T62" fmla="*/ 8 w 277"/>
                  <a:gd name="T63" fmla="*/ 201 h 286"/>
                  <a:gd name="T64" fmla="*/ 8 w 277"/>
                  <a:gd name="T65" fmla="*/ 209 h 286"/>
                  <a:gd name="T66" fmla="*/ 8 w 277"/>
                  <a:gd name="T67" fmla="*/ 218 h 286"/>
                  <a:gd name="T68" fmla="*/ 8 w 277"/>
                  <a:gd name="T69" fmla="*/ 226 h 286"/>
                  <a:gd name="T70" fmla="*/ 8 w 277"/>
                  <a:gd name="T71" fmla="*/ 243 h 286"/>
                  <a:gd name="T72" fmla="*/ 8 w 277"/>
                  <a:gd name="T73" fmla="*/ 251 h 286"/>
                  <a:gd name="T74" fmla="*/ 0 w 277"/>
                  <a:gd name="T75" fmla="*/ 260 h 286"/>
                  <a:gd name="T76" fmla="*/ 0 w 277"/>
                  <a:gd name="T77" fmla="*/ 268 h 286"/>
                  <a:gd name="T78" fmla="*/ 0 w 277"/>
                  <a:gd name="T79" fmla="*/ 276 h 286"/>
                  <a:gd name="T80" fmla="*/ 0 w 277"/>
                  <a:gd name="T81" fmla="*/ 285 h 286"/>
                  <a:gd name="T82" fmla="*/ 268 w 277"/>
                  <a:gd name="T83" fmla="*/ 285 h 286"/>
                  <a:gd name="T84" fmla="*/ 276 w 277"/>
                  <a:gd name="T85" fmla="*/ 276 h 286"/>
                  <a:gd name="T86" fmla="*/ 276 w 277"/>
                  <a:gd name="T87" fmla="*/ 260 h 286"/>
                  <a:gd name="T88" fmla="*/ 276 w 277"/>
                  <a:gd name="T89" fmla="*/ 243 h 286"/>
                  <a:gd name="T90" fmla="*/ 276 w 277"/>
                  <a:gd name="T91" fmla="*/ 226 h 286"/>
                  <a:gd name="T92" fmla="*/ 276 w 277"/>
                  <a:gd name="T93" fmla="*/ 218 h 286"/>
                  <a:gd name="T94" fmla="*/ 276 w 277"/>
                  <a:gd name="T95" fmla="*/ 218 h 286"/>
                  <a:gd name="T96" fmla="*/ 276 w 277"/>
                  <a:gd name="T97" fmla="*/ 218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77" h="286">
                    <a:moveTo>
                      <a:pt x="276" y="218"/>
                    </a:moveTo>
                    <a:lnTo>
                      <a:pt x="276" y="209"/>
                    </a:lnTo>
                    <a:lnTo>
                      <a:pt x="276" y="201"/>
                    </a:lnTo>
                    <a:cubicBezTo>
                      <a:pt x="276" y="193"/>
                      <a:pt x="276" y="193"/>
                      <a:pt x="276" y="193"/>
                    </a:cubicBezTo>
                    <a:cubicBezTo>
                      <a:pt x="276" y="193"/>
                      <a:pt x="276" y="185"/>
                      <a:pt x="268" y="176"/>
                    </a:cubicBezTo>
                    <a:cubicBezTo>
                      <a:pt x="268" y="168"/>
                      <a:pt x="268" y="168"/>
                      <a:pt x="268" y="168"/>
                    </a:cubicBezTo>
                    <a:lnTo>
                      <a:pt x="268" y="159"/>
                    </a:lnTo>
                    <a:lnTo>
                      <a:pt x="268" y="151"/>
                    </a:lnTo>
                    <a:cubicBezTo>
                      <a:pt x="268" y="143"/>
                      <a:pt x="268" y="143"/>
                      <a:pt x="268" y="143"/>
                    </a:cubicBezTo>
                    <a:cubicBezTo>
                      <a:pt x="268" y="134"/>
                      <a:pt x="268" y="118"/>
                      <a:pt x="259" y="109"/>
                    </a:cubicBezTo>
                    <a:cubicBezTo>
                      <a:pt x="259" y="109"/>
                      <a:pt x="259" y="101"/>
                      <a:pt x="259" y="92"/>
                    </a:cubicBezTo>
                    <a:lnTo>
                      <a:pt x="259" y="84"/>
                    </a:lnTo>
                    <a:cubicBezTo>
                      <a:pt x="259" y="67"/>
                      <a:pt x="251" y="59"/>
                      <a:pt x="251" y="51"/>
                    </a:cubicBezTo>
                    <a:cubicBezTo>
                      <a:pt x="251" y="42"/>
                      <a:pt x="251" y="42"/>
                      <a:pt x="251" y="42"/>
                    </a:cubicBezTo>
                    <a:cubicBezTo>
                      <a:pt x="242" y="34"/>
                      <a:pt x="242" y="34"/>
                      <a:pt x="242" y="34"/>
                    </a:cubicBezTo>
                    <a:cubicBezTo>
                      <a:pt x="242" y="26"/>
                      <a:pt x="242" y="26"/>
                      <a:pt x="242" y="17"/>
                    </a:cubicBezTo>
                    <a:cubicBezTo>
                      <a:pt x="242" y="9"/>
                      <a:pt x="234" y="9"/>
                      <a:pt x="234" y="0"/>
                    </a:cubicBezTo>
                    <a:lnTo>
                      <a:pt x="226" y="0"/>
                    </a:lnTo>
                    <a:cubicBezTo>
                      <a:pt x="8" y="59"/>
                      <a:pt x="8" y="59"/>
                      <a:pt x="8" y="59"/>
                    </a:cubicBezTo>
                    <a:cubicBezTo>
                      <a:pt x="8" y="67"/>
                      <a:pt x="0" y="67"/>
                      <a:pt x="8" y="67"/>
                    </a:cubicBezTo>
                    <a:cubicBezTo>
                      <a:pt x="8" y="76"/>
                      <a:pt x="8" y="76"/>
                      <a:pt x="8" y="76"/>
                    </a:cubicBezTo>
                    <a:lnTo>
                      <a:pt x="8" y="84"/>
                    </a:lnTo>
                    <a:cubicBezTo>
                      <a:pt x="8" y="92"/>
                      <a:pt x="8" y="92"/>
                      <a:pt x="8" y="92"/>
                    </a:cubicBezTo>
                    <a:lnTo>
                      <a:pt x="8" y="101"/>
                    </a:lnTo>
                    <a:cubicBezTo>
                      <a:pt x="8" y="109"/>
                      <a:pt x="8" y="118"/>
                      <a:pt x="8" y="118"/>
                    </a:cubicBezTo>
                    <a:cubicBezTo>
                      <a:pt x="8" y="126"/>
                      <a:pt x="8" y="126"/>
                      <a:pt x="8" y="134"/>
                    </a:cubicBezTo>
                    <a:cubicBezTo>
                      <a:pt x="17" y="134"/>
                      <a:pt x="17" y="134"/>
                      <a:pt x="17" y="143"/>
                    </a:cubicBezTo>
                    <a:cubicBezTo>
                      <a:pt x="17" y="151"/>
                      <a:pt x="17" y="159"/>
                      <a:pt x="17" y="159"/>
                    </a:cubicBezTo>
                    <a:cubicBezTo>
                      <a:pt x="17" y="168"/>
                      <a:pt x="17" y="168"/>
                      <a:pt x="17" y="168"/>
                    </a:cubicBezTo>
                    <a:lnTo>
                      <a:pt x="17" y="176"/>
                    </a:lnTo>
                    <a:cubicBezTo>
                      <a:pt x="17" y="185"/>
                      <a:pt x="17" y="185"/>
                      <a:pt x="17" y="185"/>
                    </a:cubicBezTo>
                    <a:cubicBezTo>
                      <a:pt x="17" y="193"/>
                      <a:pt x="8" y="193"/>
                      <a:pt x="8" y="201"/>
                    </a:cubicBezTo>
                    <a:lnTo>
                      <a:pt x="8" y="209"/>
                    </a:lnTo>
                    <a:lnTo>
                      <a:pt x="8" y="218"/>
                    </a:lnTo>
                    <a:cubicBezTo>
                      <a:pt x="8" y="226"/>
                      <a:pt x="8" y="226"/>
                      <a:pt x="8" y="226"/>
                    </a:cubicBezTo>
                    <a:cubicBezTo>
                      <a:pt x="8" y="235"/>
                      <a:pt x="8" y="235"/>
                      <a:pt x="8" y="243"/>
                    </a:cubicBezTo>
                    <a:lnTo>
                      <a:pt x="8" y="251"/>
                    </a:lnTo>
                    <a:cubicBezTo>
                      <a:pt x="8" y="251"/>
                      <a:pt x="8" y="260"/>
                      <a:pt x="0" y="260"/>
                    </a:cubicBezTo>
                    <a:lnTo>
                      <a:pt x="0" y="268"/>
                    </a:lnTo>
                    <a:lnTo>
                      <a:pt x="0" y="276"/>
                    </a:lnTo>
                    <a:lnTo>
                      <a:pt x="0" y="285"/>
                    </a:lnTo>
                    <a:cubicBezTo>
                      <a:pt x="268" y="285"/>
                      <a:pt x="268" y="285"/>
                      <a:pt x="268" y="285"/>
                    </a:cubicBezTo>
                    <a:cubicBezTo>
                      <a:pt x="268" y="285"/>
                      <a:pt x="276" y="285"/>
                      <a:pt x="276" y="276"/>
                    </a:cubicBezTo>
                    <a:cubicBezTo>
                      <a:pt x="276" y="268"/>
                      <a:pt x="276" y="268"/>
                      <a:pt x="276" y="260"/>
                    </a:cubicBezTo>
                    <a:cubicBezTo>
                      <a:pt x="276" y="260"/>
                      <a:pt x="276" y="251"/>
                      <a:pt x="276" y="243"/>
                    </a:cubicBezTo>
                    <a:cubicBezTo>
                      <a:pt x="276" y="243"/>
                      <a:pt x="276" y="235"/>
                      <a:pt x="276" y="226"/>
                    </a:cubicBezTo>
                    <a:lnTo>
                      <a:pt x="276" y="218"/>
                    </a:lnTo>
                    <a:close/>
                    <a:moveTo>
                      <a:pt x="276" y="218"/>
                    </a:moveTo>
                    <a:lnTo>
                      <a:pt x="276" y="218"/>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dirty="0">
                  <a:ea typeface="SimSun" charset="0"/>
                </a:endParaRPr>
              </a:p>
            </p:txBody>
          </p:sp>
          <p:sp>
            <p:nvSpPr>
              <p:cNvPr id="72" name="Freeform 497"/>
              <p:cNvSpPr>
                <a:spLocks noChangeArrowheads="1"/>
              </p:cNvSpPr>
              <p:nvPr/>
            </p:nvSpPr>
            <p:spPr bwMode="auto">
              <a:xfrm>
                <a:off x="4083050" y="5297487"/>
                <a:ext cx="123825" cy="133350"/>
              </a:xfrm>
              <a:custGeom>
                <a:avLst/>
                <a:gdLst>
                  <a:gd name="T0" fmla="*/ 343 w 344"/>
                  <a:gd name="T1" fmla="*/ 276 h 369"/>
                  <a:gd name="T2" fmla="*/ 335 w 344"/>
                  <a:gd name="T3" fmla="*/ 259 h 369"/>
                  <a:gd name="T4" fmla="*/ 326 w 344"/>
                  <a:gd name="T5" fmla="*/ 242 h 369"/>
                  <a:gd name="T6" fmla="*/ 318 w 344"/>
                  <a:gd name="T7" fmla="*/ 234 h 369"/>
                  <a:gd name="T8" fmla="*/ 310 w 344"/>
                  <a:gd name="T9" fmla="*/ 209 h 369"/>
                  <a:gd name="T10" fmla="*/ 301 w 344"/>
                  <a:gd name="T11" fmla="*/ 192 h 369"/>
                  <a:gd name="T12" fmla="*/ 276 w 344"/>
                  <a:gd name="T13" fmla="*/ 150 h 369"/>
                  <a:gd name="T14" fmla="*/ 268 w 344"/>
                  <a:gd name="T15" fmla="*/ 142 h 369"/>
                  <a:gd name="T16" fmla="*/ 251 w 344"/>
                  <a:gd name="T17" fmla="*/ 125 h 369"/>
                  <a:gd name="T18" fmla="*/ 234 w 344"/>
                  <a:gd name="T19" fmla="*/ 108 h 369"/>
                  <a:gd name="T20" fmla="*/ 226 w 344"/>
                  <a:gd name="T21" fmla="*/ 92 h 369"/>
                  <a:gd name="T22" fmla="*/ 209 w 344"/>
                  <a:gd name="T23" fmla="*/ 75 h 369"/>
                  <a:gd name="T24" fmla="*/ 184 w 344"/>
                  <a:gd name="T25" fmla="*/ 58 h 369"/>
                  <a:gd name="T26" fmla="*/ 167 w 344"/>
                  <a:gd name="T27" fmla="*/ 33 h 369"/>
                  <a:gd name="T28" fmla="*/ 151 w 344"/>
                  <a:gd name="T29" fmla="*/ 25 h 369"/>
                  <a:gd name="T30" fmla="*/ 134 w 344"/>
                  <a:gd name="T31" fmla="*/ 8 h 369"/>
                  <a:gd name="T32" fmla="*/ 117 w 344"/>
                  <a:gd name="T33" fmla="*/ 8 h 369"/>
                  <a:gd name="T34" fmla="*/ 0 w 344"/>
                  <a:gd name="T35" fmla="*/ 159 h 369"/>
                  <a:gd name="T36" fmla="*/ 9 w 344"/>
                  <a:gd name="T37" fmla="*/ 167 h 369"/>
                  <a:gd name="T38" fmla="*/ 17 w 344"/>
                  <a:gd name="T39" fmla="*/ 175 h 369"/>
                  <a:gd name="T40" fmla="*/ 34 w 344"/>
                  <a:gd name="T41" fmla="*/ 192 h 369"/>
                  <a:gd name="T42" fmla="*/ 42 w 344"/>
                  <a:gd name="T43" fmla="*/ 209 h 369"/>
                  <a:gd name="T44" fmla="*/ 59 w 344"/>
                  <a:gd name="T45" fmla="*/ 226 h 369"/>
                  <a:gd name="T46" fmla="*/ 67 w 344"/>
                  <a:gd name="T47" fmla="*/ 242 h 369"/>
                  <a:gd name="T48" fmla="*/ 84 w 344"/>
                  <a:gd name="T49" fmla="*/ 259 h 369"/>
                  <a:gd name="T50" fmla="*/ 92 w 344"/>
                  <a:gd name="T51" fmla="*/ 276 h 369"/>
                  <a:gd name="T52" fmla="*/ 101 w 344"/>
                  <a:gd name="T53" fmla="*/ 301 h 369"/>
                  <a:gd name="T54" fmla="*/ 109 w 344"/>
                  <a:gd name="T55" fmla="*/ 317 h 369"/>
                  <a:gd name="T56" fmla="*/ 117 w 344"/>
                  <a:gd name="T57" fmla="*/ 334 h 369"/>
                  <a:gd name="T58" fmla="*/ 117 w 344"/>
                  <a:gd name="T59" fmla="*/ 351 h 369"/>
                  <a:gd name="T60" fmla="*/ 126 w 344"/>
                  <a:gd name="T61" fmla="*/ 359 h 369"/>
                  <a:gd name="T62" fmla="*/ 335 w 344"/>
                  <a:gd name="T63" fmla="*/ 284 h 369"/>
                  <a:gd name="T64" fmla="*/ 335 w 344"/>
                  <a:gd name="T65" fmla="*/ 284 h 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44" h="369">
                    <a:moveTo>
                      <a:pt x="335" y="284"/>
                    </a:moveTo>
                    <a:cubicBezTo>
                      <a:pt x="343" y="284"/>
                      <a:pt x="343" y="276"/>
                      <a:pt x="343" y="276"/>
                    </a:cubicBezTo>
                    <a:cubicBezTo>
                      <a:pt x="343" y="267"/>
                      <a:pt x="343" y="267"/>
                      <a:pt x="343" y="267"/>
                    </a:cubicBezTo>
                    <a:cubicBezTo>
                      <a:pt x="335" y="267"/>
                      <a:pt x="335" y="267"/>
                      <a:pt x="335" y="259"/>
                    </a:cubicBezTo>
                    <a:lnTo>
                      <a:pt x="335" y="250"/>
                    </a:lnTo>
                    <a:cubicBezTo>
                      <a:pt x="326" y="250"/>
                      <a:pt x="326" y="242"/>
                      <a:pt x="326" y="242"/>
                    </a:cubicBezTo>
                    <a:lnTo>
                      <a:pt x="326" y="234"/>
                    </a:lnTo>
                    <a:lnTo>
                      <a:pt x="318" y="234"/>
                    </a:lnTo>
                    <a:cubicBezTo>
                      <a:pt x="318" y="226"/>
                      <a:pt x="318" y="226"/>
                      <a:pt x="318" y="217"/>
                    </a:cubicBezTo>
                    <a:cubicBezTo>
                      <a:pt x="310" y="217"/>
                      <a:pt x="310" y="209"/>
                      <a:pt x="310" y="209"/>
                    </a:cubicBezTo>
                    <a:cubicBezTo>
                      <a:pt x="310" y="200"/>
                      <a:pt x="301" y="200"/>
                      <a:pt x="301" y="200"/>
                    </a:cubicBezTo>
                    <a:lnTo>
                      <a:pt x="301" y="192"/>
                    </a:lnTo>
                    <a:cubicBezTo>
                      <a:pt x="293" y="192"/>
                      <a:pt x="293" y="184"/>
                      <a:pt x="293" y="184"/>
                    </a:cubicBezTo>
                    <a:cubicBezTo>
                      <a:pt x="284" y="175"/>
                      <a:pt x="276" y="159"/>
                      <a:pt x="276" y="150"/>
                    </a:cubicBezTo>
                    <a:cubicBezTo>
                      <a:pt x="268" y="150"/>
                      <a:pt x="268" y="150"/>
                      <a:pt x="268" y="150"/>
                    </a:cubicBezTo>
                    <a:cubicBezTo>
                      <a:pt x="268" y="142"/>
                      <a:pt x="268" y="142"/>
                      <a:pt x="268" y="142"/>
                    </a:cubicBezTo>
                    <a:cubicBezTo>
                      <a:pt x="260" y="142"/>
                      <a:pt x="260" y="142"/>
                      <a:pt x="260" y="142"/>
                    </a:cubicBezTo>
                    <a:cubicBezTo>
                      <a:pt x="260" y="133"/>
                      <a:pt x="260" y="133"/>
                      <a:pt x="251" y="125"/>
                    </a:cubicBezTo>
                    <a:lnTo>
                      <a:pt x="243" y="117"/>
                    </a:lnTo>
                    <a:cubicBezTo>
                      <a:pt x="243" y="108"/>
                      <a:pt x="234" y="108"/>
                      <a:pt x="234" y="108"/>
                    </a:cubicBezTo>
                    <a:lnTo>
                      <a:pt x="234" y="100"/>
                    </a:lnTo>
                    <a:cubicBezTo>
                      <a:pt x="226" y="100"/>
                      <a:pt x="226" y="100"/>
                      <a:pt x="226" y="92"/>
                    </a:cubicBezTo>
                    <a:lnTo>
                      <a:pt x="218" y="92"/>
                    </a:lnTo>
                    <a:cubicBezTo>
                      <a:pt x="218" y="83"/>
                      <a:pt x="209" y="83"/>
                      <a:pt x="209" y="75"/>
                    </a:cubicBezTo>
                    <a:cubicBezTo>
                      <a:pt x="201" y="75"/>
                      <a:pt x="201" y="67"/>
                      <a:pt x="201" y="67"/>
                    </a:cubicBezTo>
                    <a:cubicBezTo>
                      <a:pt x="193" y="58"/>
                      <a:pt x="193" y="58"/>
                      <a:pt x="184" y="58"/>
                    </a:cubicBezTo>
                    <a:cubicBezTo>
                      <a:pt x="184" y="50"/>
                      <a:pt x="176" y="50"/>
                      <a:pt x="176" y="41"/>
                    </a:cubicBezTo>
                    <a:cubicBezTo>
                      <a:pt x="176" y="41"/>
                      <a:pt x="167" y="41"/>
                      <a:pt x="167" y="33"/>
                    </a:cubicBezTo>
                    <a:cubicBezTo>
                      <a:pt x="167" y="33"/>
                      <a:pt x="159" y="33"/>
                      <a:pt x="159" y="25"/>
                    </a:cubicBezTo>
                    <a:cubicBezTo>
                      <a:pt x="151" y="25"/>
                      <a:pt x="151" y="25"/>
                      <a:pt x="151" y="25"/>
                    </a:cubicBezTo>
                    <a:cubicBezTo>
                      <a:pt x="151" y="16"/>
                      <a:pt x="142" y="16"/>
                      <a:pt x="142" y="16"/>
                    </a:cubicBezTo>
                    <a:lnTo>
                      <a:pt x="134" y="8"/>
                    </a:lnTo>
                    <a:lnTo>
                      <a:pt x="126" y="8"/>
                    </a:lnTo>
                    <a:cubicBezTo>
                      <a:pt x="126" y="0"/>
                      <a:pt x="117" y="0"/>
                      <a:pt x="117" y="8"/>
                    </a:cubicBezTo>
                    <a:cubicBezTo>
                      <a:pt x="0" y="150"/>
                      <a:pt x="0" y="150"/>
                      <a:pt x="0" y="150"/>
                    </a:cubicBezTo>
                    <a:lnTo>
                      <a:pt x="0" y="159"/>
                    </a:lnTo>
                    <a:lnTo>
                      <a:pt x="9" y="159"/>
                    </a:lnTo>
                    <a:lnTo>
                      <a:pt x="9" y="167"/>
                    </a:lnTo>
                    <a:lnTo>
                      <a:pt x="17" y="167"/>
                    </a:lnTo>
                    <a:cubicBezTo>
                      <a:pt x="17" y="175"/>
                      <a:pt x="17" y="175"/>
                      <a:pt x="17" y="175"/>
                    </a:cubicBezTo>
                    <a:cubicBezTo>
                      <a:pt x="25" y="175"/>
                      <a:pt x="25" y="184"/>
                      <a:pt x="25" y="184"/>
                    </a:cubicBezTo>
                    <a:lnTo>
                      <a:pt x="34" y="192"/>
                    </a:lnTo>
                    <a:lnTo>
                      <a:pt x="34" y="200"/>
                    </a:lnTo>
                    <a:cubicBezTo>
                      <a:pt x="42" y="200"/>
                      <a:pt x="42" y="200"/>
                      <a:pt x="42" y="209"/>
                    </a:cubicBezTo>
                    <a:cubicBezTo>
                      <a:pt x="42" y="209"/>
                      <a:pt x="51" y="209"/>
                      <a:pt x="51" y="217"/>
                    </a:cubicBezTo>
                    <a:cubicBezTo>
                      <a:pt x="51" y="217"/>
                      <a:pt x="59" y="217"/>
                      <a:pt x="59" y="226"/>
                    </a:cubicBezTo>
                    <a:cubicBezTo>
                      <a:pt x="59" y="226"/>
                      <a:pt x="59" y="234"/>
                      <a:pt x="67" y="234"/>
                    </a:cubicBezTo>
                    <a:cubicBezTo>
                      <a:pt x="67" y="242"/>
                      <a:pt x="67" y="242"/>
                      <a:pt x="67" y="242"/>
                    </a:cubicBezTo>
                    <a:cubicBezTo>
                      <a:pt x="75" y="242"/>
                      <a:pt x="75" y="250"/>
                      <a:pt x="75" y="250"/>
                    </a:cubicBezTo>
                    <a:cubicBezTo>
                      <a:pt x="75" y="259"/>
                      <a:pt x="84" y="259"/>
                      <a:pt x="84" y="259"/>
                    </a:cubicBezTo>
                    <a:cubicBezTo>
                      <a:pt x="84" y="267"/>
                      <a:pt x="84" y="267"/>
                      <a:pt x="84" y="267"/>
                    </a:cubicBezTo>
                    <a:lnTo>
                      <a:pt x="92" y="276"/>
                    </a:lnTo>
                    <a:cubicBezTo>
                      <a:pt x="92" y="276"/>
                      <a:pt x="92" y="284"/>
                      <a:pt x="101" y="292"/>
                    </a:cubicBezTo>
                    <a:lnTo>
                      <a:pt x="101" y="301"/>
                    </a:lnTo>
                    <a:lnTo>
                      <a:pt x="109" y="309"/>
                    </a:lnTo>
                    <a:cubicBezTo>
                      <a:pt x="109" y="317"/>
                      <a:pt x="109" y="317"/>
                      <a:pt x="109" y="317"/>
                    </a:cubicBezTo>
                    <a:cubicBezTo>
                      <a:pt x="109" y="326"/>
                      <a:pt x="117" y="326"/>
                      <a:pt x="117" y="326"/>
                    </a:cubicBezTo>
                    <a:lnTo>
                      <a:pt x="117" y="334"/>
                    </a:lnTo>
                    <a:lnTo>
                      <a:pt x="117" y="342"/>
                    </a:lnTo>
                    <a:lnTo>
                      <a:pt x="117" y="351"/>
                    </a:lnTo>
                    <a:cubicBezTo>
                      <a:pt x="126" y="351"/>
                      <a:pt x="126" y="351"/>
                      <a:pt x="126" y="351"/>
                    </a:cubicBezTo>
                    <a:cubicBezTo>
                      <a:pt x="126" y="359"/>
                      <a:pt x="126" y="359"/>
                      <a:pt x="126" y="359"/>
                    </a:cubicBezTo>
                    <a:lnTo>
                      <a:pt x="134" y="368"/>
                    </a:lnTo>
                    <a:lnTo>
                      <a:pt x="335" y="284"/>
                    </a:lnTo>
                    <a:close/>
                    <a:moveTo>
                      <a:pt x="335" y="284"/>
                    </a:moveTo>
                    <a:lnTo>
                      <a:pt x="335" y="284"/>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dirty="0">
                  <a:ea typeface="SimSun" charset="0"/>
                </a:endParaRPr>
              </a:p>
            </p:txBody>
          </p:sp>
          <p:sp>
            <p:nvSpPr>
              <p:cNvPr id="73" name="Freeform 498"/>
              <p:cNvSpPr>
                <a:spLocks noChangeArrowheads="1"/>
              </p:cNvSpPr>
              <p:nvPr/>
            </p:nvSpPr>
            <p:spPr bwMode="auto">
              <a:xfrm>
                <a:off x="3986213" y="5253037"/>
                <a:ext cx="39687" cy="57150"/>
              </a:xfrm>
              <a:custGeom>
                <a:avLst/>
                <a:gdLst>
                  <a:gd name="T0" fmla="*/ 8 w 109"/>
                  <a:gd name="T1" fmla="*/ 151 h 160"/>
                  <a:gd name="T2" fmla="*/ 17 w 109"/>
                  <a:gd name="T3" fmla="*/ 151 h 160"/>
                  <a:gd name="T4" fmla="*/ 17 w 109"/>
                  <a:gd name="T5" fmla="*/ 159 h 160"/>
                  <a:gd name="T6" fmla="*/ 25 w 109"/>
                  <a:gd name="T7" fmla="*/ 159 h 160"/>
                  <a:gd name="T8" fmla="*/ 33 w 109"/>
                  <a:gd name="T9" fmla="*/ 159 h 160"/>
                  <a:gd name="T10" fmla="*/ 108 w 109"/>
                  <a:gd name="T11" fmla="*/ 9 h 160"/>
                  <a:gd name="T12" fmla="*/ 100 w 109"/>
                  <a:gd name="T13" fmla="*/ 9 h 160"/>
                  <a:gd name="T14" fmla="*/ 92 w 109"/>
                  <a:gd name="T15" fmla="*/ 0 h 160"/>
                  <a:gd name="T16" fmla="*/ 83 w 109"/>
                  <a:gd name="T17" fmla="*/ 0 h 160"/>
                  <a:gd name="T18" fmla="*/ 67 w 109"/>
                  <a:gd name="T19" fmla="*/ 0 h 160"/>
                  <a:gd name="T20" fmla="*/ 58 w 109"/>
                  <a:gd name="T21" fmla="*/ 0 h 160"/>
                  <a:gd name="T22" fmla="*/ 41 w 109"/>
                  <a:gd name="T23" fmla="*/ 0 h 160"/>
                  <a:gd name="T24" fmla="*/ 33 w 109"/>
                  <a:gd name="T25" fmla="*/ 0 h 160"/>
                  <a:gd name="T26" fmla="*/ 25 w 109"/>
                  <a:gd name="T27" fmla="*/ 0 h 160"/>
                  <a:gd name="T28" fmla="*/ 17 w 109"/>
                  <a:gd name="T29" fmla="*/ 0 h 160"/>
                  <a:gd name="T30" fmla="*/ 8 w 109"/>
                  <a:gd name="T31" fmla="*/ 0 h 160"/>
                  <a:gd name="T32" fmla="*/ 0 w 109"/>
                  <a:gd name="T33" fmla="*/ 9 h 160"/>
                  <a:gd name="T34" fmla="*/ 0 w 109"/>
                  <a:gd name="T35" fmla="*/ 142 h 160"/>
                  <a:gd name="T36" fmla="*/ 0 w 109"/>
                  <a:gd name="T37" fmla="*/ 151 h 160"/>
                  <a:gd name="T38" fmla="*/ 8 w 109"/>
                  <a:gd name="T39" fmla="*/ 151 h 160"/>
                  <a:gd name="T40" fmla="*/ 8 w 109"/>
                  <a:gd name="T41" fmla="*/ 151 h 160"/>
                  <a:gd name="T42" fmla="*/ 8 w 109"/>
                  <a:gd name="T43" fmla="*/ 151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9" h="160">
                    <a:moveTo>
                      <a:pt x="8" y="151"/>
                    </a:moveTo>
                    <a:lnTo>
                      <a:pt x="17" y="151"/>
                    </a:lnTo>
                    <a:lnTo>
                      <a:pt x="17" y="159"/>
                    </a:lnTo>
                    <a:cubicBezTo>
                      <a:pt x="25" y="159"/>
                      <a:pt x="25" y="159"/>
                      <a:pt x="25" y="159"/>
                    </a:cubicBezTo>
                    <a:cubicBezTo>
                      <a:pt x="33" y="159"/>
                      <a:pt x="33" y="159"/>
                      <a:pt x="33" y="159"/>
                    </a:cubicBezTo>
                    <a:cubicBezTo>
                      <a:pt x="108" y="9"/>
                      <a:pt x="108" y="9"/>
                      <a:pt x="108" y="9"/>
                    </a:cubicBezTo>
                    <a:lnTo>
                      <a:pt x="100" y="9"/>
                    </a:lnTo>
                    <a:cubicBezTo>
                      <a:pt x="92" y="9"/>
                      <a:pt x="92" y="0"/>
                      <a:pt x="92" y="0"/>
                    </a:cubicBezTo>
                    <a:lnTo>
                      <a:pt x="83" y="0"/>
                    </a:lnTo>
                    <a:cubicBezTo>
                      <a:pt x="75" y="0"/>
                      <a:pt x="75" y="0"/>
                      <a:pt x="67" y="0"/>
                    </a:cubicBezTo>
                    <a:lnTo>
                      <a:pt x="58" y="0"/>
                    </a:lnTo>
                    <a:cubicBezTo>
                      <a:pt x="50" y="0"/>
                      <a:pt x="50" y="0"/>
                      <a:pt x="41" y="0"/>
                    </a:cubicBezTo>
                    <a:lnTo>
                      <a:pt x="33" y="0"/>
                    </a:lnTo>
                    <a:lnTo>
                      <a:pt x="25" y="0"/>
                    </a:lnTo>
                    <a:lnTo>
                      <a:pt x="17" y="0"/>
                    </a:lnTo>
                    <a:lnTo>
                      <a:pt x="8" y="0"/>
                    </a:lnTo>
                    <a:cubicBezTo>
                      <a:pt x="8" y="0"/>
                      <a:pt x="0" y="0"/>
                      <a:pt x="0" y="9"/>
                    </a:cubicBezTo>
                    <a:cubicBezTo>
                      <a:pt x="0" y="142"/>
                      <a:pt x="0" y="142"/>
                      <a:pt x="0" y="142"/>
                    </a:cubicBezTo>
                    <a:cubicBezTo>
                      <a:pt x="0" y="151"/>
                      <a:pt x="0" y="151"/>
                      <a:pt x="0" y="151"/>
                    </a:cubicBezTo>
                    <a:lnTo>
                      <a:pt x="8" y="151"/>
                    </a:lnTo>
                    <a:close/>
                    <a:moveTo>
                      <a:pt x="8" y="151"/>
                    </a:moveTo>
                    <a:lnTo>
                      <a:pt x="8" y="151"/>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dirty="0">
                  <a:ea typeface="SimSun" charset="0"/>
                </a:endParaRPr>
              </a:p>
            </p:txBody>
          </p:sp>
          <p:sp>
            <p:nvSpPr>
              <p:cNvPr id="74" name="Freeform 499"/>
              <p:cNvSpPr>
                <a:spLocks noChangeArrowheads="1"/>
              </p:cNvSpPr>
              <p:nvPr/>
            </p:nvSpPr>
            <p:spPr bwMode="auto">
              <a:xfrm>
                <a:off x="4056063" y="5267324"/>
                <a:ext cx="50800" cy="76200"/>
              </a:xfrm>
              <a:custGeom>
                <a:avLst/>
                <a:gdLst>
                  <a:gd name="T0" fmla="*/ 17 w 143"/>
                  <a:gd name="T1" fmla="*/ 192 h 210"/>
                  <a:gd name="T2" fmla="*/ 25 w 143"/>
                  <a:gd name="T3" fmla="*/ 201 h 210"/>
                  <a:gd name="T4" fmla="*/ 34 w 143"/>
                  <a:gd name="T5" fmla="*/ 201 h 210"/>
                  <a:gd name="T6" fmla="*/ 42 w 143"/>
                  <a:gd name="T7" fmla="*/ 201 h 210"/>
                  <a:gd name="T8" fmla="*/ 142 w 143"/>
                  <a:gd name="T9" fmla="*/ 59 h 210"/>
                  <a:gd name="T10" fmla="*/ 142 w 143"/>
                  <a:gd name="T11" fmla="*/ 42 h 210"/>
                  <a:gd name="T12" fmla="*/ 134 w 143"/>
                  <a:gd name="T13" fmla="*/ 42 h 210"/>
                  <a:gd name="T14" fmla="*/ 126 w 143"/>
                  <a:gd name="T15" fmla="*/ 42 h 210"/>
                  <a:gd name="T16" fmla="*/ 117 w 143"/>
                  <a:gd name="T17" fmla="*/ 33 h 210"/>
                  <a:gd name="T18" fmla="*/ 109 w 143"/>
                  <a:gd name="T19" fmla="*/ 25 h 210"/>
                  <a:gd name="T20" fmla="*/ 100 w 143"/>
                  <a:gd name="T21" fmla="*/ 25 h 210"/>
                  <a:gd name="T22" fmla="*/ 84 w 143"/>
                  <a:gd name="T23" fmla="*/ 17 h 210"/>
                  <a:gd name="T24" fmla="*/ 75 w 143"/>
                  <a:gd name="T25" fmla="*/ 9 h 210"/>
                  <a:gd name="T26" fmla="*/ 59 w 143"/>
                  <a:gd name="T27" fmla="*/ 9 h 210"/>
                  <a:gd name="T28" fmla="*/ 42 w 143"/>
                  <a:gd name="T29" fmla="*/ 0 h 210"/>
                  <a:gd name="T30" fmla="*/ 0 w 143"/>
                  <a:gd name="T31" fmla="*/ 184 h 210"/>
                  <a:gd name="T32" fmla="*/ 8 w 143"/>
                  <a:gd name="T33" fmla="*/ 184 h 210"/>
                  <a:gd name="T34" fmla="*/ 17 w 143"/>
                  <a:gd name="T35" fmla="*/ 192 h 210"/>
                  <a:gd name="T36" fmla="*/ 17 w 143"/>
                  <a:gd name="T37" fmla="*/ 192 h 210"/>
                  <a:gd name="T38" fmla="*/ 17 w 143"/>
                  <a:gd name="T39" fmla="*/ 192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3" h="210">
                    <a:moveTo>
                      <a:pt x="17" y="192"/>
                    </a:moveTo>
                    <a:cubicBezTo>
                      <a:pt x="25" y="192"/>
                      <a:pt x="25" y="192"/>
                      <a:pt x="25" y="201"/>
                    </a:cubicBezTo>
                    <a:lnTo>
                      <a:pt x="34" y="201"/>
                    </a:lnTo>
                    <a:cubicBezTo>
                      <a:pt x="42" y="209"/>
                      <a:pt x="42" y="209"/>
                      <a:pt x="42" y="201"/>
                    </a:cubicBezTo>
                    <a:cubicBezTo>
                      <a:pt x="142" y="59"/>
                      <a:pt x="142" y="59"/>
                      <a:pt x="142" y="59"/>
                    </a:cubicBezTo>
                    <a:cubicBezTo>
                      <a:pt x="142" y="50"/>
                      <a:pt x="142" y="50"/>
                      <a:pt x="142" y="42"/>
                    </a:cubicBezTo>
                    <a:cubicBezTo>
                      <a:pt x="134" y="42"/>
                      <a:pt x="134" y="42"/>
                      <a:pt x="134" y="42"/>
                    </a:cubicBezTo>
                    <a:lnTo>
                      <a:pt x="126" y="42"/>
                    </a:lnTo>
                    <a:cubicBezTo>
                      <a:pt x="126" y="42"/>
                      <a:pt x="126" y="33"/>
                      <a:pt x="117" y="33"/>
                    </a:cubicBezTo>
                    <a:cubicBezTo>
                      <a:pt x="117" y="33"/>
                      <a:pt x="109" y="33"/>
                      <a:pt x="109" y="25"/>
                    </a:cubicBezTo>
                    <a:lnTo>
                      <a:pt x="100" y="25"/>
                    </a:lnTo>
                    <a:cubicBezTo>
                      <a:pt x="92" y="25"/>
                      <a:pt x="92" y="17"/>
                      <a:pt x="84" y="17"/>
                    </a:cubicBezTo>
                    <a:cubicBezTo>
                      <a:pt x="84" y="17"/>
                      <a:pt x="75" y="17"/>
                      <a:pt x="75" y="9"/>
                    </a:cubicBezTo>
                    <a:cubicBezTo>
                      <a:pt x="67" y="9"/>
                      <a:pt x="67" y="9"/>
                      <a:pt x="59" y="9"/>
                    </a:cubicBezTo>
                    <a:cubicBezTo>
                      <a:pt x="59" y="9"/>
                      <a:pt x="50" y="0"/>
                      <a:pt x="42" y="0"/>
                    </a:cubicBezTo>
                    <a:cubicBezTo>
                      <a:pt x="0" y="184"/>
                      <a:pt x="0" y="184"/>
                      <a:pt x="0" y="184"/>
                    </a:cubicBezTo>
                    <a:lnTo>
                      <a:pt x="8" y="184"/>
                    </a:lnTo>
                    <a:lnTo>
                      <a:pt x="17" y="192"/>
                    </a:lnTo>
                    <a:close/>
                    <a:moveTo>
                      <a:pt x="17" y="192"/>
                    </a:moveTo>
                    <a:lnTo>
                      <a:pt x="17" y="192"/>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dirty="0">
                  <a:ea typeface="SimSun" charset="0"/>
                </a:endParaRPr>
              </a:p>
            </p:txBody>
          </p:sp>
          <p:sp>
            <p:nvSpPr>
              <p:cNvPr id="75" name="Freeform 500"/>
              <p:cNvSpPr>
                <a:spLocks noChangeArrowheads="1"/>
              </p:cNvSpPr>
              <p:nvPr/>
            </p:nvSpPr>
            <p:spPr bwMode="auto">
              <a:xfrm>
                <a:off x="3854450" y="5253037"/>
                <a:ext cx="114300" cy="79375"/>
              </a:xfrm>
              <a:custGeom>
                <a:avLst/>
                <a:gdLst>
                  <a:gd name="T0" fmla="*/ 251 w 319"/>
                  <a:gd name="T1" fmla="*/ 151 h 219"/>
                  <a:gd name="T2" fmla="*/ 267 w 319"/>
                  <a:gd name="T3" fmla="*/ 151 h 219"/>
                  <a:gd name="T4" fmla="*/ 284 w 319"/>
                  <a:gd name="T5" fmla="*/ 151 h 219"/>
                  <a:gd name="T6" fmla="*/ 301 w 319"/>
                  <a:gd name="T7" fmla="*/ 151 h 219"/>
                  <a:gd name="T8" fmla="*/ 318 w 319"/>
                  <a:gd name="T9" fmla="*/ 142 h 219"/>
                  <a:gd name="T10" fmla="*/ 301 w 319"/>
                  <a:gd name="T11" fmla="*/ 0 h 219"/>
                  <a:gd name="T12" fmla="*/ 276 w 319"/>
                  <a:gd name="T13" fmla="*/ 9 h 219"/>
                  <a:gd name="T14" fmla="*/ 259 w 319"/>
                  <a:gd name="T15" fmla="*/ 9 h 219"/>
                  <a:gd name="T16" fmla="*/ 234 w 319"/>
                  <a:gd name="T17" fmla="*/ 17 h 219"/>
                  <a:gd name="T18" fmla="*/ 217 w 319"/>
                  <a:gd name="T19" fmla="*/ 17 h 219"/>
                  <a:gd name="T20" fmla="*/ 192 w 319"/>
                  <a:gd name="T21" fmla="*/ 25 h 219"/>
                  <a:gd name="T22" fmla="*/ 175 w 319"/>
                  <a:gd name="T23" fmla="*/ 34 h 219"/>
                  <a:gd name="T24" fmla="*/ 159 w 319"/>
                  <a:gd name="T25" fmla="*/ 34 h 219"/>
                  <a:gd name="T26" fmla="*/ 125 w 319"/>
                  <a:gd name="T27" fmla="*/ 51 h 219"/>
                  <a:gd name="T28" fmla="*/ 108 w 319"/>
                  <a:gd name="T29" fmla="*/ 59 h 219"/>
                  <a:gd name="T30" fmla="*/ 84 w 319"/>
                  <a:gd name="T31" fmla="*/ 67 h 219"/>
                  <a:gd name="T32" fmla="*/ 58 w 319"/>
                  <a:gd name="T33" fmla="*/ 84 h 219"/>
                  <a:gd name="T34" fmla="*/ 42 w 319"/>
                  <a:gd name="T35" fmla="*/ 92 h 219"/>
                  <a:gd name="T36" fmla="*/ 25 w 319"/>
                  <a:gd name="T37" fmla="*/ 109 h 219"/>
                  <a:gd name="T38" fmla="*/ 8 w 319"/>
                  <a:gd name="T39" fmla="*/ 117 h 219"/>
                  <a:gd name="T40" fmla="*/ 0 w 319"/>
                  <a:gd name="T41" fmla="*/ 134 h 219"/>
                  <a:gd name="T42" fmla="*/ 67 w 319"/>
                  <a:gd name="T43" fmla="*/ 218 h 219"/>
                  <a:gd name="T44" fmla="*/ 75 w 319"/>
                  <a:gd name="T45" fmla="*/ 209 h 219"/>
                  <a:gd name="T46" fmla="*/ 92 w 319"/>
                  <a:gd name="T47" fmla="*/ 201 h 219"/>
                  <a:gd name="T48" fmla="*/ 108 w 319"/>
                  <a:gd name="T49" fmla="*/ 193 h 219"/>
                  <a:gd name="T50" fmla="*/ 125 w 319"/>
                  <a:gd name="T51" fmla="*/ 184 h 219"/>
                  <a:gd name="T52" fmla="*/ 150 w 319"/>
                  <a:gd name="T53" fmla="*/ 176 h 219"/>
                  <a:gd name="T54" fmla="*/ 167 w 319"/>
                  <a:gd name="T55" fmla="*/ 167 h 219"/>
                  <a:gd name="T56" fmla="*/ 184 w 319"/>
                  <a:gd name="T57" fmla="*/ 167 h 219"/>
                  <a:gd name="T58" fmla="*/ 209 w 319"/>
                  <a:gd name="T59" fmla="*/ 159 h 219"/>
                  <a:gd name="T60" fmla="*/ 226 w 319"/>
                  <a:gd name="T61" fmla="*/ 159 h 219"/>
                  <a:gd name="T62" fmla="*/ 242 w 319"/>
                  <a:gd name="T63" fmla="*/ 151 h 219"/>
                  <a:gd name="T64" fmla="*/ 242 w 319"/>
                  <a:gd name="T65" fmla="*/ 151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19" h="219">
                    <a:moveTo>
                      <a:pt x="242" y="151"/>
                    </a:moveTo>
                    <a:cubicBezTo>
                      <a:pt x="251" y="151"/>
                      <a:pt x="251" y="151"/>
                      <a:pt x="251" y="151"/>
                    </a:cubicBezTo>
                    <a:lnTo>
                      <a:pt x="259" y="151"/>
                    </a:lnTo>
                    <a:lnTo>
                      <a:pt x="267" y="151"/>
                    </a:lnTo>
                    <a:lnTo>
                      <a:pt x="276" y="151"/>
                    </a:lnTo>
                    <a:lnTo>
                      <a:pt x="284" y="151"/>
                    </a:lnTo>
                    <a:lnTo>
                      <a:pt x="293" y="151"/>
                    </a:lnTo>
                    <a:lnTo>
                      <a:pt x="301" y="151"/>
                    </a:lnTo>
                    <a:lnTo>
                      <a:pt x="309" y="151"/>
                    </a:lnTo>
                    <a:cubicBezTo>
                      <a:pt x="318" y="151"/>
                      <a:pt x="318" y="142"/>
                      <a:pt x="318" y="142"/>
                    </a:cubicBezTo>
                    <a:cubicBezTo>
                      <a:pt x="309" y="9"/>
                      <a:pt x="309" y="9"/>
                      <a:pt x="309" y="9"/>
                    </a:cubicBezTo>
                    <a:cubicBezTo>
                      <a:pt x="309" y="9"/>
                      <a:pt x="309" y="0"/>
                      <a:pt x="301" y="0"/>
                    </a:cubicBezTo>
                    <a:lnTo>
                      <a:pt x="293" y="0"/>
                    </a:lnTo>
                    <a:cubicBezTo>
                      <a:pt x="284" y="9"/>
                      <a:pt x="284" y="9"/>
                      <a:pt x="276" y="9"/>
                    </a:cubicBezTo>
                    <a:lnTo>
                      <a:pt x="267" y="9"/>
                    </a:lnTo>
                    <a:lnTo>
                      <a:pt x="259" y="9"/>
                    </a:lnTo>
                    <a:cubicBezTo>
                      <a:pt x="251" y="9"/>
                      <a:pt x="251" y="9"/>
                      <a:pt x="242" y="9"/>
                    </a:cubicBezTo>
                    <a:lnTo>
                      <a:pt x="234" y="17"/>
                    </a:lnTo>
                    <a:cubicBezTo>
                      <a:pt x="226" y="17"/>
                      <a:pt x="226" y="17"/>
                      <a:pt x="226" y="17"/>
                    </a:cubicBezTo>
                    <a:lnTo>
                      <a:pt x="217" y="17"/>
                    </a:lnTo>
                    <a:cubicBezTo>
                      <a:pt x="209" y="17"/>
                      <a:pt x="209" y="17"/>
                      <a:pt x="200" y="25"/>
                    </a:cubicBezTo>
                    <a:lnTo>
                      <a:pt x="192" y="25"/>
                    </a:lnTo>
                    <a:cubicBezTo>
                      <a:pt x="184" y="25"/>
                      <a:pt x="184" y="25"/>
                      <a:pt x="184" y="25"/>
                    </a:cubicBezTo>
                    <a:cubicBezTo>
                      <a:pt x="175" y="34"/>
                      <a:pt x="175" y="34"/>
                      <a:pt x="175" y="34"/>
                    </a:cubicBezTo>
                    <a:cubicBezTo>
                      <a:pt x="167" y="34"/>
                      <a:pt x="167" y="34"/>
                      <a:pt x="167" y="34"/>
                    </a:cubicBezTo>
                    <a:lnTo>
                      <a:pt x="159" y="34"/>
                    </a:lnTo>
                    <a:cubicBezTo>
                      <a:pt x="150" y="42"/>
                      <a:pt x="150" y="42"/>
                      <a:pt x="142" y="42"/>
                    </a:cubicBezTo>
                    <a:cubicBezTo>
                      <a:pt x="142" y="42"/>
                      <a:pt x="134" y="51"/>
                      <a:pt x="125" y="51"/>
                    </a:cubicBezTo>
                    <a:cubicBezTo>
                      <a:pt x="117" y="51"/>
                      <a:pt x="117" y="51"/>
                      <a:pt x="117" y="59"/>
                    </a:cubicBezTo>
                    <a:cubicBezTo>
                      <a:pt x="108" y="59"/>
                      <a:pt x="108" y="59"/>
                      <a:pt x="108" y="59"/>
                    </a:cubicBezTo>
                    <a:lnTo>
                      <a:pt x="100" y="59"/>
                    </a:lnTo>
                    <a:cubicBezTo>
                      <a:pt x="92" y="67"/>
                      <a:pt x="92" y="67"/>
                      <a:pt x="84" y="67"/>
                    </a:cubicBezTo>
                    <a:lnTo>
                      <a:pt x="75" y="75"/>
                    </a:lnTo>
                    <a:cubicBezTo>
                      <a:pt x="67" y="75"/>
                      <a:pt x="67" y="75"/>
                      <a:pt x="58" y="84"/>
                    </a:cubicBezTo>
                    <a:lnTo>
                      <a:pt x="50" y="92"/>
                    </a:lnTo>
                    <a:lnTo>
                      <a:pt x="42" y="92"/>
                    </a:lnTo>
                    <a:cubicBezTo>
                      <a:pt x="33" y="101"/>
                      <a:pt x="33" y="101"/>
                      <a:pt x="33" y="101"/>
                    </a:cubicBezTo>
                    <a:cubicBezTo>
                      <a:pt x="25" y="101"/>
                      <a:pt x="25" y="109"/>
                      <a:pt x="25" y="109"/>
                    </a:cubicBezTo>
                    <a:cubicBezTo>
                      <a:pt x="17" y="109"/>
                      <a:pt x="17" y="109"/>
                      <a:pt x="17" y="109"/>
                    </a:cubicBezTo>
                    <a:cubicBezTo>
                      <a:pt x="17" y="117"/>
                      <a:pt x="8" y="117"/>
                      <a:pt x="8" y="117"/>
                    </a:cubicBezTo>
                    <a:cubicBezTo>
                      <a:pt x="8" y="117"/>
                      <a:pt x="0" y="117"/>
                      <a:pt x="0" y="126"/>
                    </a:cubicBezTo>
                    <a:lnTo>
                      <a:pt x="0" y="134"/>
                    </a:lnTo>
                    <a:cubicBezTo>
                      <a:pt x="58" y="209"/>
                      <a:pt x="58" y="209"/>
                      <a:pt x="58" y="209"/>
                    </a:cubicBezTo>
                    <a:cubicBezTo>
                      <a:pt x="58" y="218"/>
                      <a:pt x="58" y="218"/>
                      <a:pt x="67" y="218"/>
                    </a:cubicBezTo>
                    <a:cubicBezTo>
                      <a:pt x="67" y="209"/>
                      <a:pt x="67" y="209"/>
                      <a:pt x="67" y="209"/>
                    </a:cubicBezTo>
                    <a:cubicBezTo>
                      <a:pt x="75" y="209"/>
                      <a:pt x="75" y="209"/>
                      <a:pt x="75" y="209"/>
                    </a:cubicBezTo>
                    <a:lnTo>
                      <a:pt x="84" y="201"/>
                    </a:lnTo>
                    <a:lnTo>
                      <a:pt x="92" y="201"/>
                    </a:lnTo>
                    <a:lnTo>
                      <a:pt x="100" y="201"/>
                    </a:lnTo>
                    <a:cubicBezTo>
                      <a:pt x="100" y="193"/>
                      <a:pt x="100" y="193"/>
                      <a:pt x="108" y="193"/>
                    </a:cubicBezTo>
                    <a:cubicBezTo>
                      <a:pt x="108" y="193"/>
                      <a:pt x="117" y="193"/>
                      <a:pt x="117" y="184"/>
                    </a:cubicBezTo>
                    <a:lnTo>
                      <a:pt x="125" y="184"/>
                    </a:lnTo>
                    <a:cubicBezTo>
                      <a:pt x="134" y="184"/>
                      <a:pt x="134" y="184"/>
                      <a:pt x="134" y="176"/>
                    </a:cubicBezTo>
                    <a:cubicBezTo>
                      <a:pt x="142" y="176"/>
                      <a:pt x="142" y="176"/>
                      <a:pt x="150" y="176"/>
                    </a:cubicBezTo>
                    <a:lnTo>
                      <a:pt x="159" y="176"/>
                    </a:lnTo>
                    <a:cubicBezTo>
                      <a:pt x="159" y="167"/>
                      <a:pt x="167" y="167"/>
                      <a:pt x="167" y="167"/>
                    </a:cubicBezTo>
                    <a:lnTo>
                      <a:pt x="175" y="167"/>
                    </a:lnTo>
                    <a:lnTo>
                      <a:pt x="184" y="167"/>
                    </a:lnTo>
                    <a:cubicBezTo>
                      <a:pt x="192" y="167"/>
                      <a:pt x="192" y="159"/>
                      <a:pt x="200" y="159"/>
                    </a:cubicBezTo>
                    <a:cubicBezTo>
                      <a:pt x="209" y="159"/>
                      <a:pt x="209" y="159"/>
                      <a:pt x="209" y="159"/>
                    </a:cubicBezTo>
                    <a:lnTo>
                      <a:pt x="217" y="159"/>
                    </a:lnTo>
                    <a:lnTo>
                      <a:pt x="226" y="159"/>
                    </a:lnTo>
                    <a:lnTo>
                      <a:pt x="234" y="151"/>
                    </a:lnTo>
                    <a:lnTo>
                      <a:pt x="242" y="151"/>
                    </a:lnTo>
                    <a:close/>
                    <a:moveTo>
                      <a:pt x="242" y="151"/>
                    </a:moveTo>
                    <a:lnTo>
                      <a:pt x="242" y="151"/>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dirty="0">
                  <a:ea typeface="SimSun" charset="0"/>
                </a:endParaRPr>
              </a:p>
            </p:txBody>
          </p:sp>
          <p:sp>
            <p:nvSpPr>
              <p:cNvPr id="76" name="Freeform 501"/>
              <p:cNvSpPr>
                <a:spLocks noChangeArrowheads="1"/>
              </p:cNvSpPr>
              <p:nvPr/>
            </p:nvSpPr>
            <p:spPr bwMode="auto">
              <a:xfrm>
                <a:off x="3776663" y="5313362"/>
                <a:ext cx="84137" cy="106362"/>
              </a:xfrm>
              <a:custGeom>
                <a:avLst/>
                <a:gdLst>
                  <a:gd name="T0" fmla="*/ 83 w 235"/>
                  <a:gd name="T1" fmla="*/ 101 h 294"/>
                  <a:gd name="T2" fmla="*/ 75 w 235"/>
                  <a:gd name="T3" fmla="*/ 109 h 294"/>
                  <a:gd name="T4" fmla="*/ 58 w 235"/>
                  <a:gd name="T5" fmla="*/ 134 h 294"/>
                  <a:gd name="T6" fmla="*/ 50 w 235"/>
                  <a:gd name="T7" fmla="*/ 151 h 294"/>
                  <a:gd name="T8" fmla="*/ 24 w 235"/>
                  <a:gd name="T9" fmla="*/ 185 h 294"/>
                  <a:gd name="T10" fmla="*/ 24 w 235"/>
                  <a:gd name="T11" fmla="*/ 201 h 294"/>
                  <a:gd name="T12" fmla="*/ 16 w 235"/>
                  <a:gd name="T13" fmla="*/ 226 h 294"/>
                  <a:gd name="T14" fmla="*/ 8 w 235"/>
                  <a:gd name="T15" fmla="*/ 243 h 294"/>
                  <a:gd name="T16" fmla="*/ 0 w 235"/>
                  <a:gd name="T17" fmla="*/ 260 h 294"/>
                  <a:gd name="T18" fmla="*/ 50 w 235"/>
                  <a:gd name="T19" fmla="*/ 293 h 294"/>
                  <a:gd name="T20" fmla="*/ 66 w 235"/>
                  <a:gd name="T21" fmla="*/ 285 h 294"/>
                  <a:gd name="T22" fmla="*/ 66 w 235"/>
                  <a:gd name="T23" fmla="*/ 268 h 294"/>
                  <a:gd name="T24" fmla="*/ 75 w 235"/>
                  <a:gd name="T25" fmla="*/ 251 h 294"/>
                  <a:gd name="T26" fmla="*/ 91 w 235"/>
                  <a:gd name="T27" fmla="*/ 235 h 294"/>
                  <a:gd name="T28" fmla="*/ 100 w 235"/>
                  <a:gd name="T29" fmla="*/ 226 h 294"/>
                  <a:gd name="T30" fmla="*/ 116 w 235"/>
                  <a:gd name="T31" fmla="*/ 193 h 294"/>
                  <a:gd name="T32" fmla="*/ 133 w 235"/>
                  <a:gd name="T33" fmla="*/ 176 h 294"/>
                  <a:gd name="T34" fmla="*/ 150 w 235"/>
                  <a:gd name="T35" fmla="*/ 159 h 294"/>
                  <a:gd name="T36" fmla="*/ 158 w 235"/>
                  <a:gd name="T37" fmla="*/ 151 h 294"/>
                  <a:gd name="T38" fmla="*/ 167 w 235"/>
                  <a:gd name="T39" fmla="*/ 134 h 294"/>
                  <a:gd name="T40" fmla="*/ 183 w 235"/>
                  <a:gd name="T41" fmla="*/ 118 h 294"/>
                  <a:gd name="T42" fmla="*/ 200 w 235"/>
                  <a:gd name="T43" fmla="*/ 101 h 294"/>
                  <a:gd name="T44" fmla="*/ 217 w 235"/>
                  <a:gd name="T45" fmla="*/ 92 h 294"/>
                  <a:gd name="T46" fmla="*/ 225 w 235"/>
                  <a:gd name="T47" fmla="*/ 84 h 294"/>
                  <a:gd name="T48" fmla="*/ 234 w 235"/>
                  <a:gd name="T49" fmla="*/ 67 h 294"/>
                  <a:gd name="T50" fmla="*/ 167 w 235"/>
                  <a:gd name="T51" fmla="*/ 0 h 294"/>
                  <a:gd name="T52" fmla="*/ 150 w 235"/>
                  <a:gd name="T53" fmla="*/ 9 h 294"/>
                  <a:gd name="T54" fmla="*/ 142 w 235"/>
                  <a:gd name="T55" fmla="*/ 26 h 294"/>
                  <a:gd name="T56" fmla="*/ 125 w 235"/>
                  <a:gd name="T57" fmla="*/ 42 h 294"/>
                  <a:gd name="T58" fmla="*/ 108 w 235"/>
                  <a:gd name="T59" fmla="*/ 59 h 294"/>
                  <a:gd name="T60" fmla="*/ 91 w 235"/>
                  <a:gd name="T61" fmla="*/ 84 h 294"/>
                  <a:gd name="T62" fmla="*/ 83 w 235"/>
                  <a:gd name="T63" fmla="*/ 92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35" h="294">
                    <a:moveTo>
                      <a:pt x="83" y="92"/>
                    </a:moveTo>
                    <a:lnTo>
                      <a:pt x="83" y="101"/>
                    </a:lnTo>
                    <a:lnTo>
                      <a:pt x="75" y="101"/>
                    </a:lnTo>
                    <a:cubicBezTo>
                      <a:pt x="75" y="109"/>
                      <a:pt x="75" y="109"/>
                      <a:pt x="75" y="109"/>
                    </a:cubicBezTo>
                    <a:cubicBezTo>
                      <a:pt x="66" y="118"/>
                      <a:pt x="66" y="118"/>
                      <a:pt x="66" y="126"/>
                    </a:cubicBezTo>
                    <a:cubicBezTo>
                      <a:pt x="58" y="126"/>
                      <a:pt x="58" y="134"/>
                      <a:pt x="58" y="134"/>
                    </a:cubicBezTo>
                    <a:cubicBezTo>
                      <a:pt x="50" y="143"/>
                      <a:pt x="50" y="143"/>
                      <a:pt x="50" y="143"/>
                    </a:cubicBezTo>
                    <a:lnTo>
                      <a:pt x="50" y="151"/>
                    </a:lnTo>
                    <a:cubicBezTo>
                      <a:pt x="41" y="159"/>
                      <a:pt x="41" y="168"/>
                      <a:pt x="33" y="176"/>
                    </a:cubicBezTo>
                    <a:cubicBezTo>
                      <a:pt x="33" y="176"/>
                      <a:pt x="33" y="185"/>
                      <a:pt x="24" y="185"/>
                    </a:cubicBezTo>
                    <a:cubicBezTo>
                      <a:pt x="24" y="193"/>
                      <a:pt x="24" y="193"/>
                      <a:pt x="24" y="193"/>
                    </a:cubicBezTo>
                    <a:lnTo>
                      <a:pt x="24" y="201"/>
                    </a:lnTo>
                    <a:lnTo>
                      <a:pt x="16" y="209"/>
                    </a:lnTo>
                    <a:cubicBezTo>
                      <a:pt x="16" y="218"/>
                      <a:pt x="16" y="218"/>
                      <a:pt x="16" y="226"/>
                    </a:cubicBezTo>
                    <a:cubicBezTo>
                      <a:pt x="8" y="226"/>
                      <a:pt x="8" y="226"/>
                      <a:pt x="8" y="235"/>
                    </a:cubicBezTo>
                    <a:lnTo>
                      <a:pt x="8" y="243"/>
                    </a:lnTo>
                    <a:cubicBezTo>
                      <a:pt x="8" y="243"/>
                      <a:pt x="0" y="243"/>
                      <a:pt x="0" y="251"/>
                    </a:cubicBezTo>
                    <a:lnTo>
                      <a:pt x="0" y="260"/>
                    </a:lnTo>
                    <a:cubicBezTo>
                      <a:pt x="0" y="268"/>
                      <a:pt x="0" y="268"/>
                      <a:pt x="0" y="268"/>
                    </a:cubicBezTo>
                    <a:cubicBezTo>
                      <a:pt x="50" y="293"/>
                      <a:pt x="50" y="293"/>
                      <a:pt x="50" y="293"/>
                    </a:cubicBezTo>
                    <a:cubicBezTo>
                      <a:pt x="58" y="293"/>
                      <a:pt x="58" y="293"/>
                      <a:pt x="58" y="285"/>
                    </a:cubicBezTo>
                    <a:lnTo>
                      <a:pt x="66" y="285"/>
                    </a:lnTo>
                    <a:lnTo>
                      <a:pt x="66" y="276"/>
                    </a:lnTo>
                    <a:lnTo>
                      <a:pt x="66" y="268"/>
                    </a:lnTo>
                    <a:cubicBezTo>
                      <a:pt x="75" y="268"/>
                      <a:pt x="75" y="268"/>
                      <a:pt x="75" y="260"/>
                    </a:cubicBezTo>
                    <a:lnTo>
                      <a:pt x="75" y="251"/>
                    </a:lnTo>
                    <a:cubicBezTo>
                      <a:pt x="83" y="251"/>
                      <a:pt x="83" y="251"/>
                      <a:pt x="83" y="243"/>
                    </a:cubicBezTo>
                    <a:lnTo>
                      <a:pt x="91" y="235"/>
                    </a:lnTo>
                    <a:lnTo>
                      <a:pt x="91" y="226"/>
                    </a:lnTo>
                    <a:lnTo>
                      <a:pt x="100" y="226"/>
                    </a:lnTo>
                    <a:cubicBezTo>
                      <a:pt x="100" y="218"/>
                      <a:pt x="100" y="218"/>
                      <a:pt x="100" y="218"/>
                    </a:cubicBezTo>
                    <a:cubicBezTo>
                      <a:pt x="108" y="209"/>
                      <a:pt x="108" y="201"/>
                      <a:pt x="116" y="193"/>
                    </a:cubicBezTo>
                    <a:lnTo>
                      <a:pt x="125" y="185"/>
                    </a:lnTo>
                    <a:cubicBezTo>
                      <a:pt x="125" y="176"/>
                      <a:pt x="133" y="176"/>
                      <a:pt x="133" y="176"/>
                    </a:cubicBezTo>
                    <a:cubicBezTo>
                      <a:pt x="133" y="168"/>
                      <a:pt x="142" y="168"/>
                      <a:pt x="142" y="159"/>
                    </a:cubicBezTo>
                    <a:lnTo>
                      <a:pt x="150" y="159"/>
                    </a:lnTo>
                    <a:lnTo>
                      <a:pt x="150" y="151"/>
                    </a:lnTo>
                    <a:lnTo>
                      <a:pt x="158" y="151"/>
                    </a:lnTo>
                    <a:cubicBezTo>
                      <a:pt x="158" y="143"/>
                      <a:pt x="158" y="143"/>
                      <a:pt x="158" y="143"/>
                    </a:cubicBezTo>
                    <a:cubicBezTo>
                      <a:pt x="167" y="143"/>
                      <a:pt x="167" y="134"/>
                      <a:pt x="167" y="134"/>
                    </a:cubicBezTo>
                    <a:cubicBezTo>
                      <a:pt x="175" y="134"/>
                      <a:pt x="175" y="126"/>
                      <a:pt x="175" y="126"/>
                    </a:cubicBezTo>
                    <a:cubicBezTo>
                      <a:pt x="183" y="126"/>
                      <a:pt x="183" y="118"/>
                      <a:pt x="183" y="118"/>
                    </a:cubicBezTo>
                    <a:cubicBezTo>
                      <a:pt x="192" y="118"/>
                      <a:pt x="192" y="109"/>
                      <a:pt x="192" y="109"/>
                    </a:cubicBezTo>
                    <a:cubicBezTo>
                      <a:pt x="200" y="109"/>
                      <a:pt x="200" y="109"/>
                      <a:pt x="200" y="101"/>
                    </a:cubicBezTo>
                    <a:lnTo>
                      <a:pt x="209" y="101"/>
                    </a:lnTo>
                    <a:cubicBezTo>
                      <a:pt x="209" y="92"/>
                      <a:pt x="217" y="92"/>
                      <a:pt x="217" y="92"/>
                    </a:cubicBezTo>
                    <a:lnTo>
                      <a:pt x="217" y="84"/>
                    </a:lnTo>
                    <a:cubicBezTo>
                      <a:pt x="225" y="84"/>
                      <a:pt x="225" y="84"/>
                      <a:pt x="225" y="84"/>
                    </a:cubicBezTo>
                    <a:lnTo>
                      <a:pt x="234" y="84"/>
                    </a:lnTo>
                    <a:cubicBezTo>
                      <a:pt x="234" y="76"/>
                      <a:pt x="234" y="76"/>
                      <a:pt x="234" y="67"/>
                    </a:cubicBezTo>
                    <a:cubicBezTo>
                      <a:pt x="175" y="0"/>
                      <a:pt x="175" y="0"/>
                      <a:pt x="175" y="0"/>
                    </a:cubicBezTo>
                    <a:cubicBezTo>
                      <a:pt x="167" y="0"/>
                      <a:pt x="167" y="0"/>
                      <a:pt x="167" y="0"/>
                    </a:cubicBezTo>
                    <a:cubicBezTo>
                      <a:pt x="158" y="0"/>
                      <a:pt x="158" y="0"/>
                      <a:pt x="158" y="9"/>
                    </a:cubicBezTo>
                    <a:lnTo>
                      <a:pt x="150" y="9"/>
                    </a:lnTo>
                    <a:lnTo>
                      <a:pt x="150" y="17"/>
                    </a:lnTo>
                    <a:cubicBezTo>
                      <a:pt x="142" y="17"/>
                      <a:pt x="142" y="26"/>
                      <a:pt x="142" y="26"/>
                    </a:cubicBezTo>
                    <a:lnTo>
                      <a:pt x="133" y="34"/>
                    </a:lnTo>
                    <a:lnTo>
                      <a:pt x="125" y="42"/>
                    </a:lnTo>
                    <a:lnTo>
                      <a:pt x="116" y="51"/>
                    </a:lnTo>
                    <a:cubicBezTo>
                      <a:pt x="116" y="59"/>
                      <a:pt x="108" y="59"/>
                      <a:pt x="108" y="59"/>
                    </a:cubicBezTo>
                    <a:cubicBezTo>
                      <a:pt x="108" y="67"/>
                      <a:pt x="100" y="67"/>
                      <a:pt x="100" y="76"/>
                    </a:cubicBezTo>
                    <a:cubicBezTo>
                      <a:pt x="91" y="76"/>
                      <a:pt x="91" y="84"/>
                      <a:pt x="91" y="84"/>
                    </a:cubicBezTo>
                    <a:lnTo>
                      <a:pt x="83" y="92"/>
                    </a:lnTo>
                    <a:close/>
                    <a:moveTo>
                      <a:pt x="83" y="92"/>
                    </a:moveTo>
                    <a:lnTo>
                      <a:pt x="83" y="92"/>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dirty="0">
                  <a:ea typeface="SimSun" charset="0"/>
                </a:endParaRPr>
              </a:p>
            </p:txBody>
          </p:sp>
          <p:sp>
            <p:nvSpPr>
              <p:cNvPr id="77" name="Freeform 502"/>
              <p:cNvSpPr>
                <a:spLocks noChangeArrowheads="1"/>
              </p:cNvSpPr>
              <p:nvPr/>
            </p:nvSpPr>
            <p:spPr bwMode="auto">
              <a:xfrm>
                <a:off x="3763963" y="5430837"/>
                <a:ext cx="26987" cy="93662"/>
              </a:xfrm>
              <a:custGeom>
                <a:avLst/>
                <a:gdLst>
                  <a:gd name="T0" fmla="*/ 17 w 76"/>
                  <a:gd name="T1" fmla="*/ 8 h 260"/>
                  <a:gd name="T2" fmla="*/ 8 w 76"/>
                  <a:gd name="T3" fmla="*/ 8 h 260"/>
                  <a:gd name="T4" fmla="*/ 8 w 76"/>
                  <a:gd name="T5" fmla="*/ 16 h 260"/>
                  <a:gd name="T6" fmla="*/ 8 w 76"/>
                  <a:gd name="T7" fmla="*/ 25 h 260"/>
                  <a:gd name="T8" fmla="*/ 8 w 76"/>
                  <a:gd name="T9" fmla="*/ 33 h 260"/>
                  <a:gd name="T10" fmla="*/ 8 w 76"/>
                  <a:gd name="T11" fmla="*/ 41 h 260"/>
                  <a:gd name="T12" fmla="*/ 8 w 76"/>
                  <a:gd name="T13" fmla="*/ 50 h 260"/>
                  <a:gd name="T14" fmla="*/ 0 w 76"/>
                  <a:gd name="T15" fmla="*/ 66 h 260"/>
                  <a:gd name="T16" fmla="*/ 0 w 76"/>
                  <a:gd name="T17" fmla="*/ 83 h 260"/>
                  <a:gd name="T18" fmla="*/ 0 w 76"/>
                  <a:gd name="T19" fmla="*/ 100 h 260"/>
                  <a:gd name="T20" fmla="*/ 0 w 76"/>
                  <a:gd name="T21" fmla="*/ 125 h 260"/>
                  <a:gd name="T22" fmla="*/ 0 w 76"/>
                  <a:gd name="T23" fmla="*/ 133 h 260"/>
                  <a:gd name="T24" fmla="*/ 0 w 76"/>
                  <a:gd name="T25" fmla="*/ 142 h 260"/>
                  <a:gd name="T26" fmla="*/ 0 w 76"/>
                  <a:gd name="T27" fmla="*/ 150 h 260"/>
                  <a:gd name="T28" fmla="*/ 0 w 76"/>
                  <a:gd name="T29" fmla="*/ 159 h 260"/>
                  <a:gd name="T30" fmla="*/ 0 w 76"/>
                  <a:gd name="T31" fmla="*/ 167 h 260"/>
                  <a:gd name="T32" fmla="*/ 0 w 76"/>
                  <a:gd name="T33" fmla="*/ 175 h 260"/>
                  <a:gd name="T34" fmla="*/ 0 w 76"/>
                  <a:gd name="T35" fmla="*/ 183 h 260"/>
                  <a:gd name="T36" fmla="*/ 0 w 76"/>
                  <a:gd name="T37" fmla="*/ 192 h 260"/>
                  <a:gd name="T38" fmla="*/ 0 w 76"/>
                  <a:gd name="T39" fmla="*/ 200 h 260"/>
                  <a:gd name="T40" fmla="*/ 0 w 76"/>
                  <a:gd name="T41" fmla="*/ 209 h 260"/>
                  <a:gd name="T42" fmla="*/ 0 w 76"/>
                  <a:gd name="T43" fmla="*/ 217 h 260"/>
                  <a:gd name="T44" fmla="*/ 8 w 76"/>
                  <a:gd name="T45" fmla="*/ 225 h 260"/>
                  <a:gd name="T46" fmla="*/ 8 w 76"/>
                  <a:gd name="T47" fmla="*/ 242 h 260"/>
                  <a:gd name="T48" fmla="*/ 8 w 76"/>
                  <a:gd name="T49" fmla="*/ 250 h 260"/>
                  <a:gd name="T50" fmla="*/ 17 w 76"/>
                  <a:gd name="T51" fmla="*/ 259 h 260"/>
                  <a:gd name="T52" fmla="*/ 34 w 76"/>
                  <a:gd name="T53" fmla="*/ 259 h 260"/>
                  <a:gd name="T54" fmla="*/ 42 w 76"/>
                  <a:gd name="T55" fmla="*/ 250 h 260"/>
                  <a:gd name="T56" fmla="*/ 42 w 76"/>
                  <a:gd name="T57" fmla="*/ 234 h 260"/>
                  <a:gd name="T58" fmla="*/ 42 w 76"/>
                  <a:gd name="T59" fmla="*/ 225 h 260"/>
                  <a:gd name="T60" fmla="*/ 42 w 76"/>
                  <a:gd name="T61" fmla="*/ 209 h 260"/>
                  <a:gd name="T62" fmla="*/ 42 w 76"/>
                  <a:gd name="T63" fmla="*/ 200 h 260"/>
                  <a:gd name="T64" fmla="*/ 42 w 76"/>
                  <a:gd name="T65" fmla="*/ 192 h 260"/>
                  <a:gd name="T66" fmla="*/ 42 w 76"/>
                  <a:gd name="T67" fmla="*/ 183 h 260"/>
                  <a:gd name="T68" fmla="*/ 42 w 76"/>
                  <a:gd name="T69" fmla="*/ 175 h 260"/>
                  <a:gd name="T70" fmla="*/ 42 w 76"/>
                  <a:gd name="T71" fmla="*/ 167 h 260"/>
                  <a:gd name="T72" fmla="*/ 42 w 76"/>
                  <a:gd name="T73" fmla="*/ 159 h 260"/>
                  <a:gd name="T74" fmla="*/ 42 w 76"/>
                  <a:gd name="T75" fmla="*/ 150 h 260"/>
                  <a:gd name="T76" fmla="*/ 42 w 76"/>
                  <a:gd name="T77" fmla="*/ 142 h 260"/>
                  <a:gd name="T78" fmla="*/ 42 w 76"/>
                  <a:gd name="T79" fmla="*/ 133 h 260"/>
                  <a:gd name="T80" fmla="*/ 42 w 76"/>
                  <a:gd name="T81" fmla="*/ 125 h 260"/>
                  <a:gd name="T82" fmla="*/ 50 w 76"/>
                  <a:gd name="T83" fmla="*/ 100 h 260"/>
                  <a:gd name="T84" fmla="*/ 50 w 76"/>
                  <a:gd name="T85" fmla="*/ 92 h 260"/>
                  <a:gd name="T86" fmla="*/ 58 w 76"/>
                  <a:gd name="T87" fmla="*/ 75 h 260"/>
                  <a:gd name="T88" fmla="*/ 58 w 76"/>
                  <a:gd name="T89" fmla="*/ 58 h 260"/>
                  <a:gd name="T90" fmla="*/ 58 w 76"/>
                  <a:gd name="T91" fmla="*/ 50 h 260"/>
                  <a:gd name="T92" fmla="*/ 67 w 76"/>
                  <a:gd name="T93" fmla="*/ 41 h 260"/>
                  <a:gd name="T94" fmla="*/ 67 w 76"/>
                  <a:gd name="T95" fmla="*/ 33 h 260"/>
                  <a:gd name="T96" fmla="*/ 67 w 76"/>
                  <a:gd name="T97" fmla="*/ 25 h 260"/>
                  <a:gd name="T98" fmla="*/ 75 w 76"/>
                  <a:gd name="T99" fmla="*/ 16 h 260"/>
                  <a:gd name="T100" fmla="*/ 67 w 76"/>
                  <a:gd name="T101" fmla="*/ 8 h 260"/>
                  <a:gd name="T102" fmla="*/ 25 w 76"/>
                  <a:gd name="T103" fmla="*/ 0 h 260"/>
                  <a:gd name="T104" fmla="*/ 17 w 76"/>
                  <a:gd name="T105" fmla="*/ 8 h 260"/>
                  <a:gd name="T106" fmla="*/ 17 w 76"/>
                  <a:gd name="T107" fmla="*/ 8 h 260"/>
                  <a:gd name="T108" fmla="*/ 17 w 76"/>
                  <a:gd name="T109" fmla="*/ 8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6" h="260">
                    <a:moveTo>
                      <a:pt x="17" y="8"/>
                    </a:moveTo>
                    <a:cubicBezTo>
                      <a:pt x="8" y="8"/>
                      <a:pt x="8" y="8"/>
                      <a:pt x="8" y="8"/>
                    </a:cubicBezTo>
                    <a:cubicBezTo>
                      <a:pt x="8" y="16"/>
                      <a:pt x="8" y="16"/>
                      <a:pt x="8" y="16"/>
                    </a:cubicBezTo>
                    <a:lnTo>
                      <a:pt x="8" y="25"/>
                    </a:lnTo>
                    <a:lnTo>
                      <a:pt x="8" y="33"/>
                    </a:lnTo>
                    <a:lnTo>
                      <a:pt x="8" y="41"/>
                    </a:lnTo>
                    <a:lnTo>
                      <a:pt x="8" y="50"/>
                    </a:lnTo>
                    <a:cubicBezTo>
                      <a:pt x="8" y="50"/>
                      <a:pt x="0" y="58"/>
                      <a:pt x="0" y="66"/>
                    </a:cubicBezTo>
                    <a:cubicBezTo>
                      <a:pt x="0" y="75"/>
                      <a:pt x="0" y="75"/>
                      <a:pt x="0" y="83"/>
                    </a:cubicBezTo>
                    <a:cubicBezTo>
                      <a:pt x="0" y="92"/>
                      <a:pt x="0" y="92"/>
                      <a:pt x="0" y="100"/>
                    </a:cubicBezTo>
                    <a:cubicBezTo>
                      <a:pt x="0" y="108"/>
                      <a:pt x="0" y="117"/>
                      <a:pt x="0" y="125"/>
                    </a:cubicBezTo>
                    <a:cubicBezTo>
                      <a:pt x="0" y="133"/>
                      <a:pt x="0" y="133"/>
                      <a:pt x="0" y="133"/>
                    </a:cubicBezTo>
                    <a:lnTo>
                      <a:pt x="0" y="142"/>
                    </a:lnTo>
                    <a:lnTo>
                      <a:pt x="0" y="150"/>
                    </a:lnTo>
                    <a:cubicBezTo>
                      <a:pt x="0" y="159"/>
                      <a:pt x="0" y="159"/>
                      <a:pt x="0" y="159"/>
                    </a:cubicBezTo>
                    <a:lnTo>
                      <a:pt x="0" y="167"/>
                    </a:lnTo>
                    <a:cubicBezTo>
                      <a:pt x="0" y="175"/>
                      <a:pt x="0" y="175"/>
                      <a:pt x="0" y="175"/>
                    </a:cubicBezTo>
                    <a:cubicBezTo>
                      <a:pt x="0" y="183"/>
                      <a:pt x="0" y="183"/>
                      <a:pt x="0" y="183"/>
                    </a:cubicBezTo>
                    <a:lnTo>
                      <a:pt x="0" y="192"/>
                    </a:lnTo>
                    <a:lnTo>
                      <a:pt x="0" y="200"/>
                    </a:lnTo>
                    <a:lnTo>
                      <a:pt x="0" y="209"/>
                    </a:lnTo>
                    <a:lnTo>
                      <a:pt x="0" y="217"/>
                    </a:lnTo>
                    <a:lnTo>
                      <a:pt x="8" y="225"/>
                    </a:lnTo>
                    <a:cubicBezTo>
                      <a:pt x="8" y="234"/>
                      <a:pt x="8" y="234"/>
                      <a:pt x="8" y="242"/>
                    </a:cubicBezTo>
                    <a:lnTo>
                      <a:pt x="8" y="250"/>
                    </a:lnTo>
                    <a:cubicBezTo>
                      <a:pt x="8" y="259"/>
                      <a:pt x="17" y="259"/>
                      <a:pt x="17" y="259"/>
                    </a:cubicBezTo>
                    <a:cubicBezTo>
                      <a:pt x="34" y="259"/>
                      <a:pt x="34" y="259"/>
                      <a:pt x="34" y="259"/>
                    </a:cubicBezTo>
                    <a:cubicBezTo>
                      <a:pt x="42" y="259"/>
                      <a:pt x="42" y="250"/>
                      <a:pt x="42" y="250"/>
                    </a:cubicBezTo>
                    <a:cubicBezTo>
                      <a:pt x="42" y="242"/>
                      <a:pt x="42" y="242"/>
                      <a:pt x="42" y="234"/>
                    </a:cubicBezTo>
                    <a:lnTo>
                      <a:pt x="42" y="225"/>
                    </a:lnTo>
                    <a:cubicBezTo>
                      <a:pt x="42" y="217"/>
                      <a:pt x="42" y="217"/>
                      <a:pt x="42" y="209"/>
                    </a:cubicBezTo>
                    <a:lnTo>
                      <a:pt x="42" y="200"/>
                    </a:lnTo>
                    <a:cubicBezTo>
                      <a:pt x="42" y="192"/>
                      <a:pt x="42" y="192"/>
                      <a:pt x="42" y="192"/>
                    </a:cubicBezTo>
                    <a:lnTo>
                      <a:pt x="42" y="183"/>
                    </a:lnTo>
                    <a:lnTo>
                      <a:pt x="42" y="175"/>
                    </a:lnTo>
                    <a:cubicBezTo>
                      <a:pt x="42" y="167"/>
                      <a:pt x="42" y="167"/>
                      <a:pt x="42" y="167"/>
                    </a:cubicBezTo>
                    <a:lnTo>
                      <a:pt x="42" y="159"/>
                    </a:lnTo>
                    <a:cubicBezTo>
                      <a:pt x="42" y="150"/>
                      <a:pt x="42" y="150"/>
                      <a:pt x="42" y="150"/>
                    </a:cubicBezTo>
                    <a:lnTo>
                      <a:pt x="42" y="142"/>
                    </a:lnTo>
                    <a:lnTo>
                      <a:pt x="42" y="133"/>
                    </a:lnTo>
                    <a:cubicBezTo>
                      <a:pt x="42" y="125"/>
                      <a:pt x="42" y="125"/>
                      <a:pt x="42" y="125"/>
                    </a:cubicBezTo>
                    <a:cubicBezTo>
                      <a:pt x="50" y="117"/>
                      <a:pt x="50" y="108"/>
                      <a:pt x="50" y="100"/>
                    </a:cubicBezTo>
                    <a:lnTo>
                      <a:pt x="50" y="92"/>
                    </a:lnTo>
                    <a:cubicBezTo>
                      <a:pt x="50" y="83"/>
                      <a:pt x="50" y="83"/>
                      <a:pt x="58" y="75"/>
                    </a:cubicBezTo>
                    <a:cubicBezTo>
                      <a:pt x="58" y="75"/>
                      <a:pt x="58" y="66"/>
                      <a:pt x="58" y="58"/>
                    </a:cubicBezTo>
                    <a:lnTo>
                      <a:pt x="58" y="50"/>
                    </a:lnTo>
                    <a:cubicBezTo>
                      <a:pt x="67" y="41"/>
                      <a:pt x="67" y="41"/>
                      <a:pt x="67" y="41"/>
                    </a:cubicBezTo>
                    <a:cubicBezTo>
                      <a:pt x="67" y="33"/>
                      <a:pt x="67" y="33"/>
                      <a:pt x="67" y="33"/>
                    </a:cubicBezTo>
                    <a:lnTo>
                      <a:pt x="67" y="25"/>
                    </a:lnTo>
                    <a:lnTo>
                      <a:pt x="75" y="16"/>
                    </a:lnTo>
                    <a:cubicBezTo>
                      <a:pt x="75" y="16"/>
                      <a:pt x="67" y="16"/>
                      <a:pt x="67" y="8"/>
                    </a:cubicBezTo>
                    <a:cubicBezTo>
                      <a:pt x="25" y="0"/>
                      <a:pt x="25" y="0"/>
                      <a:pt x="25" y="0"/>
                    </a:cubicBezTo>
                    <a:cubicBezTo>
                      <a:pt x="17" y="0"/>
                      <a:pt x="17" y="0"/>
                      <a:pt x="17" y="8"/>
                    </a:cubicBezTo>
                    <a:close/>
                    <a:moveTo>
                      <a:pt x="17" y="8"/>
                    </a:moveTo>
                    <a:lnTo>
                      <a:pt x="17" y="8"/>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dirty="0">
                  <a:ea typeface="SimSun" charset="0"/>
                </a:endParaRPr>
              </a:p>
            </p:txBody>
          </p:sp>
          <p:sp>
            <p:nvSpPr>
              <p:cNvPr id="78" name="Freeform 503"/>
              <p:cNvSpPr>
                <a:spLocks noChangeArrowheads="1"/>
              </p:cNvSpPr>
              <p:nvPr/>
            </p:nvSpPr>
            <p:spPr bwMode="auto">
              <a:xfrm>
                <a:off x="3925888" y="5216524"/>
                <a:ext cx="142875" cy="304800"/>
              </a:xfrm>
              <a:custGeom>
                <a:avLst/>
                <a:gdLst>
                  <a:gd name="T0" fmla="*/ 76 w 395"/>
                  <a:gd name="T1" fmla="*/ 836 h 845"/>
                  <a:gd name="T2" fmla="*/ 126 w 395"/>
                  <a:gd name="T3" fmla="*/ 844 h 845"/>
                  <a:gd name="T4" fmla="*/ 218 w 395"/>
                  <a:gd name="T5" fmla="*/ 786 h 845"/>
                  <a:gd name="T6" fmla="*/ 226 w 395"/>
                  <a:gd name="T7" fmla="*/ 761 h 845"/>
                  <a:gd name="T8" fmla="*/ 327 w 395"/>
                  <a:gd name="T9" fmla="*/ 301 h 845"/>
                  <a:gd name="T10" fmla="*/ 368 w 395"/>
                  <a:gd name="T11" fmla="*/ 134 h 845"/>
                  <a:gd name="T12" fmla="*/ 394 w 395"/>
                  <a:gd name="T13" fmla="*/ 25 h 845"/>
                  <a:gd name="T14" fmla="*/ 377 w 395"/>
                  <a:gd name="T15" fmla="*/ 0 h 845"/>
                  <a:gd name="T16" fmla="*/ 360 w 395"/>
                  <a:gd name="T17" fmla="*/ 8 h 845"/>
                  <a:gd name="T18" fmla="*/ 310 w 395"/>
                  <a:gd name="T19" fmla="*/ 117 h 845"/>
                  <a:gd name="T20" fmla="*/ 235 w 395"/>
                  <a:gd name="T21" fmla="*/ 267 h 845"/>
                  <a:gd name="T22" fmla="*/ 26 w 395"/>
                  <a:gd name="T23" fmla="*/ 694 h 845"/>
                  <a:gd name="T24" fmla="*/ 76 w 395"/>
                  <a:gd name="T25" fmla="*/ 836 h 845"/>
                  <a:gd name="T26" fmla="*/ 126 w 395"/>
                  <a:gd name="T27" fmla="*/ 686 h 845"/>
                  <a:gd name="T28" fmla="*/ 176 w 395"/>
                  <a:gd name="T29" fmla="*/ 736 h 845"/>
                  <a:gd name="T30" fmla="*/ 126 w 395"/>
                  <a:gd name="T31" fmla="*/ 786 h 845"/>
                  <a:gd name="T32" fmla="*/ 76 w 395"/>
                  <a:gd name="T33" fmla="*/ 736 h 845"/>
                  <a:gd name="T34" fmla="*/ 126 w 395"/>
                  <a:gd name="T35" fmla="*/ 686 h 845"/>
                  <a:gd name="T36" fmla="*/ 126 w 395"/>
                  <a:gd name="T37" fmla="*/ 686 h 845"/>
                  <a:gd name="T38" fmla="*/ 126 w 395"/>
                  <a:gd name="T39" fmla="*/ 686 h 8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95" h="845">
                    <a:moveTo>
                      <a:pt x="76" y="836"/>
                    </a:moveTo>
                    <a:cubicBezTo>
                      <a:pt x="93" y="844"/>
                      <a:pt x="109" y="844"/>
                      <a:pt x="126" y="844"/>
                    </a:cubicBezTo>
                    <a:cubicBezTo>
                      <a:pt x="159" y="844"/>
                      <a:pt x="201" y="819"/>
                      <a:pt x="218" y="786"/>
                    </a:cubicBezTo>
                    <a:cubicBezTo>
                      <a:pt x="218" y="777"/>
                      <a:pt x="218" y="769"/>
                      <a:pt x="226" y="761"/>
                    </a:cubicBezTo>
                    <a:cubicBezTo>
                      <a:pt x="327" y="301"/>
                      <a:pt x="327" y="301"/>
                      <a:pt x="327" y="301"/>
                    </a:cubicBezTo>
                    <a:cubicBezTo>
                      <a:pt x="368" y="134"/>
                      <a:pt x="368" y="134"/>
                      <a:pt x="368" y="134"/>
                    </a:cubicBezTo>
                    <a:cubicBezTo>
                      <a:pt x="394" y="25"/>
                      <a:pt x="394" y="25"/>
                      <a:pt x="394" y="25"/>
                    </a:cubicBezTo>
                    <a:cubicBezTo>
                      <a:pt x="394" y="8"/>
                      <a:pt x="385" y="0"/>
                      <a:pt x="377" y="0"/>
                    </a:cubicBezTo>
                    <a:cubicBezTo>
                      <a:pt x="368" y="0"/>
                      <a:pt x="368" y="0"/>
                      <a:pt x="360" y="8"/>
                    </a:cubicBezTo>
                    <a:cubicBezTo>
                      <a:pt x="310" y="117"/>
                      <a:pt x="310" y="117"/>
                      <a:pt x="310" y="117"/>
                    </a:cubicBezTo>
                    <a:cubicBezTo>
                      <a:pt x="235" y="267"/>
                      <a:pt x="235" y="267"/>
                      <a:pt x="235" y="267"/>
                    </a:cubicBezTo>
                    <a:cubicBezTo>
                      <a:pt x="26" y="694"/>
                      <a:pt x="26" y="694"/>
                      <a:pt x="26" y="694"/>
                    </a:cubicBezTo>
                    <a:cubicBezTo>
                      <a:pt x="0" y="744"/>
                      <a:pt x="26" y="811"/>
                      <a:pt x="76" y="836"/>
                    </a:cubicBezTo>
                    <a:close/>
                    <a:moveTo>
                      <a:pt x="126" y="686"/>
                    </a:moveTo>
                    <a:cubicBezTo>
                      <a:pt x="151" y="686"/>
                      <a:pt x="176" y="711"/>
                      <a:pt x="176" y="736"/>
                    </a:cubicBezTo>
                    <a:cubicBezTo>
                      <a:pt x="176" y="769"/>
                      <a:pt x="151" y="786"/>
                      <a:pt x="126" y="786"/>
                    </a:cubicBezTo>
                    <a:cubicBezTo>
                      <a:pt x="101" y="786"/>
                      <a:pt x="76" y="769"/>
                      <a:pt x="76" y="736"/>
                    </a:cubicBezTo>
                    <a:cubicBezTo>
                      <a:pt x="76" y="711"/>
                      <a:pt x="101" y="686"/>
                      <a:pt x="126" y="686"/>
                    </a:cubicBezTo>
                    <a:close/>
                    <a:moveTo>
                      <a:pt x="126" y="686"/>
                    </a:moveTo>
                    <a:lnTo>
                      <a:pt x="126" y="686"/>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dirty="0">
                  <a:ea typeface="SimSun" charset="0"/>
                </a:endParaRPr>
              </a:p>
            </p:txBody>
          </p:sp>
        </p:grpSp>
      </p:grpSp>
      <p:grpSp>
        <p:nvGrpSpPr>
          <p:cNvPr id="2" name="组合 1"/>
          <p:cNvGrpSpPr/>
          <p:nvPr/>
        </p:nvGrpSpPr>
        <p:grpSpPr>
          <a:xfrm>
            <a:off x="2563368" y="2347089"/>
            <a:ext cx="967743" cy="963112"/>
            <a:chOff x="3662635" y="3361320"/>
            <a:chExt cx="1382747" cy="1379295"/>
          </a:xfrm>
        </p:grpSpPr>
        <p:sp>
          <p:nvSpPr>
            <p:cNvPr id="34" name="Oval 17"/>
            <p:cNvSpPr/>
            <p:nvPr/>
          </p:nvSpPr>
          <p:spPr bwMode="auto">
            <a:xfrm>
              <a:off x="3662635" y="3361320"/>
              <a:ext cx="1382747" cy="1379295"/>
            </a:xfrm>
            <a:prstGeom prst="ellipse">
              <a:avLst/>
            </a:prstGeom>
            <a:solidFill>
              <a:schemeClr val="accent1"/>
            </a:solidFill>
            <a:ln>
              <a:noFill/>
            </a:ln>
          </p:spPr>
          <p:style>
            <a:lnRef idx="2">
              <a:schemeClr val="accent3">
                <a:shade val="50000"/>
              </a:schemeClr>
            </a:lnRef>
            <a:fillRef idx="1">
              <a:schemeClr val="accent3"/>
            </a:fillRef>
            <a:effectRef idx="0">
              <a:schemeClr val="accent3"/>
            </a:effectRef>
            <a:fontRef idx="minor">
              <a:schemeClr val="lt1"/>
            </a:fontRef>
          </p:style>
          <p:txBody>
            <a:bodyPr lIns="243785" tIns="121892" rIns="243785" bIns="121892" anchor="ctr"/>
            <a:lstStyle/>
            <a:p>
              <a:pPr algn="ctr">
                <a:defRPr/>
              </a:pPr>
              <a:endParaRPr lang="en-US" sz="2100" b="1" dirty="0"/>
            </a:p>
          </p:txBody>
        </p:sp>
        <p:grpSp>
          <p:nvGrpSpPr>
            <p:cNvPr id="79" name="Group 4688"/>
            <p:cNvGrpSpPr>
              <a:grpSpLocks/>
            </p:cNvGrpSpPr>
            <p:nvPr/>
          </p:nvGrpSpPr>
          <p:grpSpPr bwMode="auto">
            <a:xfrm>
              <a:off x="4019356" y="3640725"/>
              <a:ext cx="735824" cy="699367"/>
              <a:chOff x="1835150" y="2800349"/>
              <a:chExt cx="382588" cy="363538"/>
            </a:xfrm>
            <a:solidFill>
              <a:schemeClr val="bg1"/>
            </a:solidFill>
          </p:grpSpPr>
          <p:sp>
            <p:nvSpPr>
              <p:cNvPr id="80" name="Freeform 291"/>
              <p:cNvSpPr>
                <a:spLocks noChangeArrowheads="1"/>
              </p:cNvSpPr>
              <p:nvPr/>
            </p:nvSpPr>
            <p:spPr bwMode="auto">
              <a:xfrm>
                <a:off x="1868488" y="3140074"/>
                <a:ext cx="271462" cy="23813"/>
              </a:xfrm>
              <a:custGeom>
                <a:avLst/>
                <a:gdLst>
                  <a:gd name="T0" fmla="*/ 41 w 753"/>
                  <a:gd name="T1" fmla="*/ 42 h 68"/>
                  <a:gd name="T2" fmla="*/ 192 w 753"/>
                  <a:gd name="T3" fmla="*/ 42 h 68"/>
                  <a:gd name="T4" fmla="*/ 217 w 753"/>
                  <a:gd name="T5" fmla="*/ 67 h 68"/>
                  <a:gd name="T6" fmla="*/ 543 w 753"/>
                  <a:gd name="T7" fmla="*/ 67 h 68"/>
                  <a:gd name="T8" fmla="*/ 568 w 753"/>
                  <a:gd name="T9" fmla="*/ 42 h 68"/>
                  <a:gd name="T10" fmla="*/ 710 w 753"/>
                  <a:gd name="T11" fmla="*/ 42 h 68"/>
                  <a:gd name="T12" fmla="*/ 752 w 753"/>
                  <a:gd name="T13" fmla="*/ 0 h 68"/>
                  <a:gd name="T14" fmla="*/ 0 w 753"/>
                  <a:gd name="T15" fmla="*/ 0 h 68"/>
                  <a:gd name="T16" fmla="*/ 41 w 753"/>
                  <a:gd name="T17" fmla="*/ 42 h 68"/>
                  <a:gd name="T18" fmla="*/ 41 w 753"/>
                  <a:gd name="T19" fmla="*/ 42 h 68"/>
                  <a:gd name="T20" fmla="*/ 41 w 753"/>
                  <a:gd name="T21" fmla="*/ 42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53" h="68">
                    <a:moveTo>
                      <a:pt x="41" y="42"/>
                    </a:moveTo>
                    <a:cubicBezTo>
                      <a:pt x="192" y="42"/>
                      <a:pt x="192" y="42"/>
                      <a:pt x="192" y="42"/>
                    </a:cubicBezTo>
                    <a:cubicBezTo>
                      <a:pt x="192" y="50"/>
                      <a:pt x="200" y="67"/>
                      <a:pt x="217" y="67"/>
                    </a:cubicBezTo>
                    <a:cubicBezTo>
                      <a:pt x="543" y="67"/>
                      <a:pt x="543" y="67"/>
                      <a:pt x="543" y="67"/>
                    </a:cubicBezTo>
                    <a:cubicBezTo>
                      <a:pt x="552" y="67"/>
                      <a:pt x="568" y="50"/>
                      <a:pt x="568" y="42"/>
                    </a:cubicBezTo>
                    <a:cubicBezTo>
                      <a:pt x="710" y="42"/>
                      <a:pt x="710" y="42"/>
                      <a:pt x="710" y="42"/>
                    </a:cubicBezTo>
                    <a:cubicBezTo>
                      <a:pt x="735" y="42"/>
                      <a:pt x="752" y="17"/>
                      <a:pt x="752" y="0"/>
                    </a:cubicBezTo>
                    <a:cubicBezTo>
                      <a:pt x="0" y="0"/>
                      <a:pt x="0" y="0"/>
                      <a:pt x="0" y="0"/>
                    </a:cubicBezTo>
                    <a:cubicBezTo>
                      <a:pt x="0" y="17"/>
                      <a:pt x="16" y="42"/>
                      <a:pt x="41" y="42"/>
                    </a:cubicBezTo>
                    <a:close/>
                    <a:moveTo>
                      <a:pt x="41" y="42"/>
                    </a:moveTo>
                    <a:lnTo>
                      <a:pt x="41" y="42"/>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dirty="0">
                  <a:ea typeface="SimSun" charset="0"/>
                </a:endParaRPr>
              </a:p>
            </p:txBody>
          </p:sp>
          <p:sp>
            <p:nvSpPr>
              <p:cNvPr id="81" name="Freeform 292"/>
              <p:cNvSpPr>
                <a:spLocks noChangeArrowheads="1"/>
              </p:cNvSpPr>
              <p:nvPr/>
            </p:nvSpPr>
            <p:spPr bwMode="auto">
              <a:xfrm>
                <a:off x="1835150" y="2955924"/>
                <a:ext cx="382588" cy="174625"/>
              </a:xfrm>
              <a:custGeom>
                <a:avLst/>
                <a:gdLst>
                  <a:gd name="T0" fmla="*/ 1020 w 1062"/>
                  <a:gd name="T1" fmla="*/ 100 h 486"/>
                  <a:gd name="T2" fmla="*/ 894 w 1062"/>
                  <a:gd name="T3" fmla="*/ 75 h 486"/>
                  <a:gd name="T4" fmla="*/ 894 w 1062"/>
                  <a:gd name="T5" fmla="*/ 0 h 486"/>
                  <a:gd name="T6" fmla="*/ 0 w 1062"/>
                  <a:gd name="T7" fmla="*/ 0 h 486"/>
                  <a:gd name="T8" fmla="*/ 267 w 1062"/>
                  <a:gd name="T9" fmla="*/ 485 h 486"/>
                  <a:gd name="T10" fmla="*/ 627 w 1062"/>
                  <a:gd name="T11" fmla="*/ 485 h 486"/>
                  <a:gd name="T12" fmla="*/ 819 w 1062"/>
                  <a:gd name="T13" fmla="*/ 351 h 486"/>
                  <a:gd name="T14" fmla="*/ 1061 w 1062"/>
                  <a:gd name="T15" fmla="*/ 192 h 486"/>
                  <a:gd name="T16" fmla="*/ 1020 w 1062"/>
                  <a:gd name="T17" fmla="*/ 100 h 486"/>
                  <a:gd name="T18" fmla="*/ 861 w 1062"/>
                  <a:gd name="T19" fmla="*/ 284 h 486"/>
                  <a:gd name="T20" fmla="*/ 894 w 1062"/>
                  <a:gd name="T21" fmla="*/ 142 h 486"/>
                  <a:gd name="T22" fmla="*/ 978 w 1062"/>
                  <a:gd name="T23" fmla="*/ 151 h 486"/>
                  <a:gd name="T24" fmla="*/ 995 w 1062"/>
                  <a:gd name="T25" fmla="*/ 192 h 486"/>
                  <a:gd name="T26" fmla="*/ 861 w 1062"/>
                  <a:gd name="T27" fmla="*/ 284 h 486"/>
                  <a:gd name="T28" fmla="*/ 861 w 1062"/>
                  <a:gd name="T29" fmla="*/ 284 h 486"/>
                  <a:gd name="T30" fmla="*/ 861 w 1062"/>
                  <a:gd name="T31" fmla="*/ 284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62" h="486">
                    <a:moveTo>
                      <a:pt x="1020" y="100"/>
                    </a:moveTo>
                    <a:cubicBezTo>
                      <a:pt x="986" y="67"/>
                      <a:pt x="928" y="67"/>
                      <a:pt x="894" y="75"/>
                    </a:cubicBezTo>
                    <a:cubicBezTo>
                      <a:pt x="894" y="50"/>
                      <a:pt x="894" y="25"/>
                      <a:pt x="894" y="0"/>
                    </a:cubicBezTo>
                    <a:cubicBezTo>
                      <a:pt x="0" y="0"/>
                      <a:pt x="0" y="0"/>
                      <a:pt x="0" y="0"/>
                    </a:cubicBezTo>
                    <a:cubicBezTo>
                      <a:pt x="0" y="243"/>
                      <a:pt x="42" y="418"/>
                      <a:pt x="267" y="485"/>
                    </a:cubicBezTo>
                    <a:cubicBezTo>
                      <a:pt x="627" y="485"/>
                      <a:pt x="627" y="485"/>
                      <a:pt x="627" y="485"/>
                    </a:cubicBezTo>
                    <a:cubicBezTo>
                      <a:pt x="719" y="452"/>
                      <a:pt x="786" y="410"/>
                      <a:pt x="819" y="351"/>
                    </a:cubicBezTo>
                    <a:cubicBezTo>
                      <a:pt x="911" y="351"/>
                      <a:pt x="1053" y="318"/>
                      <a:pt x="1061" y="192"/>
                    </a:cubicBezTo>
                    <a:cubicBezTo>
                      <a:pt x="1061" y="142"/>
                      <a:pt x="1036" y="117"/>
                      <a:pt x="1020" y="100"/>
                    </a:cubicBezTo>
                    <a:close/>
                    <a:moveTo>
                      <a:pt x="861" y="284"/>
                    </a:moveTo>
                    <a:cubicBezTo>
                      <a:pt x="878" y="243"/>
                      <a:pt x="886" y="192"/>
                      <a:pt x="894" y="142"/>
                    </a:cubicBezTo>
                    <a:cubicBezTo>
                      <a:pt x="919" y="134"/>
                      <a:pt x="961" y="134"/>
                      <a:pt x="978" y="151"/>
                    </a:cubicBezTo>
                    <a:cubicBezTo>
                      <a:pt x="978" y="151"/>
                      <a:pt x="995" y="159"/>
                      <a:pt x="995" y="192"/>
                    </a:cubicBezTo>
                    <a:cubicBezTo>
                      <a:pt x="986" y="259"/>
                      <a:pt x="911" y="276"/>
                      <a:pt x="861" y="284"/>
                    </a:cubicBezTo>
                    <a:close/>
                    <a:moveTo>
                      <a:pt x="861" y="284"/>
                    </a:moveTo>
                    <a:lnTo>
                      <a:pt x="861" y="284"/>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dirty="0">
                  <a:ea typeface="SimSun" charset="0"/>
                </a:endParaRPr>
              </a:p>
            </p:txBody>
          </p:sp>
          <p:sp>
            <p:nvSpPr>
              <p:cNvPr id="82" name="Freeform 293"/>
              <p:cNvSpPr>
                <a:spLocks noChangeArrowheads="1"/>
              </p:cNvSpPr>
              <p:nvPr/>
            </p:nvSpPr>
            <p:spPr bwMode="auto">
              <a:xfrm>
                <a:off x="1916113" y="2800349"/>
                <a:ext cx="112712" cy="144463"/>
              </a:xfrm>
              <a:custGeom>
                <a:avLst/>
                <a:gdLst>
                  <a:gd name="T0" fmla="*/ 142 w 311"/>
                  <a:gd name="T1" fmla="*/ 401 h 402"/>
                  <a:gd name="T2" fmla="*/ 234 w 311"/>
                  <a:gd name="T3" fmla="*/ 243 h 402"/>
                  <a:gd name="T4" fmla="*/ 268 w 311"/>
                  <a:gd name="T5" fmla="*/ 0 h 402"/>
                  <a:gd name="T6" fmla="*/ 159 w 311"/>
                  <a:gd name="T7" fmla="*/ 276 h 402"/>
                  <a:gd name="T8" fmla="*/ 142 w 311"/>
                  <a:gd name="T9" fmla="*/ 401 h 402"/>
                  <a:gd name="T10" fmla="*/ 142 w 311"/>
                  <a:gd name="T11" fmla="*/ 401 h 402"/>
                  <a:gd name="T12" fmla="*/ 142 w 311"/>
                  <a:gd name="T13" fmla="*/ 401 h 402"/>
                </a:gdLst>
                <a:ahLst/>
                <a:cxnLst>
                  <a:cxn ang="0">
                    <a:pos x="T0" y="T1"/>
                  </a:cxn>
                  <a:cxn ang="0">
                    <a:pos x="T2" y="T3"/>
                  </a:cxn>
                  <a:cxn ang="0">
                    <a:pos x="T4" y="T5"/>
                  </a:cxn>
                  <a:cxn ang="0">
                    <a:pos x="T6" y="T7"/>
                  </a:cxn>
                  <a:cxn ang="0">
                    <a:pos x="T8" y="T9"/>
                  </a:cxn>
                  <a:cxn ang="0">
                    <a:pos x="T10" y="T11"/>
                  </a:cxn>
                  <a:cxn ang="0">
                    <a:pos x="T12" y="T13"/>
                  </a:cxn>
                </a:cxnLst>
                <a:rect l="0" t="0" r="r" b="b"/>
                <a:pathLst>
                  <a:path w="311" h="402">
                    <a:moveTo>
                      <a:pt x="142" y="401"/>
                    </a:moveTo>
                    <a:cubicBezTo>
                      <a:pt x="142" y="401"/>
                      <a:pt x="310" y="385"/>
                      <a:pt x="234" y="243"/>
                    </a:cubicBezTo>
                    <a:cubicBezTo>
                      <a:pt x="168" y="126"/>
                      <a:pt x="184" y="59"/>
                      <a:pt x="268" y="0"/>
                    </a:cubicBezTo>
                    <a:cubicBezTo>
                      <a:pt x="268" y="0"/>
                      <a:pt x="0" y="67"/>
                      <a:pt x="159" y="276"/>
                    </a:cubicBezTo>
                    <a:cubicBezTo>
                      <a:pt x="209" y="360"/>
                      <a:pt x="142" y="401"/>
                      <a:pt x="142" y="401"/>
                    </a:cubicBezTo>
                    <a:close/>
                    <a:moveTo>
                      <a:pt x="142" y="401"/>
                    </a:moveTo>
                    <a:lnTo>
                      <a:pt x="142" y="401"/>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dirty="0">
                  <a:ea typeface="SimSun" charset="0"/>
                </a:endParaRPr>
              </a:p>
            </p:txBody>
          </p:sp>
          <p:sp>
            <p:nvSpPr>
              <p:cNvPr id="83" name="Freeform 294"/>
              <p:cNvSpPr>
                <a:spLocks noChangeArrowheads="1"/>
              </p:cNvSpPr>
              <p:nvPr/>
            </p:nvSpPr>
            <p:spPr bwMode="auto">
              <a:xfrm>
                <a:off x="2003425" y="2867024"/>
                <a:ext cx="53975" cy="73025"/>
              </a:xfrm>
              <a:custGeom>
                <a:avLst/>
                <a:gdLst>
                  <a:gd name="T0" fmla="*/ 17 w 151"/>
                  <a:gd name="T1" fmla="*/ 201 h 202"/>
                  <a:gd name="T2" fmla="*/ 75 w 151"/>
                  <a:gd name="T3" fmla="*/ 67 h 202"/>
                  <a:gd name="T4" fmla="*/ 84 w 151"/>
                  <a:gd name="T5" fmla="*/ 0 h 202"/>
                  <a:gd name="T6" fmla="*/ 33 w 151"/>
                  <a:gd name="T7" fmla="*/ 75 h 202"/>
                  <a:gd name="T8" fmla="*/ 17 w 151"/>
                  <a:gd name="T9" fmla="*/ 201 h 202"/>
                  <a:gd name="T10" fmla="*/ 17 w 151"/>
                  <a:gd name="T11" fmla="*/ 201 h 202"/>
                  <a:gd name="T12" fmla="*/ 17 w 151"/>
                  <a:gd name="T13" fmla="*/ 201 h 202"/>
                </a:gdLst>
                <a:ahLst/>
                <a:cxnLst>
                  <a:cxn ang="0">
                    <a:pos x="T0" y="T1"/>
                  </a:cxn>
                  <a:cxn ang="0">
                    <a:pos x="T2" y="T3"/>
                  </a:cxn>
                  <a:cxn ang="0">
                    <a:pos x="T4" y="T5"/>
                  </a:cxn>
                  <a:cxn ang="0">
                    <a:pos x="T6" y="T7"/>
                  </a:cxn>
                  <a:cxn ang="0">
                    <a:pos x="T8" y="T9"/>
                  </a:cxn>
                  <a:cxn ang="0">
                    <a:pos x="T10" y="T11"/>
                  </a:cxn>
                  <a:cxn ang="0">
                    <a:pos x="T12" y="T13"/>
                  </a:cxn>
                </a:cxnLst>
                <a:rect l="0" t="0" r="r" b="b"/>
                <a:pathLst>
                  <a:path w="151" h="202">
                    <a:moveTo>
                      <a:pt x="17" y="201"/>
                    </a:moveTo>
                    <a:cubicBezTo>
                      <a:pt x="17" y="201"/>
                      <a:pt x="150" y="176"/>
                      <a:pt x="75" y="67"/>
                    </a:cubicBezTo>
                    <a:cubicBezTo>
                      <a:pt x="50" y="17"/>
                      <a:pt x="84" y="0"/>
                      <a:pt x="84" y="0"/>
                    </a:cubicBezTo>
                    <a:cubicBezTo>
                      <a:pt x="84" y="0"/>
                      <a:pt x="0" y="0"/>
                      <a:pt x="33" y="75"/>
                    </a:cubicBezTo>
                    <a:cubicBezTo>
                      <a:pt x="67" y="142"/>
                      <a:pt x="58" y="176"/>
                      <a:pt x="17" y="201"/>
                    </a:cubicBezTo>
                    <a:close/>
                    <a:moveTo>
                      <a:pt x="17" y="201"/>
                    </a:moveTo>
                    <a:lnTo>
                      <a:pt x="17" y="201"/>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dirty="0">
                  <a:ea typeface="SimSun" charset="0"/>
                </a:endParaRPr>
              </a:p>
            </p:txBody>
          </p:sp>
        </p:grpSp>
      </p:grpSp>
      <p:grpSp>
        <p:nvGrpSpPr>
          <p:cNvPr id="11" name="组合 10"/>
          <p:cNvGrpSpPr/>
          <p:nvPr/>
        </p:nvGrpSpPr>
        <p:grpSpPr>
          <a:xfrm>
            <a:off x="2563368" y="5735920"/>
            <a:ext cx="967743" cy="965772"/>
            <a:chOff x="3662635" y="8214544"/>
            <a:chExt cx="1382747" cy="1383104"/>
          </a:xfrm>
        </p:grpSpPr>
        <p:sp>
          <p:nvSpPr>
            <p:cNvPr id="36" name="Oval 19"/>
            <p:cNvSpPr/>
            <p:nvPr/>
          </p:nvSpPr>
          <p:spPr bwMode="auto">
            <a:xfrm>
              <a:off x="3662635" y="8214544"/>
              <a:ext cx="1382747" cy="1383104"/>
            </a:xfrm>
            <a:prstGeom prst="ellipse">
              <a:avLst/>
            </a:prstGeom>
            <a:solidFill>
              <a:schemeClr val="accent1"/>
            </a:solidFill>
            <a:ln>
              <a:noFill/>
            </a:ln>
          </p:spPr>
          <p:style>
            <a:lnRef idx="2">
              <a:schemeClr val="accent3">
                <a:shade val="50000"/>
              </a:schemeClr>
            </a:lnRef>
            <a:fillRef idx="1">
              <a:schemeClr val="accent3"/>
            </a:fillRef>
            <a:effectRef idx="0">
              <a:schemeClr val="accent3"/>
            </a:effectRef>
            <a:fontRef idx="minor">
              <a:schemeClr val="lt1"/>
            </a:fontRef>
          </p:style>
          <p:txBody>
            <a:bodyPr lIns="243785" tIns="121892" rIns="243785" bIns="121892" anchor="ctr"/>
            <a:lstStyle/>
            <a:p>
              <a:pPr algn="ctr">
                <a:defRPr/>
              </a:pPr>
              <a:endParaRPr lang="en-US" sz="2100" b="1" dirty="0"/>
            </a:p>
          </p:txBody>
        </p:sp>
        <p:sp>
          <p:nvSpPr>
            <p:cNvPr id="84" name="Freeform 299"/>
            <p:cNvSpPr>
              <a:spLocks noChangeArrowheads="1"/>
            </p:cNvSpPr>
            <p:nvPr/>
          </p:nvSpPr>
          <p:spPr bwMode="auto">
            <a:xfrm>
              <a:off x="3921158" y="8436626"/>
              <a:ext cx="839621" cy="804291"/>
            </a:xfrm>
            <a:custGeom>
              <a:avLst/>
              <a:gdLst>
                <a:gd name="T0" fmla="*/ 1229 w 1665"/>
                <a:gd name="T1" fmla="*/ 561 h 1598"/>
                <a:gd name="T2" fmla="*/ 911 w 1665"/>
                <a:gd name="T3" fmla="*/ 686 h 1598"/>
                <a:gd name="T4" fmla="*/ 1246 w 1665"/>
                <a:gd name="T5" fmla="*/ 419 h 1598"/>
                <a:gd name="T6" fmla="*/ 1664 w 1665"/>
                <a:gd name="T7" fmla="*/ 76 h 1598"/>
                <a:gd name="T8" fmla="*/ 1597 w 1665"/>
                <a:gd name="T9" fmla="*/ 0 h 1598"/>
                <a:gd name="T10" fmla="*/ 1530 w 1665"/>
                <a:gd name="T11" fmla="*/ 76 h 1598"/>
                <a:gd name="T12" fmla="*/ 1246 w 1665"/>
                <a:gd name="T13" fmla="*/ 276 h 1598"/>
                <a:gd name="T14" fmla="*/ 769 w 1665"/>
                <a:gd name="T15" fmla="*/ 686 h 1598"/>
                <a:gd name="T16" fmla="*/ 435 w 1665"/>
                <a:gd name="T17" fmla="*/ 561 h 1598"/>
                <a:gd name="T18" fmla="*/ 0 w 1665"/>
                <a:gd name="T19" fmla="*/ 1288 h 1598"/>
                <a:gd name="T20" fmla="*/ 201 w 1665"/>
                <a:gd name="T21" fmla="*/ 1597 h 1598"/>
                <a:gd name="T22" fmla="*/ 836 w 1665"/>
                <a:gd name="T23" fmla="*/ 1255 h 1598"/>
                <a:gd name="T24" fmla="*/ 1463 w 1665"/>
                <a:gd name="T25" fmla="*/ 1597 h 1598"/>
                <a:gd name="T26" fmla="*/ 1664 w 1665"/>
                <a:gd name="T27" fmla="*/ 1288 h 1598"/>
                <a:gd name="T28" fmla="*/ 1229 w 1665"/>
                <a:gd name="T29" fmla="*/ 561 h 1598"/>
                <a:gd name="T30" fmla="*/ 1246 w 1665"/>
                <a:gd name="T31" fmla="*/ 811 h 1598"/>
                <a:gd name="T32" fmla="*/ 1338 w 1665"/>
                <a:gd name="T33" fmla="*/ 903 h 1598"/>
                <a:gd name="T34" fmla="*/ 1246 w 1665"/>
                <a:gd name="T35" fmla="*/ 995 h 1598"/>
                <a:gd name="T36" fmla="*/ 1162 w 1665"/>
                <a:gd name="T37" fmla="*/ 903 h 1598"/>
                <a:gd name="T38" fmla="*/ 1246 w 1665"/>
                <a:gd name="T39" fmla="*/ 811 h 1598"/>
                <a:gd name="T40" fmla="*/ 627 w 1665"/>
                <a:gd name="T41" fmla="*/ 1112 h 1598"/>
                <a:gd name="T42" fmla="*/ 485 w 1665"/>
                <a:gd name="T43" fmla="*/ 1112 h 1598"/>
                <a:gd name="T44" fmla="*/ 485 w 1665"/>
                <a:gd name="T45" fmla="*/ 1255 h 1598"/>
                <a:gd name="T46" fmla="*/ 351 w 1665"/>
                <a:gd name="T47" fmla="*/ 1255 h 1598"/>
                <a:gd name="T48" fmla="*/ 351 w 1665"/>
                <a:gd name="T49" fmla="*/ 1112 h 1598"/>
                <a:gd name="T50" fmla="*/ 209 w 1665"/>
                <a:gd name="T51" fmla="*/ 1112 h 1598"/>
                <a:gd name="T52" fmla="*/ 209 w 1665"/>
                <a:gd name="T53" fmla="*/ 970 h 1598"/>
                <a:gd name="T54" fmla="*/ 351 w 1665"/>
                <a:gd name="T55" fmla="*/ 970 h 1598"/>
                <a:gd name="T56" fmla="*/ 351 w 1665"/>
                <a:gd name="T57" fmla="*/ 836 h 1598"/>
                <a:gd name="T58" fmla="*/ 485 w 1665"/>
                <a:gd name="T59" fmla="*/ 836 h 1598"/>
                <a:gd name="T60" fmla="*/ 485 w 1665"/>
                <a:gd name="T61" fmla="*/ 970 h 1598"/>
                <a:gd name="T62" fmla="*/ 627 w 1665"/>
                <a:gd name="T63" fmla="*/ 970 h 1598"/>
                <a:gd name="T64" fmla="*/ 627 w 1665"/>
                <a:gd name="T65" fmla="*/ 1112 h 1598"/>
                <a:gd name="T66" fmla="*/ 1020 w 1665"/>
                <a:gd name="T67" fmla="*/ 1045 h 1598"/>
                <a:gd name="T68" fmla="*/ 1112 w 1665"/>
                <a:gd name="T69" fmla="*/ 954 h 1598"/>
                <a:gd name="T70" fmla="*/ 1204 w 1665"/>
                <a:gd name="T71" fmla="*/ 1045 h 1598"/>
                <a:gd name="T72" fmla="*/ 1112 w 1665"/>
                <a:gd name="T73" fmla="*/ 1129 h 1598"/>
                <a:gd name="T74" fmla="*/ 1020 w 1665"/>
                <a:gd name="T75" fmla="*/ 1045 h 1598"/>
                <a:gd name="T76" fmla="*/ 1246 w 1665"/>
                <a:gd name="T77" fmla="*/ 1271 h 1598"/>
                <a:gd name="T78" fmla="*/ 1162 w 1665"/>
                <a:gd name="T79" fmla="*/ 1179 h 1598"/>
                <a:gd name="T80" fmla="*/ 1246 w 1665"/>
                <a:gd name="T81" fmla="*/ 1087 h 1598"/>
                <a:gd name="T82" fmla="*/ 1338 w 1665"/>
                <a:gd name="T83" fmla="*/ 1179 h 1598"/>
                <a:gd name="T84" fmla="*/ 1246 w 1665"/>
                <a:gd name="T85" fmla="*/ 1271 h 1598"/>
                <a:gd name="T86" fmla="*/ 1480 w 1665"/>
                <a:gd name="T87" fmla="*/ 1045 h 1598"/>
                <a:gd name="T88" fmla="*/ 1388 w 1665"/>
                <a:gd name="T89" fmla="*/ 1129 h 1598"/>
                <a:gd name="T90" fmla="*/ 1296 w 1665"/>
                <a:gd name="T91" fmla="*/ 1045 h 1598"/>
                <a:gd name="T92" fmla="*/ 1388 w 1665"/>
                <a:gd name="T93" fmla="*/ 954 h 1598"/>
                <a:gd name="T94" fmla="*/ 1480 w 1665"/>
                <a:gd name="T95" fmla="*/ 1045 h 1598"/>
                <a:gd name="T96" fmla="*/ 1480 w 1665"/>
                <a:gd name="T97" fmla="*/ 1045 h 1598"/>
                <a:gd name="T98" fmla="*/ 1480 w 1665"/>
                <a:gd name="T99" fmla="*/ 1045 h 15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665" h="1598">
                  <a:moveTo>
                    <a:pt x="1229" y="561"/>
                  </a:moveTo>
                  <a:cubicBezTo>
                    <a:pt x="1079" y="561"/>
                    <a:pt x="1028" y="653"/>
                    <a:pt x="911" y="686"/>
                  </a:cubicBezTo>
                  <a:cubicBezTo>
                    <a:pt x="928" y="552"/>
                    <a:pt x="1012" y="419"/>
                    <a:pt x="1246" y="419"/>
                  </a:cubicBezTo>
                  <a:cubicBezTo>
                    <a:pt x="1580" y="419"/>
                    <a:pt x="1664" y="193"/>
                    <a:pt x="1664" y="76"/>
                  </a:cubicBezTo>
                  <a:cubicBezTo>
                    <a:pt x="1664" y="34"/>
                    <a:pt x="1630" y="0"/>
                    <a:pt x="1597" y="0"/>
                  </a:cubicBezTo>
                  <a:cubicBezTo>
                    <a:pt x="1555" y="0"/>
                    <a:pt x="1530" y="34"/>
                    <a:pt x="1530" y="76"/>
                  </a:cubicBezTo>
                  <a:cubicBezTo>
                    <a:pt x="1530" y="84"/>
                    <a:pt x="1522" y="276"/>
                    <a:pt x="1246" y="276"/>
                  </a:cubicBezTo>
                  <a:cubicBezTo>
                    <a:pt x="870" y="276"/>
                    <a:pt x="786" y="535"/>
                    <a:pt x="769" y="686"/>
                  </a:cubicBezTo>
                  <a:cubicBezTo>
                    <a:pt x="644" y="661"/>
                    <a:pt x="594" y="561"/>
                    <a:pt x="435" y="561"/>
                  </a:cubicBezTo>
                  <a:cubicBezTo>
                    <a:pt x="268" y="561"/>
                    <a:pt x="0" y="887"/>
                    <a:pt x="0" y="1288"/>
                  </a:cubicBezTo>
                  <a:cubicBezTo>
                    <a:pt x="0" y="1489"/>
                    <a:pt x="100" y="1597"/>
                    <a:pt x="201" y="1597"/>
                  </a:cubicBezTo>
                  <a:cubicBezTo>
                    <a:pt x="418" y="1597"/>
                    <a:pt x="460" y="1255"/>
                    <a:pt x="836" y="1255"/>
                  </a:cubicBezTo>
                  <a:cubicBezTo>
                    <a:pt x="1204" y="1255"/>
                    <a:pt x="1246" y="1597"/>
                    <a:pt x="1463" y="1597"/>
                  </a:cubicBezTo>
                  <a:cubicBezTo>
                    <a:pt x="1564" y="1597"/>
                    <a:pt x="1664" y="1497"/>
                    <a:pt x="1664" y="1288"/>
                  </a:cubicBezTo>
                  <a:cubicBezTo>
                    <a:pt x="1664" y="887"/>
                    <a:pt x="1405" y="561"/>
                    <a:pt x="1229" y="561"/>
                  </a:cubicBezTo>
                  <a:close/>
                  <a:moveTo>
                    <a:pt x="1246" y="811"/>
                  </a:moveTo>
                  <a:cubicBezTo>
                    <a:pt x="1296" y="811"/>
                    <a:pt x="1338" y="853"/>
                    <a:pt x="1338" y="903"/>
                  </a:cubicBezTo>
                  <a:cubicBezTo>
                    <a:pt x="1338" y="954"/>
                    <a:pt x="1296" y="995"/>
                    <a:pt x="1246" y="995"/>
                  </a:cubicBezTo>
                  <a:cubicBezTo>
                    <a:pt x="1204" y="995"/>
                    <a:pt x="1162" y="954"/>
                    <a:pt x="1162" y="903"/>
                  </a:cubicBezTo>
                  <a:cubicBezTo>
                    <a:pt x="1162" y="853"/>
                    <a:pt x="1204" y="811"/>
                    <a:pt x="1246" y="811"/>
                  </a:cubicBezTo>
                  <a:close/>
                  <a:moveTo>
                    <a:pt x="627" y="1112"/>
                  </a:moveTo>
                  <a:cubicBezTo>
                    <a:pt x="485" y="1112"/>
                    <a:pt x="485" y="1112"/>
                    <a:pt x="485" y="1112"/>
                  </a:cubicBezTo>
                  <a:cubicBezTo>
                    <a:pt x="485" y="1255"/>
                    <a:pt x="485" y="1255"/>
                    <a:pt x="485" y="1255"/>
                  </a:cubicBezTo>
                  <a:cubicBezTo>
                    <a:pt x="351" y="1255"/>
                    <a:pt x="351" y="1255"/>
                    <a:pt x="351" y="1255"/>
                  </a:cubicBezTo>
                  <a:cubicBezTo>
                    <a:pt x="351" y="1112"/>
                    <a:pt x="351" y="1112"/>
                    <a:pt x="351" y="1112"/>
                  </a:cubicBezTo>
                  <a:cubicBezTo>
                    <a:pt x="209" y="1112"/>
                    <a:pt x="209" y="1112"/>
                    <a:pt x="209" y="1112"/>
                  </a:cubicBezTo>
                  <a:cubicBezTo>
                    <a:pt x="209" y="970"/>
                    <a:pt x="209" y="970"/>
                    <a:pt x="209" y="970"/>
                  </a:cubicBezTo>
                  <a:cubicBezTo>
                    <a:pt x="351" y="970"/>
                    <a:pt x="351" y="970"/>
                    <a:pt x="351" y="970"/>
                  </a:cubicBezTo>
                  <a:cubicBezTo>
                    <a:pt x="351" y="836"/>
                    <a:pt x="351" y="836"/>
                    <a:pt x="351" y="836"/>
                  </a:cubicBezTo>
                  <a:cubicBezTo>
                    <a:pt x="485" y="836"/>
                    <a:pt x="485" y="836"/>
                    <a:pt x="485" y="836"/>
                  </a:cubicBezTo>
                  <a:cubicBezTo>
                    <a:pt x="485" y="970"/>
                    <a:pt x="485" y="970"/>
                    <a:pt x="485" y="970"/>
                  </a:cubicBezTo>
                  <a:cubicBezTo>
                    <a:pt x="627" y="970"/>
                    <a:pt x="627" y="970"/>
                    <a:pt x="627" y="970"/>
                  </a:cubicBezTo>
                  <a:lnTo>
                    <a:pt x="627" y="1112"/>
                  </a:lnTo>
                  <a:close/>
                  <a:moveTo>
                    <a:pt x="1020" y="1045"/>
                  </a:moveTo>
                  <a:cubicBezTo>
                    <a:pt x="1020" y="995"/>
                    <a:pt x="1062" y="954"/>
                    <a:pt x="1112" y="954"/>
                  </a:cubicBezTo>
                  <a:cubicBezTo>
                    <a:pt x="1162" y="954"/>
                    <a:pt x="1204" y="995"/>
                    <a:pt x="1204" y="1045"/>
                  </a:cubicBezTo>
                  <a:cubicBezTo>
                    <a:pt x="1204" y="1087"/>
                    <a:pt x="1162" y="1129"/>
                    <a:pt x="1112" y="1129"/>
                  </a:cubicBezTo>
                  <a:cubicBezTo>
                    <a:pt x="1062" y="1129"/>
                    <a:pt x="1020" y="1087"/>
                    <a:pt x="1020" y="1045"/>
                  </a:cubicBezTo>
                  <a:close/>
                  <a:moveTo>
                    <a:pt x="1246" y="1271"/>
                  </a:moveTo>
                  <a:cubicBezTo>
                    <a:pt x="1204" y="1271"/>
                    <a:pt x="1162" y="1229"/>
                    <a:pt x="1162" y="1179"/>
                  </a:cubicBezTo>
                  <a:cubicBezTo>
                    <a:pt x="1162" y="1129"/>
                    <a:pt x="1204" y="1087"/>
                    <a:pt x="1246" y="1087"/>
                  </a:cubicBezTo>
                  <a:cubicBezTo>
                    <a:pt x="1296" y="1087"/>
                    <a:pt x="1338" y="1129"/>
                    <a:pt x="1338" y="1179"/>
                  </a:cubicBezTo>
                  <a:cubicBezTo>
                    <a:pt x="1338" y="1229"/>
                    <a:pt x="1296" y="1271"/>
                    <a:pt x="1246" y="1271"/>
                  </a:cubicBezTo>
                  <a:close/>
                  <a:moveTo>
                    <a:pt x="1480" y="1045"/>
                  </a:moveTo>
                  <a:cubicBezTo>
                    <a:pt x="1480" y="1087"/>
                    <a:pt x="1438" y="1129"/>
                    <a:pt x="1388" y="1129"/>
                  </a:cubicBezTo>
                  <a:cubicBezTo>
                    <a:pt x="1338" y="1129"/>
                    <a:pt x="1296" y="1087"/>
                    <a:pt x="1296" y="1045"/>
                  </a:cubicBezTo>
                  <a:cubicBezTo>
                    <a:pt x="1296" y="995"/>
                    <a:pt x="1338" y="954"/>
                    <a:pt x="1388" y="954"/>
                  </a:cubicBezTo>
                  <a:cubicBezTo>
                    <a:pt x="1438" y="954"/>
                    <a:pt x="1480" y="995"/>
                    <a:pt x="1480" y="1045"/>
                  </a:cubicBezTo>
                  <a:close/>
                  <a:moveTo>
                    <a:pt x="1480" y="1045"/>
                  </a:moveTo>
                  <a:lnTo>
                    <a:pt x="1480" y="1045"/>
                  </a:lnTo>
                  <a:close/>
                </a:path>
              </a:pathLst>
            </a:custGeom>
            <a:solidFill>
              <a:schemeClr val="bg1"/>
            </a:solidFill>
            <a:ln>
              <a:noFill/>
            </a:ln>
            <a:effectLst/>
            <a:extLst/>
          </p:spPr>
          <p:txBody>
            <a:bodyPr wrap="none" lIns="243785" tIns="121892" rIns="243785" bIns="121892" anchor="ctr"/>
            <a:lstStyle/>
            <a:p>
              <a:pPr>
                <a:defRPr/>
              </a:pPr>
              <a:endParaRPr lang="en-US" dirty="0">
                <a:ea typeface="SimSun" charset="0"/>
              </a:endParaRPr>
            </a:p>
          </p:txBody>
        </p:sp>
      </p:grpSp>
      <p:grpSp>
        <p:nvGrpSpPr>
          <p:cNvPr id="8" name="组合 7"/>
          <p:cNvGrpSpPr/>
          <p:nvPr/>
        </p:nvGrpSpPr>
        <p:grpSpPr>
          <a:xfrm>
            <a:off x="13085005" y="5711265"/>
            <a:ext cx="967743" cy="965772"/>
            <a:chOff x="18696342" y="8179235"/>
            <a:chExt cx="1382747" cy="1383104"/>
          </a:xfrm>
        </p:grpSpPr>
        <p:sp>
          <p:nvSpPr>
            <p:cNvPr id="41" name="Oval 24"/>
            <p:cNvSpPr/>
            <p:nvPr/>
          </p:nvSpPr>
          <p:spPr bwMode="auto">
            <a:xfrm>
              <a:off x="18696342" y="8179235"/>
              <a:ext cx="1382747" cy="1383104"/>
            </a:xfrm>
            <a:prstGeom prst="ellipse">
              <a:avLst/>
            </a:prstGeom>
            <a:solidFill>
              <a:schemeClr val="accent5"/>
            </a:solidFill>
            <a:ln>
              <a:noFill/>
            </a:ln>
          </p:spPr>
          <p:style>
            <a:lnRef idx="2">
              <a:schemeClr val="accent3">
                <a:shade val="50000"/>
              </a:schemeClr>
            </a:lnRef>
            <a:fillRef idx="1">
              <a:schemeClr val="accent3"/>
            </a:fillRef>
            <a:effectRef idx="0">
              <a:schemeClr val="accent3"/>
            </a:effectRef>
            <a:fontRef idx="minor">
              <a:schemeClr val="lt1"/>
            </a:fontRef>
          </p:style>
          <p:txBody>
            <a:bodyPr lIns="243785" tIns="121892" rIns="243785" bIns="121892" anchor="ctr"/>
            <a:lstStyle/>
            <a:p>
              <a:pPr algn="ctr">
                <a:defRPr/>
              </a:pPr>
              <a:endParaRPr lang="en-US" sz="2100" b="1" dirty="0"/>
            </a:p>
          </p:txBody>
        </p:sp>
        <p:sp>
          <p:nvSpPr>
            <p:cNvPr id="85" name="Freeform 380"/>
            <p:cNvSpPr>
              <a:spLocks noChangeArrowheads="1"/>
            </p:cNvSpPr>
            <p:nvPr/>
          </p:nvSpPr>
          <p:spPr bwMode="auto">
            <a:xfrm>
              <a:off x="19037189" y="8505491"/>
              <a:ext cx="748036" cy="748229"/>
            </a:xfrm>
            <a:custGeom>
              <a:avLst/>
              <a:gdLst>
                <a:gd name="T0" fmla="*/ 986 w 1079"/>
                <a:gd name="T1" fmla="*/ 627 h 1079"/>
                <a:gd name="T2" fmla="*/ 986 w 1079"/>
                <a:gd name="T3" fmla="*/ 452 h 1079"/>
                <a:gd name="T4" fmla="*/ 175 w 1079"/>
                <a:gd name="T5" fmla="*/ 543 h 1079"/>
                <a:gd name="T6" fmla="*/ 0 w 1079"/>
                <a:gd name="T7" fmla="*/ 543 h 1079"/>
                <a:gd name="T8" fmla="*/ 175 w 1079"/>
                <a:gd name="T9" fmla="*/ 543 h 1079"/>
                <a:gd name="T10" fmla="*/ 451 w 1079"/>
                <a:gd name="T11" fmla="*/ 987 h 1079"/>
                <a:gd name="T12" fmla="*/ 627 w 1079"/>
                <a:gd name="T13" fmla="*/ 987 h 1079"/>
                <a:gd name="T14" fmla="*/ 535 w 1079"/>
                <a:gd name="T15" fmla="*/ 175 h 1079"/>
                <a:gd name="T16" fmla="*/ 535 w 1079"/>
                <a:gd name="T17" fmla="*/ 0 h 1079"/>
                <a:gd name="T18" fmla="*/ 535 w 1079"/>
                <a:gd name="T19" fmla="*/ 175 h 1079"/>
                <a:gd name="T20" fmla="*/ 794 w 1079"/>
                <a:gd name="T21" fmla="*/ 920 h 1079"/>
                <a:gd name="T22" fmla="*/ 919 w 1079"/>
                <a:gd name="T23" fmla="*/ 794 h 1079"/>
                <a:gd name="T24" fmla="*/ 284 w 1079"/>
                <a:gd name="T25" fmla="*/ 284 h 1079"/>
                <a:gd name="T26" fmla="*/ 158 w 1079"/>
                <a:gd name="T27" fmla="*/ 159 h 1079"/>
                <a:gd name="T28" fmla="*/ 284 w 1079"/>
                <a:gd name="T29" fmla="*/ 284 h 1079"/>
                <a:gd name="T30" fmla="*/ 158 w 1079"/>
                <a:gd name="T31" fmla="*/ 920 h 1079"/>
                <a:gd name="T32" fmla="*/ 284 w 1079"/>
                <a:gd name="T33" fmla="*/ 794 h 1079"/>
                <a:gd name="T34" fmla="*/ 919 w 1079"/>
                <a:gd name="T35" fmla="*/ 284 h 1079"/>
                <a:gd name="T36" fmla="*/ 794 w 1079"/>
                <a:gd name="T37" fmla="*/ 159 h 1079"/>
                <a:gd name="T38" fmla="*/ 919 w 1079"/>
                <a:gd name="T39" fmla="*/ 284 h 1079"/>
                <a:gd name="T40" fmla="*/ 693 w 1079"/>
                <a:gd name="T41" fmla="*/ 635 h 1079"/>
                <a:gd name="T42" fmla="*/ 836 w 1079"/>
                <a:gd name="T43" fmla="*/ 552 h 1079"/>
                <a:gd name="T44" fmla="*/ 836 w 1079"/>
                <a:gd name="T45" fmla="*/ 493 h 1079"/>
                <a:gd name="T46" fmla="*/ 677 w 1079"/>
                <a:gd name="T47" fmla="*/ 426 h 1079"/>
                <a:gd name="T48" fmla="*/ 769 w 1079"/>
                <a:gd name="T49" fmla="*/ 293 h 1079"/>
                <a:gd name="T50" fmla="*/ 635 w 1079"/>
                <a:gd name="T51" fmla="*/ 385 h 1079"/>
                <a:gd name="T52" fmla="*/ 568 w 1079"/>
                <a:gd name="T53" fmla="*/ 226 h 1079"/>
                <a:gd name="T54" fmla="*/ 510 w 1079"/>
                <a:gd name="T55" fmla="*/ 226 h 1079"/>
                <a:gd name="T56" fmla="*/ 434 w 1079"/>
                <a:gd name="T57" fmla="*/ 385 h 1079"/>
                <a:gd name="T58" fmla="*/ 309 w 1079"/>
                <a:gd name="T59" fmla="*/ 293 h 1079"/>
                <a:gd name="T60" fmla="*/ 392 w 1079"/>
                <a:gd name="T61" fmla="*/ 426 h 1079"/>
                <a:gd name="T62" fmla="*/ 242 w 1079"/>
                <a:gd name="T63" fmla="*/ 493 h 1079"/>
                <a:gd name="T64" fmla="*/ 242 w 1079"/>
                <a:gd name="T65" fmla="*/ 552 h 1079"/>
                <a:gd name="T66" fmla="*/ 384 w 1079"/>
                <a:gd name="T67" fmla="*/ 635 h 1079"/>
                <a:gd name="T68" fmla="*/ 309 w 1079"/>
                <a:gd name="T69" fmla="*/ 753 h 1079"/>
                <a:gd name="T70" fmla="*/ 351 w 1079"/>
                <a:gd name="T71" fmla="*/ 753 h 1079"/>
                <a:gd name="T72" fmla="*/ 510 w 1079"/>
                <a:gd name="T73" fmla="*/ 719 h 1079"/>
                <a:gd name="T74" fmla="*/ 535 w 1079"/>
                <a:gd name="T75" fmla="*/ 853 h 1079"/>
                <a:gd name="T76" fmla="*/ 568 w 1079"/>
                <a:gd name="T77" fmla="*/ 719 h 1079"/>
                <a:gd name="T78" fmla="*/ 727 w 1079"/>
                <a:gd name="T79" fmla="*/ 753 h 1079"/>
                <a:gd name="T80" fmla="*/ 769 w 1079"/>
                <a:gd name="T81" fmla="*/ 753 h 1079"/>
                <a:gd name="T82" fmla="*/ 769 w 1079"/>
                <a:gd name="T83" fmla="*/ 719 h 10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79" h="1079">
                  <a:moveTo>
                    <a:pt x="1078" y="543"/>
                  </a:moveTo>
                  <a:cubicBezTo>
                    <a:pt x="1078" y="585"/>
                    <a:pt x="1036" y="627"/>
                    <a:pt x="986" y="627"/>
                  </a:cubicBezTo>
                  <a:cubicBezTo>
                    <a:pt x="944" y="627"/>
                    <a:pt x="903" y="585"/>
                    <a:pt x="903" y="543"/>
                  </a:cubicBezTo>
                  <a:cubicBezTo>
                    <a:pt x="903" y="493"/>
                    <a:pt x="944" y="452"/>
                    <a:pt x="986" y="452"/>
                  </a:cubicBezTo>
                  <a:cubicBezTo>
                    <a:pt x="1036" y="452"/>
                    <a:pt x="1078" y="493"/>
                    <a:pt x="1078" y="543"/>
                  </a:cubicBezTo>
                  <a:close/>
                  <a:moveTo>
                    <a:pt x="175" y="543"/>
                  </a:moveTo>
                  <a:cubicBezTo>
                    <a:pt x="175" y="493"/>
                    <a:pt x="133" y="452"/>
                    <a:pt x="91" y="452"/>
                  </a:cubicBezTo>
                  <a:cubicBezTo>
                    <a:pt x="41" y="452"/>
                    <a:pt x="0" y="493"/>
                    <a:pt x="0" y="543"/>
                  </a:cubicBezTo>
                  <a:cubicBezTo>
                    <a:pt x="0" y="585"/>
                    <a:pt x="41" y="627"/>
                    <a:pt x="91" y="627"/>
                  </a:cubicBezTo>
                  <a:cubicBezTo>
                    <a:pt x="133" y="627"/>
                    <a:pt x="175" y="585"/>
                    <a:pt x="175" y="543"/>
                  </a:cubicBezTo>
                  <a:close/>
                  <a:moveTo>
                    <a:pt x="535" y="903"/>
                  </a:moveTo>
                  <a:cubicBezTo>
                    <a:pt x="493" y="903"/>
                    <a:pt x="451" y="945"/>
                    <a:pt x="451" y="987"/>
                  </a:cubicBezTo>
                  <a:cubicBezTo>
                    <a:pt x="451" y="1037"/>
                    <a:pt x="493" y="1078"/>
                    <a:pt x="535" y="1078"/>
                  </a:cubicBezTo>
                  <a:cubicBezTo>
                    <a:pt x="585" y="1078"/>
                    <a:pt x="627" y="1037"/>
                    <a:pt x="627" y="987"/>
                  </a:cubicBezTo>
                  <a:cubicBezTo>
                    <a:pt x="627" y="945"/>
                    <a:pt x="585" y="903"/>
                    <a:pt x="535" y="903"/>
                  </a:cubicBezTo>
                  <a:close/>
                  <a:moveTo>
                    <a:pt x="535" y="175"/>
                  </a:moveTo>
                  <a:cubicBezTo>
                    <a:pt x="585" y="175"/>
                    <a:pt x="627" y="134"/>
                    <a:pt x="627" y="92"/>
                  </a:cubicBezTo>
                  <a:cubicBezTo>
                    <a:pt x="627" y="42"/>
                    <a:pt x="585" y="0"/>
                    <a:pt x="535" y="0"/>
                  </a:cubicBezTo>
                  <a:cubicBezTo>
                    <a:pt x="493" y="0"/>
                    <a:pt x="451" y="42"/>
                    <a:pt x="451" y="92"/>
                  </a:cubicBezTo>
                  <a:cubicBezTo>
                    <a:pt x="451" y="134"/>
                    <a:pt x="493" y="175"/>
                    <a:pt x="535" y="175"/>
                  </a:cubicBezTo>
                  <a:close/>
                  <a:moveTo>
                    <a:pt x="794" y="794"/>
                  </a:moveTo>
                  <a:cubicBezTo>
                    <a:pt x="760" y="828"/>
                    <a:pt x="760" y="886"/>
                    <a:pt x="794" y="920"/>
                  </a:cubicBezTo>
                  <a:cubicBezTo>
                    <a:pt x="827" y="953"/>
                    <a:pt x="886" y="953"/>
                    <a:pt x="919" y="920"/>
                  </a:cubicBezTo>
                  <a:cubicBezTo>
                    <a:pt x="953" y="886"/>
                    <a:pt x="953" y="828"/>
                    <a:pt x="919" y="794"/>
                  </a:cubicBezTo>
                  <a:cubicBezTo>
                    <a:pt x="886" y="761"/>
                    <a:pt x="827" y="761"/>
                    <a:pt x="794" y="794"/>
                  </a:cubicBezTo>
                  <a:close/>
                  <a:moveTo>
                    <a:pt x="284" y="284"/>
                  </a:moveTo>
                  <a:cubicBezTo>
                    <a:pt x="317" y="251"/>
                    <a:pt x="317" y="192"/>
                    <a:pt x="284" y="159"/>
                  </a:cubicBezTo>
                  <a:cubicBezTo>
                    <a:pt x="250" y="125"/>
                    <a:pt x="192" y="125"/>
                    <a:pt x="158" y="159"/>
                  </a:cubicBezTo>
                  <a:cubicBezTo>
                    <a:pt x="125" y="192"/>
                    <a:pt x="125" y="251"/>
                    <a:pt x="158" y="284"/>
                  </a:cubicBezTo>
                  <a:cubicBezTo>
                    <a:pt x="192" y="318"/>
                    <a:pt x="250" y="318"/>
                    <a:pt x="284" y="284"/>
                  </a:cubicBezTo>
                  <a:close/>
                  <a:moveTo>
                    <a:pt x="158" y="794"/>
                  </a:moveTo>
                  <a:cubicBezTo>
                    <a:pt x="125" y="828"/>
                    <a:pt x="125" y="886"/>
                    <a:pt x="158" y="920"/>
                  </a:cubicBezTo>
                  <a:cubicBezTo>
                    <a:pt x="192" y="953"/>
                    <a:pt x="250" y="953"/>
                    <a:pt x="284" y="920"/>
                  </a:cubicBezTo>
                  <a:cubicBezTo>
                    <a:pt x="317" y="886"/>
                    <a:pt x="317" y="828"/>
                    <a:pt x="284" y="794"/>
                  </a:cubicBezTo>
                  <a:cubicBezTo>
                    <a:pt x="250" y="761"/>
                    <a:pt x="192" y="761"/>
                    <a:pt x="158" y="794"/>
                  </a:cubicBezTo>
                  <a:close/>
                  <a:moveTo>
                    <a:pt x="919" y="284"/>
                  </a:moveTo>
                  <a:cubicBezTo>
                    <a:pt x="953" y="251"/>
                    <a:pt x="953" y="192"/>
                    <a:pt x="919" y="159"/>
                  </a:cubicBezTo>
                  <a:cubicBezTo>
                    <a:pt x="886" y="125"/>
                    <a:pt x="827" y="125"/>
                    <a:pt x="794" y="159"/>
                  </a:cubicBezTo>
                  <a:cubicBezTo>
                    <a:pt x="760" y="192"/>
                    <a:pt x="760" y="251"/>
                    <a:pt x="794" y="284"/>
                  </a:cubicBezTo>
                  <a:cubicBezTo>
                    <a:pt x="827" y="318"/>
                    <a:pt x="886" y="318"/>
                    <a:pt x="919" y="284"/>
                  </a:cubicBezTo>
                  <a:close/>
                  <a:moveTo>
                    <a:pt x="769" y="719"/>
                  </a:moveTo>
                  <a:cubicBezTo>
                    <a:pt x="693" y="635"/>
                    <a:pt x="693" y="635"/>
                    <a:pt x="693" y="635"/>
                  </a:cubicBezTo>
                  <a:cubicBezTo>
                    <a:pt x="710" y="610"/>
                    <a:pt x="719" y="585"/>
                    <a:pt x="719" y="552"/>
                  </a:cubicBezTo>
                  <a:cubicBezTo>
                    <a:pt x="836" y="552"/>
                    <a:pt x="836" y="552"/>
                    <a:pt x="836" y="552"/>
                  </a:cubicBezTo>
                  <a:cubicBezTo>
                    <a:pt x="852" y="552"/>
                    <a:pt x="861" y="543"/>
                    <a:pt x="861" y="527"/>
                  </a:cubicBezTo>
                  <a:cubicBezTo>
                    <a:pt x="861" y="510"/>
                    <a:pt x="852" y="493"/>
                    <a:pt x="836" y="493"/>
                  </a:cubicBezTo>
                  <a:cubicBezTo>
                    <a:pt x="719" y="493"/>
                    <a:pt x="719" y="493"/>
                    <a:pt x="719" y="493"/>
                  </a:cubicBezTo>
                  <a:cubicBezTo>
                    <a:pt x="710" y="468"/>
                    <a:pt x="693" y="443"/>
                    <a:pt x="677" y="426"/>
                  </a:cubicBezTo>
                  <a:cubicBezTo>
                    <a:pt x="769" y="334"/>
                    <a:pt x="769" y="334"/>
                    <a:pt x="769" y="334"/>
                  </a:cubicBezTo>
                  <a:cubicBezTo>
                    <a:pt x="777" y="326"/>
                    <a:pt x="777" y="309"/>
                    <a:pt x="769" y="293"/>
                  </a:cubicBezTo>
                  <a:cubicBezTo>
                    <a:pt x="760" y="284"/>
                    <a:pt x="735" y="284"/>
                    <a:pt x="727" y="293"/>
                  </a:cubicBezTo>
                  <a:cubicBezTo>
                    <a:pt x="635" y="385"/>
                    <a:pt x="635" y="385"/>
                    <a:pt x="635" y="385"/>
                  </a:cubicBezTo>
                  <a:cubicBezTo>
                    <a:pt x="618" y="368"/>
                    <a:pt x="593" y="360"/>
                    <a:pt x="568" y="360"/>
                  </a:cubicBezTo>
                  <a:cubicBezTo>
                    <a:pt x="568" y="226"/>
                    <a:pt x="568" y="226"/>
                    <a:pt x="568" y="226"/>
                  </a:cubicBezTo>
                  <a:cubicBezTo>
                    <a:pt x="568" y="217"/>
                    <a:pt x="551" y="201"/>
                    <a:pt x="535" y="201"/>
                  </a:cubicBezTo>
                  <a:cubicBezTo>
                    <a:pt x="526" y="201"/>
                    <a:pt x="510" y="217"/>
                    <a:pt x="510" y="226"/>
                  </a:cubicBezTo>
                  <a:cubicBezTo>
                    <a:pt x="510" y="360"/>
                    <a:pt x="510" y="360"/>
                    <a:pt x="510" y="360"/>
                  </a:cubicBezTo>
                  <a:cubicBezTo>
                    <a:pt x="484" y="360"/>
                    <a:pt x="459" y="368"/>
                    <a:pt x="434" y="385"/>
                  </a:cubicBezTo>
                  <a:cubicBezTo>
                    <a:pt x="351" y="293"/>
                    <a:pt x="351" y="293"/>
                    <a:pt x="351" y="293"/>
                  </a:cubicBezTo>
                  <a:cubicBezTo>
                    <a:pt x="334" y="284"/>
                    <a:pt x="317" y="284"/>
                    <a:pt x="309" y="293"/>
                  </a:cubicBezTo>
                  <a:cubicBezTo>
                    <a:pt x="301" y="309"/>
                    <a:pt x="301" y="326"/>
                    <a:pt x="309" y="334"/>
                  </a:cubicBezTo>
                  <a:cubicBezTo>
                    <a:pt x="392" y="426"/>
                    <a:pt x="392" y="426"/>
                    <a:pt x="392" y="426"/>
                  </a:cubicBezTo>
                  <a:cubicBezTo>
                    <a:pt x="376" y="443"/>
                    <a:pt x="368" y="468"/>
                    <a:pt x="359" y="493"/>
                  </a:cubicBezTo>
                  <a:cubicBezTo>
                    <a:pt x="242" y="493"/>
                    <a:pt x="242" y="493"/>
                    <a:pt x="242" y="493"/>
                  </a:cubicBezTo>
                  <a:cubicBezTo>
                    <a:pt x="225" y="493"/>
                    <a:pt x="217" y="510"/>
                    <a:pt x="217" y="527"/>
                  </a:cubicBezTo>
                  <a:cubicBezTo>
                    <a:pt x="217" y="543"/>
                    <a:pt x="225" y="552"/>
                    <a:pt x="242" y="552"/>
                  </a:cubicBezTo>
                  <a:cubicBezTo>
                    <a:pt x="359" y="552"/>
                    <a:pt x="359" y="552"/>
                    <a:pt x="359" y="552"/>
                  </a:cubicBezTo>
                  <a:cubicBezTo>
                    <a:pt x="359" y="585"/>
                    <a:pt x="368" y="610"/>
                    <a:pt x="384" y="635"/>
                  </a:cubicBezTo>
                  <a:cubicBezTo>
                    <a:pt x="309" y="719"/>
                    <a:pt x="309" y="719"/>
                    <a:pt x="309" y="719"/>
                  </a:cubicBezTo>
                  <a:cubicBezTo>
                    <a:pt x="301" y="727"/>
                    <a:pt x="301" y="744"/>
                    <a:pt x="309" y="753"/>
                  </a:cubicBezTo>
                  <a:cubicBezTo>
                    <a:pt x="317" y="761"/>
                    <a:pt x="317" y="761"/>
                    <a:pt x="326" y="761"/>
                  </a:cubicBezTo>
                  <a:cubicBezTo>
                    <a:pt x="334" y="761"/>
                    <a:pt x="342" y="761"/>
                    <a:pt x="351" y="753"/>
                  </a:cubicBezTo>
                  <a:cubicBezTo>
                    <a:pt x="426" y="677"/>
                    <a:pt x="426" y="677"/>
                    <a:pt x="426" y="677"/>
                  </a:cubicBezTo>
                  <a:cubicBezTo>
                    <a:pt x="443" y="702"/>
                    <a:pt x="476" y="719"/>
                    <a:pt x="510" y="719"/>
                  </a:cubicBezTo>
                  <a:cubicBezTo>
                    <a:pt x="510" y="819"/>
                    <a:pt x="510" y="819"/>
                    <a:pt x="510" y="819"/>
                  </a:cubicBezTo>
                  <a:cubicBezTo>
                    <a:pt x="510" y="836"/>
                    <a:pt x="526" y="853"/>
                    <a:pt x="535" y="853"/>
                  </a:cubicBezTo>
                  <a:cubicBezTo>
                    <a:pt x="551" y="853"/>
                    <a:pt x="568" y="836"/>
                    <a:pt x="568" y="819"/>
                  </a:cubicBezTo>
                  <a:cubicBezTo>
                    <a:pt x="568" y="719"/>
                    <a:pt x="568" y="719"/>
                    <a:pt x="568" y="719"/>
                  </a:cubicBezTo>
                  <a:cubicBezTo>
                    <a:pt x="602" y="719"/>
                    <a:pt x="627" y="702"/>
                    <a:pt x="652" y="677"/>
                  </a:cubicBezTo>
                  <a:cubicBezTo>
                    <a:pt x="727" y="753"/>
                    <a:pt x="727" y="753"/>
                    <a:pt x="727" y="753"/>
                  </a:cubicBezTo>
                  <a:cubicBezTo>
                    <a:pt x="735" y="761"/>
                    <a:pt x="744" y="761"/>
                    <a:pt x="744" y="761"/>
                  </a:cubicBezTo>
                  <a:cubicBezTo>
                    <a:pt x="752" y="761"/>
                    <a:pt x="760" y="761"/>
                    <a:pt x="769" y="753"/>
                  </a:cubicBezTo>
                  <a:cubicBezTo>
                    <a:pt x="777" y="744"/>
                    <a:pt x="777" y="727"/>
                    <a:pt x="769" y="719"/>
                  </a:cubicBezTo>
                  <a:close/>
                  <a:moveTo>
                    <a:pt x="769" y="719"/>
                  </a:moveTo>
                  <a:lnTo>
                    <a:pt x="769" y="719"/>
                  </a:lnTo>
                  <a:close/>
                </a:path>
              </a:pathLst>
            </a:custGeom>
            <a:solidFill>
              <a:schemeClr val="bg1"/>
            </a:solidFill>
            <a:ln>
              <a:noFill/>
            </a:ln>
            <a:effectLst/>
            <a:extLst/>
          </p:spPr>
          <p:txBody>
            <a:bodyPr wrap="none" lIns="243785" tIns="121892" rIns="243785" bIns="121892" anchor="ctr"/>
            <a:lstStyle/>
            <a:p>
              <a:pPr>
                <a:defRPr/>
              </a:pPr>
              <a:endParaRPr lang="en-US" dirty="0">
                <a:ea typeface="SimSun" charset="0"/>
              </a:endParaRPr>
            </a:p>
          </p:txBody>
        </p:sp>
      </p:grpSp>
      <p:grpSp>
        <p:nvGrpSpPr>
          <p:cNvPr id="7" name="组合 6"/>
          <p:cNvGrpSpPr/>
          <p:nvPr/>
        </p:nvGrpSpPr>
        <p:grpSpPr>
          <a:xfrm>
            <a:off x="13039580" y="2347089"/>
            <a:ext cx="967743" cy="963112"/>
            <a:chOff x="18631436" y="3361320"/>
            <a:chExt cx="1382747" cy="1379295"/>
          </a:xfrm>
        </p:grpSpPr>
        <p:sp>
          <p:nvSpPr>
            <p:cNvPr id="40" name="Oval 23"/>
            <p:cNvSpPr/>
            <p:nvPr/>
          </p:nvSpPr>
          <p:spPr bwMode="auto">
            <a:xfrm>
              <a:off x="18631436" y="3361320"/>
              <a:ext cx="1382747" cy="1379295"/>
            </a:xfrm>
            <a:prstGeom prst="ellipse">
              <a:avLst/>
            </a:prstGeom>
            <a:solidFill>
              <a:schemeClr val="accent5"/>
            </a:solidFill>
            <a:ln>
              <a:noFill/>
            </a:ln>
          </p:spPr>
          <p:style>
            <a:lnRef idx="2">
              <a:schemeClr val="accent3">
                <a:shade val="50000"/>
              </a:schemeClr>
            </a:lnRef>
            <a:fillRef idx="1">
              <a:schemeClr val="accent3"/>
            </a:fillRef>
            <a:effectRef idx="0">
              <a:schemeClr val="accent3"/>
            </a:effectRef>
            <a:fontRef idx="minor">
              <a:schemeClr val="lt1"/>
            </a:fontRef>
          </p:style>
          <p:txBody>
            <a:bodyPr lIns="243785" tIns="121892" rIns="243785" bIns="121892" anchor="ctr"/>
            <a:lstStyle/>
            <a:p>
              <a:pPr algn="ctr">
                <a:defRPr/>
              </a:pPr>
              <a:endParaRPr lang="en-US" sz="2100" b="1" dirty="0"/>
            </a:p>
          </p:txBody>
        </p:sp>
        <p:sp>
          <p:nvSpPr>
            <p:cNvPr id="86" name="Freeform 107"/>
            <p:cNvSpPr>
              <a:spLocks noChangeArrowheads="1"/>
            </p:cNvSpPr>
            <p:nvPr/>
          </p:nvSpPr>
          <p:spPr bwMode="auto">
            <a:xfrm>
              <a:off x="18949495" y="3509903"/>
              <a:ext cx="748036" cy="900568"/>
            </a:xfrm>
            <a:custGeom>
              <a:avLst/>
              <a:gdLst>
                <a:gd name="T0" fmla="*/ 710 w 736"/>
                <a:gd name="T1" fmla="*/ 435 h 888"/>
                <a:gd name="T2" fmla="*/ 117 w 736"/>
                <a:gd name="T3" fmla="*/ 435 h 888"/>
                <a:gd name="T4" fmla="*/ 133 w 736"/>
                <a:gd name="T5" fmla="*/ 419 h 888"/>
                <a:gd name="T6" fmla="*/ 610 w 736"/>
                <a:gd name="T7" fmla="*/ 134 h 888"/>
                <a:gd name="T8" fmla="*/ 618 w 736"/>
                <a:gd name="T9" fmla="*/ 92 h 888"/>
                <a:gd name="T10" fmla="*/ 593 w 736"/>
                <a:gd name="T11" fmla="*/ 26 h 888"/>
                <a:gd name="T12" fmla="*/ 551 w 736"/>
                <a:gd name="T13" fmla="*/ 9 h 888"/>
                <a:gd name="T14" fmla="*/ 16 w 736"/>
                <a:gd name="T15" fmla="*/ 335 h 888"/>
                <a:gd name="T16" fmla="*/ 8 w 736"/>
                <a:gd name="T17" fmla="*/ 377 h 888"/>
                <a:gd name="T18" fmla="*/ 58 w 736"/>
                <a:gd name="T19" fmla="*/ 435 h 888"/>
                <a:gd name="T20" fmla="*/ 58 w 736"/>
                <a:gd name="T21" fmla="*/ 862 h 888"/>
                <a:gd name="T22" fmla="*/ 83 w 736"/>
                <a:gd name="T23" fmla="*/ 887 h 888"/>
                <a:gd name="T24" fmla="*/ 710 w 736"/>
                <a:gd name="T25" fmla="*/ 887 h 888"/>
                <a:gd name="T26" fmla="*/ 735 w 736"/>
                <a:gd name="T27" fmla="*/ 862 h 888"/>
                <a:gd name="T28" fmla="*/ 735 w 736"/>
                <a:gd name="T29" fmla="*/ 460 h 888"/>
                <a:gd name="T30" fmla="*/ 710 w 736"/>
                <a:gd name="T31" fmla="*/ 435 h 888"/>
                <a:gd name="T32" fmla="*/ 501 w 736"/>
                <a:gd name="T33" fmla="*/ 452 h 888"/>
                <a:gd name="T34" fmla="*/ 418 w 736"/>
                <a:gd name="T35" fmla="*/ 536 h 888"/>
                <a:gd name="T36" fmla="*/ 300 w 736"/>
                <a:gd name="T37" fmla="*/ 536 h 888"/>
                <a:gd name="T38" fmla="*/ 393 w 736"/>
                <a:gd name="T39" fmla="*/ 452 h 888"/>
                <a:gd name="T40" fmla="*/ 501 w 736"/>
                <a:gd name="T41" fmla="*/ 452 h 888"/>
                <a:gd name="T42" fmla="*/ 468 w 736"/>
                <a:gd name="T43" fmla="*/ 92 h 888"/>
                <a:gd name="T44" fmla="*/ 568 w 736"/>
                <a:gd name="T45" fmla="*/ 26 h 888"/>
                <a:gd name="T46" fmla="*/ 551 w 736"/>
                <a:gd name="T47" fmla="*/ 118 h 888"/>
                <a:gd name="T48" fmla="*/ 451 w 736"/>
                <a:gd name="T49" fmla="*/ 185 h 888"/>
                <a:gd name="T50" fmla="*/ 468 w 736"/>
                <a:gd name="T51" fmla="*/ 92 h 888"/>
                <a:gd name="T52" fmla="*/ 292 w 736"/>
                <a:gd name="T53" fmla="*/ 201 h 888"/>
                <a:gd name="T54" fmla="*/ 393 w 736"/>
                <a:gd name="T55" fmla="*/ 134 h 888"/>
                <a:gd name="T56" fmla="*/ 376 w 736"/>
                <a:gd name="T57" fmla="*/ 235 h 888"/>
                <a:gd name="T58" fmla="*/ 267 w 736"/>
                <a:gd name="T59" fmla="*/ 293 h 888"/>
                <a:gd name="T60" fmla="*/ 292 w 736"/>
                <a:gd name="T61" fmla="*/ 201 h 888"/>
                <a:gd name="T62" fmla="*/ 83 w 736"/>
                <a:gd name="T63" fmla="*/ 410 h 888"/>
                <a:gd name="T64" fmla="*/ 100 w 736"/>
                <a:gd name="T65" fmla="*/ 318 h 888"/>
                <a:gd name="T66" fmla="*/ 200 w 736"/>
                <a:gd name="T67" fmla="*/ 251 h 888"/>
                <a:gd name="T68" fmla="*/ 184 w 736"/>
                <a:gd name="T69" fmla="*/ 343 h 888"/>
                <a:gd name="T70" fmla="*/ 83 w 736"/>
                <a:gd name="T71" fmla="*/ 410 h 888"/>
                <a:gd name="T72" fmla="*/ 192 w 736"/>
                <a:gd name="T73" fmla="*/ 452 h 888"/>
                <a:gd name="T74" fmla="*/ 300 w 736"/>
                <a:gd name="T75" fmla="*/ 452 h 888"/>
                <a:gd name="T76" fmla="*/ 217 w 736"/>
                <a:gd name="T77" fmla="*/ 536 h 888"/>
                <a:gd name="T78" fmla="*/ 108 w 736"/>
                <a:gd name="T79" fmla="*/ 536 h 888"/>
                <a:gd name="T80" fmla="*/ 192 w 736"/>
                <a:gd name="T81" fmla="*/ 452 h 888"/>
                <a:gd name="T82" fmla="*/ 694 w 736"/>
                <a:gd name="T83" fmla="*/ 853 h 888"/>
                <a:gd name="T84" fmla="*/ 108 w 736"/>
                <a:gd name="T85" fmla="*/ 853 h 888"/>
                <a:gd name="T86" fmla="*/ 108 w 736"/>
                <a:gd name="T87" fmla="*/ 586 h 888"/>
                <a:gd name="T88" fmla="*/ 694 w 736"/>
                <a:gd name="T89" fmla="*/ 586 h 888"/>
                <a:gd name="T90" fmla="*/ 694 w 736"/>
                <a:gd name="T91" fmla="*/ 853 h 888"/>
                <a:gd name="T92" fmla="*/ 618 w 736"/>
                <a:gd name="T93" fmla="*/ 536 h 888"/>
                <a:gd name="T94" fmla="*/ 501 w 736"/>
                <a:gd name="T95" fmla="*/ 536 h 888"/>
                <a:gd name="T96" fmla="*/ 585 w 736"/>
                <a:gd name="T97" fmla="*/ 452 h 888"/>
                <a:gd name="T98" fmla="*/ 702 w 736"/>
                <a:gd name="T99" fmla="*/ 452 h 888"/>
                <a:gd name="T100" fmla="*/ 618 w 736"/>
                <a:gd name="T101" fmla="*/ 536 h 888"/>
                <a:gd name="T102" fmla="*/ 618 w 736"/>
                <a:gd name="T103" fmla="*/ 536 h 888"/>
                <a:gd name="T104" fmla="*/ 618 w 736"/>
                <a:gd name="T105" fmla="*/ 536 h 8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736" h="888">
                  <a:moveTo>
                    <a:pt x="710" y="435"/>
                  </a:moveTo>
                  <a:cubicBezTo>
                    <a:pt x="117" y="435"/>
                    <a:pt x="117" y="435"/>
                    <a:pt x="117" y="435"/>
                  </a:cubicBezTo>
                  <a:cubicBezTo>
                    <a:pt x="133" y="419"/>
                    <a:pt x="133" y="419"/>
                    <a:pt x="133" y="419"/>
                  </a:cubicBezTo>
                  <a:cubicBezTo>
                    <a:pt x="284" y="335"/>
                    <a:pt x="610" y="134"/>
                    <a:pt x="610" y="134"/>
                  </a:cubicBezTo>
                  <a:cubicBezTo>
                    <a:pt x="627" y="126"/>
                    <a:pt x="627" y="109"/>
                    <a:pt x="618" y="92"/>
                  </a:cubicBezTo>
                  <a:cubicBezTo>
                    <a:pt x="593" y="26"/>
                    <a:pt x="593" y="26"/>
                    <a:pt x="593" y="26"/>
                  </a:cubicBezTo>
                  <a:cubicBezTo>
                    <a:pt x="585" y="9"/>
                    <a:pt x="568" y="0"/>
                    <a:pt x="551" y="9"/>
                  </a:cubicBezTo>
                  <a:cubicBezTo>
                    <a:pt x="16" y="335"/>
                    <a:pt x="16" y="335"/>
                    <a:pt x="16" y="335"/>
                  </a:cubicBezTo>
                  <a:cubicBezTo>
                    <a:pt x="8" y="343"/>
                    <a:pt x="0" y="360"/>
                    <a:pt x="8" y="377"/>
                  </a:cubicBezTo>
                  <a:cubicBezTo>
                    <a:pt x="58" y="435"/>
                    <a:pt x="58" y="435"/>
                    <a:pt x="58" y="435"/>
                  </a:cubicBezTo>
                  <a:cubicBezTo>
                    <a:pt x="58" y="862"/>
                    <a:pt x="58" y="862"/>
                    <a:pt x="58" y="862"/>
                  </a:cubicBezTo>
                  <a:cubicBezTo>
                    <a:pt x="58" y="878"/>
                    <a:pt x="75" y="887"/>
                    <a:pt x="83" y="887"/>
                  </a:cubicBezTo>
                  <a:cubicBezTo>
                    <a:pt x="710" y="887"/>
                    <a:pt x="710" y="887"/>
                    <a:pt x="710" y="887"/>
                  </a:cubicBezTo>
                  <a:cubicBezTo>
                    <a:pt x="727" y="887"/>
                    <a:pt x="735" y="878"/>
                    <a:pt x="735" y="862"/>
                  </a:cubicBezTo>
                  <a:cubicBezTo>
                    <a:pt x="735" y="460"/>
                    <a:pt x="735" y="460"/>
                    <a:pt x="735" y="460"/>
                  </a:cubicBezTo>
                  <a:cubicBezTo>
                    <a:pt x="735" y="443"/>
                    <a:pt x="727" y="435"/>
                    <a:pt x="710" y="435"/>
                  </a:cubicBezTo>
                  <a:close/>
                  <a:moveTo>
                    <a:pt x="501" y="452"/>
                  </a:moveTo>
                  <a:cubicBezTo>
                    <a:pt x="418" y="536"/>
                    <a:pt x="418" y="536"/>
                    <a:pt x="418" y="536"/>
                  </a:cubicBezTo>
                  <a:cubicBezTo>
                    <a:pt x="300" y="536"/>
                    <a:pt x="300" y="536"/>
                    <a:pt x="300" y="536"/>
                  </a:cubicBezTo>
                  <a:cubicBezTo>
                    <a:pt x="393" y="452"/>
                    <a:pt x="393" y="452"/>
                    <a:pt x="393" y="452"/>
                  </a:cubicBezTo>
                  <a:lnTo>
                    <a:pt x="501" y="452"/>
                  </a:lnTo>
                  <a:close/>
                  <a:moveTo>
                    <a:pt x="468" y="92"/>
                  </a:moveTo>
                  <a:cubicBezTo>
                    <a:pt x="568" y="26"/>
                    <a:pt x="568" y="26"/>
                    <a:pt x="568" y="26"/>
                  </a:cubicBezTo>
                  <a:cubicBezTo>
                    <a:pt x="551" y="118"/>
                    <a:pt x="551" y="118"/>
                    <a:pt x="551" y="118"/>
                  </a:cubicBezTo>
                  <a:cubicBezTo>
                    <a:pt x="451" y="185"/>
                    <a:pt x="451" y="185"/>
                    <a:pt x="451" y="185"/>
                  </a:cubicBezTo>
                  <a:lnTo>
                    <a:pt x="468" y="92"/>
                  </a:lnTo>
                  <a:close/>
                  <a:moveTo>
                    <a:pt x="292" y="201"/>
                  </a:moveTo>
                  <a:cubicBezTo>
                    <a:pt x="393" y="134"/>
                    <a:pt x="393" y="134"/>
                    <a:pt x="393" y="134"/>
                  </a:cubicBezTo>
                  <a:cubicBezTo>
                    <a:pt x="376" y="235"/>
                    <a:pt x="376" y="235"/>
                    <a:pt x="376" y="235"/>
                  </a:cubicBezTo>
                  <a:cubicBezTo>
                    <a:pt x="267" y="293"/>
                    <a:pt x="267" y="293"/>
                    <a:pt x="267" y="293"/>
                  </a:cubicBezTo>
                  <a:lnTo>
                    <a:pt x="292" y="201"/>
                  </a:lnTo>
                  <a:close/>
                  <a:moveTo>
                    <a:pt x="83" y="410"/>
                  </a:moveTo>
                  <a:cubicBezTo>
                    <a:pt x="100" y="318"/>
                    <a:pt x="100" y="318"/>
                    <a:pt x="100" y="318"/>
                  </a:cubicBezTo>
                  <a:cubicBezTo>
                    <a:pt x="200" y="251"/>
                    <a:pt x="200" y="251"/>
                    <a:pt x="200" y="251"/>
                  </a:cubicBezTo>
                  <a:cubicBezTo>
                    <a:pt x="184" y="343"/>
                    <a:pt x="184" y="343"/>
                    <a:pt x="184" y="343"/>
                  </a:cubicBezTo>
                  <a:lnTo>
                    <a:pt x="83" y="410"/>
                  </a:lnTo>
                  <a:close/>
                  <a:moveTo>
                    <a:pt x="192" y="452"/>
                  </a:moveTo>
                  <a:cubicBezTo>
                    <a:pt x="300" y="452"/>
                    <a:pt x="300" y="452"/>
                    <a:pt x="300" y="452"/>
                  </a:cubicBezTo>
                  <a:cubicBezTo>
                    <a:pt x="217" y="536"/>
                    <a:pt x="217" y="536"/>
                    <a:pt x="217" y="536"/>
                  </a:cubicBezTo>
                  <a:cubicBezTo>
                    <a:pt x="108" y="536"/>
                    <a:pt x="108" y="536"/>
                    <a:pt x="108" y="536"/>
                  </a:cubicBezTo>
                  <a:lnTo>
                    <a:pt x="192" y="452"/>
                  </a:lnTo>
                  <a:close/>
                  <a:moveTo>
                    <a:pt x="694" y="853"/>
                  </a:moveTo>
                  <a:cubicBezTo>
                    <a:pt x="108" y="853"/>
                    <a:pt x="108" y="853"/>
                    <a:pt x="108" y="853"/>
                  </a:cubicBezTo>
                  <a:cubicBezTo>
                    <a:pt x="108" y="586"/>
                    <a:pt x="108" y="586"/>
                    <a:pt x="108" y="586"/>
                  </a:cubicBezTo>
                  <a:cubicBezTo>
                    <a:pt x="694" y="586"/>
                    <a:pt x="694" y="586"/>
                    <a:pt x="694" y="586"/>
                  </a:cubicBezTo>
                  <a:lnTo>
                    <a:pt x="694" y="853"/>
                  </a:lnTo>
                  <a:close/>
                  <a:moveTo>
                    <a:pt x="618" y="536"/>
                  </a:moveTo>
                  <a:cubicBezTo>
                    <a:pt x="501" y="536"/>
                    <a:pt x="501" y="536"/>
                    <a:pt x="501" y="536"/>
                  </a:cubicBezTo>
                  <a:cubicBezTo>
                    <a:pt x="585" y="452"/>
                    <a:pt x="585" y="452"/>
                    <a:pt x="585" y="452"/>
                  </a:cubicBezTo>
                  <a:cubicBezTo>
                    <a:pt x="702" y="452"/>
                    <a:pt x="702" y="452"/>
                    <a:pt x="702" y="452"/>
                  </a:cubicBezTo>
                  <a:lnTo>
                    <a:pt x="618" y="536"/>
                  </a:lnTo>
                  <a:close/>
                  <a:moveTo>
                    <a:pt x="618" y="536"/>
                  </a:moveTo>
                  <a:lnTo>
                    <a:pt x="618" y="536"/>
                  </a:lnTo>
                  <a:close/>
                </a:path>
              </a:pathLst>
            </a:custGeom>
            <a:solidFill>
              <a:schemeClr val="bg1"/>
            </a:solidFill>
            <a:ln>
              <a:noFill/>
            </a:ln>
            <a:effectLst/>
            <a:extLst/>
          </p:spPr>
          <p:txBody>
            <a:bodyPr wrap="none" lIns="243785" tIns="121892" rIns="243785" bIns="121892" anchor="ctr"/>
            <a:lstStyle/>
            <a:p>
              <a:pPr>
                <a:defRPr/>
              </a:pPr>
              <a:endParaRPr lang="en-US" dirty="0">
                <a:ea typeface="SimSun" charset="0"/>
              </a:endParaRPr>
            </a:p>
          </p:txBody>
        </p:sp>
      </p:grpSp>
      <p:grpSp>
        <p:nvGrpSpPr>
          <p:cNvPr id="9" name="组合 8"/>
          <p:cNvGrpSpPr/>
          <p:nvPr/>
        </p:nvGrpSpPr>
        <p:grpSpPr>
          <a:xfrm>
            <a:off x="9608058" y="5552059"/>
            <a:ext cx="602507" cy="601281"/>
            <a:chOff x="13728351" y="7951233"/>
            <a:chExt cx="860884" cy="861108"/>
          </a:xfrm>
        </p:grpSpPr>
        <p:sp>
          <p:nvSpPr>
            <p:cNvPr id="31" name="Oval 14"/>
            <p:cNvSpPr/>
            <p:nvPr/>
          </p:nvSpPr>
          <p:spPr>
            <a:xfrm>
              <a:off x="13728351" y="7951233"/>
              <a:ext cx="860884" cy="861108"/>
            </a:xfrm>
            <a:prstGeom prst="ellipse">
              <a:avLst/>
            </a:prstGeom>
            <a:solidFill>
              <a:schemeClr val="accent4"/>
            </a:solidFill>
            <a:ln>
              <a:noFill/>
            </a:ln>
          </p:spPr>
          <p:style>
            <a:lnRef idx="2">
              <a:schemeClr val="accent3">
                <a:shade val="50000"/>
              </a:schemeClr>
            </a:lnRef>
            <a:fillRef idx="1">
              <a:schemeClr val="accent3"/>
            </a:fillRef>
            <a:effectRef idx="0">
              <a:schemeClr val="accent3"/>
            </a:effectRef>
            <a:fontRef idx="minor">
              <a:schemeClr val="lt1"/>
            </a:fontRef>
          </p:style>
          <p:txBody>
            <a:bodyPr lIns="243785" tIns="121892" rIns="243785" bIns="121892" anchor="ctr"/>
            <a:lstStyle/>
            <a:p>
              <a:pPr algn="ctr">
                <a:defRPr/>
              </a:pPr>
              <a:endParaRPr lang="en-US" sz="2100" b="1" dirty="0"/>
            </a:p>
          </p:txBody>
        </p:sp>
        <p:sp>
          <p:nvSpPr>
            <p:cNvPr id="87" name="Freeform 298"/>
            <p:cNvSpPr>
              <a:spLocks noChangeArrowheads="1"/>
            </p:cNvSpPr>
            <p:nvPr/>
          </p:nvSpPr>
          <p:spPr bwMode="auto">
            <a:xfrm>
              <a:off x="13935456" y="8130771"/>
              <a:ext cx="446663" cy="446779"/>
            </a:xfrm>
            <a:custGeom>
              <a:avLst/>
              <a:gdLst>
                <a:gd name="T0" fmla="*/ 852 w 1606"/>
                <a:gd name="T1" fmla="*/ 0 h 1607"/>
                <a:gd name="T2" fmla="*/ 0 w 1606"/>
                <a:gd name="T3" fmla="*/ 753 h 1607"/>
                <a:gd name="T4" fmla="*/ 752 w 1606"/>
                <a:gd name="T5" fmla="*/ 1606 h 1607"/>
                <a:gd name="T6" fmla="*/ 1605 w 1606"/>
                <a:gd name="T7" fmla="*/ 853 h 1607"/>
                <a:gd name="T8" fmla="*/ 501 w 1606"/>
                <a:gd name="T9" fmla="*/ 176 h 1607"/>
                <a:gd name="T10" fmla="*/ 217 w 1606"/>
                <a:gd name="T11" fmla="*/ 427 h 1607"/>
                <a:gd name="T12" fmla="*/ 158 w 1606"/>
                <a:gd name="T13" fmla="*/ 535 h 1607"/>
                <a:gd name="T14" fmla="*/ 317 w 1606"/>
                <a:gd name="T15" fmla="*/ 753 h 1607"/>
                <a:gd name="T16" fmla="*/ 158 w 1606"/>
                <a:gd name="T17" fmla="*/ 535 h 1607"/>
                <a:gd name="T18" fmla="*/ 317 w 1606"/>
                <a:gd name="T19" fmla="*/ 853 h 1607"/>
                <a:gd name="T20" fmla="*/ 158 w 1606"/>
                <a:gd name="T21" fmla="*/ 1071 h 1607"/>
                <a:gd name="T22" fmla="*/ 217 w 1606"/>
                <a:gd name="T23" fmla="*/ 1179 h 1607"/>
                <a:gd name="T24" fmla="*/ 501 w 1606"/>
                <a:gd name="T25" fmla="*/ 1430 h 1607"/>
                <a:gd name="T26" fmla="*/ 752 w 1606"/>
                <a:gd name="T27" fmla="*/ 1497 h 1607"/>
                <a:gd name="T28" fmla="*/ 752 w 1606"/>
                <a:gd name="T29" fmla="*/ 1179 h 1607"/>
                <a:gd name="T30" fmla="*/ 752 w 1606"/>
                <a:gd name="T31" fmla="*/ 1071 h 1607"/>
                <a:gd name="T32" fmla="*/ 426 w 1606"/>
                <a:gd name="T33" fmla="*/ 853 h 1607"/>
                <a:gd name="T34" fmla="*/ 752 w 1606"/>
                <a:gd name="T35" fmla="*/ 1071 h 1607"/>
                <a:gd name="T36" fmla="*/ 426 w 1606"/>
                <a:gd name="T37" fmla="*/ 753 h 1607"/>
                <a:gd name="T38" fmla="*/ 752 w 1606"/>
                <a:gd name="T39" fmla="*/ 535 h 1607"/>
                <a:gd name="T40" fmla="*/ 752 w 1606"/>
                <a:gd name="T41" fmla="*/ 427 h 1607"/>
                <a:gd name="T42" fmla="*/ 752 w 1606"/>
                <a:gd name="T43" fmla="*/ 109 h 1607"/>
                <a:gd name="T44" fmla="*/ 1387 w 1606"/>
                <a:gd name="T45" fmla="*/ 427 h 1607"/>
                <a:gd name="T46" fmla="*/ 1103 w 1606"/>
                <a:gd name="T47" fmla="*/ 176 h 1607"/>
                <a:gd name="T48" fmla="*/ 852 w 1606"/>
                <a:gd name="T49" fmla="*/ 109 h 1607"/>
                <a:gd name="T50" fmla="*/ 852 w 1606"/>
                <a:gd name="T51" fmla="*/ 427 h 1607"/>
                <a:gd name="T52" fmla="*/ 852 w 1606"/>
                <a:gd name="T53" fmla="*/ 535 h 1607"/>
                <a:gd name="T54" fmla="*/ 1178 w 1606"/>
                <a:gd name="T55" fmla="*/ 753 h 1607"/>
                <a:gd name="T56" fmla="*/ 852 w 1606"/>
                <a:gd name="T57" fmla="*/ 535 h 1607"/>
                <a:gd name="T58" fmla="*/ 1178 w 1606"/>
                <a:gd name="T59" fmla="*/ 853 h 1607"/>
                <a:gd name="T60" fmla="*/ 852 w 1606"/>
                <a:gd name="T61" fmla="*/ 1071 h 1607"/>
                <a:gd name="T62" fmla="*/ 852 w 1606"/>
                <a:gd name="T63" fmla="*/ 1497 h 1607"/>
                <a:gd name="T64" fmla="*/ 1120 w 1606"/>
                <a:gd name="T65" fmla="*/ 1179 h 1607"/>
                <a:gd name="T66" fmla="*/ 1103 w 1606"/>
                <a:gd name="T67" fmla="*/ 1430 h 1607"/>
                <a:gd name="T68" fmla="*/ 1387 w 1606"/>
                <a:gd name="T69" fmla="*/ 1179 h 1607"/>
                <a:gd name="T70" fmla="*/ 1446 w 1606"/>
                <a:gd name="T71" fmla="*/ 1071 h 1607"/>
                <a:gd name="T72" fmla="*/ 1287 w 1606"/>
                <a:gd name="T73" fmla="*/ 853 h 1607"/>
                <a:gd name="T74" fmla="*/ 1446 w 1606"/>
                <a:gd name="T75" fmla="*/ 1071 h 1607"/>
                <a:gd name="T76" fmla="*/ 1254 w 1606"/>
                <a:gd name="T77" fmla="*/ 535 h 1607"/>
                <a:gd name="T78" fmla="*/ 1496 w 1606"/>
                <a:gd name="T79" fmla="*/ 753 h 1607"/>
                <a:gd name="T80" fmla="*/ 1287 w 1606"/>
                <a:gd name="T81" fmla="*/ 753 h 16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606" h="1607">
                  <a:moveTo>
                    <a:pt x="1605" y="753"/>
                  </a:moveTo>
                  <a:cubicBezTo>
                    <a:pt x="1580" y="352"/>
                    <a:pt x="1254" y="26"/>
                    <a:pt x="852" y="0"/>
                  </a:cubicBezTo>
                  <a:cubicBezTo>
                    <a:pt x="752" y="0"/>
                    <a:pt x="752" y="0"/>
                    <a:pt x="752" y="0"/>
                  </a:cubicBezTo>
                  <a:cubicBezTo>
                    <a:pt x="351" y="26"/>
                    <a:pt x="25" y="352"/>
                    <a:pt x="0" y="753"/>
                  </a:cubicBezTo>
                  <a:cubicBezTo>
                    <a:pt x="0" y="853"/>
                    <a:pt x="0" y="853"/>
                    <a:pt x="0" y="853"/>
                  </a:cubicBezTo>
                  <a:cubicBezTo>
                    <a:pt x="25" y="1255"/>
                    <a:pt x="351" y="1581"/>
                    <a:pt x="752" y="1606"/>
                  </a:cubicBezTo>
                  <a:cubicBezTo>
                    <a:pt x="852" y="1606"/>
                    <a:pt x="852" y="1606"/>
                    <a:pt x="852" y="1606"/>
                  </a:cubicBezTo>
                  <a:cubicBezTo>
                    <a:pt x="1254" y="1581"/>
                    <a:pt x="1580" y="1255"/>
                    <a:pt x="1605" y="853"/>
                  </a:cubicBezTo>
                  <a:cubicBezTo>
                    <a:pt x="1605" y="753"/>
                    <a:pt x="1605" y="753"/>
                    <a:pt x="1605" y="753"/>
                  </a:cubicBezTo>
                  <a:close/>
                  <a:moveTo>
                    <a:pt x="501" y="176"/>
                  </a:moveTo>
                  <a:cubicBezTo>
                    <a:pt x="451" y="243"/>
                    <a:pt x="409" y="327"/>
                    <a:pt x="376" y="427"/>
                  </a:cubicBezTo>
                  <a:cubicBezTo>
                    <a:pt x="217" y="427"/>
                    <a:pt x="217" y="427"/>
                    <a:pt x="217" y="427"/>
                  </a:cubicBezTo>
                  <a:cubicBezTo>
                    <a:pt x="284" y="318"/>
                    <a:pt x="384" y="226"/>
                    <a:pt x="501" y="176"/>
                  </a:cubicBezTo>
                  <a:close/>
                  <a:moveTo>
                    <a:pt x="158" y="535"/>
                  </a:moveTo>
                  <a:cubicBezTo>
                    <a:pt x="351" y="535"/>
                    <a:pt x="351" y="535"/>
                    <a:pt x="351" y="535"/>
                  </a:cubicBezTo>
                  <a:cubicBezTo>
                    <a:pt x="334" y="602"/>
                    <a:pt x="326" y="678"/>
                    <a:pt x="317" y="753"/>
                  </a:cubicBezTo>
                  <a:cubicBezTo>
                    <a:pt x="108" y="753"/>
                    <a:pt x="108" y="753"/>
                    <a:pt x="108" y="753"/>
                  </a:cubicBezTo>
                  <a:cubicBezTo>
                    <a:pt x="108" y="678"/>
                    <a:pt x="133" y="602"/>
                    <a:pt x="158" y="535"/>
                  </a:cubicBezTo>
                  <a:close/>
                  <a:moveTo>
                    <a:pt x="108" y="853"/>
                  </a:moveTo>
                  <a:cubicBezTo>
                    <a:pt x="317" y="853"/>
                    <a:pt x="317" y="853"/>
                    <a:pt x="317" y="853"/>
                  </a:cubicBezTo>
                  <a:cubicBezTo>
                    <a:pt x="326" y="929"/>
                    <a:pt x="334" y="1004"/>
                    <a:pt x="351" y="1071"/>
                  </a:cubicBezTo>
                  <a:cubicBezTo>
                    <a:pt x="158" y="1071"/>
                    <a:pt x="158" y="1071"/>
                    <a:pt x="158" y="1071"/>
                  </a:cubicBezTo>
                  <a:cubicBezTo>
                    <a:pt x="133" y="1004"/>
                    <a:pt x="108" y="929"/>
                    <a:pt x="108" y="853"/>
                  </a:cubicBezTo>
                  <a:close/>
                  <a:moveTo>
                    <a:pt x="217" y="1179"/>
                  </a:moveTo>
                  <a:cubicBezTo>
                    <a:pt x="376" y="1179"/>
                    <a:pt x="376" y="1179"/>
                    <a:pt x="376" y="1179"/>
                  </a:cubicBezTo>
                  <a:cubicBezTo>
                    <a:pt x="409" y="1280"/>
                    <a:pt x="451" y="1363"/>
                    <a:pt x="501" y="1430"/>
                  </a:cubicBezTo>
                  <a:cubicBezTo>
                    <a:pt x="384" y="1380"/>
                    <a:pt x="284" y="1288"/>
                    <a:pt x="217" y="1179"/>
                  </a:cubicBezTo>
                  <a:close/>
                  <a:moveTo>
                    <a:pt x="752" y="1497"/>
                  </a:moveTo>
                  <a:cubicBezTo>
                    <a:pt x="635" y="1464"/>
                    <a:pt x="543" y="1346"/>
                    <a:pt x="484" y="1179"/>
                  </a:cubicBezTo>
                  <a:cubicBezTo>
                    <a:pt x="752" y="1179"/>
                    <a:pt x="752" y="1179"/>
                    <a:pt x="752" y="1179"/>
                  </a:cubicBezTo>
                  <a:lnTo>
                    <a:pt x="752" y="1497"/>
                  </a:lnTo>
                  <a:close/>
                  <a:moveTo>
                    <a:pt x="752" y="1071"/>
                  </a:moveTo>
                  <a:cubicBezTo>
                    <a:pt x="459" y="1071"/>
                    <a:pt x="459" y="1071"/>
                    <a:pt x="459" y="1071"/>
                  </a:cubicBezTo>
                  <a:cubicBezTo>
                    <a:pt x="443" y="1004"/>
                    <a:pt x="434" y="929"/>
                    <a:pt x="426" y="853"/>
                  </a:cubicBezTo>
                  <a:cubicBezTo>
                    <a:pt x="752" y="853"/>
                    <a:pt x="752" y="853"/>
                    <a:pt x="752" y="853"/>
                  </a:cubicBezTo>
                  <a:lnTo>
                    <a:pt x="752" y="1071"/>
                  </a:lnTo>
                  <a:close/>
                  <a:moveTo>
                    <a:pt x="752" y="753"/>
                  </a:moveTo>
                  <a:cubicBezTo>
                    <a:pt x="426" y="753"/>
                    <a:pt x="426" y="753"/>
                    <a:pt x="426" y="753"/>
                  </a:cubicBezTo>
                  <a:cubicBezTo>
                    <a:pt x="434" y="678"/>
                    <a:pt x="443" y="602"/>
                    <a:pt x="459" y="535"/>
                  </a:cubicBezTo>
                  <a:cubicBezTo>
                    <a:pt x="752" y="535"/>
                    <a:pt x="752" y="535"/>
                    <a:pt x="752" y="535"/>
                  </a:cubicBezTo>
                  <a:lnTo>
                    <a:pt x="752" y="753"/>
                  </a:lnTo>
                  <a:close/>
                  <a:moveTo>
                    <a:pt x="752" y="427"/>
                  </a:moveTo>
                  <a:cubicBezTo>
                    <a:pt x="484" y="427"/>
                    <a:pt x="484" y="427"/>
                    <a:pt x="484" y="427"/>
                  </a:cubicBezTo>
                  <a:cubicBezTo>
                    <a:pt x="543" y="260"/>
                    <a:pt x="635" y="142"/>
                    <a:pt x="752" y="109"/>
                  </a:cubicBezTo>
                  <a:lnTo>
                    <a:pt x="752" y="427"/>
                  </a:lnTo>
                  <a:close/>
                  <a:moveTo>
                    <a:pt x="1387" y="427"/>
                  </a:moveTo>
                  <a:cubicBezTo>
                    <a:pt x="1229" y="427"/>
                    <a:pt x="1229" y="427"/>
                    <a:pt x="1229" y="427"/>
                  </a:cubicBezTo>
                  <a:cubicBezTo>
                    <a:pt x="1195" y="327"/>
                    <a:pt x="1153" y="243"/>
                    <a:pt x="1103" y="176"/>
                  </a:cubicBezTo>
                  <a:cubicBezTo>
                    <a:pt x="1220" y="226"/>
                    <a:pt x="1320" y="318"/>
                    <a:pt x="1387" y="427"/>
                  </a:cubicBezTo>
                  <a:close/>
                  <a:moveTo>
                    <a:pt x="852" y="109"/>
                  </a:moveTo>
                  <a:cubicBezTo>
                    <a:pt x="969" y="142"/>
                    <a:pt x="1061" y="260"/>
                    <a:pt x="1120" y="427"/>
                  </a:cubicBezTo>
                  <a:cubicBezTo>
                    <a:pt x="852" y="427"/>
                    <a:pt x="852" y="427"/>
                    <a:pt x="852" y="427"/>
                  </a:cubicBezTo>
                  <a:lnTo>
                    <a:pt x="852" y="109"/>
                  </a:lnTo>
                  <a:close/>
                  <a:moveTo>
                    <a:pt x="852" y="535"/>
                  </a:moveTo>
                  <a:cubicBezTo>
                    <a:pt x="1153" y="535"/>
                    <a:pt x="1153" y="535"/>
                    <a:pt x="1153" y="535"/>
                  </a:cubicBezTo>
                  <a:cubicBezTo>
                    <a:pt x="1162" y="602"/>
                    <a:pt x="1170" y="678"/>
                    <a:pt x="1178" y="753"/>
                  </a:cubicBezTo>
                  <a:cubicBezTo>
                    <a:pt x="852" y="753"/>
                    <a:pt x="852" y="753"/>
                    <a:pt x="852" y="753"/>
                  </a:cubicBezTo>
                  <a:lnTo>
                    <a:pt x="852" y="535"/>
                  </a:lnTo>
                  <a:close/>
                  <a:moveTo>
                    <a:pt x="852" y="853"/>
                  </a:moveTo>
                  <a:cubicBezTo>
                    <a:pt x="1178" y="853"/>
                    <a:pt x="1178" y="853"/>
                    <a:pt x="1178" y="853"/>
                  </a:cubicBezTo>
                  <a:cubicBezTo>
                    <a:pt x="1170" y="929"/>
                    <a:pt x="1162" y="1004"/>
                    <a:pt x="1153" y="1071"/>
                  </a:cubicBezTo>
                  <a:cubicBezTo>
                    <a:pt x="852" y="1071"/>
                    <a:pt x="852" y="1071"/>
                    <a:pt x="852" y="1071"/>
                  </a:cubicBezTo>
                  <a:lnTo>
                    <a:pt x="852" y="853"/>
                  </a:lnTo>
                  <a:close/>
                  <a:moveTo>
                    <a:pt x="852" y="1497"/>
                  </a:moveTo>
                  <a:cubicBezTo>
                    <a:pt x="852" y="1179"/>
                    <a:pt x="852" y="1179"/>
                    <a:pt x="852" y="1179"/>
                  </a:cubicBezTo>
                  <a:cubicBezTo>
                    <a:pt x="1120" y="1179"/>
                    <a:pt x="1120" y="1179"/>
                    <a:pt x="1120" y="1179"/>
                  </a:cubicBezTo>
                  <a:cubicBezTo>
                    <a:pt x="1061" y="1346"/>
                    <a:pt x="969" y="1464"/>
                    <a:pt x="852" y="1497"/>
                  </a:cubicBezTo>
                  <a:close/>
                  <a:moveTo>
                    <a:pt x="1103" y="1430"/>
                  </a:moveTo>
                  <a:cubicBezTo>
                    <a:pt x="1153" y="1363"/>
                    <a:pt x="1195" y="1280"/>
                    <a:pt x="1229" y="1179"/>
                  </a:cubicBezTo>
                  <a:cubicBezTo>
                    <a:pt x="1387" y="1179"/>
                    <a:pt x="1387" y="1179"/>
                    <a:pt x="1387" y="1179"/>
                  </a:cubicBezTo>
                  <a:cubicBezTo>
                    <a:pt x="1320" y="1288"/>
                    <a:pt x="1220" y="1380"/>
                    <a:pt x="1103" y="1430"/>
                  </a:cubicBezTo>
                  <a:close/>
                  <a:moveTo>
                    <a:pt x="1446" y="1071"/>
                  </a:moveTo>
                  <a:cubicBezTo>
                    <a:pt x="1254" y="1071"/>
                    <a:pt x="1254" y="1071"/>
                    <a:pt x="1254" y="1071"/>
                  </a:cubicBezTo>
                  <a:cubicBezTo>
                    <a:pt x="1270" y="1004"/>
                    <a:pt x="1279" y="929"/>
                    <a:pt x="1287" y="853"/>
                  </a:cubicBezTo>
                  <a:cubicBezTo>
                    <a:pt x="1496" y="853"/>
                    <a:pt x="1496" y="853"/>
                    <a:pt x="1496" y="853"/>
                  </a:cubicBezTo>
                  <a:cubicBezTo>
                    <a:pt x="1496" y="929"/>
                    <a:pt x="1471" y="1004"/>
                    <a:pt x="1446" y="1071"/>
                  </a:cubicBezTo>
                  <a:close/>
                  <a:moveTo>
                    <a:pt x="1287" y="753"/>
                  </a:moveTo>
                  <a:cubicBezTo>
                    <a:pt x="1279" y="678"/>
                    <a:pt x="1270" y="602"/>
                    <a:pt x="1254" y="535"/>
                  </a:cubicBezTo>
                  <a:cubicBezTo>
                    <a:pt x="1446" y="535"/>
                    <a:pt x="1446" y="535"/>
                    <a:pt x="1446" y="535"/>
                  </a:cubicBezTo>
                  <a:cubicBezTo>
                    <a:pt x="1471" y="602"/>
                    <a:pt x="1496" y="678"/>
                    <a:pt x="1496" y="753"/>
                  </a:cubicBezTo>
                  <a:lnTo>
                    <a:pt x="1287" y="753"/>
                  </a:lnTo>
                  <a:close/>
                  <a:moveTo>
                    <a:pt x="1287" y="753"/>
                  </a:moveTo>
                  <a:lnTo>
                    <a:pt x="1287" y="753"/>
                  </a:lnTo>
                  <a:close/>
                </a:path>
              </a:pathLst>
            </a:custGeom>
            <a:solidFill>
              <a:schemeClr val="bg1"/>
            </a:solidFill>
            <a:ln>
              <a:noFill/>
            </a:ln>
            <a:effectLst/>
            <a:extLst/>
          </p:spPr>
          <p:txBody>
            <a:bodyPr wrap="none" lIns="243785" tIns="121892" rIns="243785" bIns="121892" anchor="ctr"/>
            <a:lstStyle/>
            <a:p>
              <a:pPr>
                <a:defRPr/>
              </a:pPr>
              <a:endParaRPr lang="en-US" dirty="0">
                <a:ea typeface="SimSun" charset="0"/>
              </a:endParaRPr>
            </a:p>
          </p:txBody>
        </p:sp>
      </p:grpSp>
      <p:grpSp>
        <p:nvGrpSpPr>
          <p:cNvPr id="13" name="组合 12"/>
          <p:cNvGrpSpPr/>
          <p:nvPr/>
        </p:nvGrpSpPr>
        <p:grpSpPr>
          <a:xfrm>
            <a:off x="1179774" y="7157097"/>
            <a:ext cx="13407571" cy="1280481"/>
            <a:chOff x="1685704" y="10249845"/>
            <a:chExt cx="19157237" cy="1833806"/>
          </a:xfrm>
        </p:grpSpPr>
        <p:sp>
          <p:nvSpPr>
            <p:cNvPr id="88" name="Title 20"/>
            <p:cNvSpPr txBox="1">
              <a:spLocks/>
            </p:cNvSpPr>
            <p:nvPr/>
          </p:nvSpPr>
          <p:spPr>
            <a:xfrm>
              <a:off x="10240747" y="10249845"/>
              <a:ext cx="2597648" cy="550968"/>
            </a:xfrm>
            <a:prstGeom prst="rect">
              <a:avLst/>
            </a:prstGeom>
          </p:spPr>
          <p:txBody>
            <a:bodyPr vert="horz" wrap="none" lIns="243785" tIns="0" rIns="243785" bIns="0"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r>
                <a:rPr lang="en-US" sz="2500" b="1" dirty="0">
                  <a:solidFill>
                    <a:schemeClr val="tx1">
                      <a:lumMod val="50000"/>
                      <a:lumOff val="50000"/>
                    </a:schemeClr>
                  </a:solidFill>
                  <a:latin typeface="微软雅黑" pitchFamily="34" charset="-122"/>
                  <a:ea typeface="微软雅黑" pitchFamily="34" charset="-122"/>
                  <a:cs typeface="Lato Regular"/>
                </a:rPr>
                <a:t>Analysis</a:t>
              </a:r>
            </a:p>
          </p:txBody>
        </p:sp>
        <p:sp>
          <p:nvSpPr>
            <p:cNvPr id="89" name="TextBox 88"/>
            <p:cNvSpPr txBox="1"/>
            <p:nvPr/>
          </p:nvSpPr>
          <p:spPr>
            <a:xfrm>
              <a:off x="1685704" y="10977309"/>
              <a:ext cx="19157237" cy="1106342"/>
            </a:xfrm>
            <a:prstGeom prst="rect">
              <a:avLst/>
            </a:prstGeom>
            <a:noFill/>
          </p:spPr>
          <p:txBody>
            <a:bodyPr wrap="square" rtlCol="0">
              <a:spAutoFit/>
            </a:bodyPr>
            <a:lstStyle/>
            <a:p>
              <a:pPr>
                <a:lnSpc>
                  <a:spcPct val="130000"/>
                </a:lnSpc>
              </a:pPr>
              <a:r>
                <a:rPr lang="zh-CN" altLang="en-US" sz="1700" dirty="0">
                  <a:solidFill>
                    <a:schemeClr val="tx1">
                      <a:lumMod val="50000"/>
                      <a:lumOff val="50000"/>
                    </a:schemeClr>
                  </a:solidFill>
                  <a:latin typeface="微软雅黑" pitchFamily="34" charset="-122"/>
                  <a:ea typeface="微软雅黑" pitchFamily="34" charset="-122"/>
                  <a:cs typeface="Lato Light"/>
                </a:rPr>
                <a:t>输入您的内容输入您的内容输入您的内容输入您的内容输入您的内容输入您的内容输入您的内容输入您的内容</a:t>
              </a:r>
              <a:r>
                <a:rPr lang="pt-BR" sz="1700" dirty="0">
                  <a:solidFill>
                    <a:schemeClr val="tx1">
                      <a:lumMod val="50000"/>
                      <a:lumOff val="50000"/>
                    </a:schemeClr>
                  </a:solidFill>
                  <a:latin typeface="微软雅黑" pitchFamily="34" charset="-122"/>
                  <a:ea typeface="微软雅黑" pitchFamily="34" charset="-122"/>
                  <a:cs typeface="Lato Light"/>
                </a:rPr>
                <a:t>r-profit entity, such as a publicly-traded corporation, or a non-profit organization engaged in business activities, such as an agricultural cooperative.</a:t>
              </a:r>
              <a:endParaRPr lang="en-US" sz="1700" dirty="0">
                <a:solidFill>
                  <a:schemeClr val="tx1">
                    <a:lumMod val="50000"/>
                    <a:lumOff val="50000"/>
                  </a:schemeClr>
                </a:solidFill>
                <a:latin typeface="微软雅黑" pitchFamily="34" charset="-122"/>
                <a:ea typeface="微软雅黑" pitchFamily="34" charset="-122"/>
                <a:cs typeface="Lato Light"/>
              </a:endParaRPr>
            </a:p>
          </p:txBody>
        </p:sp>
      </p:grpSp>
      <p:sp>
        <p:nvSpPr>
          <p:cNvPr id="90" name="Shape 1435"/>
          <p:cNvSpPr txBox="1">
            <a:spLocks/>
          </p:cNvSpPr>
          <p:nvPr/>
        </p:nvSpPr>
        <p:spPr>
          <a:xfrm>
            <a:off x="16006046" y="8963674"/>
            <a:ext cx="546633" cy="533902"/>
          </a:xfrm>
          <a:prstGeom prst="rect">
            <a:avLst/>
          </a:prstGeom>
          <a:extLst>
            <a:ext uri="{C572A759-6A51-4108-AA02-DFA0A04FC94B}">
              <ma14:wrappingTextBoxFlag xmlns:ma14="http://schemas.microsoft.com/office/mac/drawingml/2011/main" xmlns="" val="1"/>
            </a:ext>
          </a:extLst>
        </p:spPr>
        <p:txBody>
          <a:bodyPr lIns="63935" tIns="31967" rIns="63935" bIns="31967"/>
          <a:lstStyle>
            <a:lvl1pPr algn="ctr" defTabSz="408473">
              <a:defRPr sz="3500">
                <a:latin typeface="+mn-lt"/>
                <a:ea typeface="+mn-ea"/>
                <a:cs typeface="+mn-cs"/>
                <a:sym typeface="Helvetica Light"/>
              </a:defRPr>
            </a:lvl1pPr>
            <a:lvl2pPr indent="159837" algn="ctr" defTabSz="408473">
              <a:defRPr sz="3500">
                <a:latin typeface="+mn-lt"/>
                <a:ea typeface="+mn-ea"/>
                <a:cs typeface="+mn-cs"/>
                <a:sym typeface="Helvetica Light"/>
              </a:defRPr>
            </a:lvl2pPr>
            <a:lvl3pPr indent="319674" algn="ctr" defTabSz="408473">
              <a:defRPr sz="3500">
                <a:latin typeface="+mn-lt"/>
                <a:ea typeface="+mn-ea"/>
                <a:cs typeface="+mn-cs"/>
                <a:sym typeface="Helvetica Light"/>
              </a:defRPr>
            </a:lvl3pPr>
            <a:lvl4pPr indent="479511" algn="ctr" defTabSz="408473">
              <a:defRPr sz="3500">
                <a:latin typeface="+mn-lt"/>
                <a:ea typeface="+mn-ea"/>
                <a:cs typeface="+mn-cs"/>
                <a:sym typeface="Helvetica Light"/>
              </a:defRPr>
            </a:lvl4pPr>
            <a:lvl5pPr indent="639348" algn="ctr" defTabSz="408473">
              <a:defRPr sz="3500">
                <a:latin typeface="+mn-lt"/>
                <a:ea typeface="+mn-ea"/>
                <a:cs typeface="+mn-cs"/>
                <a:sym typeface="Helvetica Light"/>
              </a:defRPr>
            </a:lvl5pPr>
            <a:lvl6pPr indent="799186" algn="ctr" defTabSz="408473">
              <a:defRPr sz="3500">
                <a:latin typeface="+mn-lt"/>
                <a:ea typeface="+mn-ea"/>
                <a:cs typeface="+mn-cs"/>
                <a:sym typeface="Helvetica Light"/>
              </a:defRPr>
            </a:lvl6pPr>
            <a:lvl7pPr indent="959023" algn="ctr" defTabSz="408473">
              <a:defRPr sz="3500">
                <a:latin typeface="+mn-lt"/>
                <a:ea typeface="+mn-ea"/>
                <a:cs typeface="+mn-cs"/>
                <a:sym typeface="Helvetica Light"/>
              </a:defRPr>
            </a:lvl7pPr>
            <a:lvl8pPr indent="1118860" algn="ctr" defTabSz="408473">
              <a:defRPr sz="3500">
                <a:latin typeface="+mn-lt"/>
                <a:ea typeface="+mn-ea"/>
                <a:cs typeface="+mn-cs"/>
                <a:sym typeface="Helvetica Light"/>
              </a:defRPr>
            </a:lvl8pPr>
            <a:lvl9pPr indent="1278697" algn="ctr" defTabSz="408473">
              <a:defRPr sz="3500">
                <a:latin typeface="+mn-lt"/>
                <a:ea typeface="+mn-ea"/>
                <a:cs typeface="+mn-cs"/>
                <a:sym typeface="Helvetica Light"/>
              </a:defRPr>
            </a:lvl9pPr>
          </a:lstStyle>
          <a:p>
            <a:pPr>
              <a:defRPr sz="1800">
                <a:solidFill>
                  <a:srgbClr val="000000"/>
                </a:solidFill>
              </a:defRPr>
            </a:pPr>
            <a:fld id="{86CB4B4D-7CA3-9044-876B-883B54F8677D}" type="slidenum">
              <a:rPr lang="en-US" altLang="zh-CN" sz="2000" smtClean="0">
                <a:solidFill>
                  <a:schemeClr val="bg1">
                    <a:lumMod val="75000"/>
                  </a:schemeClr>
                </a:solidFill>
                <a:latin typeface="微软雅黑" pitchFamily="34" charset="-122"/>
                <a:ea typeface="微软雅黑" pitchFamily="34" charset="-122"/>
              </a:rPr>
              <a:pPr>
                <a:defRPr sz="1800">
                  <a:solidFill>
                    <a:srgbClr val="000000"/>
                  </a:solidFill>
                </a:defRPr>
              </a:pPr>
              <a:t>34</a:t>
            </a:fld>
            <a:endParaRPr lang="en-US" altLang="zh-CN" sz="2000">
              <a:solidFill>
                <a:schemeClr val="bg1">
                  <a:lumMod val="7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3907559381"/>
      </p:ext>
    </p:extLst>
  </p:cSld>
  <p:clrMapOvr>
    <a:masterClrMapping/>
  </p:clrMapOvr>
  <p:transition spd="slow" advTm="0">
    <p:dissolve/>
  </p:transition>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750" fill="hold"/>
                                        <p:tgtEl>
                                          <p:spTgt spid="10"/>
                                        </p:tgtEl>
                                        <p:attrNameLst>
                                          <p:attrName>ppt_w</p:attrName>
                                        </p:attrNameLst>
                                      </p:cBhvr>
                                      <p:tavLst>
                                        <p:tav tm="0">
                                          <p:val>
                                            <p:fltVal val="0"/>
                                          </p:val>
                                        </p:tav>
                                        <p:tav tm="100000">
                                          <p:val>
                                            <p:strVal val="#ppt_w"/>
                                          </p:val>
                                        </p:tav>
                                      </p:tavLst>
                                    </p:anim>
                                    <p:anim calcmode="lin" valueType="num">
                                      <p:cBhvr>
                                        <p:cTn id="8" dur="750" fill="hold"/>
                                        <p:tgtEl>
                                          <p:spTgt spid="10"/>
                                        </p:tgtEl>
                                        <p:attrNameLst>
                                          <p:attrName>ppt_h</p:attrName>
                                        </p:attrNameLst>
                                      </p:cBhvr>
                                      <p:tavLst>
                                        <p:tav tm="0">
                                          <p:val>
                                            <p:fltVal val="0"/>
                                          </p:val>
                                        </p:tav>
                                        <p:tav tm="100000">
                                          <p:val>
                                            <p:strVal val="#ppt_h"/>
                                          </p:val>
                                        </p:tav>
                                      </p:tavLst>
                                    </p:anim>
                                    <p:anim calcmode="lin" valueType="num">
                                      <p:cBhvr>
                                        <p:cTn id="9" dur="750" fill="hold"/>
                                        <p:tgtEl>
                                          <p:spTgt spid="10"/>
                                        </p:tgtEl>
                                        <p:attrNameLst>
                                          <p:attrName>style.rotation</p:attrName>
                                        </p:attrNameLst>
                                      </p:cBhvr>
                                      <p:tavLst>
                                        <p:tav tm="0">
                                          <p:val>
                                            <p:fltVal val="90"/>
                                          </p:val>
                                        </p:tav>
                                        <p:tav tm="100000">
                                          <p:val>
                                            <p:fltVal val="0"/>
                                          </p:val>
                                        </p:tav>
                                      </p:tavLst>
                                    </p:anim>
                                    <p:animEffect transition="in" filter="fade">
                                      <p:cBhvr>
                                        <p:cTn id="10" dur="750"/>
                                        <p:tgtEl>
                                          <p:spTgt spid="10"/>
                                        </p:tgtEl>
                                      </p:cBhvr>
                                    </p:animEffect>
                                  </p:childTnLst>
                                </p:cTn>
                              </p:par>
                              <p:par>
                                <p:cTn id="11" presetID="31" presetClass="entr" presetSubtype="0" fill="hold" nodeType="withEffect">
                                  <p:stCondLst>
                                    <p:cond delay="400"/>
                                  </p:stCondLst>
                                  <p:childTnLst>
                                    <p:set>
                                      <p:cBhvr>
                                        <p:cTn id="12" dur="1" fill="hold">
                                          <p:stCondLst>
                                            <p:cond delay="0"/>
                                          </p:stCondLst>
                                        </p:cTn>
                                        <p:tgtEl>
                                          <p:spTgt spid="6"/>
                                        </p:tgtEl>
                                        <p:attrNameLst>
                                          <p:attrName>style.visibility</p:attrName>
                                        </p:attrNameLst>
                                      </p:cBhvr>
                                      <p:to>
                                        <p:strVal val="visible"/>
                                      </p:to>
                                    </p:set>
                                    <p:anim calcmode="lin" valueType="num">
                                      <p:cBhvr>
                                        <p:cTn id="13" dur="750" fill="hold"/>
                                        <p:tgtEl>
                                          <p:spTgt spid="6"/>
                                        </p:tgtEl>
                                        <p:attrNameLst>
                                          <p:attrName>ppt_w</p:attrName>
                                        </p:attrNameLst>
                                      </p:cBhvr>
                                      <p:tavLst>
                                        <p:tav tm="0">
                                          <p:val>
                                            <p:fltVal val="0"/>
                                          </p:val>
                                        </p:tav>
                                        <p:tav tm="100000">
                                          <p:val>
                                            <p:strVal val="#ppt_w"/>
                                          </p:val>
                                        </p:tav>
                                      </p:tavLst>
                                    </p:anim>
                                    <p:anim calcmode="lin" valueType="num">
                                      <p:cBhvr>
                                        <p:cTn id="14" dur="750" fill="hold"/>
                                        <p:tgtEl>
                                          <p:spTgt spid="6"/>
                                        </p:tgtEl>
                                        <p:attrNameLst>
                                          <p:attrName>ppt_h</p:attrName>
                                        </p:attrNameLst>
                                      </p:cBhvr>
                                      <p:tavLst>
                                        <p:tav tm="0">
                                          <p:val>
                                            <p:fltVal val="0"/>
                                          </p:val>
                                        </p:tav>
                                        <p:tav tm="100000">
                                          <p:val>
                                            <p:strVal val="#ppt_h"/>
                                          </p:val>
                                        </p:tav>
                                      </p:tavLst>
                                    </p:anim>
                                    <p:anim calcmode="lin" valueType="num">
                                      <p:cBhvr>
                                        <p:cTn id="15" dur="750" fill="hold"/>
                                        <p:tgtEl>
                                          <p:spTgt spid="6"/>
                                        </p:tgtEl>
                                        <p:attrNameLst>
                                          <p:attrName>style.rotation</p:attrName>
                                        </p:attrNameLst>
                                      </p:cBhvr>
                                      <p:tavLst>
                                        <p:tav tm="0">
                                          <p:val>
                                            <p:fltVal val="90"/>
                                          </p:val>
                                        </p:tav>
                                        <p:tav tm="100000">
                                          <p:val>
                                            <p:fltVal val="0"/>
                                          </p:val>
                                        </p:tav>
                                      </p:tavLst>
                                    </p:anim>
                                    <p:animEffect transition="in" filter="fade">
                                      <p:cBhvr>
                                        <p:cTn id="16" dur="750"/>
                                        <p:tgtEl>
                                          <p:spTgt spid="6"/>
                                        </p:tgtEl>
                                      </p:cBhvr>
                                    </p:animEffect>
                                  </p:childTnLst>
                                </p:cTn>
                              </p:par>
                              <p:par>
                                <p:cTn id="17" presetID="31" presetClass="entr" presetSubtype="0" fill="hold" nodeType="withEffect">
                                  <p:stCondLst>
                                    <p:cond delay="200"/>
                                  </p:stCondLst>
                                  <p:childTnLst>
                                    <p:set>
                                      <p:cBhvr>
                                        <p:cTn id="18" dur="1" fill="hold">
                                          <p:stCondLst>
                                            <p:cond delay="0"/>
                                          </p:stCondLst>
                                        </p:cTn>
                                        <p:tgtEl>
                                          <p:spTgt spid="5"/>
                                        </p:tgtEl>
                                        <p:attrNameLst>
                                          <p:attrName>style.visibility</p:attrName>
                                        </p:attrNameLst>
                                      </p:cBhvr>
                                      <p:to>
                                        <p:strVal val="visible"/>
                                      </p:to>
                                    </p:set>
                                    <p:anim calcmode="lin" valueType="num">
                                      <p:cBhvr>
                                        <p:cTn id="19" dur="750" fill="hold"/>
                                        <p:tgtEl>
                                          <p:spTgt spid="5"/>
                                        </p:tgtEl>
                                        <p:attrNameLst>
                                          <p:attrName>ppt_w</p:attrName>
                                        </p:attrNameLst>
                                      </p:cBhvr>
                                      <p:tavLst>
                                        <p:tav tm="0">
                                          <p:val>
                                            <p:fltVal val="0"/>
                                          </p:val>
                                        </p:tav>
                                        <p:tav tm="100000">
                                          <p:val>
                                            <p:strVal val="#ppt_w"/>
                                          </p:val>
                                        </p:tav>
                                      </p:tavLst>
                                    </p:anim>
                                    <p:anim calcmode="lin" valueType="num">
                                      <p:cBhvr>
                                        <p:cTn id="20" dur="750" fill="hold"/>
                                        <p:tgtEl>
                                          <p:spTgt spid="5"/>
                                        </p:tgtEl>
                                        <p:attrNameLst>
                                          <p:attrName>ppt_h</p:attrName>
                                        </p:attrNameLst>
                                      </p:cBhvr>
                                      <p:tavLst>
                                        <p:tav tm="0">
                                          <p:val>
                                            <p:fltVal val="0"/>
                                          </p:val>
                                        </p:tav>
                                        <p:tav tm="100000">
                                          <p:val>
                                            <p:strVal val="#ppt_h"/>
                                          </p:val>
                                        </p:tav>
                                      </p:tavLst>
                                    </p:anim>
                                    <p:anim calcmode="lin" valueType="num">
                                      <p:cBhvr>
                                        <p:cTn id="21" dur="750" fill="hold"/>
                                        <p:tgtEl>
                                          <p:spTgt spid="5"/>
                                        </p:tgtEl>
                                        <p:attrNameLst>
                                          <p:attrName>style.rotation</p:attrName>
                                        </p:attrNameLst>
                                      </p:cBhvr>
                                      <p:tavLst>
                                        <p:tav tm="0">
                                          <p:val>
                                            <p:fltVal val="90"/>
                                          </p:val>
                                        </p:tav>
                                        <p:tav tm="100000">
                                          <p:val>
                                            <p:fltVal val="0"/>
                                          </p:val>
                                        </p:tav>
                                      </p:tavLst>
                                    </p:anim>
                                    <p:animEffect transition="in" filter="fade">
                                      <p:cBhvr>
                                        <p:cTn id="22" dur="750"/>
                                        <p:tgtEl>
                                          <p:spTgt spid="5"/>
                                        </p:tgtEl>
                                      </p:cBhvr>
                                    </p:animEffect>
                                  </p:childTnLst>
                                </p:cTn>
                              </p:par>
                              <p:par>
                                <p:cTn id="23" presetID="31" presetClass="entr" presetSubtype="0" fill="hold" nodeType="withEffect">
                                  <p:stCondLst>
                                    <p:cond delay="600"/>
                                  </p:stCondLst>
                                  <p:childTnLst>
                                    <p:set>
                                      <p:cBhvr>
                                        <p:cTn id="24" dur="1" fill="hold">
                                          <p:stCondLst>
                                            <p:cond delay="0"/>
                                          </p:stCondLst>
                                        </p:cTn>
                                        <p:tgtEl>
                                          <p:spTgt spid="3"/>
                                        </p:tgtEl>
                                        <p:attrNameLst>
                                          <p:attrName>style.visibility</p:attrName>
                                        </p:attrNameLst>
                                      </p:cBhvr>
                                      <p:to>
                                        <p:strVal val="visible"/>
                                      </p:to>
                                    </p:set>
                                    <p:anim calcmode="lin" valueType="num">
                                      <p:cBhvr>
                                        <p:cTn id="25" dur="750" fill="hold"/>
                                        <p:tgtEl>
                                          <p:spTgt spid="3"/>
                                        </p:tgtEl>
                                        <p:attrNameLst>
                                          <p:attrName>ppt_w</p:attrName>
                                        </p:attrNameLst>
                                      </p:cBhvr>
                                      <p:tavLst>
                                        <p:tav tm="0">
                                          <p:val>
                                            <p:fltVal val="0"/>
                                          </p:val>
                                        </p:tav>
                                        <p:tav tm="100000">
                                          <p:val>
                                            <p:strVal val="#ppt_w"/>
                                          </p:val>
                                        </p:tav>
                                      </p:tavLst>
                                    </p:anim>
                                    <p:anim calcmode="lin" valueType="num">
                                      <p:cBhvr>
                                        <p:cTn id="26" dur="750" fill="hold"/>
                                        <p:tgtEl>
                                          <p:spTgt spid="3"/>
                                        </p:tgtEl>
                                        <p:attrNameLst>
                                          <p:attrName>ppt_h</p:attrName>
                                        </p:attrNameLst>
                                      </p:cBhvr>
                                      <p:tavLst>
                                        <p:tav tm="0">
                                          <p:val>
                                            <p:fltVal val="0"/>
                                          </p:val>
                                        </p:tav>
                                        <p:tav tm="100000">
                                          <p:val>
                                            <p:strVal val="#ppt_h"/>
                                          </p:val>
                                        </p:tav>
                                      </p:tavLst>
                                    </p:anim>
                                    <p:anim calcmode="lin" valueType="num">
                                      <p:cBhvr>
                                        <p:cTn id="27" dur="750" fill="hold"/>
                                        <p:tgtEl>
                                          <p:spTgt spid="3"/>
                                        </p:tgtEl>
                                        <p:attrNameLst>
                                          <p:attrName>style.rotation</p:attrName>
                                        </p:attrNameLst>
                                      </p:cBhvr>
                                      <p:tavLst>
                                        <p:tav tm="0">
                                          <p:val>
                                            <p:fltVal val="90"/>
                                          </p:val>
                                        </p:tav>
                                        <p:tav tm="100000">
                                          <p:val>
                                            <p:fltVal val="0"/>
                                          </p:val>
                                        </p:tav>
                                      </p:tavLst>
                                    </p:anim>
                                    <p:animEffect transition="in" filter="fade">
                                      <p:cBhvr>
                                        <p:cTn id="28" dur="750"/>
                                        <p:tgtEl>
                                          <p:spTgt spid="3"/>
                                        </p:tgtEl>
                                      </p:cBhvr>
                                    </p:animEffect>
                                  </p:childTnLst>
                                </p:cTn>
                              </p:par>
                              <p:par>
                                <p:cTn id="29" presetID="31" presetClass="entr" presetSubtype="0" fill="hold" nodeType="withEffect">
                                  <p:stCondLst>
                                    <p:cond delay="300"/>
                                  </p:stCondLst>
                                  <p:childTnLst>
                                    <p:set>
                                      <p:cBhvr>
                                        <p:cTn id="30" dur="1" fill="hold">
                                          <p:stCondLst>
                                            <p:cond delay="0"/>
                                          </p:stCondLst>
                                        </p:cTn>
                                        <p:tgtEl>
                                          <p:spTgt spid="4"/>
                                        </p:tgtEl>
                                        <p:attrNameLst>
                                          <p:attrName>style.visibility</p:attrName>
                                        </p:attrNameLst>
                                      </p:cBhvr>
                                      <p:to>
                                        <p:strVal val="visible"/>
                                      </p:to>
                                    </p:set>
                                    <p:anim calcmode="lin" valueType="num">
                                      <p:cBhvr>
                                        <p:cTn id="31" dur="750" fill="hold"/>
                                        <p:tgtEl>
                                          <p:spTgt spid="4"/>
                                        </p:tgtEl>
                                        <p:attrNameLst>
                                          <p:attrName>ppt_w</p:attrName>
                                        </p:attrNameLst>
                                      </p:cBhvr>
                                      <p:tavLst>
                                        <p:tav tm="0">
                                          <p:val>
                                            <p:fltVal val="0"/>
                                          </p:val>
                                        </p:tav>
                                        <p:tav tm="100000">
                                          <p:val>
                                            <p:strVal val="#ppt_w"/>
                                          </p:val>
                                        </p:tav>
                                      </p:tavLst>
                                    </p:anim>
                                    <p:anim calcmode="lin" valueType="num">
                                      <p:cBhvr>
                                        <p:cTn id="32" dur="750" fill="hold"/>
                                        <p:tgtEl>
                                          <p:spTgt spid="4"/>
                                        </p:tgtEl>
                                        <p:attrNameLst>
                                          <p:attrName>ppt_h</p:attrName>
                                        </p:attrNameLst>
                                      </p:cBhvr>
                                      <p:tavLst>
                                        <p:tav tm="0">
                                          <p:val>
                                            <p:fltVal val="0"/>
                                          </p:val>
                                        </p:tav>
                                        <p:tav tm="100000">
                                          <p:val>
                                            <p:strVal val="#ppt_h"/>
                                          </p:val>
                                        </p:tav>
                                      </p:tavLst>
                                    </p:anim>
                                    <p:anim calcmode="lin" valueType="num">
                                      <p:cBhvr>
                                        <p:cTn id="33" dur="750" fill="hold"/>
                                        <p:tgtEl>
                                          <p:spTgt spid="4"/>
                                        </p:tgtEl>
                                        <p:attrNameLst>
                                          <p:attrName>style.rotation</p:attrName>
                                        </p:attrNameLst>
                                      </p:cBhvr>
                                      <p:tavLst>
                                        <p:tav tm="0">
                                          <p:val>
                                            <p:fltVal val="90"/>
                                          </p:val>
                                        </p:tav>
                                        <p:tav tm="100000">
                                          <p:val>
                                            <p:fltVal val="0"/>
                                          </p:val>
                                        </p:tav>
                                      </p:tavLst>
                                    </p:anim>
                                    <p:animEffect transition="in" filter="fade">
                                      <p:cBhvr>
                                        <p:cTn id="34" dur="750"/>
                                        <p:tgtEl>
                                          <p:spTgt spid="4"/>
                                        </p:tgtEl>
                                      </p:cBhvr>
                                    </p:animEffect>
                                  </p:childTnLst>
                                </p:cTn>
                              </p:par>
                              <p:par>
                                <p:cTn id="35" presetID="31" presetClass="entr" presetSubtype="0" fill="hold" nodeType="withEffect">
                                  <p:stCondLst>
                                    <p:cond delay="900"/>
                                  </p:stCondLst>
                                  <p:childTnLst>
                                    <p:set>
                                      <p:cBhvr>
                                        <p:cTn id="36" dur="1" fill="hold">
                                          <p:stCondLst>
                                            <p:cond delay="0"/>
                                          </p:stCondLst>
                                        </p:cTn>
                                        <p:tgtEl>
                                          <p:spTgt spid="2"/>
                                        </p:tgtEl>
                                        <p:attrNameLst>
                                          <p:attrName>style.visibility</p:attrName>
                                        </p:attrNameLst>
                                      </p:cBhvr>
                                      <p:to>
                                        <p:strVal val="visible"/>
                                      </p:to>
                                    </p:set>
                                    <p:anim calcmode="lin" valueType="num">
                                      <p:cBhvr>
                                        <p:cTn id="37" dur="750" fill="hold"/>
                                        <p:tgtEl>
                                          <p:spTgt spid="2"/>
                                        </p:tgtEl>
                                        <p:attrNameLst>
                                          <p:attrName>ppt_w</p:attrName>
                                        </p:attrNameLst>
                                      </p:cBhvr>
                                      <p:tavLst>
                                        <p:tav tm="0">
                                          <p:val>
                                            <p:fltVal val="0"/>
                                          </p:val>
                                        </p:tav>
                                        <p:tav tm="100000">
                                          <p:val>
                                            <p:strVal val="#ppt_w"/>
                                          </p:val>
                                        </p:tav>
                                      </p:tavLst>
                                    </p:anim>
                                    <p:anim calcmode="lin" valueType="num">
                                      <p:cBhvr>
                                        <p:cTn id="38" dur="750" fill="hold"/>
                                        <p:tgtEl>
                                          <p:spTgt spid="2"/>
                                        </p:tgtEl>
                                        <p:attrNameLst>
                                          <p:attrName>ppt_h</p:attrName>
                                        </p:attrNameLst>
                                      </p:cBhvr>
                                      <p:tavLst>
                                        <p:tav tm="0">
                                          <p:val>
                                            <p:fltVal val="0"/>
                                          </p:val>
                                        </p:tav>
                                        <p:tav tm="100000">
                                          <p:val>
                                            <p:strVal val="#ppt_h"/>
                                          </p:val>
                                        </p:tav>
                                      </p:tavLst>
                                    </p:anim>
                                    <p:anim calcmode="lin" valueType="num">
                                      <p:cBhvr>
                                        <p:cTn id="39" dur="750" fill="hold"/>
                                        <p:tgtEl>
                                          <p:spTgt spid="2"/>
                                        </p:tgtEl>
                                        <p:attrNameLst>
                                          <p:attrName>style.rotation</p:attrName>
                                        </p:attrNameLst>
                                      </p:cBhvr>
                                      <p:tavLst>
                                        <p:tav tm="0">
                                          <p:val>
                                            <p:fltVal val="90"/>
                                          </p:val>
                                        </p:tav>
                                        <p:tav tm="100000">
                                          <p:val>
                                            <p:fltVal val="0"/>
                                          </p:val>
                                        </p:tav>
                                      </p:tavLst>
                                    </p:anim>
                                    <p:animEffect transition="in" filter="fade">
                                      <p:cBhvr>
                                        <p:cTn id="40" dur="750"/>
                                        <p:tgtEl>
                                          <p:spTgt spid="2"/>
                                        </p:tgtEl>
                                      </p:cBhvr>
                                    </p:animEffect>
                                  </p:childTnLst>
                                </p:cTn>
                              </p:par>
                              <p:par>
                                <p:cTn id="41" presetID="31" presetClass="entr" presetSubtype="0" fill="hold" nodeType="withEffect">
                                  <p:stCondLst>
                                    <p:cond delay="700"/>
                                  </p:stCondLst>
                                  <p:childTnLst>
                                    <p:set>
                                      <p:cBhvr>
                                        <p:cTn id="42" dur="1" fill="hold">
                                          <p:stCondLst>
                                            <p:cond delay="0"/>
                                          </p:stCondLst>
                                        </p:cTn>
                                        <p:tgtEl>
                                          <p:spTgt spid="11"/>
                                        </p:tgtEl>
                                        <p:attrNameLst>
                                          <p:attrName>style.visibility</p:attrName>
                                        </p:attrNameLst>
                                      </p:cBhvr>
                                      <p:to>
                                        <p:strVal val="visible"/>
                                      </p:to>
                                    </p:set>
                                    <p:anim calcmode="lin" valueType="num">
                                      <p:cBhvr>
                                        <p:cTn id="43" dur="750" fill="hold"/>
                                        <p:tgtEl>
                                          <p:spTgt spid="11"/>
                                        </p:tgtEl>
                                        <p:attrNameLst>
                                          <p:attrName>ppt_w</p:attrName>
                                        </p:attrNameLst>
                                      </p:cBhvr>
                                      <p:tavLst>
                                        <p:tav tm="0">
                                          <p:val>
                                            <p:fltVal val="0"/>
                                          </p:val>
                                        </p:tav>
                                        <p:tav tm="100000">
                                          <p:val>
                                            <p:strVal val="#ppt_w"/>
                                          </p:val>
                                        </p:tav>
                                      </p:tavLst>
                                    </p:anim>
                                    <p:anim calcmode="lin" valueType="num">
                                      <p:cBhvr>
                                        <p:cTn id="44" dur="750" fill="hold"/>
                                        <p:tgtEl>
                                          <p:spTgt spid="11"/>
                                        </p:tgtEl>
                                        <p:attrNameLst>
                                          <p:attrName>ppt_h</p:attrName>
                                        </p:attrNameLst>
                                      </p:cBhvr>
                                      <p:tavLst>
                                        <p:tav tm="0">
                                          <p:val>
                                            <p:fltVal val="0"/>
                                          </p:val>
                                        </p:tav>
                                        <p:tav tm="100000">
                                          <p:val>
                                            <p:strVal val="#ppt_h"/>
                                          </p:val>
                                        </p:tav>
                                      </p:tavLst>
                                    </p:anim>
                                    <p:anim calcmode="lin" valueType="num">
                                      <p:cBhvr>
                                        <p:cTn id="45" dur="750" fill="hold"/>
                                        <p:tgtEl>
                                          <p:spTgt spid="11"/>
                                        </p:tgtEl>
                                        <p:attrNameLst>
                                          <p:attrName>style.rotation</p:attrName>
                                        </p:attrNameLst>
                                      </p:cBhvr>
                                      <p:tavLst>
                                        <p:tav tm="0">
                                          <p:val>
                                            <p:fltVal val="90"/>
                                          </p:val>
                                        </p:tav>
                                        <p:tav tm="100000">
                                          <p:val>
                                            <p:fltVal val="0"/>
                                          </p:val>
                                        </p:tav>
                                      </p:tavLst>
                                    </p:anim>
                                    <p:animEffect transition="in" filter="fade">
                                      <p:cBhvr>
                                        <p:cTn id="46" dur="750"/>
                                        <p:tgtEl>
                                          <p:spTgt spid="11"/>
                                        </p:tgtEl>
                                      </p:cBhvr>
                                    </p:animEffect>
                                  </p:childTnLst>
                                </p:cTn>
                              </p:par>
                              <p:par>
                                <p:cTn id="47" presetID="31" presetClass="entr" presetSubtype="0" fill="hold" nodeType="withEffect">
                                  <p:stCondLst>
                                    <p:cond delay="1100"/>
                                  </p:stCondLst>
                                  <p:childTnLst>
                                    <p:set>
                                      <p:cBhvr>
                                        <p:cTn id="48" dur="1" fill="hold">
                                          <p:stCondLst>
                                            <p:cond delay="0"/>
                                          </p:stCondLst>
                                        </p:cTn>
                                        <p:tgtEl>
                                          <p:spTgt spid="8"/>
                                        </p:tgtEl>
                                        <p:attrNameLst>
                                          <p:attrName>style.visibility</p:attrName>
                                        </p:attrNameLst>
                                      </p:cBhvr>
                                      <p:to>
                                        <p:strVal val="visible"/>
                                      </p:to>
                                    </p:set>
                                    <p:anim calcmode="lin" valueType="num">
                                      <p:cBhvr>
                                        <p:cTn id="49" dur="750" fill="hold"/>
                                        <p:tgtEl>
                                          <p:spTgt spid="8"/>
                                        </p:tgtEl>
                                        <p:attrNameLst>
                                          <p:attrName>ppt_w</p:attrName>
                                        </p:attrNameLst>
                                      </p:cBhvr>
                                      <p:tavLst>
                                        <p:tav tm="0">
                                          <p:val>
                                            <p:fltVal val="0"/>
                                          </p:val>
                                        </p:tav>
                                        <p:tav tm="100000">
                                          <p:val>
                                            <p:strVal val="#ppt_w"/>
                                          </p:val>
                                        </p:tav>
                                      </p:tavLst>
                                    </p:anim>
                                    <p:anim calcmode="lin" valueType="num">
                                      <p:cBhvr>
                                        <p:cTn id="50" dur="750" fill="hold"/>
                                        <p:tgtEl>
                                          <p:spTgt spid="8"/>
                                        </p:tgtEl>
                                        <p:attrNameLst>
                                          <p:attrName>ppt_h</p:attrName>
                                        </p:attrNameLst>
                                      </p:cBhvr>
                                      <p:tavLst>
                                        <p:tav tm="0">
                                          <p:val>
                                            <p:fltVal val="0"/>
                                          </p:val>
                                        </p:tav>
                                        <p:tav tm="100000">
                                          <p:val>
                                            <p:strVal val="#ppt_h"/>
                                          </p:val>
                                        </p:tav>
                                      </p:tavLst>
                                    </p:anim>
                                    <p:anim calcmode="lin" valueType="num">
                                      <p:cBhvr>
                                        <p:cTn id="51" dur="750" fill="hold"/>
                                        <p:tgtEl>
                                          <p:spTgt spid="8"/>
                                        </p:tgtEl>
                                        <p:attrNameLst>
                                          <p:attrName>style.rotation</p:attrName>
                                        </p:attrNameLst>
                                      </p:cBhvr>
                                      <p:tavLst>
                                        <p:tav tm="0">
                                          <p:val>
                                            <p:fltVal val="90"/>
                                          </p:val>
                                        </p:tav>
                                        <p:tav tm="100000">
                                          <p:val>
                                            <p:fltVal val="0"/>
                                          </p:val>
                                        </p:tav>
                                      </p:tavLst>
                                    </p:anim>
                                    <p:animEffect transition="in" filter="fade">
                                      <p:cBhvr>
                                        <p:cTn id="52" dur="750"/>
                                        <p:tgtEl>
                                          <p:spTgt spid="8"/>
                                        </p:tgtEl>
                                      </p:cBhvr>
                                    </p:animEffect>
                                  </p:childTnLst>
                                </p:cTn>
                              </p:par>
                              <p:par>
                                <p:cTn id="53" presetID="31" presetClass="entr" presetSubtype="0" fill="hold" nodeType="withEffect">
                                  <p:stCondLst>
                                    <p:cond delay="500"/>
                                  </p:stCondLst>
                                  <p:childTnLst>
                                    <p:set>
                                      <p:cBhvr>
                                        <p:cTn id="54" dur="1" fill="hold">
                                          <p:stCondLst>
                                            <p:cond delay="0"/>
                                          </p:stCondLst>
                                        </p:cTn>
                                        <p:tgtEl>
                                          <p:spTgt spid="7"/>
                                        </p:tgtEl>
                                        <p:attrNameLst>
                                          <p:attrName>style.visibility</p:attrName>
                                        </p:attrNameLst>
                                      </p:cBhvr>
                                      <p:to>
                                        <p:strVal val="visible"/>
                                      </p:to>
                                    </p:set>
                                    <p:anim calcmode="lin" valueType="num">
                                      <p:cBhvr>
                                        <p:cTn id="55" dur="750" fill="hold"/>
                                        <p:tgtEl>
                                          <p:spTgt spid="7"/>
                                        </p:tgtEl>
                                        <p:attrNameLst>
                                          <p:attrName>ppt_w</p:attrName>
                                        </p:attrNameLst>
                                      </p:cBhvr>
                                      <p:tavLst>
                                        <p:tav tm="0">
                                          <p:val>
                                            <p:fltVal val="0"/>
                                          </p:val>
                                        </p:tav>
                                        <p:tav tm="100000">
                                          <p:val>
                                            <p:strVal val="#ppt_w"/>
                                          </p:val>
                                        </p:tav>
                                      </p:tavLst>
                                    </p:anim>
                                    <p:anim calcmode="lin" valueType="num">
                                      <p:cBhvr>
                                        <p:cTn id="56" dur="750" fill="hold"/>
                                        <p:tgtEl>
                                          <p:spTgt spid="7"/>
                                        </p:tgtEl>
                                        <p:attrNameLst>
                                          <p:attrName>ppt_h</p:attrName>
                                        </p:attrNameLst>
                                      </p:cBhvr>
                                      <p:tavLst>
                                        <p:tav tm="0">
                                          <p:val>
                                            <p:fltVal val="0"/>
                                          </p:val>
                                        </p:tav>
                                        <p:tav tm="100000">
                                          <p:val>
                                            <p:strVal val="#ppt_h"/>
                                          </p:val>
                                        </p:tav>
                                      </p:tavLst>
                                    </p:anim>
                                    <p:anim calcmode="lin" valueType="num">
                                      <p:cBhvr>
                                        <p:cTn id="57" dur="750" fill="hold"/>
                                        <p:tgtEl>
                                          <p:spTgt spid="7"/>
                                        </p:tgtEl>
                                        <p:attrNameLst>
                                          <p:attrName>style.rotation</p:attrName>
                                        </p:attrNameLst>
                                      </p:cBhvr>
                                      <p:tavLst>
                                        <p:tav tm="0">
                                          <p:val>
                                            <p:fltVal val="90"/>
                                          </p:val>
                                        </p:tav>
                                        <p:tav tm="100000">
                                          <p:val>
                                            <p:fltVal val="0"/>
                                          </p:val>
                                        </p:tav>
                                      </p:tavLst>
                                    </p:anim>
                                    <p:animEffect transition="in" filter="fade">
                                      <p:cBhvr>
                                        <p:cTn id="58" dur="750"/>
                                        <p:tgtEl>
                                          <p:spTgt spid="7"/>
                                        </p:tgtEl>
                                      </p:cBhvr>
                                    </p:animEffect>
                                  </p:childTnLst>
                                </p:cTn>
                              </p:par>
                              <p:par>
                                <p:cTn id="59" presetID="31" presetClass="entr" presetSubtype="0" fill="hold" nodeType="withEffect">
                                  <p:stCondLst>
                                    <p:cond delay="600"/>
                                  </p:stCondLst>
                                  <p:childTnLst>
                                    <p:set>
                                      <p:cBhvr>
                                        <p:cTn id="60" dur="1" fill="hold">
                                          <p:stCondLst>
                                            <p:cond delay="0"/>
                                          </p:stCondLst>
                                        </p:cTn>
                                        <p:tgtEl>
                                          <p:spTgt spid="9"/>
                                        </p:tgtEl>
                                        <p:attrNameLst>
                                          <p:attrName>style.visibility</p:attrName>
                                        </p:attrNameLst>
                                      </p:cBhvr>
                                      <p:to>
                                        <p:strVal val="visible"/>
                                      </p:to>
                                    </p:set>
                                    <p:anim calcmode="lin" valueType="num">
                                      <p:cBhvr>
                                        <p:cTn id="61" dur="750" fill="hold"/>
                                        <p:tgtEl>
                                          <p:spTgt spid="9"/>
                                        </p:tgtEl>
                                        <p:attrNameLst>
                                          <p:attrName>ppt_w</p:attrName>
                                        </p:attrNameLst>
                                      </p:cBhvr>
                                      <p:tavLst>
                                        <p:tav tm="0">
                                          <p:val>
                                            <p:fltVal val="0"/>
                                          </p:val>
                                        </p:tav>
                                        <p:tav tm="100000">
                                          <p:val>
                                            <p:strVal val="#ppt_w"/>
                                          </p:val>
                                        </p:tav>
                                      </p:tavLst>
                                    </p:anim>
                                    <p:anim calcmode="lin" valueType="num">
                                      <p:cBhvr>
                                        <p:cTn id="62" dur="750" fill="hold"/>
                                        <p:tgtEl>
                                          <p:spTgt spid="9"/>
                                        </p:tgtEl>
                                        <p:attrNameLst>
                                          <p:attrName>ppt_h</p:attrName>
                                        </p:attrNameLst>
                                      </p:cBhvr>
                                      <p:tavLst>
                                        <p:tav tm="0">
                                          <p:val>
                                            <p:fltVal val="0"/>
                                          </p:val>
                                        </p:tav>
                                        <p:tav tm="100000">
                                          <p:val>
                                            <p:strVal val="#ppt_h"/>
                                          </p:val>
                                        </p:tav>
                                      </p:tavLst>
                                    </p:anim>
                                    <p:anim calcmode="lin" valueType="num">
                                      <p:cBhvr>
                                        <p:cTn id="63" dur="750" fill="hold"/>
                                        <p:tgtEl>
                                          <p:spTgt spid="9"/>
                                        </p:tgtEl>
                                        <p:attrNameLst>
                                          <p:attrName>style.rotation</p:attrName>
                                        </p:attrNameLst>
                                      </p:cBhvr>
                                      <p:tavLst>
                                        <p:tav tm="0">
                                          <p:val>
                                            <p:fltVal val="90"/>
                                          </p:val>
                                        </p:tav>
                                        <p:tav tm="100000">
                                          <p:val>
                                            <p:fltVal val="0"/>
                                          </p:val>
                                        </p:tav>
                                      </p:tavLst>
                                    </p:anim>
                                    <p:animEffect transition="in" filter="fade">
                                      <p:cBhvr>
                                        <p:cTn id="64" dur="750"/>
                                        <p:tgtEl>
                                          <p:spTgt spid="9"/>
                                        </p:tgtEl>
                                      </p:cBhvr>
                                    </p:animEffect>
                                  </p:childTnLst>
                                </p:cTn>
                              </p:par>
                            </p:childTnLst>
                          </p:cTn>
                        </p:par>
                        <p:par>
                          <p:cTn id="65" fill="hold">
                            <p:stCondLst>
                              <p:cond delay="1850"/>
                            </p:stCondLst>
                            <p:childTnLst>
                              <p:par>
                                <p:cTn id="66" presetID="16" presetClass="entr" presetSubtype="37" fill="hold" nodeType="afterEffect">
                                  <p:stCondLst>
                                    <p:cond delay="0"/>
                                  </p:stCondLst>
                                  <p:childTnLst>
                                    <p:set>
                                      <p:cBhvr>
                                        <p:cTn id="67" dur="1" fill="hold">
                                          <p:stCondLst>
                                            <p:cond delay="0"/>
                                          </p:stCondLst>
                                        </p:cTn>
                                        <p:tgtEl>
                                          <p:spTgt spid="12"/>
                                        </p:tgtEl>
                                        <p:attrNameLst>
                                          <p:attrName>style.visibility</p:attrName>
                                        </p:attrNameLst>
                                      </p:cBhvr>
                                      <p:to>
                                        <p:strVal val="visible"/>
                                      </p:to>
                                    </p:set>
                                    <p:animEffect transition="in" filter="barn(outVertical)">
                                      <p:cBhvr>
                                        <p:cTn id="68" dur="500"/>
                                        <p:tgtEl>
                                          <p:spTgt spid="12"/>
                                        </p:tgtEl>
                                      </p:cBhvr>
                                    </p:animEffect>
                                  </p:childTnLst>
                                </p:cTn>
                              </p:par>
                            </p:childTnLst>
                          </p:cTn>
                        </p:par>
                        <p:par>
                          <p:cTn id="69" fill="hold">
                            <p:stCondLst>
                              <p:cond delay="2350"/>
                            </p:stCondLst>
                            <p:childTnLst>
                              <p:par>
                                <p:cTn id="70" presetID="42" presetClass="entr" presetSubtype="0" fill="hold" nodeType="afterEffect">
                                  <p:stCondLst>
                                    <p:cond delay="0"/>
                                  </p:stCondLst>
                                  <p:childTnLst>
                                    <p:set>
                                      <p:cBhvr>
                                        <p:cTn id="71" dur="1" fill="hold">
                                          <p:stCondLst>
                                            <p:cond delay="0"/>
                                          </p:stCondLst>
                                        </p:cTn>
                                        <p:tgtEl>
                                          <p:spTgt spid="13"/>
                                        </p:tgtEl>
                                        <p:attrNameLst>
                                          <p:attrName>style.visibility</p:attrName>
                                        </p:attrNameLst>
                                      </p:cBhvr>
                                      <p:to>
                                        <p:strVal val="visible"/>
                                      </p:to>
                                    </p:set>
                                    <p:animEffect transition="in" filter="fade">
                                      <p:cBhvr>
                                        <p:cTn id="72" dur="1000"/>
                                        <p:tgtEl>
                                          <p:spTgt spid="13"/>
                                        </p:tgtEl>
                                      </p:cBhvr>
                                    </p:animEffect>
                                    <p:anim calcmode="lin" valueType="num">
                                      <p:cBhvr>
                                        <p:cTn id="73" dur="1000" fill="hold"/>
                                        <p:tgtEl>
                                          <p:spTgt spid="13"/>
                                        </p:tgtEl>
                                        <p:attrNameLst>
                                          <p:attrName>ppt_x</p:attrName>
                                        </p:attrNameLst>
                                      </p:cBhvr>
                                      <p:tavLst>
                                        <p:tav tm="0">
                                          <p:val>
                                            <p:strVal val="#ppt_x"/>
                                          </p:val>
                                        </p:tav>
                                        <p:tav tm="100000">
                                          <p:val>
                                            <p:strVal val="#ppt_x"/>
                                          </p:val>
                                        </p:tav>
                                      </p:tavLst>
                                    </p:anim>
                                    <p:anim calcmode="lin" valueType="num">
                                      <p:cBhvr>
                                        <p:cTn id="74"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34" name="Group 3"/>
          <p:cNvGrpSpPr/>
          <p:nvPr/>
        </p:nvGrpSpPr>
        <p:grpSpPr>
          <a:xfrm>
            <a:off x="5636203" y="2766280"/>
            <a:ext cx="2630725" cy="2471090"/>
            <a:chOff x="3396598" y="4580216"/>
            <a:chExt cx="3758878" cy="3538906"/>
          </a:xfrm>
        </p:grpSpPr>
        <p:sp>
          <p:nvSpPr>
            <p:cNvPr id="35" name="Freeform 198"/>
            <p:cNvSpPr>
              <a:spLocks noChangeArrowheads="1"/>
            </p:cNvSpPr>
            <p:nvPr/>
          </p:nvSpPr>
          <p:spPr bwMode="auto">
            <a:xfrm>
              <a:off x="3396598" y="4580216"/>
              <a:ext cx="3758878" cy="2945793"/>
            </a:xfrm>
            <a:custGeom>
              <a:avLst/>
              <a:gdLst>
                <a:gd name="T0" fmla="*/ 6747 w 6765"/>
                <a:gd name="T1" fmla="*/ 647 h 5285"/>
                <a:gd name="T2" fmla="*/ 6747 w 6765"/>
                <a:gd name="T3" fmla="*/ 647 h 5285"/>
                <a:gd name="T4" fmla="*/ 6744 w 6765"/>
                <a:gd name="T5" fmla="*/ 561 h 5285"/>
                <a:gd name="T6" fmla="*/ 5557 w 6765"/>
                <a:gd name="T7" fmla="*/ 561 h 5285"/>
                <a:gd name="T8" fmla="*/ 5578 w 6765"/>
                <a:gd name="T9" fmla="*/ 144 h 5285"/>
                <a:gd name="T10" fmla="*/ 5639 w 6765"/>
                <a:gd name="T11" fmla="*/ 144 h 5285"/>
                <a:gd name="T12" fmla="*/ 5711 w 6765"/>
                <a:gd name="T13" fmla="*/ 72 h 5285"/>
                <a:gd name="T14" fmla="*/ 5639 w 6765"/>
                <a:gd name="T15" fmla="*/ 0 h 5285"/>
                <a:gd name="T16" fmla="*/ 5578 w 6765"/>
                <a:gd name="T17" fmla="*/ 0 h 5285"/>
                <a:gd name="T18" fmla="*/ 3382 w 6765"/>
                <a:gd name="T19" fmla="*/ 0 h 5285"/>
                <a:gd name="T20" fmla="*/ 1187 w 6765"/>
                <a:gd name="T21" fmla="*/ 0 h 5285"/>
                <a:gd name="T22" fmla="*/ 1125 w 6765"/>
                <a:gd name="T23" fmla="*/ 0 h 5285"/>
                <a:gd name="T24" fmla="*/ 1053 w 6765"/>
                <a:gd name="T25" fmla="*/ 72 h 5285"/>
                <a:gd name="T26" fmla="*/ 1125 w 6765"/>
                <a:gd name="T27" fmla="*/ 144 h 5285"/>
                <a:gd name="T28" fmla="*/ 1187 w 6765"/>
                <a:gd name="T29" fmla="*/ 144 h 5285"/>
                <a:gd name="T30" fmla="*/ 1207 w 6765"/>
                <a:gd name="T31" fmla="*/ 561 h 5285"/>
                <a:gd name="T32" fmla="*/ 21 w 6765"/>
                <a:gd name="T33" fmla="*/ 561 h 5285"/>
                <a:gd name="T34" fmla="*/ 17 w 6765"/>
                <a:gd name="T35" fmla="*/ 647 h 5285"/>
                <a:gd name="T36" fmla="*/ 537 w 6765"/>
                <a:gd name="T37" fmla="*/ 1580 h 5285"/>
                <a:gd name="T38" fmla="*/ 906 w 6765"/>
                <a:gd name="T39" fmla="*/ 2264 h 5285"/>
                <a:gd name="T40" fmla="*/ 1655 w 6765"/>
                <a:gd name="T41" fmla="*/ 2264 h 5285"/>
                <a:gd name="T42" fmla="*/ 3037 w 6765"/>
                <a:gd name="T43" fmla="*/ 3345 h 5285"/>
                <a:gd name="T44" fmla="*/ 3037 w 6765"/>
                <a:gd name="T45" fmla="*/ 3837 h 5285"/>
                <a:gd name="T46" fmla="*/ 2979 w 6765"/>
                <a:gd name="T47" fmla="*/ 3837 h 5285"/>
                <a:gd name="T48" fmla="*/ 2979 w 6765"/>
                <a:gd name="T49" fmla="*/ 4313 h 5285"/>
                <a:gd name="T50" fmla="*/ 3037 w 6765"/>
                <a:gd name="T51" fmla="*/ 4313 h 5285"/>
                <a:gd name="T52" fmla="*/ 3037 w 6765"/>
                <a:gd name="T53" fmla="*/ 4613 h 5285"/>
                <a:gd name="T54" fmla="*/ 3016 w 6765"/>
                <a:gd name="T55" fmla="*/ 4613 h 5285"/>
                <a:gd name="T56" fmla="*/ 2845 w 6765"/>
                <a:gd name="T57" fmla="*/ 4784 h 5285"/>
                <a:gd name="T58" fmla="*/ 2845 w 6765"/>
                <a:gd name="T59" fmla="*/ 5113 h 5285"/>
                <a:gd name="T60" fmla="*/ 3016 w 6765"/>
                <a:gd name="T61" fmla="*/ 5284 h 5285"/>
                <a:gd name="T62" fmla="*/ 3037 w 6765"/>
                <a:gd name="T63" fmla="*/ 5284 h 5285"/>
                <a:gd name="T64" fmla="*/ 3727 w 6765"/>
                <a:gd name="T65" fmla="*/ 5284 h 5285"/>
                <a:gd name="T66" fmla="*/ 3748 w 6765"/>
                <a:gd name="T67" fmla="*/ 5284 h 5285"/>
                <a:gd name="T68" fmla="*/ 3919 w 6765"/>
                <a:gd name="T69" fmla="*/ 5113 h 5285"/>
                <a:gd name="T70" fmla="*/ 3919 w 6765"/>
                <a:gd name="T71" fmla="*/ 4784 h 5285"/>
                <a:gd name="T72" fmla="*/ 3748 w 6765"/>
                <a:gd name="T73" fmla="*/ 4613 h 5285"/>
                <a:gd name="T74" fmla="*/ 3727 w 6765"/>
                <a:gd name="T75" fmla="*/ 4613 h 5285"/>
                <a:gd name="T76" fmla="*/ 3727 w 6765"/>
                <a:gd name="T77" fmla="*/ 4313 h 5285"/>
                <a:gd name="T78" fmla="*/ 3786 w 6765"/>
                <a:gd name="T79" fmla="*/ 4313 h 5285"/>
                <a:gd name="T80" fmla="*/ 3786 w 6765"/>
                <a:gd name="T81" fmla="*/ 3837 h 5285"/>
                <a:gd name="T82" fmla="*/ 3727 w 6765"/>
                <a:gd name="T83" fmla="*/ 3837 h 5285"/>
                <a:gd name="T84" fmla="*/ 3727 w 6765"/>
                <a:gd name="T85" fmla="*/ 3345 h 5285"/>
                <a:gd name="T86" fmla="*/ 5109 w 6765"/>
                <a:gd name="T87" fmla="*/ 2264 h 5285"/>
                <a:gd name="T88" fmla="*/ 5858 w 6765"/>
                <a:gd name="T89" fmla="*/ 2264 h 5285"/>
                <a:gd name="T90" fmla="*/ 6227 w 6765"/>
                <a:gd name="T91" fmla="*/ 1580 h 5285"/>
                <a:gd name="T92" fmla="*/ 6747 w 6765"/>
                <a:gd name="T93" fmla="*/ 647 h 5285"/>
                <a:gd name="T94" fmla="*/ 1016 w 6765"/>
                <a:gd name="T95" fmla="*/ 2083 h 5285"/>
                <a:gd name="T96" fmla="*/ 1016 w 6765"/>
                <a:gd name="T97" fmla="*/ 2083 h 5285"/>
                <a:gd name="T98" fmla="*/ 663 w 6765"/>
                <a:gd name="T99" fmla="*/ 1433 h 5285"/>
                <a:gd name="T100" fmla="*/ 629 w 6765"/>
                <a:gd name="T101" fmla="*/ 1423 h 5285"/>
                <a:gd name="T102" fmla="*/ 198 w 6765"/>
                <a:gd name="T103" fmla="*/ 742 h 5285"/>
                <a:gd name="T104" fmla="*/ 1228 w 6765"/>
                <a:gd name="T105" fmla="*/ 742 h 5285"/>
                <a:gd name="T106" fmla="*/ 1566 w 6765"/>
                <a:gd name="T107" fmla="*/ 2083 h 5285"/>
                <a:gd name="T108" fmla="*/ 1016 w 6765"/>
                <a:gd name="T109" fmla="*/ 2083 h 5285"/>
                <a:gd name="T110" fmla="*/ 6135 w 6765"/>
                <a:gd name="T111" fmla="*/ 1423 h 5285"/>
                <a:gd name="T112" fmla="*/ 6135 w 6765"/>
                <a:gd name="T113" fmla="*/ 1423 h 5285"/>
                <a:gd name="T114" fmla="*/ 6101 w 6765"/>
                <a:gd name="T115" fmla="*/ 1433 h 5285"/>
                <a:gd name="T116" fmla="*/ 5749 w 6765"/>
                <a:gd name="T117" fmla="*/ 2083 h 5285"/>
                <a:gd name="T118" fmla="*/ 5198 w 6765"/>
                <a:gd name="T119" fmla="*/ 2083 h 5285"/>
                <a:gd name="T120" fmla="*/ 5537 w 6765"/>
                <a:gd name="T121" fmla="*/ 742 h 5285"/>
                <a:gd name="T122" fmla="*/ 6566 w 6765"/>
                <a:gd name="T123" fmla="*/ 742 h 5285"/>
                <a:gd name="T124" fmla="*/ 6135 w 6765"/>
                <a:gd name="T125" fmla="*/ 1423 h 5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765" h="5285">
                  <a:moveTo>
                    <a:pt x="6747" y="647"/>
                  </a:moveTo>
                  <a:lnTo>
                    <a:pt x="6747" y="647"/>
                  </a:lnTo>
                  <a:cubicBezTo>
                    <a:pt x="6744" y="561"/>
                    <a:pt x="6744" y="561"/>
                    <a:pt x="6744" y="561"/>
                  </a:cubicBezTo>
                  <a:cubicBezTo>
                    <a:pt x="5557" y="561"/>
                    <a:pt x="5557" y="561"/>
                    <a:pt x="5557" y="561"/>
                  </a:cubicBezTo>
                  <a:cubicBezTo>
                    <a:pt x="5571" y="387"/>
                    <a:pt x="5578" y="243"/>
                    <a:pt x="5578" y="144"/>
                  </a:cubicBezTo>
                  <a:cubicBezTo>
                    <a:pt x="5639" y="144"/>
                    <a:pt x="5639" y="144"/>
                    <a:pt x="5639" y="144"/>
                  </a:cubicBezTo>
                  <a:cubicBezTo>
                    <a:pt x="5680" y="144"/>
                    <a:pt x="5711" y="113"/>
                    <a:pt x="5711" y="72"/>
                  </a:cubicBezTo>
                  <a:cubicBezTo>
                    <a:pt x="5711" y="31"/>
                    <a:pt x="5680" y="0"/>
                    <a:pt x="5639" y="0"/>
                  </a:cubicBezTo>
                  <a:cubicBezTo>
                    <a:pt x="5578" y="0"/>
                    <a:pt x="5578" y="0"/>
                    <a:pt x="5578" y="0"/>
                  </a:cubicBezTo>
                  <a:cubicBezTo>
                    <a:pt x="3382" y="0"/>
                    <a:pt x="3382" y="0"/>
                    <a:pt x="3382" y="0"/>
                  </a:cubicBezTo>
                  <a:cubicBezTo>
                    <a:pt x="1187" y="0"/>
                    <a:pt x="1187" y="0"/>
                    <a:pt x="1187" y="0"/>
                  </a:cubicBezTo>
                  <a:cubicBezTo>
                    <a:pt x="1125" y="0"/>
                    <a:pt x="1125" y="0"/>
                    <a:pt x="1125" y="0"/>
                  </a:cubicBezTo>
                  <a:cubicBezTo>
                    <a:pt x="1084" y="0"/>
                    <a:pt x="1053" y="31"/>
                    <a:pt x="1053" y="72"/>
                  </a:cubicBezTo>
                  <a:cubicBezTo>
                    <a:pt x="1053" y="113"/>
                    <a:pt x="1084" y="144"/>
                    <a:pt x="1125" y="144"/>
                  </a:cubicBezTo>
                  <a:cubicBezTo>
                    <a:pt x="1187" y="144"/>
                    <a:pt x="1187" y="144"/>
                    <a:pt x="1187" y="144"/>
                  </a:cubicBezTo>
                  <a:cubicBezTo>
                    <a:pt x="1187" y="243"/>
                    <a:pt x="1194" y="387"/>
                    <a:pt x="1207" y="561"/>
                  </a:cubicBezTo>
                  <a:cubicBezTo>
                    <a:pt x="21" y="561"/>
                    <a:pt x="21" y="561"/>
                    <a:pt x="21" y="561"/>
                  </a:cubicBezTo>
                  <a:cubicBezTo>
                    <a:pt x="17" y="647"/>
                    <a:pt x="17" y="647"/>
                    <a:pt x="17" y="647"/>
                  </a:cubicBezTo>
                  <a:cubicBezTo>
                    <a:pt x="0" y="896"/>
                    <a:pt x="92" y="1402"/>
                    <a:pt x="537" y="1580"/>
                  </a:cubicBezTo>
                  <a:cubicBezTo>
                    <a:pt x="906" y="2264"/>
                    <a:pt x="906" y="2264"/>
                    <a:pt x="906" y="2264"/>
                  </a:cubicBezTo>
                  <a:cubicBezTo>
                    <a:pt x="1655" y="2264"/>
                    <a:pt x="1655" y="2264"/>
                    <a:pt x="1655" y="2264"/>
                  </a:cubicBezTo>
                  <a:cubicBezTo>
                    <a:pt x="1925" y="2791"/>
                    <a:pt x="2356" y="3232"/>
                    <a:pt x="3037" y="3345"/>
                  </a:cubicBezTo>
                  <a:cubicBezTo>
                    <a:pt x="3037" y="3837"/>
                    <a:pt x="3037" y="3837"/>
                    <a:pt x="3037" y="3837"/>
                  </a:cubicBezTo>
                  <a:cubicBezTo>
                    <a:pt x="2979" y="3837"/>
                    <a:pt x="2979" y="3837"/>
                    <a:pt x="2979" y="3837"/>
                  </a:cubicBezTo>
                  <a:cubicBezTo>
                    <a:pt x="2979" y="3837"/>
                    <a:pt x="2814" y="4097"/>
                    <a:pt x="2979" y="4313"/>
                  </a:cubicBezTo>
                  <a:cubicBezTo>
                    <a:pt x="3037" y="4313"/>
                    <a:pt x="3037" y="4313"/>
                    <a:pt x="3037" y="4313"/>
                  </a:cubicBezTo>
                  <a:cubicBezTo>
                    <a:pt x="3037" y="4613"/>
                    <a:pt x="3037" y="4613"/>
                    <a:pt x="3037" y="4613"/>
                  </a:cubicBezTo>
                  <a:cubicBezTo>
                    <a:pt x="3016" y="4613"/>
                    <a:pt x="3016" y="4613"/>
                    <a:pt x="3016" y="4613"/>
                  </a:cubicBezTo>
                  <a:cubicBezTo>
                    <a:pt x="2924" y="4613"/>
                    <a:pt x="2845" y="4689"/>
                    <a:pt x="2845" y="4784"/>
                  </a:cubicBezTo>
                  <a:cubicBezTo>
                    <a:pt x="2845" y="5113"/>
                    <a:pt x="2845" y="5113"/>
                    <a:pt x="2845" y="5113"/>
                  </a:cubicBezTo>
                  <a:cubicBezTo>
                    <a:pt x="2845" y="5208"/>
                    <a:pt x="2924" y="5284"/>
                    <a:pt x="3016" y="5284"/>
                  </a:cubicBezTo>
                  <a:cubicBezTo>
                    <a:pt x="3037" y="5284"/>
                    <a:pt x="3037" y="5284"/>
                    <a:pt x="3037" y="5284"/>
                  </a:cubicBezTo>
                  <a:cubicBezTo>
                    <a:pt x="3727" y="5284"/>
                    <a:pt x="3727" y="5284"/>
                    <a:pt x="3727" y="5284"/>
                  </a:cubicBezTo>
                  <a:cubicBezTo>
                    <a:pt x="3748" y="5284"/>
                    <a:pt x="3748" y="5284"/>
                    <a:pt x="3748" y="5284"/>
                  </a:cubicBezTo>
                  <a:cubicBezTo>
                    <a:pt x="3841" y="5284"/>
                    <a:pt x="3919" y="5208"/>
                    <a:pt x="3919" y="5113"/>
                  </a:cubicBezTo>
                  <a:cubicBezTo>
                    <a:pt x="3919" y="4784"/>
                    <a:pt x="3919" y="4784"/>
                    <a:pt x="3919" y="4784"/>
                  </a:cubicBezTo>
                  <a:cubicBezTo>
                    <a:pt x="3919" y="4689"/>
                    <a:pt x="3841" y="4613"/>
                    <a:pt x="3748" y="4613"/>
                  </a:cubicBezTo>
                  <a:cubicBezTo>
                    <a:pt x="3727" y="4613"/>
                    <a:pt x="3727" y="4613"/>
                    <a:pt x="3727" y="4613"/>
                  </a:cubicBezTo>
                  <a:cubicBezTo>
                    <a:pt x="3727" y="4313"/>
                    <a:pt x="3727" y="4313"/>
                    <a:pt x="3727" y="4313"/>
                  </a:cubicBezTo>
                  <a:cubicBezTo>
                    <a:pt x="3786" y="4313"/>
                    <a:pt x="3786" y="4313"/>
                    <a:pt x="3786" y="4313"/>
                  </a:cubicBezTo>
                  <a:cubicBezTo>
                    <a:pt x="3950" y="4097"/>
                    <a:pt x="3786" y="3837"/>
                    <a:pt x="3786" y="3837"/>
                  </a:cubicBezTo>
                  <a:cubicBezTo>
                    <a:pt x="3727" y="3837"/>
                    <a:pt x="3727" y="3837"/>
                    <a:pt x="3727" y="3837"/>
                  </a:cubicBezTo>
                  <a:cubicBezTo>
                    <a:pt x="3727" y="3345"/>
                    <a:pt x="3727" y="3345"/>
                    <a:pt x="3727" y="3345"/>
                  </a:cubicBezTo>
                  <a:cubicBezTo>
                    <a:pt x="4408" y="3232"/>
                    <a:pt x="4839" y="2791"/>
                    <a:pt x="5109" y="2264"/>
                  </a:cubicBezTo>
                  <a:cubicBezTo>
                    <a:pt x="5858" y="2264"/>
                    <a:pt x="5858" y="2264"/>
                    <a:pt x="5858" y="2264"/>
                  </a:cubicBezTo>
                  <a:cubicBezTo>
                    <a:pt x="6227" y="1580"/>
                    <a:pt x="6227" y="1580"/>
                    <a:pt x="6227" y="1580"/>
                  </a:cubicBezTo>
                  <a:cubicBezTo>
                    <a:pt x="6672" y="1402"/>
                    <a:pt x="6764" y="896"/>
                    <a:pt x="6747" y="647"/>
                  </a:cubicBezTo>
                  <a:close/>
                  <a:moveTo>
                    <a:pt x="1016" y="2083"/>
                  </a:moveTo>
                  <a:lnTo>
                    <a:pt x="1016" y="2083"/>
                  </a:lnTo>
                  <a:cubicBezTo>
                    <a:pt x="663" y="1433"/>
                    <a:pt x="663" y="1433"/>
                    <a:pt x="663" y="1433"/>
                  </a:cubicBezTo>
                  <a:cubicBezTo>
                    <a:pt x="629" y="1423"/>
                    <a:pt x="629" y="1423"/>
                    <a:pt x="629" y="1423"/>
                  </a:cubicBezTo>
                  <a:cubicBezTo>
                    <a:pt x="270" y="1297"/>
                    <a:pt x="205" y="913"/>
                    <a:pt x="198" y="742"/>
                  </a:cubicBezTo>
                  <a:cubicBezTo>
                    <a:pt x="1228" y="742"/>
                    <a:pt x="1228" y="742"/>
                    <a:pt x="1228" y="742"/>
                  </a:cubicBezTo>
                  <a:cubicBezTo>
                    <a:pt x="1272" y="1136"/>
                    <a:pt x="1368" y="1631"/>
                    <a:pt x="1566" y="2083"/>
                  </a:cubicBezTo>
                  <a:lnTo>
                    <a:pt x="1016" y="2083"/>
                  </a:lnTo>
                  <a:close/>
                  <a:moveTo>
                    <a:pt x="6135" y="1423"/>
                  </a:moveTo>
                  <a:lnTo>
                    <a:pt x="6135" y="1423"/>
                  </a:lnTo>
                  <a:cubicBezTo>
                    <a:pt x="6101" y="1433"/>
                    <a:pt x="6101" y="1433"/>
                    <a:pt x="6101" y="1433"/>
                  </a:cubicBezTo>
                  <a:cubicBezTo>
                    <a:pt x="5749" y="2083"/>
                    <a:pt x="5749" y="2083"/>
                    <a:pt x="5749" y="2083"/>
                  </a:cubicBezTo>
                  <a:cubicBezTo>
                    <a:pt x="5198" y="2083"/>
                    <a:pt x="5198" y="2083"/>
                    <a:pt x="5198" y="2083"/>
                  </a:cubicBezTo>
                  <a:cubicBezTo>
                    <a:pt x="5396" y="1631"/>
                    <a:pt x="5492" y="1136"/>
                    <a:pt x="5537" y="742"/>
                  </a:cubicBezTo>
                  <a:cubicBezTo>
                    <a:pt x="6566" y="742"/>
                    <a:pt x="6566" y="742"/>
                    <a:pt x="6566" y="742"/>
                  </a:cubicBezTo>
                  <a:cubicBezTo>
                    <a:pt x="6559" y="913"/>
                    <a:pt x="6498" y="1297"/>
                    <a:pt x="6135" y="1423"/>
                  </a:cubicBezTo>
                  <a:close/>
                </a:path>
              </a:pathLst>
            </a:custGeom>
            <a:solidFill>
              <a:schemeClr val="accent3"/>
            </a:solidFill>
            <a:ln w="12700">
              <a:miter lim="400000"/>
            </a:ln>
            <a:extLst>
              <a:ext uri="{91240B29-F687-4F45-9708-019B960494DF}">
                <a14:hiddenLine xmlns:a14="http://schemas.microsoft.com/office/drawing/2010/main" w="9525" cap="flat">
                  <a:solidFill>
                    <a:srgbClr val="808080"/>
                  </a:solidFill>
                  <a:round/>
                  <a:headEnd/>
                  <a:tailEnd/>
                </a14:hiddenLine>
              </a:ext>
            </a:extLst>
          </p:spPr>
          <p:txBody>
            <a:bodyPr lIns="0" tIns="0" rIns="0" bIns="0" anchor="ctr"/>
            <a:lstStyle/>
            <a:p>
              <a:endParaRPr lang="en-US" sz="2200">
                <a:solidFill>
                  <a:srgbClr val="FFFFFF"/>
                </a:solidFill>
                <a:latin typeface="微软雅黑" pitchFamily="34" charset="-122"/>
                <a:ea typeface="微软雅黑" pitchFamily="34" charset="-122"/>
              </a:endParaRPr>
            </a:p>
          </p:txBody>
        </p:sp>
        <p:grpSp>
          <p:nvGrpSpPr>
            <p:cNvPr id="36" name="Group 2"/>
            <p:cNvGrpSpPr/>
            <p:nvPr/>
          </p:nvGrpSpPr>
          <p:grpSpPr>
            <a:xfrm>
              <a:off x="4427817" y="7533423"/>
              <a:ext cx="1698914" cy="585699"/>
              <a:chOff x="4427817" y="7533423"/>
              <a:chExt cx="1698914" cy="585699"/>
            </a:xfrm>
          </p:grpSpPr>
          <p:sp>
            <p:nvSpPr>
              <p:cNvPr id="39" name="Freeform 204"/>
              <p:cNvSpPr>
                <a:spLocks noChangeArrowheads="1"/>
              </p:cNvSpPr>
              <p:nvPr/>
            </p:nvSpPr>
            <p:spPr bwMode="auto">
              <a:xfrm>
                <a:off x="4427817" y="7533423"/>
                <a:ext cx="1698914" cy="585699"/>
              </a:xfrm>
              <a:custGeom>
                <a:avLst/>
                <a:gdLst>
                  <a:gd name="T0" fmla="*/ 3036 w 3072"/>
                  <a:gd name="T1" fmla="*/ 143 h 1078"/>
                  <a:gd name="T2" fmla="*/ 3036 w 3072"/>
                  <a:gd name="T3" fmla="*/ 143 h 1078"/>
                  <a:gd name="T4" fmla="*/ 3071 w 3072"/>
                  <a:gd name="T5" fmla="*/ 92 h 1078"/>
                  <a:gd name="T6" fmla="*/ 3071 w 3072"/>
                  <a:gd name="T7" fmla="*/ 51 h 1078"/>
                  <a:gd name="T8" fmla="*/ 3036 w 3072"/>
                  <a:gd name="T9" fmla="*/ 0 h 1078"/>
                  <a:gd name="T10" fmla="*/ 34 w 3072"/>
                  <a:gd name="T11" fmla="*/ 0 h 1078"/>
                  <a:gd name="T12" fmla="*/ 0 w 3072"/>
                  <a:gd name="T13" fmla="*/ 51 h 1078"/>
                  <a:gd name="T14" fmla="*/ 0 w 3072"/>
                  <a:gd name="T15" fmla="*/ 92 h 1078"/>
                  <a:gd name="T16" fmla="*/ 34 w 3072"/>
                  <a:gd name="T17" fmla="*/ 143 h 1078"/>
                  <a:gd name="T18" fmla="*/ 82 w 3072"/>
                  <a:gd name="T19" fmla="*/ 143 h 1078"/>
                  <a:gd name="T20" fmla="*/ 82 w 3072"/>
                  <a:gd name="T21" fmla="*/ 933 h 1078"/>
                  <a:gd name="T22" fmla="*/ 34 w 3072"/>
                  <a:gd name="T23" fmla="*/ 933 h 1078"/>
                  <a:gd name="T24" fmla="*/ 0 w 3072"/>
                  <a:gd name="T25" fmla="*/ 984 h 1078"/>
                  <a:gd name="T26" fmla="*/ 0 w 3072"/>
                  <a:gd name="T27" fmla="*/ 1025 h 1078"/>
                  <a:gd name="T28" fmla="*/ 34 w 3072"/>
                  <a:gd name="T29" fmla="*/ 1077 h 1078"/>
                  <a:gd name="T30" fmla="*/ 3036 w 3072"/>
                  <a:gd name="T31" fmla="*/ 1077 h 1078"/>
                  <a:gd name="T32" fmla="*/ 3071 w 3072"/>
                  <a:gd name="T33" fmla="*/ 1025 h 1078"/>
                  <a:gd name="T34" fmla="*/ 3071 w 3072"/>
                  <a:gd name="T35" fmla="*/ 984 h 1078"/>
                  <a:gd name="T36" fmla="*/ 3036 w 3072"/>
                  <a:gd name="T37" fmla="*/ 933 h 1078"/>
                  <a:gd name="T38" fmla="*/ 2989 w 3072"/>
                  <a:gd name="T39" fmla="*/ 933 h 1078"/>
                  <a:gd name="T40" fmla="*/ 2989 w 3072"/>
                  <a:gd name="T41" fmla="*/ 143 h 1078"/>
                  <a:gd name="T42" fmla="*/ 3036 w 3072"/>
                  <a:gd name="T43" fmla="*/ 143 h 10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072" h="1078">
                    <a:moveTo>
                      <a:pt x="3036" y="143"/>
                    </a:moveTo>
                    <a:lnTo>
                      <a:pt x="3036" y="143"/>
                    </a:lnTo>
                    <a:cubicBezTo>
                      <a:pt x="3057" y="143"/>
                      <a:pt x="3071" y="119"/>
                      <a:pt x="3071" y="92"/>
                    </a:cubicBezTo>
                    <a:cubicBezTo>
                      <a:pt x="3071" y="51"/>
                      <a:pt x="3071" y="51"/>
                      <a:pt x="3071" y="51"/>
                    </a:cubicBezTo>
                    <a:cubicBezTo>
                      <a:pt x="3071" y="24"/>
                      <a:pt x="3057" y="0"/>
                      <a:pt x="3036" y="0"/>
                    </a:cubicBezTo>
                    <a:cubicBezTo>
                      <a:pt x="34" y="0"/>
                      <a:pt x="34" y="0"/>
                      <a:pt x="34" y="0"/>
                    </a:cubicBezTo>
                    <a:cubicBezTo>
                      <a:pt x="13" y="0"/>
                      <a:pt x="0" y="24"/>
                      <a:pt x="0" y="51"/>
                    </a:cubicBezTo>
                    <a:cubicBezTo>
                      <a:pt x="0" y="92"/>
                      <a:pt x="0" y="92"/>
                      <a:pt x="0" y="92"/>
                    </a:cubicBezTo>
                    <a:cubicBezTo>
                      <a:pt x="0" y="119"/>
                      <a:pt x="13" y="143"/>
                      <a:pt x="34" y="143"/>
                    </a:cubicBezTo>
                    <a:cubicBezTo>
                      <a:pt x="82" y="143"/>
                      <a:pt x="82" y="143"/>
                      <a:pt x="82" y="143"/>
                    </a:cubicBezTo>
                    <a:cubicBezTo>
                      <a:pt x="82" y="933"/>
                      <a:pt x="82" y="933"/>
                      <a:pt x="82" y="933"/>
                    </a:cubicBezTo>
                    <a:cubicBezTo>
                      <a:pt x="34" y="933"/>
                      <a:pt x="34" y="933"/>
                      <a:pt x="34" y="933"/>
                    </a:cubicBezTo>
                    <a:cubicBezTo>
                      <a:pt x="13" y="933"/>
                      <a:pt x="0" y="957"/>
                      <a:pt x="0" y="984"/>
                    </a:cubicBezTo>
                    <a:cubicBezTo>
                      <a:pt x="0" y="1025"/>
                      <a:pt x="0" y="1025"/>
                      <a:pt x="0" y="1025"/>
                    </a:cubicBezTo>
                    <a:cubicBezTo>
                      <a:pt x="0" y="1053"/>
                      <a:pt x="13" y="1077"/>
                      <a:pt x="34" y="1077"/>
                    </a:cubicBezTo>
                    <a:cubicBezTo>
                      <a:pt x="3036" y="1077"/>
                      <a:pt x="3036" y="1077"/>
                      <a:pt x="3036" y="1077"/>
                    </a:cubicBezTo>
                    <a:cubicBezTo>
                      <a:pt x="3057" y="1077"/>
                      <a:pt x="3071" y="1053"/>
                      <a:pt x="3071" y="1025"/>
                    </a:cubicBezTo>
                    <a:cubicBezTo>
                      <a:pt x="3071" y="984"/>
                      <a:pt x="3071" y="984"/>
                      <a:pt x="3071" y="984"/>
                    </a:cubicBezTo>
                    <a:cubicBezTo>
                      <a:pt x="3071" y="957"/>
                      <a:pt x="3057" y="933"/>
                      <a:pt x="3036" y="933"/>
                    </a:cubicBezTo>
                    <a:cubicBezTo>
                      <a:pt x="2989" y="933"/>
                      <a:pt x="2989" y="933"/>
                      <a:pt x="2989" y="933"/>
                    </a:cubicBezTo>
                    <a:cubicBezTo>
                      <a:pt x="2989" y="143"/>
                      <a:pt x="2989" y="143"/>
                      <a:pt x="2989" y="143"/>
                    </a:cubicBezTo>
                    <a:lnTo>
                      <a:pt x="3036" y="143"/>
                    </a:lnTo>
                  </a:path>
                </a:pathLst>
              </a:custGeom>
              <a:solidFill>
                <a:schemeClr val="accent3"/>
              </a:solidFill>
              <a:ln w="12700">
                <a:miter lim="400000"/>
              </a:ln>
              <a:extLst>
                <a:ext uri="{91240B29-F687-4F45-9708-019B960494DF}">
                  <a14:hiddenLine xmlns:a14="http://schemas.microsoft.com/office/drawing/2010/main" w="9525" cap="flat">
                    <a:solidFill>
                      <a:srgbClr val="808080"/>
                    </a:solidFill>
                    <a:round/>
                    <a:headEnd/>
                    <a:tailEnd/>
                  </a14:hiddenLine>
                </a:ext>
              </a:extLst>
            </p:spPr>
            <p:txBody>
              <a:bodyPr lIns="0" tIns="0" rIns="0" bIns="0" anchor="ctr"/>
              <a:lstStyle/>
              <a:p>
                <a:endParaRPr lang="en-US" sz="2200">
                  <a:solidFill>
                    <a:srgbClr val="FFFFFF"/>
                  </a:solidFill>
                  <a:latin typeface="微软雅黑" pitchFamily="34" charset="-122"/>
                  <a:ea typeface="微软雅黑" pitchFamily="34" charset="-122"/>
                </a:endParaRPr>
              </a:p>
            </p:txBody>
          </p:sp>
          <p:sp>
            <p:nvSpPr>
              <p:cNvPr id="40" name="Freeform 205"/>
              <p:cNvSpPr>
                <a:spLocks noChangeArrowheads="1"/>
              </p:cNvSpPr>
              <p:nvPr/>
            </p:nvSpPr>
            <p:spPr bwMode="auto">
              <a:xfrm>
                <a:off x="4798758" y="7614976"/>
                <a:ext cx="952084" cy="425064"/>
              </a:xfrm>
              <a:custGeom>
                <a:avLst/>
                <a:gdLst>
                  <a:gd name="T0" fmla="*/ 1738 w 1739"/>
                  <a:gd name="T1" fmla="*/ 790 h 791"/>
                  <a:gd name="T2" fmla="*/ 0 w 1739"/>
                  <a:gd name="T3" fmla="*/ 790 h 791"/>
                  <a:gd name="T4" fmla="*/ 0 w 1739"/>
                  <a:gd name="T5" fmla="*/ 0 h 791"/>
                  <a:gd name="T6" fmla="*/ 1738 w 1739"/>
                  <a:gd name="T7" fmla="*/ 0 h 791"/>
                  <a:gd name="T8" fmla="*/ 1738 w 1739"/>
                  <a:gd name="T9" fmla="*/ 790 h 791"/>
                </a:gdLst>
                <a:ahLst/>
                <a:cxnLst>
                  <a:cxn ang="0">
                    <a:pos x="T0" y="T1"/>
                  </a:cxn>
                  <a:cxn ang="0">
                    <a:pos x="T2" y="T3"/>
                  </a:cxn>
                  <a:cxn ang="0">
                    <a:pos x="T4" y="T5"/>
                  </a:cxn>
                  <a:cxn ang="0">
                    <a:pos x="T6" y="T7"/>
                  </a:cxn>
                  <a:cxn ang="0">
                    <a:pos x="T8" y="T9"/>
                  </a:cxn>
                </a:cxnLst>
                <a:rect l="0" t="0" r="r" b="b"/>
                <a:pathLst>
                  <a:path w="1739" h="791">
                    <a:moveTo>
                      <a:pt x="1738" y="790"/>
                    </a:moveTo>
                    <a:lnTo>
                      <a:pt x="0" y="790"/>
                    </a:lnTo>
                    <a:lnTo>
                      <a:pt x="0" y="0"/>
                    </a:lnTo>
                    <a:lnTo>
                      <a:pt x="1738" y="0"/>
                    </a:lnTo>
                    <a:lnTo>
                      <a:pt x="1738" y="790"/>
                    </a:lnTo>
                  </a:path>
                </a:pathLst>
              </a:custGeom>
              <a:solidFill>
                <a:schemeClr val="accent3"/>
              </a:solidFill>
              <a:ln w="12700">
                <a:miter lim="400000"/>
              </a:ln>
              <a:extLst>
                <a:ext uri="{91240B29-F687-4F45-9708-019B960494DF}">
                  <a14:hiddenLine xmlns:a14="http://schemas.microsoft.com/office/drawing/2010/main" w="9525" cap="flat">
                    <a:solidFill>
                      <a:srgbClr val="808080"/>
                    </a:solidFill>
                    <a:round/>
                    <a:headEnd/>
                    <a:tailEnd/>
                  </a14:hiddenLine>
                </a:ext>
              </a:extLst>
            </p:spPr>
            <p:txBody>
              <a:bodyPr lIns="0" tIns="0" rIns="0" bIns="0" anchor="ctr"/>
              <a:lstStyle/>
              <a:p>
                <a:endParaRPr lang="en-US" sz="2200">
                  <a:solidFill>
                    <a:srgbClr val="FFFFFF"/>
                  </a:solidFill>
                  <a:latin typeface="微软雅黑" pitchFamily="34" charset="-122"/>
                  <a:ea typeface="微软雅黑" pitchFamily="34" charset="-122"/>
                </a:endParaRPr>
              </a:p>
            </p:txBody>
          </p:sp>
        </p:grpSp>
        <p:sp>
          <p:nvSpPr>
            <p:cNvPr id="37" name="Freeform 206"/>
            <p:cNvSpPr>
              <a:spLocks noChangeArrowheads="1"/>
            </p:cNvSpPr>
            <p:nvPr/>
          </p:nvSpPr>
          <p:spPr bwMode="auto">
            <a:xfrm>
              <a:off x="4472330" y="7614976"/>
              <a:ext cx="1604942" cy="0"/>
            </a:xfrm>
            <a:custGeom>
              <a:avLst/>
              <a:gdLst>
                <a:gd name="T0" fmla="*/ 2907 w 2908"/>
                <a:gd name="T1" fmla="*/ 28 h 29"/>
                <a:gd name="T2" fmla="*/ 0 w 2908"/>
                <a:gd name="T3" fmla="*/ 28 h 29"/>
                <a:gd name="T4" fmla="*/ 0 w 2908"/>
                <a:gd name="T5" fmla="*/ 0 h 29"/>
                <a:gd name="T6" fmla="*/ 2907 w 2908"/>
                <a:gd name="T7" fmla="*/ 0 h 29"/>
                <a:gd name="T8" fmla="*/ 2907 w 2908"/>
                <a:gd name="T9" fmla="*/ 28 h 29"/>
              </a:gdLst>
              <a:ahLst/>
              <a:cxnLst>
                <a:cxn ang="0">
                  <a:pos x="T0" y="T1"/>
                </a:cxn>
                <a:cxn ang="0">
                  <a:pos x="T2" y="T3"/>
                </a:cxn>
                <a:cxn ang="0">
                  <a:pos x="T4" y="T5"/>
                </a:cxn>
                <a:cxn ang="0">
                  <a:pos x="T6" y="T7"/>
                </a:cxn>
                <a:cxn ang="0">
                  <a:pos x="T8" y="T9"/>
                </a:cxn>
              </a:cxnLst>
              <a:rect l="0" t="0" r="r" b="b"/>
              <a:pathLst>
                <a:path w="2908" h="29">
                  <a:moveTo>
                    <a:pt x="2907" y="28"/>
                  </a:moveTo>
                  <a:lnTo>
                    <a:pt x="0" y="28"/>
                  </a:lnTo>
                  <a:lnTo>
                    <a:pt x="0" y="0"/>
                  </a:lnTo>
                  <a:lnTo>
                    <a:pt x="2907" y="0"/>
                  </a:lnTo>
                  <a:lnTo>
                    <a:pt x="2907" y="28"/>
                  </a:lnTo>
                </a:path>
              </a:pathLst>
            </a:custGeom>
            <a:solidFill>
              <a:schemeClr val="accent3"/>
            </a:solidFill>
            <a:ln w="12700">
              <a:miter lim="400000"/>
            </a:ln>
            <a:extLst>
              <a:ext uri="{91240B29-F687-4F45-9708-019B960494DF}">
                <a14:hiddenLine xmlns:a14="http://schemas.microsoft.com/office/drawing/2010/main" w="9525" cap="flat">
                  <a:solidFill>
                    <a:srgbClr val="808080"/>
                  </a:solidFill>
                  <a:round/>
                  <a:headEnd/>
                  <a:tailEnd/>
                </a14:hiddenLine>
              </a:ext>
            </a:extLst>
          </p:spPr>
          <p:txBody>
            <a:bodyPr lIns="0" tIns="0" rIns="0" bIns="0" anchor="ctr"/>
            <a:lstStyle/>
            <a:p>
              <a:endParaRPr lang="en-US" sz="2200">
                <a:solidFill>
                  <a:srgbClr val="FFFFFF"/>
                </a:solidFill>
                <a:latin typeface="微软雅黑" pitchFamily="34" charset="-122"/>
                <a:ea typeface="微软雅黑" pitchFamily="34" charset="-122"/>
              </a:endParaRPr>
            </a:p>
          </p:txBody>
        </p:sp>
        <p:sp>
          <p:nvSpPr>
            <p:cNvPr id="38" name="Freeform 207"/>
            <p:cNvSpPr>
              <a:spLocks noChangeArrowheads="1"/>
            </p:cNvSpPr>
            <p:nvPr/>
          </p:nvSpPr>
          <p:spPr bwMode="auto">
            <a:xfrm>
              <a:off x="4472330" y="8052397"/>
              <a:ext cx="1604942" cy="0"/>
            </a:xfrm>
            <a:custGeom>
              <a:avLst/>
              <a:gdLst>
                <a:gd name="T0" fmla="*/ 2907 w 2908"/>
                <a:gd name="T1" fmla="*/ 7 h 8"/>
                <a:gd name="T2" fmla="*/ 0 w 2908"/>
                <a:gd name="T3" fmla="*/ 7 h 8"/>
                <a:gd name="T4" fmla="*/ 0 w 2908"/>
                <a:gd name="T5" fmla="*/ 0 h 8"/>
                <a:gd name="T6" fmla="*/ 2907 w 2908"/>
                <a:gd name="T7" fmla="*/ 0 h 8"/>
                <a:gd name="T8" fmla="*/ 2907 w 2908"/>
                <a:gd name="T9" fmla="*/ 7 h 8"/>
              </a:gdLst>
              <a:ahLst/>
              <a:cxnLst>
                <a:cxn ang="0">
                  <a:pos x="T0" y="T1"/>
                </a:cxn>
                <a:cxn ang="0">
                  <a:pos x="T2" y="T3"/>
                </a:cxn>
                <a:cxn ang="0">
                  <a:pos x="T4" y="T5"/>
                </a:cxn>
                <a:cxn ang="0">
                  <a:pos x="T6" y="T7"/>
                </a:cxn>
                <a:cxn ang="0">
                  <a:pos x="T8" y="T9"/>
                </a:cxn>
              </a:cxnLst>
              <a:rect l="0" t="0" r="r" b="b"/>
              <a:pathLst>
                <a:path w="2908" h="8">
                  <a:moveTo>
                    <a:pt x="2907" y="7"/>
                  </a:moveTo>
                  <a:lnTo>
                    <a:pt x="0" y="7"/>
                  </a:lnTo>
                  <a:lnTo>
                    <a:pt x="0" y="0"/>
                  </a:lnTo>
                  <a:lnTo>
                    <a:pt x="2907" y="0"/>
                  </a:lnTo>
                  <a:lnTo>
                    <a:pt x="2907" y="7"/>
                  </a:lnTo>
                </a:path>
              </a:pathLst>
            </a:custGeom>
            <a:solidFill>
              <a:schemeClr val="accent3"/>
            </a:solidFill>
            <a:ln w="12700">
              <a:miter lim="400000"/>
            </a:ln>
            <a:extLst>
              <a:ext uri="{91240B29-F687-4F45-9708-019B960494DF}">
                <a14:hiddenLine xmlns:a14="http://schemas.microsoft.com/office/drawing/2010/main" w="9525" cap="flat">
                  <a:solidFill>
                    <a:srgbClr val="808080"/>
                  </a:solidFill>
                  <a:round/>
                  <a:headEnd/>
                  <a:tailEnd/>
                </a14:hiddenLine>
              </a:ext>
            </a:extLst>
          </p:spPr>
          <p:txBody>
            <a:bodyPr lIns="0" tIns="0" rIns="0" bIns="0" anchor="ctr"/>
            <a:lstStyle/>
            <a:p>
              <a:endParaRPr lang="en-US" sz="2200">
                <a:solidFill>
                  <a:srgbClr val="FFFFFF"/>
                </a:solidFill>
                <a:latin typeface="微软雅黑" pitchFamily="34" charset="-122"/>
                <a:ea typeface="微软雅黑" pitchFamily="34" charset="-122"/>
              </a:endParaRPr>
            </a:p>
          </p:txBody>
        </p:sp>
      </p:grpSp>
      <p:grpSp>
        <p:nvGrpSpPr>
          <p:cNvPr id="41" name="Group 88"/>
          <p:cNvGrpSpPr/>
          <p:nvPr/>
        </p:nvGrpSpPr>
        <p:grpSpPr>
          <a:xfrm>
            <a:off x="8817268" y="2766280"/>
            <a:ext cx="2630725" cy="2471090"/>
            <a:chOff x="3396598" y="4580216"/>
            <a:chExt cx="3758878" cy="3538906"/>
          </a:xfrm>
        </p:grpSpPr>
        <p:sp>
          <p:nvSpPr>
            <p:cNvPr id="42" name="Freeform 198"/>
            <p:cNvSpPr>
              <a:spLocks noChangeArrowheads="1"/>
            </p:cNvSpPr>
            <p:nvPr/>
          </p:nvSpPr>
          <p:spPr bwMode="auto">
            <a:xfrm>
              <a:off x="3396598" y="4580216"/>
              <a:ext cx="3758878" cy="2945793"/>
            </a:xfrm>
            <a:custGeom>
              <a:avLst/>
              <a:gdLst>
                <a:gd name="T0" fmla="*/ 6747 w 6765"/>
                <a:gd name="T1" fmla="*/ 647 h 5285"/>
                <a:gd name="T2" fmla="*/ 6747 w 6765"/>
                <a:gd name="T3" fmla="*/ 647 h 5285"/>
                <a:gd name="T4" fmla="*/ 6744 w 6765"/>
                <a:gd name="T5" fmla="*/ 561 h 5285"/>
                <a:gd name="T6" fmla="*/ 5557 w 6765"/>
                <a:gd name="T7" fmla="*/ 561 h 5285"/>
                <a:gd name="T8" fmla="*/ 5578 w 6765"/>
                <a:gd name="T9" fmla="*/ 144 h 5285"/>
                <a:gd name="T10" fmla="*/ 5639 w 6765"/>
                <a:gd name="T11" fmla="*/ 144 h 5285"/>
                <a:gd name="T12" fmla="*/ 5711 w 6765"/>
                <a:gd name="T13" fmla="*/ 72 h 5285"/>
                <a:gd name="T14" fmla="*/ 5639 w 6765"/>
                <a:gd name="T15" fmla="*/ 0 h 5285"/>
                <a:gd name="T16" fmla="*/ 5578 w 6765"/>
                <a:gd name="T17" fmla="*/ 0 h 5285"/>
                <a:gd name="T18" fmla="*/ 3382 w 6765"/>
                <a:gd name="T19" fmla="*/ 0 h 5285"/>
                <a:gd name="T20" fmla="*/ 1187 w 6765"/>
                <a:gd name="T21" fmla="*/ 0 h 5285"/>
                <a:gd name="T22" fmla="*/ 1125 w 6765"/>
                <a:gd name="T23" fmla="*/ 0 h 5285"/>
                <a:gd name="T24" fmla="*/ 1053 w 6765"/>
                <a:gd name="T25" fmla="*/ 72 h 5285"/>
                <a:gd name="T26" fmla="*/ 1125 w 6765"/>
                <a:gd name="T27" fmla="*/ 144 h 5285"/>
                <a:gd name="T28" fmla="*/ 1187 w 6765"/>
                <a:gd name="T29" fmla="*/ 144 h 5285"/>
                <a:gd name="T30" fmla="*/ 1207 w 6765"/>
                <a:gd name="T31" fmla="*/ 561 h 5285"/>
                <a:gd name="T32" fmla="*/ 21 w 6765"/>
                <a:gd name="T33" fmla="*/ 561 h 5285"/>
                <a:gd name="T34" fmla="*/ 17 w 6765"/>
                <a:gd name="T35" fmla="*/ 647 h 5285"/>
                <a:gd name="T36" fmla="*/ 537 w 6765"/>
                <a:gd name="T37" fmla="*/ 1580 h 5285"/>
                <a:gd name="T38" fmla="*/ 906 w 6765"/>
                <a:gd name="T39" fmla="*/ 2264 h 5285"/>
                <a:gd name="T40" fmla="*/ 1655 w 6765"/>
                <a:gd name="T41" fmla="*/ 2264 h 5285"/>
                <a:gd name="T42" fmla="*/ 3037 w 6765"/>
                <a:gd name="T43" fmla="*/ 3345 h 5285"/>
                <a:gd name="T44" fmla="*/ 3037 w 6765"/>
                <a:gd name="T45" fmla="*/ 3837 h 5285"/>
                <a:gd name="T46" fmla="*/ 2979 w 6765"/>
                <a:gd name="T47" fmla="*/ 3837 h 5285"/>
                <a:gd name="T48" fmla="*/ 2979 w 6765"/>
                <a:gd name="T49" fmla="*/ 4313 h 5285"/>
                <a:gd name="T50" fmla="*/ 3037 w 6765"/>
                <a:gd name="T51" fmla="*/ 4313 h 5285"/>
                <a:gd name="T52" fmla="*/ 3037 w 6765"/>
                <a:gd name="T53" fmla="*/ 4613 h 5285"/>
                <a:gd name="T54" fmla="*/ 3016 w 6765"/>
                <a:gd name="T55" fmla="*/ 4613 h 5285"/>
                <a:gd name="T56" fmla="*/ 2845 w 6765"/>
                <a:gd name="T57" fmla="*/ 4784 h 5285"/>
                <a:gd name="T58" fmla="*/ 2845 w 6765"/>
                <a:gd name="T59" fmla="*/ 5113 h 5285"/>
                <a:gd name="T60" fmla="*/ 3016 w 6765"/>
                <a:gd name="T61" fmla="*/ 5284 h 5285"/>
                <a:gd name="T62" fmla="*/ 3037 w 6765"/>
                <a:gd name="T63" fmla="*/ 5284 h 5285"/>
                <a:gd name="T64" fmla="*/ 3727 w 6765"/>
                <a:gd name="T65" fmla="*/ 5284 h 5285"/>
                <a:gd name="T66" fmla="*/ 3748 w 6765"/>
                <a:gd name="T67" fmla="*/ 5284 h 5285"/>
                <a:gd name="T68" fmla="*/ 3919 w 6765"/>
                <a:gd name="T69" fmla="*/ 5113 h 5285"/>
                <a:gd name="T70" fmla="*/ 3919 w 6765"/>
                <a:gd name="T71" fmla="*/ 4784 h 5285"/>
                <a:gd name="T72" fmla="*/ 3748 w 6765"/>
                <a:gd name="T73" fmla="*/ 4613 h 5285"/>
                <a:gd name="T74" fmla="*/ 3727 w 6765"/>
                <a:gd name="T75" fmla="*/ 4613 h 5285"/>
                <a:gd name="T76" fmla="*/ 3727 w 6765"/>
                <a:gd name="T77" fmla="*/ 4313 h 5285"/>
                <a:gd name="T78" fmla="*/ 3786 w 6765"/>
                <a:gd name="T79" fmla="*/ 4313 h 5285"/>
                <a:gd name="T80" fmla="*/ 3786 w 6765"/>
                <a:gd name="T81" fmla="*/ 3837 h 5285"/>
                <a:gd name="T82" fmla="*/ 3727 w 6765"/>
                <a:gd name="T83" fmla="*/ 3837 h 5285"/>
                <a:gd name="T84" fmla="*/ 3727 w 6765"/>
                <a:gd name="T85" fmla="*/ 3345 h 5285"/>
                <a:gd name="T86" fmla="*/ 5109 w 6765"/>
                <a:gd name="T87" fmla="*/ 2264 h 5285"/>
                <a:gd name="T88" fmla="*/ 5858 w 6765"/>
                <a:gd name="T89" fmla="*/ 2264 h 5285"/>
                <a:gd name="T90" fmla="*/ 6227 w 6765"/>
                <a:gd name="T91" fmla="*/ 1580 h 5285"/>
                <a:gd name="T92" fmla="*/ 6747 w 6765"/>
                <a:gd name="T93" fmla="*/ 647 h 5285"/>
                <a:gd name="T94" fmla="*/ 1016 w 6765"/>
                <a:gd name="T95" fmla="*/ 2083 h 5285"/>
                <a:gd name="T96" fmla="*/ 1016 w 6765"/>
                <a:gd name="T97" fmla="*/ 2083 h 5285"/>
                <a:gd name="T98" fmla="*/ 663 w 6765"/>
                <a:gd name="T99" fmla="*/ 1433 h 5285"/>
                <a:gd name="T100" fmla="*/ 629 w 6765"/>
                <a:gd name="T101" fmla="*/ 1423 h 5285"/>
                <a:gd name="T102" fmla="*/ 198 w 6765"/>
                <a:gd name="T103" fmla="*/ 742 h 5285"/>
                <a:gd name="T104" fmla="*/ 1228 w 6765"/>
                <a:gd name="T105" fmla="*/ 742 h 5285"/>
                <a:gd name="T106" fmla="*/ 1566 w 6765"/>
                <a:gd name="T107" fmla="*/ 2083 h 5285"/>
                <a:gd name="T108" fmla="*/ 1016 w 6765"/>
                <a:gd name="T109" fmla="*/ 2083 h 5285"/>
                <a:gd name="T110" fmla="*/ 6135 w 6765"/>
                <a:gd name="T111" fmla="*/ 1423 h 5285"/>
                <a:gd name="T112" fmla="*/ 6135 w 6765"/>
                <a:gd name="T113" fmla="*/ 1423 h 5285"/>
                <a:gd name="T114" fmla="*/ 6101 w 6765"/>
                <a:gd name="T115" fmla="*/ 1433 h 5285"/>
                <a:gd name="T116" fmla="*/ 5749 w 6765"/>
                <a:gd name="T117" fmla="*/ 2083 h 5285"/>
                <a:gd name="T118" fmla="*/ 5198 w 6765"/>
                <a:gd name="T119" fmla="*/ 2083 h 5285"/>
                <a:gd name="T120" fmla="*/ 5537 w 6765"/>
                <a:gd name="T121" fmla="*/ 742 h 5285"/>
                <a:gd name="T122" fmla="*/ 6566 w 6765"/>
                <a:gd name="T123" fmla="*/ 742 h 5285"/>
                <a:gd name="T124" fmla="*/ 6135 w 6765"/>
                <a:gd name="T125" fmla="*/ 1423 h 5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765" h="5285">
                  <a:moveTo>
                    <a:pt x="6747" y="647"/>
                  </a:moveTo>
                  <a:lnTo>
                    <a:pt x="6747" y="647"/>
                  </a:lnTo>
                  <a:cubicBezTo>
                    <a:pt x="6744" y="561"/>
                    <a:pt x="6744" y="561"/>
                    <a:pt x="6744" y="561"/>
                  </a:cubicBezTo>
                  <a:cubicBezTo>
                    <a:pt x="5557" y="561"/>
                    <a:pt x="5557" y="561"/>
                    <a:pt x="5557" y="561"/>
                  </a:cubicBezTo>
                  <a:cubicBezTo>
                    <a:pt x="5571" y="387"/>
                    <a:pt x="5578" y="243"/>
                    <a:pt x="5578" y="144"/>
                  </a:cubicBezTo>
                  <a:cubicBezTo>
                    <a:pt x="5639" y="144"/>
                    <a:pt x="5639" y="144"/>
                    <a:pt x="5639" y="144"/>
                  </a:cubicBezTo>
                  <a:cubicBezTo>
                    <a:pt x="5680" y="144"/>
                    <a:pt x="5711" y="113"/>
                    <a:pt x="5711" y="72"/>
                  </a:cubicBezTo>
                  <a:cubicBezTo>
                    <a:pt x="5711" y="31"/>
                    <a:pt x="5680" y="0"/>
                    <a:pt x="5639" y="0"/>
                  </a:cubicBezTo>
                  <a:cubicBezTo>
                    <a:pt x="5578" y="0"/>
                    <a:pt x="5578" y="0"/>
                    <a:pt x="5578" y="0"/>
                  </a:cubicBezTo>
                  <a:cubicBezTo>
                    <a:pt x="3382" y="0"/>
                    <a:pt x="3382" y="0"/>
                    <a:pt x="3382" y="0"/>
                  </a:cubicBezTo>
                  <a:cubicBezTo>
                    <a:pt x="1187" y="0"/>
                    <a:pt x="1187" y="0"/>
                    <a:pt x="1187" y="0"/>
                  </a:cubicBezTo>
                  <a:cubicBezTo>
                    <a:pt x="1125" y="0"/>
                    <a:pt x="1125" y="0"/>
                    <a:pt x="1125" y="0"/>
                  </a:cubicBezTo>
                  <a:cubicBezTo>
                    <a:pt x="1084" y="0"/>
                    <a:pt x="1053" y="31"/>
                    <a:pt x="1053" y="72"/>
                  </a:cubicBezTo>
                  <a:cubicBezTo>
                    <a:pt x="1053" y="113"/>
                    <a:pt x="1084" y="144"/>
                    <a:pt x="1125" y="144"/>
                  </a:cubicBezTo>
                  <a:cubicBezTo>
                    <a:pt x="1187" y="144"/>
                    <a:pt x="1187" y="144"/>
                    <a:pt x="1187" y="144"/>
                  </a:cubicBezTo>
                  <a:cubicBezTo>
                    <a:pt x="1187" y="243"/>
                    <a:pt x="1194" y="387"/>
                    <a:pt x="1207" y="561"/>
                  </a:cubicBezTo>
                  <a:cubicBezTo>
                    <a:pt x="21" y="561"/>
                    <a:pt x="21" y="561"/>
                    <a:pt x="21" y="561"/>
                  </a:cubicBezTo>
                  <a:cubicBezTo>
                    <a:pt x="17" y="647"/>
                    <a:pt x="17" y="647"/>
                    <a:pt x="17" y="647"/>
                  </a:cubicBezTo>
                  <a:cubicBezTo>
                    <a:pt x="0" y="896"/>
                    <a:pt x="92" y="1402"/>
                    <a:pt x="537" y="1580"/>
                  </a:cubicBezTo>
                  <a:cubicBezTo>
                    <a:pt x="906" y="2264"/>
                    <a:pt x="906" y="2264"/>
                    <a:pt x="906" y="2264"/>
                  </a:cubicBezTo>
                  <a:cubicBezTo>
                    <a:pt x="1655" y="2264"/>
                    <a:pt x="1655" y="2264"/>
                    <a:pt x="1655" y="2264"/>
                  </a:cubicBezTo>
                  <a:cubicBezTo>
                    <a:pt x="1925" y="2791"/>
                    <a:pt x="2356" y="3232"/>
                    <a:pt x="3037" y="3345"/>
                  </a:cubicBezTo>
                  <a:cubicBezTo>
                    <a:pt x="3037" y="3837"/>
                    <a:pt x="3037" y="3837"/>
                    <a:pt x="3037" y="3837"/>
                  </a:cubicBezTo>
                  <a:cubicBezTo>
                    <a:pt x="2979" y="3837"/>
                    <a:pt x="2979" y="3837"/>
                    <a:pt x="2979" y="3837"/>
                  </a:cubicBezTo>
                  <a:cubicBezTo>
                    <a:pt x="2979" y="3837"/>
                    <a:pt x="2814" y="4097"/>
                    <a:pt x="2979" y="4313"/>
                  </a:cubicBezTo>
                  <a:cubicBezTo>
                    <a:pt x="3037" y="4313"/>
                    <a:pt x="3037" y="4313"/>
                    <a:pt x="3037" y="4313"/>
                  </a:cubicBezTo>
                  <a:cubicBezTo>
                    <a:pt x="3037" y="4613"/>
                    <a:pt x="3037" y="4613"/>
                    <a:pt x="3037" y="4613"/>
                  </a:cubicBezTo>
                  <a:cubicBezTo>
                    <a:pt x="3016" y="4613"/>
                    <a:pt x="3016" y="4613"/>
                    <a:pt x="3016" y="4613"/>
                  </a:cubicBezTo>
                  <a:cubicBezTo>
                    <a:pt x="2924" y="4613"/>
                    <a:pt x="2845" y="4689"/>
                    <a:pt x="2845" y="4784"/>
                  </a:cubicBezTo>
                  <a:cubicBezTo>
                    <a:pt x="2845" y="5113"/>
                    <a:pt x="2845" y="5113"/>
                    <a:pt x="2845" y="5113"/>
                  </a:cubicBezTo>
                  <a:cubicBezTo>
                    <a:pt x="2845" y="5208"/>
                    <a:pt x="2924" y="5284"/>
                    <a:pt x="3016" y="5284"/>
                  </a:cubicBezTo>
                  <a:cubicBezTo>
                    <a:pt x="3037" y="5284"/>
                    <a:pt x="3037" y="5284"/>
                    <a:pt x="3037" y="5284"/>
                  </a:cubicBezTo>
                  <a:cubicBezTo>
                    <a:pt x="3727" y="5284"/>
                    <a:pt x="3727" y="5284"/>
                    <a:pt x="3727" y="5284"/>
                  </a:cubicBezTo>
                  <a:cubicBezTo>
                    <a:pt x="3748" y="5284"/>
                    <a:pt x="3748" y="5284"/>
                    <a:pt x="3748" y="5284"/>
                  </a:cubicBezTo>
                  <a:cubicBezTo>
                    <a:pt x="3841" y="5284"/>
                    <a:pt x="3919" y="5208"/>
                    <a:pt x="3919" y="5113"/>
                  </a:cubicBezTo>
                  <a:cubicBezTo>
                    <a:pt x="3919" y="4784"/>
                    <a:pt x="3919" y="4784"/>
                    <a:pt x="3919" y="4784"/>
                  </a:cubicBezTo>
                  <a:cubicBezTo>
                    <a:pt x="3919" y="4689"/>
                    <a:pt x="3841" y="4613"/>
                    <a:pt x="3748" y="4613"/>
                  </a:cubicBezTo>
                  <a:cubicBezTo>
                    <a:pt x="3727" y="4613"/>
                    <a:pt x="3727" y="4613"/>
                    <a:pt x="3727" y="4613"/>
                  </a:cubicBezTo>
                  <a:cubicBezTo>
                    <a:pt x="3727" y="4313"/>
                    <a:pt x="3727" y="4313"/>
                    <a:pt x="3727" y="4313"/>
                  </a:cubicBezTo>
                  <a:cubicBezTo>
                    <a:pt x="3786" y="4313"/>
                    <a:pt x="3786" y="4313"/>
                    <a:pt x="3786" y="4313"/>
                  </a:cubicBezTo>
                  <a:cubicBezTo>
                    <a:pt x="3950" y="4097"/>
                    <a:pt x="3786" y="3837"/>
                    <a:pt x="3786" y="3837"/>
                  </a:cubicBezTo>
                  <a:cubicBezTo>
                    <a:pt x="3727" y="3837"/>
                    <a:pt x="3727" y="3837"/>
                    <a:pt x="3727" y="3837"/>
                  </a:cubicBezTo>
                  <a:cubicBezTo>
                    <a:pt x="3727" y="3345"/>
                    <a:pt x="3727" y="3345"/>
                    <a:pt x="3727" y="3345"/>
                  </a:cubicBezTo>
                  <a:cubicBezTo>
                    <a:pt x="4408" y="3232"/>
                    <a:pt x="4839" y="2791"/>
                    <a:pt x="5109" y="2264"/>
                  </a:cubicBezTo>
                  <a:cubicBezTo>
                    <a:pt x="5858" y="2264"/>
                    <a:pt x="5858" y="2264"/>
                    <a:pt x="5858" y="2264"/>
                  </a:cubicBezTo>
                  <a:cubicBezTo>
                    <a:pt x="6227" y="1580"/>
                    <a:pt x="6227" y="1580"/>
                    <a:pt x="6227" y="1580"/>
                  </a:cubicBezTo>
                  <a:cubicBezTo>
                    <a:pt x="6672" y="1402"/>
                    <a:pt x="6764" y="896"/>
                    <a:pt x="6747" y="647"/>
                  </a:cubicBezTo>
                  <a:close/>
                  <a:moveTo>
                    <a:pt x="1016" y="2083"/>
                  </a:moveTo>
                  <a:lnTo>
                    <a:pt x="1016" y="2083"/>
                  </a:lnTo>
                  <a:cubicBezTo>
                    <a:pt x="663" y="1433"/>
                    <a:pt x="663" y="1433"/>
                    <a:pt x="663" y="1433"/>
                  </a:cubicBezTo>
                  <a:cubicBezTo>
                    <a:pt x="629" y="1423"/>
                    <a:pt x="629" y="1423"/>
                    <a:pt x="629" y="1423"/>
                  </a:cubicBezTo>
                  <a:cubicBezTo>
                    <a:pt x="270" y="1297"/>
                    <a:pt x="205" y="913"/>
                    <a:pt x="198" y="742"/>
                  </a:cubicBezTo>
                  <a:cubicBezTo>
                    <a:pt x="1228" y="742"/>
                    <a:pt x="1228" y="742"/>
                    <a:pt x="1228" y="742"/>
                  </a:cubicBezTo>
                  <a:cubicBezTo>
                    <a:pt x="1272" y="1136"/>
                    <a:pt x="1368" y="1631"/>
                    <a:pt x="1566" y="2083"/>
                  </a:cubicBezTo>
                  <a:lnTo>
                    <a:pt x="1016" y="2083"/>
                  </a:lnTo>
                  <a:close/>
                  <a:moveTo>
                    <a:pt x="6135" y="1423"/>
                  </a:moveTo>
                  <a:lnTo>
                    <a:pt x="6135" y="1423"/>
                  </a:lnTo>
                  <a:cubicBezTo>
                    <a:pt x="6101" y="1433"/>
                    <a:pt x="6101" y="1433"/>
                    <a:pt x="6101" y="1433"/>
                  </a:cubicBezTo>
                  <a:cubicBezTo>
                    <a:pt x="5749" y="2083"/>
                    <a:pt x="5749" y="2083"/>
                    <a:pt x="5749" y="2083"/>
                  </a:cubicBezTo>
                  <a:cubicBezTo>
                    <a:pt x="5198" y="2083"/>
                    <a:pt x="5198" y="2083"/>
                    <a:pt x="5198" y="2083"/>
                  </a:cubicBezTo>
                  <a:cubicBezTo>
                    <a:pt x="5396" y="1631"/>
                    <a:pt x="5492" y="1136"/>
                    <a:pt x="5537" y="742"/>
                  </a:cubicBezTo>
                  <a:cubicBezTo>
                    <a:pt x="6566" y="742"/>
                    <a:pt x="6566" y="742"/>
                    <a:pt x="6566" y="742"/>
                  </a:cubicBezTo>
                  <a:cubicBezTo>
                    <a:pt x="6559" y="913"/>
                    <a:pt x="6498" y="1297"/>
                    <a:pt x="6135" y="1423"/>
                  </a:cubicBezTo>
                  <a:close/>
                </a:path>
              </a:pathLst>
            </a:custGeom>
            <a:solidFill>
              <a:schemeClr val="accent4"/>
            </a:solidFill>
            <a:ln w="12700">
              <a:miter lim="400000"/>
            </a:ln>
            <a:extLst>
              <a:ext uri="{91240B29-F687-4F45-9708-019B960494DF}">
                <a14:hiddenLine xmlns:a14="http://schemas.microsoft.com/office/drawing/2010/main" w="9525" cap="flat">
                  <a:solidFill>
                    <a:srgbClr val="808080"/>
                  </a:solidFill>
                  <a:round/>
                  <a:headEnd/>
                  <a:tailEnd/>
                </a14:hiddenLine>
              </a:ext>
            </a:extLst>
          </p:spPr>
          <p:txBody>
            <a:bodyPr lIns="0" tIns="0" rIns="0" bIns="0" anchor="ctr"/>
            <a:lstStyle/>
            <a:p>
              <a:endParaRPr lang="en-US" sz="2200">
                <a:solidFill>
                  <a:srgbClr val="FFFFFF"/>
                </a:solidFill>
                <a:latin typeface="微软雅黑" pitchFamily="34" charset="-122"/>
                <a:ea typeface="微软雅黑" pitchFamily="34" charset="-122"/>
              </a:endParaRPr>
            </a:p>
          </p:txBody>
        </p:sp>
        <p:grpSp>
          <p:nvGrpSpPr>
            <p:cNvPr id="43" name="Group 90"/>
            <p:cNvGrpSpPr/>
            <p:nvPr/>
          </p:nvGrpSpPr>
          <p:grpSpPr>
            <a:xfrm>
              <a:off x="4427817" y="7533423"/>
              <a:ext cx="1698914" cy="585699"/>
              <a:chOff x="4427817" y="7533423"/>
              <a:chExt cx="1698914" cy="585699"/>
            </a:xfrm>
          </p:grpSpPr>
          <p:sp>
            <p:nvSpPr>
              <p:cNvPr id="46" name="Freeform 204"/>
              <p:cNvSpPr>
                <a:spLocks noChangeArrowheads="1"/>
              </p:cNvSpPr>
              <p:nvPr/>
            </p:nvSpPr>
            <p:spPr bwMode="auto">
              <a:xfrm>
                <a:off x="4427817" y="7533423"/>
                <a:ext cx="1698914" cy="585699"/>
              </a:xfrm>
              <a:custGeom>
                <a:avLst/>
                <a:gdLst>
                  <a:gd name="T0" fmla="*/ 3036 w 3072"/>
                  <a:gd name="T1" fmla="*/ 143 h 1078"/>
                  <a:gd name="T2" fmla="*/ 3036 w 3072"/>
                  <a:gd name="T3" fmla="*/ 143 h 1078"/>
                  <a:gd name="T4" fmla="*/ 3071 w 3072"/>
                  <a:gd name="T5" fmla="*/ 92 h 1078"/>
                  <a:gd name="T6" fmla="*/ 3071 w 3072"/>
                  <a:gd name="T7" fmla="*/ 51 h 1078"/>
                  <a:gd name="T8" fmla="*/ 3036 w 3072"/>
                  <a:gd name="T9" fmla="*/ 0 h 1078"/>
                  <a:gd name="T10" fmla="*/ 34 w 3072"/>
                  <a:gd name="T11" fmla="*/ 0 h 1078"/>
                  <a:gd name="T12" fmla="*/ 0 w 3072"/>
                  <a:gd name="T13" fmla="*/ 51 h 1078"/>
                  <a:gd name="T14" fmla="*/ 0 w 3072"/>
                  <a:gd name="T15" fmla="*/ 92 h 1078"/>
                  <a:gd name="T16" fmla="*/ 34 w 3072"/>
                  <a:gd name="T17" fmla="*/ 143 h 1078"/>
                  <a:gd name="T18" fmla="*/ 82 w 3072"/>
                  <a:gd name="T19" fmla="*/ 143 h 1078"/>
                  <a:gd name="T20" fmla="*/ 82 w 3072"/>
                  <a:gd name="T21" fmla="*/ 933 h 1078"/>
                  <a:gd name="T22" fmla="*/ 34 w 3072"/>
                  <a:gd name="T23" fmla="*/ 933 h 1078"/>
                  <a:gd name="T24" fmla="*/ 0 w 3072"/>
                  <a:gd name="T25" fmla="*/ 984 h 1078"/>
                  <a:gd name="T26" fmla="*/ 0 w 3072"/>
                  <a:gd name="T27" fmla="*/ 1025 h 1078"/>
                  <a:gd name="T28" fmla="*/ 34 w 3072"/>
                  <a:gd name="T29" fmla="*/ 1077 h 1078"/>
                  <a:gd name="T30" fmla="*/ 3036 w 3072"/>
                  <a:gd name="T31" fmla="*/ 1077 h 1078"/>
                  <a:gd name="T32" fmla="*/ 3071 w 3072"/>
                  <a:gd name="T33" fmla="*/ 1025 h 1078"/>
                  <a:gd name="T34" fmla="*/ 3071 w 3072"/>
                  <a:gd name="T35" fmla="*/ 984 h 1078"/>
                  <a:gd name="T36" fmla="*/ 3036 w 3072"/>
                  <a:gd name="T37" fmla="*/ 933 h 1078"/>
                  <a:gd name="T38" fmla="*/ 2989 w 3072"/>
                  <a:gd name="T39" fmla="*/ 933 h 1078"/>
                  <a:gd name="T40" fmla="*/ 2989 w 3072"/>
                  <a:gd name="T41" fmla="*/ 143 h 1078"/>
                  <a:gd name="T42" fmla="*/ 3036 w 3072"/>
                  <a:gd name="T43" fmla="*/ 143 h 10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072" h="1078">
                    <a:moveTo>
                      <a:pt x="3036" y="143"/>
                    </a:moveTo>
                    <a:lnTo>
                      <a:pt x="3036" y="143"/>
                    </a:lnTo>
                    <a:cubicBezTo>
                      <a:pt x="3057" y="143"/>
                      <a:pt x="3071" y="119"/>
                      <a:pt x="3071" y="92"/>
                    </a:cubicBezTo>
                    <a:cubicBezTo>
                      <a:pt x="3071" y="51"/>
                      <a:pt x="3071" y="51"/>
                      <a:pt x="3071" y="51"/>
                    </a:cubicBezTo>
                    <a:cubicBezTo>
                      <a:pt x="3071" y="24"/>
                      <a:pt x="3057" y="0"/>
                      <a:pt x="3036" y="0"/>
                    </a:cubicBezTo>
                    <a:cubicBezTo>
                      <a:pt x="34" y="0"/>
                      <a:pt x="34" y="0"/>
                      <a:pt x="34" y="0"/>
                    </a:cubicBezTo>
                    <a:cubicBezTo>
                      <a:pt x="13" y="0"/>
                      <a:pt x="0" y="24"/>
                      <a:pt x="0" y="51"/>
                    </a:cubicBezTo>
                    <a:cubicBezTo>
                      <a:pt x="0" y="92"/>
                      <a:pt x="0" y="92"/>
                      <a:pt x="0" y="92"/>
                    </a:cubicBezTo>
                    <a:cubicBezTo>
                      <a:pt x="0" y="119"/>
                      <a:pt x="13" y="143"/>
                      <a:pt x="34" y="143"/>
                    </a:cubicBezTo>
                    <a:cubicBezTo>
                      <a:pt x="82" y="143"/>
                      <a:pt x="82" y="143"/>
                      <a:pt x="82" y="143"/>
                    </a:cubicBezTo>
                    <a:cubicBezTo>
                      <a:pt x="82" y="933"/>
                      <a:pt x="82" y="933"/>
                      <a:pt x="82" y="933"/>
                    </a:cubicBezTo>
                    <a:cubicBezTo>
                      <a:pt x="34" y="933"/>
                      <a:pt x="34" y="933"/>
                      <a:pt x="34" y="933"/>
                    </a:cubicBezTo>
                    <a:cubicBezTo>
                      <a:pt x="13" y="933"/>
                      <a:pt x="0" y="957"/>
                      <a:pt x="0" y="984"/>
                    </a:cubicBezTo>
                    <a:cubicBezTo>
                      <a:pt x="0" y="1025"/>
                      <a:pt x="0" y="1025"/>
                      <a:pt x="0" y="1025"/>
                    </a:cubicBezTo>
                    <a:cubicBezTo>
                      <a:pt x="0" y="1053"/>
                      <a:pt x="13" y="1077"/>
                      <a:pt x="34" y="1077"/>
                    </a:cubicBezTo>
                    <a:cubicBezTo>
                      <a:pt x="3036" y="1077"/>
                      <a:pt x="3036" y="1077"/>
                      <a:pt x="3036" y="1077"/>
                    </a:cubicBezTo>
                    <a:cubicBezTo>
                      <a:pt x="3057" y="1077"/>
                      <a:pt x="3071" y="1053"/>
                      <a:pt x="3071" y="1025"/>
                    </a:cubicBezTo>
                    <a:cubicBezTo>
                      <a:pt x="3071" y="984"/>
                      <a:pt x="3071" y="984"/>
                      <a:pt x="3071" y="984"/>
                    </a:cubicBezTo>
                    <a:cubicBezTo>
                      <a:pt x="3071" y="957"/>
                      <a:pt x="3057" y="933"/>
                      <a:pt x="3036" y="933"/>
                    </a:cubicBezTo>
                    <a:cubicBezTo>
                      <a:pt x="2989" y="933"/>
                      <a:pt x="2989" y="933"/>
                      <a:pt x="2989" y="933"/>
                    </a:cubicBezTo>
                    <a:cubicBezTo>
                      <a:pt x="2989" y="143"/>
                      <a:pt x="2989" y="143"/>
                      <a:pt x="2989" y="143"/>
                    </a:cubicBezTo>
                    <a:lnTo>
                      <a:pt x="3036" y="143"/>
                    </a:lnTo>
                  </a:path>
                </a:pathLst>
              </a:custGeom>
              <a:solidFill>
                <a:schemeClr val="accent4"/>
              </a:solidFill>
              <a:ln w="12700">
                <a:miter lim="400000"/>
              </a:ln>
              <a:extLst>
                <a:ext uri="{91240B29-F687-4F45-9708-019B960494DF}">
                  <a14:hiddenLine xmlns:a14="http://schemas.microsoft.com/office/drawing/2010/main" w="9525" cap="flat">
                    <a:solidFill>
                      <a:srgbClr val="808080"/>
                    </a:solidFill>
                    <a:round/>
                    <a:headEnd/>
                    <a:tailEnd/>
                  </a14:hiddenLine>
                </a:ext>
              </a:extLst>
            </p:spPr>
            <p:txBody>
              <a:bodyPr lIns="0" tIns="0" rIns="0" bIns="0" anchor="ctr"/>
              <a:lstStyle/>
              <a:p>
                <a:endParaRPr lang="en-US" sz="2200">
                  <a:solidFill>
                    <a:srgbClr val="FFFFFF"/>
                  </a:solidFill>
                  <a:latin typeface="微软雅黑" pitchFamily="34" charset="-122"/>
                  <a:ea typeface="微软雅黑" pitchFamily="34" charset="-122"/>
                </a:endParaRPr>
              </a:p>
            </p:txBody>
          </p:sp>
          <p:sp>
            <p:nvSpPr>
              <p:cNvPr id="47" name="Freeform 205"/>
              <p:cNvSpPr>
                <a:spLocks noChangeArrowheads="1"/>
              </p:cNvSpPr>
              <p:nvPr/>
            </p:nvSpPr>
            <p:spPr bwMode="auto">
              <a:xfrm>
                <a:off x="4798758" y="7614976"/>
                <a:ext cx="952084" cy="425064"/>
              </a:xfrm>
              <a:custGeom>
                <a:avLst/>
                <a:gdLst>
                  <a:gd name="T0" fmla="*/ 1738 w 1739"/>
                  <a:gd name="T1" fmla="*/ 790 h 791"/>
                  <a:gd name="T2" fmla="*/ 0 w 1739"/>
                  <a:gd name="T3" fmla="*/ 790 h 791"/>
                  <a:gd name="T4" fmla="*/ 0 w 1739"/>
                  <a:gd name="T5" fmla="*/ 0 h 791"/>
                  <a:gd name="T6" fmla="*/ 1738 w 1739"/>
                  <a:gd name="T7" fmla="*/ 0 h 791"/>
                  <a:gd name="T8" fmla="*/ 1738 w 1739"/>
                  <a:gd name="T9" fmla="*/ 790 h 791"/>
                </a:gdLst>
                <a:ahLst/>
                <a:cxnLst>
                  <a:cxn ang="0">
                    <a:pos x="T0" y="T1"/>
                  </a:cxn>
                  <a:cxn ang="0">
                    <a:pos x="T2" y="T3"/>
                  </a:cxn>
                  <a:cxn ang="0">
                    <a:pos x="T4" y="T5"/>
                  </a:cxn>
                  <a:cxn ang="0">
                    <a:pos x="T6" y="T7"/>
                  </a:cxn>
                  <a:cxn ang="0">
                    <a:pos x="T8" y="T9"/>
                  </a:cxn>
                </a:cxnLst>
                <a:rect l="0" t="0" r="r" b="b"/>
                <a:pathLst>
                  <a:path w="1739" h="791">
                    <a:moveTo>
                      <a:pt x="1738" y="790"/>
                    </a:moveTo>
                    <a:lnTo>
                      <a:pt x="0" y="790"/>
                    </a:lnTo>
                    <a:lnTo>
                      <a:pt x="0" y="0"/>
                    </a:lnTo>
                    <a:lnTo>
                      <a:pt x="1738" y="0"/>
                    </a:lnTo>
                    <a:lnTo>
                      <a:pt x="1738" y="790"/>
                    </a:lnTo>
                  </a:path>
                </a:pathLst>
              </a:custGeom>
              <a:solidFill>
                <a:schemeClr val="accent4"/>
              </a:solidFill>
              <a:ln w="12700">
                <a:miter lim="400000"/>
              </a:ln>
              <a:extLst>
                <a:ext uri="{91240B29-F687-4F45-9708-019B960494DF}">
                  <a14:hiddenLine xmlns:a14="http://schemas.microsoft.com/office/drawing/2010/main" w="9525" cap="flat">
                    <a:solidFill>
                      <a:srgbClr val="808080"/>
                    </a:solidFill>
                    <a:round/>
                    <a:headEnd/>
                    <a:tailEnd/>
                  </a14:hiddenLine>
                </a:ext>
              </a:extLst>
            </p:spPr>
            <p:txBody>
              <a:bodyPr lIns="0" tIns="0" rIns="0" bIns="0" anchor="ctr"/>
              <a:lstStyle/>
              <a:p>
                <a:endParaRPr lang="en-US" sz="2200">
                  <a:solidFill>
                    <a:srgbClr val="FFFFFF"/>
                  </a:solidFill>
                  <a:latin typeface="微软雅黑" pitchFamily="34" charset="-122"/>
                  <a:ea typeface="微软雅黑" pitchFamily="34" charset="-122"/>
                </a:endParaRPr>
              </a:p>
            </p:txBody>
          </p:sp>
        </p:grpSp>
        <p:sp>
          <p:nvSpPr>
            <p:cNvPr id="44" name="Freeform 206"/>
            <p:cNvSpPr>
              <a:spLocks noChangeArrowheads="1"/>
            </p:cNvSpPr>
            <p:nvPr/>
          </p:nvSpPr>
          <p:spPr bwMode="auto">
            <a:xfrm>
              <a:off x="4472330" y="7614976"/>
              <a:ext cx="1604942" cy="0"/>
            </a:xfrm>
            <a:custGeom>
              <a:avLst/>
              <a:gdLst>
                <a:gd name="T0" fmla="*/ 2907 w 2908"/>
                <a:gd name="T1" fmla="*/ 28 h 29"/>
                <a:gd name="T2" fmla="*/ 0 w 2908"/>
                <a:gd name="T3" fmla="*/ 28 h 29"/>
                <a:gd name="T4" fmla="*/ 0 w 2908"/>
                <a:gd name="T5" fmla="*/ 0 h 29"/>
                <a:gd name="T6" fmla="*/ 2907 w 2908"/>
                <a:gd name="T7" fmla="*/ 0 h 29"/>
                <a:gd name="T8" fmla="*/ 2907 w 2908"/>
                <a:gd name="T9" fmla="*/ 28 h 29"/>
              </a:gdLst>
              <a:ahLst/>
              <a:cxnLst>
                <a:cxn ang="0">
                  <a:pos x="T0" y="T1"/>
                </a:cxn>
                <a:cxn ang="0">
                  <a:pos x="T2" y="T3"/>
                </a:cxn>
                <a:cxn ang="0">
                  <a:pos x="T4" y="T5"/>
                </a:cxn>
                <a:cxn ang="0">
                  <a:pos x="T6" y="T7"/>
                </a:cxn>
                <a:cxn ang="0">
                  <a:pos x="T8" y="T9"/>
                </a:cxn>
              </a:cxnLst>
              <a:rect l="0" t="0" r="r" b="b"/>
              <a:pathLst>
                <a:path w="2908" h="29">
                  <a:moveTo>
                    <a:pt x="2907" y="28"/>
                  </a:moveTo>
                  <a:lnTo>
                    <a:pt x="0" y="28"/>
                  </a:lnTo>
                  <a:lnTo>
                    <a:pt x="0" y="0"/>
                  </a:lnTo>
                  <a:lnTo>
                    <a:pt x="2907" y="0"/>
                  </a:lnTo>
                  <a:lnTo>
                    <a:pt x="2907" y="28"/>
                  </a:lnTo>
                </a:path>
              </a:pathLst>
            </a:custGeom>
            <a:solidFill>
              <a:schemeClr val="accent4"/>
            </a:solidFill>
            <a:ln w="12700">
              <a:miter lim="400000"/>
            </a:ln>
            <a:extLst>
              <a:ext uri="{91240B29-F687-4F45-9708-019B960494DF}">
                <a14:hiddenLine xmlns:a14="http://schemas.microsoft.com/office/drawing/2010/main" w="9525" cap="flat">
                  <a:solidFill>
                    <a:srgbClr val="808080"/>
                  </a:solidFill>
                  <a:round/>
                  <a:headEnd/>
                  <a:tailEnd/>
                </a14:hiddenLine>
              </a:ext>
            </a:extLst>
          </p:spPr>
          <p:txBody>
            <a:bodyPr lIns="0" tIns="0" rIns="0" bIns="0" anchor="ctr"/>
            <a:lstStyle/>
            <a:p>
              <a:endParaRPr lang="en-US" sz="2200">
                <a:solidFill>
                  <a:srgbClr val="FFFFFF"/>
                </a:solidFill>
                <a:latin typeface="微软雅黑" pitchFamily="34" charset="-122"/>
                <a:ea typeface="微软雅黑" pitchFamily="34" charset="-122"/>
              </a:endParaRPr>
            </a:p>
          </p:txBody>
        </p:sp>
        <p:sp>
          <p:nvSpPr>
            <p:cNvPr id="45" name="Freeform 207"/>
            <p:cNvSpPr>
              <a:spLocks noChangeArrowheads="1"/>
            </p:cNvSpPr>
            <p:nvPr/>
          </p:nvSpPr>
          <p:spPr bwMode="auto">
            <a:xfrm>
              <a:off x="4472330" y="8052397"/>
              <a:ext cx="1604942" cy="0"/>
            </a:xfrm>
            <a:custGeom>
              <a:avLst/>
              <a:gdLst>
                <a:gd name="T0" fmla="*/ 2907 w 2908"/>
                <a:gd name="T1" fmla="*/ 7 h 8"/>
                <a:gd name="T2" fmla="*/ 0 w 2908"/>
                <a:gd name="T3" fmla="*/ 7 h 8"/>
                <a:gd name="T4" fmla="*/ 0 w 2908"/>
                <a:gd name="T5" fmla="*/ 0 h 8"/>
                <a:gd name="T6" fmla="*/ 2907 w 2908"/>
                <a:gd name="T7" fmla="*/ 0 h 8"/>
                <a:gd name="T8" fmla="*/ 2907 w 2908"/>
                <a:gd name="T9" fmla="*/ 7 h 8"/>
              </a:gdLst>
              <a:ahLst/>
              <a:cxnLst>
                <a:cxn ang="0">
                  <a:pos x="T0" y="T1"/>
                </a:cxn>
                <a:cxn ang="0">
                  <a:pos x="T2" y="T3"/>
                </a:cxn>
                <a:cxn ang="0">
                  <a:pos x="T4" y="T5"/>
                </a:cxn>
                <a:cxn ang="0">
                  <a:pos x="T6" y="T7"/>
                </a:cxn>
                <a:cxn ang="0">
                  <a:pos x="T8" y="T9"/>
                </a:cxn>
              </a:cxnLst>
              <a:rect l="0" t="0" r="r" b="b"/>
              <a:pathLst>
                <a:path w="2908" h="8">
                  <a:moveTo>
                    <a:pt x="2907" y="7"/>
                  </a:moveTo>
                  <a:lnTo>
                    <a:pt x="0" y="7"/>
                  </a:lnTo>
                  <a:lnTo>
                    <a:pt x="0" y="0"/>
                  </a:lnTo>
                  <a:lnTo>
                    <a:pt x="2907" y="0"/>
                  </a:lnTo>
                  <a:lnTo>
                    <a:pt x="2907" y="7"/>
                  </a:lnTo>
                </a:path>
              </a:pathLst>
            </a:custGeom>
            <a:solidFill>
              <a:schemeClr val="accent4"/>
            </a:solidFill>
            <a:ln w="12700">
              <a:miter lim="400000"/>
            </a:ln>
            <a:extLst>
              <a:ext uri="{91240B29-F687-4F45-9708-019B960494DF}">
                <a14:hiddenLine xmlns:a14="http://schemas.microsoft.com/office/drawing/2010/main" w="9525" cap="flat">
                  <a:solidFill>
                    <a:srgbClr val="808080"/>
                  </a:solidFill>
                  <a:round/>
                  <a:headEnd/>
                  <a:tailEnd/>
                </a14:hiddenLine>
              </a:ext>
            </a:extLst>
          </p:spPr>
          <p:txBody>
            <a:bodyPr lIns="0" tIns="0" rIns="0" bIns="0" anchor="ctr"/>
            <a:lstStyle/>
            <a:p>
              <a:endParaRPr lang="en-US" sz="2200">
                <a:solidFill>
                  <a:srgbClr val="FFFFFF"/>
                </a:solidFill>
                <a:latin typeface="微软雅黑" pitchFamily="34" charset="-122"/>
                <a:ea typeface="微软雅黑" pitchFamily="34" charset="-122"/>
              </a:endParaRPr>
            </a:p>
          </p:txBody>
        </p:sp>
      </p:grpSp>
      <p:grpSp>
        <p:nvGrpSpPr>
          <p:cNvPr id="48" name="Group 95"/>
          <p:cNvGrpSpPr/>
          <p:nvPr/>
        </p:nvGrpSpPr>
        <p:grpSpPr>
          <a:xfrm>
            <a:off x="11967144" y="2766280"/>
            <a:ext cx="2630725" cy="2471090"/>
            <a:chOff x="3396598" y="4580216"/>
            <a:chExt cx="3758878" cy="3538906"/>
          </a:xfrm>
        </p:grpSpPr>
        <p:sp>
          <p:nvSpPr>
            <p:cNvPr id="49" name="Freeform 198"/>
            <p:cNvSpPr>
              <a:spLocks noChangeArrowheads="1"/>
            </p:cNvSpPr>
            <p:nvPr/>
          </p:nvSpPr>
          <p:spPr bwMode="auto">
            <a:xfrm>
              <a:off x="3396598" y="4580216"/>
              <a:ext cx="3758878" cy="2945793"/>
            </a:xfrm>
            <a:custGeom>
              <a:avLst/>
              <a:gdLst>
                <a:gd name="T0" fmla="*/ 6747 w 6765"/>
                <a:gd name="T1" fmla="*/ 647 h 5285"/>
                <a:gd name="T2" fmla="*/ 6747 w 6765"/>
                <a:gd name="T3" fmla="*/ 647 h 5285"/>
                <a:gd name="T4" fmla="*/ 6744 w 6765"/>
                <a:gd name="T5" fmla="*/ 561 h 5285"/>
                <a:gd name="T6" fmla="*/ 5557 w 6765"/>
                <a:gd name="T7" fmla="*/ 561 h 5285"/>
                <a:gd name="T8" fmla="*/ 5578 w 6765"/>
                <a:gd name="T9" fmla="*/ 144 h 5285"/>
                <a:gd name="T10" fmla="*/ 5639 w 6765"/>
                <a:gd name="T11" fmla="*/ 144 h 5285"/>
                <a:gd name="T12" fmla="*/ 5711 w 6765"/>
                <a:gd name="T13" fmla="*/ 72 h 5285"/>
                <a:gd name="T14" fmla="*/ 5639 w 6765"/>
                <a:gd name="T15" fmla="*/ 0 h 5285"/>
                <a:gd name="T16" fmla="*/ 5578 w 6765"/>
                <a:gd name="T17" fmla="*/ 0 h 5285"/>
                <a:gd name="T18" fmla="*/ 3382 w 6765"/>
                <a:gd name="T19" fmla="*/ 0 h 5285"/>
                <a:gd name="T20" fmla="*/ 1187 w 6765"/>
                <a:gd name="T21" fmla="*/ 0 h 5285"/>
                <a:gd name="T22" fmla="*/ 1125 w 6765"/>
                <a:gd name="T23" fmla="*/ 0 h 5285"/>
                <a:gd name="T24" fmla="*/ 1053 w 6765"/>
                <a:gd name="T25" fmla="*/ 72 h 5285"/>
                <a:gd name="T26" fmla="*/ 1125 w 6765"/>
                <a:gd name="T27" fmla="*/ 144 h 5285"/>
                <a:gd name="T28" fmla="*/ 1187 w 6765"/>
                <a:gd name="T29" fmla="*/ 144 h 5285"/>
                <a:gd name="T30" fmla="*/ 1207 w 6765"/>
                <a:gd name="T31" fmla="*/ 561 h 5285"/>
                <a:gd name="T32" fmla="*/ 21 w 6765"/>
                <a:gd name="T33" fmla="*/ 561 h 5285"/>
                <a:gd name="T34" fmla="*/ 17 w 6765"/>
                <a:gd name="T35" fmla="*/ 647 h 5285"/>
                <a:gd name="T36" fmla="*/ 537 w 6765"/>
                <a:gd name="T37" fmla="*/ 1580 h 5285"/>
                <a:gd name="T38" fmla="*/ 906 w 6765"/>
                <a:gd name="T39" fmla="*/ 2264 h 5285"/>
                <a:gd name="T40" fmla="*/ 1655 w 6765"/>
                <a:gd name="T41" fmla="*/ 2264 h 5285"/>
                <a:gd name="T42" fmla="*/ 3037 w 6765"/>
                <a:gd name="T43" fmla="*/ 3345 h 5285"/>
                <a:gd name="T44" fmla="*/ 3037 w 6765"/>
                <a:gd name="T45" fmla="*/ 3837 h 5285"/>
                <a:gd name="T46" fmla="*/ 2979 w 6765"/>
                <a:gd name="T47" fmla="*/ 3837 h 5285"/>
                <a:gd name="T48" fmla="*/ 2979 w 6765"/>
                <a:gd name="T49" fmla="*/ 4313 h 5285"/>
                <a:gd name="T50" fmla="*/ 3037 w 6765"/>
                <a:gd name="T51" fmla="*/ 4313 h 5285"/>
                <a:gd name="T52" fmla="*/ 3037 w 6765"/>
                <a:gd name="T53" fmla="*/ 4613 h 5285"/>
                <a:gd name="T54" fmla="*/ 3016 w 6765"/>
                <a:gd name="T55" fmla="*/ 4613 h 5285"/>
                <a:gd name="T56" fmla="*/ 2845 w 6765"/>
                <a:gd name="T57" fmla="*/ 4784 h 5285"/>
                <a:gd name="T58" fmla="*/ 2845 w 6765"/>
                <a:gd name="T59" fmla="*/ 5113 h 5285"/>
                <a:gd name="T60" fmla="*/ 3016 w 6765"/>
                <a:gd name="T61" fmla="*/ 5284 h 5285"/>
                <a:gd name="T62" fmla="*/ 3037 w 6765"/>
                <a:gd name="T63" fmla="*/ 5284 h 5285"/>
                <a:gd name="T64" fmla="*/ 3727 w 6765"/>
                <a:gd name="T65" fmla="*/ 5284 h 5285"/>
                <a:gd name="T66" fmla="*/ 3748 w 6765"/>
                <a:gd name="T67" fmla="*/ 5284 h 5285"/>
                <a:gd name="T68" fmla="*/ 3919 w 6765"/>
                <a:gd name="T69" fmla="*/ 5113 h 5285"/>
                <a:gd name="T70" fmla="*/ 3919 w 6765"/>
                <a:gd name="T71" fmla="*/ 4784 h 5285"/>
                <a:gd name="T72" fmla="*/ 3748 w 6765"/>
                <a:gd name="T73" fmla="*/ 4613 h 5285"/>
                <a:gd name="T74" fmla="*/ 3727 w 6765"/>
                <a:gd name="T75" fmla="*/ 4613 h 5285"/>
                <a:gd name="T76" fmla="*/ 3727 w 6765"/>
                <a:gd name="T77" fmla="*/ 4313 h 5285"/>
                <a:gd name="T78" fmla="*/ 3786 w 6765"/>
                <a:gd name="T79" fmla="*/ 4313 h 5285"/>
                <a:gd name="T80" fmla="*/ 3786 w 6765"/>
                <a:gd name="T81" fmla="*/ 3837 h 5285"/>
                <a:gd name="T82" fmla="*/ 3727 w 6765"/>
                <a:gd name="T83" fmla="*/ 3837 h 5285"/>
                <a:gd name="T84" fmla="*/ 3727 w 6765"/>
                <a:gd name="T85" fmla="*/ 3345 h 5285"/>
                <a:gd name="T86" fmla="*/ 5109 w 6765"/>
                <a:gd name="T87" fmla="*/ 2264 h 5285"/>
                <a:gd name="T88" fmla="*/ 5858 w 6765"/>
                <a:gd name="T89" fmla="*/ 2264 h 5285"/>
                <a:gd name="T90" fmla="*/ 6227 w 6765"/>
                <a:gd name="T91" fmla="*/ 1580 h 5285"/>
                <a:gd name="T92" fmla="*/ 6747 w 6765"/>
                <a:gd name="T93" fmla="*/ 647 h 5285"/>
                <a:gd name="T94" fmla="*/ 1016 w 6765"/>
                <a:gd name="T95" fmla="*/ 2083 h 5285"/>
                <a:gd name="T96" fmla="*/ 1016 w 6765"/>
                <a:gd name="T97" fmla="*/ 2083 h 5285"/>
                <a:gd name="T98" fmla="*/ 663 w 6765"/>
                <a:gd name="T99" fmla="*/ 1433 h 5285"/>
                <a:gd name="T100" fmla="*/ 629 w 6765"/>
                <a:gd name="T101" fmla="*/ 1423 h 5285"/>
                <a:gd name="T102" fmla="*/ 198 w 6765"/>
                <a:gd name="T103" fmla="*/ 742 h 5285"/>
                <a:gd name="T104" fmla="*/ 1228 w 6765"/>
                <a:gd name="T105" fmla="*/ 742 h 5285"/>
                <a:gd name="T106" fmla="*/ 1566 w 6765"/>
                <a:gd name="T107" fmla="*/ 2083 h 5285"/>
                <a:gd name="T108" fmla="*/ 1016 w 6765"/>
                <a:gd name="T109" fmla="*/ 2083 h 5285"/>
                <a:gd name="T110" fmla="*/ 6135 w 6765"/>
                <a:gd name="T111" fmla="*/ 1423 h 5285"/>
                <a:gd name="T112" fmla="*/ 6135 w 6765"/>
                <a:gd name="T113" fmla="*/ 1423 h 5285"/>
                <a:gd name="T114" fmla="*/ 6101 w 6765"/>
                <a:gd name="T115" fmla="*/ 1433 h 5285"/>
                <a:gd name="T116" fmla="*/ 5749 w 6765"/>
                <a:gd name="T117" fmla="*/ 2083 h 5285"/>
                <a:gd name="T118" fmla="*/ 5198 w 6765"/>
                <a:gd name="T119" fmla="*/ 2083 h 5285"/>
                <a:gd name="T120" fmla="*/ 5537 w 6765"/>
                <a:gd name="T121" fmla="*/ 742 h 5285"/>
                <a:gd name="T122" fmla="*/ 6566 w 6765"/>
                <a:gd name="T123" fmla="*/ 742 h 5285"/>
                <a:gd name="T124" fmla="*/ 6135 w 6765"/>
                <a:gd name="T125" fmla="*/ 1423 h 5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765" h="5285">
                  <a:moveTo>
                    <a:pt x="6747" y="647"/>
                  </a:moveTo>
                  <a:lnTo>
                    <a:pt x="6747" y="647"/>
                  </a:lnTo>
                  <a:cubicBezTo>
                    <a:pt x="6744" y="561"/>
                    <a:pt x="6744" y="561"/>
                    <a:pt x="6744" y="561"/>
                  </a:cubicBezTo>
                  <a:cubicBezTo>
                    <a:pt x="5557" y="561"/>
                    <a:pt x="5557" y="561"/>
                    <a:pt x="5557" y="561"/>
                  </a:cubicBezTo>
                  <a:cubicBezTo>
                    <a:pt x="5571" y="387"/>
                    <a:pt x="5578" y="243"/>
                    <a:pt x="5578" y="144"/>
                  </a:cubicBezTo>
                  <a:cubicBezTo>
                    <a:pt x="5639" y="144"/>
                    <a:pt x="5639" y="144"/>
                    <a:pt x="5639" y="144"/>
                  </a:cubicBezTo>
                  <a:cubicBezTo>
                    <a:pt x="5680" y="144"/>
                    <a:pt x="5711" y="113"/>
                    <a:pt x="5711" y="72"/>
                  </a:cubicBezTo>
                  <a:cubicBezTo>
                    <a:pt x="5711" y="31"/>
                    <a:pt x="5680" y="0"/>
                    <a:pt x="5639" y="0"/>
                  </a:cubicBezTo>
                  <a:cubicBezTo>
                    <a:pt x="5578" y="0"/>
                    <a:pt x="5578" y="0"/>
                    <a:pt x="5578" y="0"/>
                  </a:cubicBezTo>
                  <a:cubicBezTo>
                    <a:pt x="3382" y="0"/>
                    <a:pt x="3382" y="0"/>
                    <a:pt x="3382" y="0"/>
                  </a:cubicBezTo>
                  <a:cubicBezTo>
                    <a:pt x="1187" y="0"/>
                    <a:pt x="1187" y="0"/>
                    <a:pt x="1187" y="0"/>
                  </a:cubicBezTo>
                  <a:cubicBezTo>
                    <a:pt x="1125" y="0"/>
                    <a:pt x="1125" y="0"/>
                    <a:pt x="1125" y="0"/>
                  </a:cubicBezTo>
                  <a:cubicBezTo>
                    <a:pt x="1084" y="0"/>
                    <a:pt x="1053" y="31"/>
                    <a:pt x="1053" y="72"/>
                  </a:cubicBezTo>
                  <a:cubicBezTo>
                    <a:pt x="1053" y="113"/>
                    <a:pt x="1084" y="144"/>
                    <a:pt x="1125" y="144"/>
                  </a:cubicBezTo>
                  <a:cubicBezTo>
                    <a:pt x="1187" y="144"/>
                    <a:pt x="1187" y="144"/>
                    <a:pt x="1187" y="144"/>
                  </a:cubicBezTo>
                  <a:cubicBezTo>
                    <a:pt x="1187" y="243"/>
                    <a:pt x="1194" y="387"/>
                    <a:pt x="1207" y="561"/>
                  </a:cubicBezTo>
                  <a:cubicBezTo>
                    <a:pt x="21" y="561"/>
                    <a:pt x="21" y="561"/>
                    <a:pt x="21" y="561"/>
                  </a:cubicBezTo>
                  <a:cubicBezTo>
                    <a:pt x="17" y="647"/>
                    <a:pt x="17" y="647"/>
                    <a:pt x="17" y="647"/>
                  </a:cubicBezTo>
                  <a:cubicBezTo>
                    <a:pt x="0" y="896"/>
                    <a:pt x="92" y="1402"/>
                    <a:pt x="537" y="1580"/>
                  </a:cubicBezTo>
                  <a:cubicBezTo>
                    <a:pt x="906" y="2264"/>
                    <a:pt x="906" y="2264"/>
                    <a:pt x="906" y="2264"/>
                  </a:cubicBezTo>
                  <a:cubicBezTo>
                    <a:pt x="1655" y="2264"/>
                    <a:pt x="1655" y="2264"/>
                    <a:pt x="1655" y="2264"/>
                  </a:cubicBezTo>
                  <a:cubicBezTo>
                    <a:pt x="1925" y="2791"/>
                    <a:pt x="2356" y="3232"/>
                    <a:pt x="3037" y="3345"/>
                  </a:cubicBezTo>
                  <a:cubicBezTo>
                    <a:pt x="3037" y="3837"/>
                    <a:pt x="3037" y="3837"/>
                    <a:pt x="3037" y="3837"/>
                  </a:cubicBezTo>
                  <a:cubicBezTo>
                    <a:pt x="2979" y="3837"/>
                    <a:pt x="2979" y="3837"/>
                    <a:pt x="2979" y="3837"/>
                  </a:cubicBezTo>
                  <a:cubicBezTo>
                    <a:pt x="2979" y="3837"/>
                    <a:pt x="2814" y="4097"/>
                    <a:pt x="2979" y="4313"/>
                  </a:cubicBezTo>
                  <a:cubicBezTo>
                    <a:pt x="3037" y="4313"/>
                    <a:pt x="3037" y="4313"/>
                    <a:pt x="3037" y="4313"/>
                  </a:cubicBezTo>
                  <a:cubicBezTo>
                    <a:pt x="3037" y="4613"/>
                    <a:pt x="3037" y="4613"/>
                    <a:pt x="3037" y="4613"/>
                  </a:cubicBezTo>
                  <a:cubicBezTo>
                    <a:pt x="3016" y="4613"/>
                    <a:pt x="3016" y="4613"/>
                    <a:pt x="3016" y="4613"/>
                  </a:cubicBezTo>
                  <a:cubicBezTo>
                    <a:pt x="2924" y="4613"/>
                    <a:pt x="2845" y="4689"/>
                    <a:pt x="2845" y="4784"/>
                  </a:cubicBezTo>
                  <a:cubicBezTo>
                    <a:pt x="2845" y="5113"/>
                    <a:pt x="2845" y="5113"/>
                    <a:pt x="2845" y="5113"/>
                  </a:cubicBezTo>
                  <a:cubicBezTo>
                    <a:pt x="2845" y="5208"/>
                    <a:pt x="2924" y="5284"/>
                    <a:pt x="3016" y="5284"/>
                  </a:cubicBezTo>
                  <a:cubicBezTo>
                    <a:pt x="3037" y="5284"/>
                    <a:pt x="3037" y="5284"/>
                    <a:pt x="3037" y="5284"/>
                  </a:cubicBezTo>
                  <a:cubicBezTo>
                    <a:pt x="3727" y="5284"/>
                    <a:pt x="3727" y="5284"/>
                    <a:pt x="3727" y="5284"/>
                  </a:cubicBezTo>
                  <a:cubicBezTo>
                    <a:pt x="3748" y="5284"/>
                    <a:pt x="3748" y="5284"/>
                    <a:pt x="3748" y="5284"/>
                  </a:cubicBezTo>
                  <a:cubicBezTo>
                    <a:pt x="3841" y="5284"/>
                    <a:pt x="3919" y="5208"/>
                    <a:pt x="3919" y="5113"/>
                  </a:cubicBezTo>
                  <a:cubicBezTo>
                    <a:pt x="3919" y="4784"/>
                    <a:pt x="3919" y="4784"/>
                    <a:pt x="3919" y="4784"/>
                  </a:cubicBezTo>
                  <a:cubicBezTo>
                    <a:pt x="3919" y="4689"/>
                    <a:pt x="3841" y="4613"/>
                    <a:pt x="3748" y="4613"/>
                  </a:cubicBezTo>
                  <a:cubicBezTo>
                    <a:pt x="3727" y="4613"/>
                    <a:pt x="3727" y="4613"/>
                    <a:pt x="3727" y="4613"/>
                  </a:cubicBezTo>
                  <a:cubicBezTo>
                    <a:pt x="3727" y="4313"/>
                    <a:pt x="3727" y="4313"/>
                    <a:pt x="3727" y="4313"/>
                  </a:cubicBezTo>
                  <a:cubicBezTo>
                    <a:pt x="3786" y="4313"/>
                    <a:pt x="3786" y="4313"/>
                    <a:pt x="3786" y="4313"/>
                  </a:cubicBezTo>
                  <a:cubicBezTo>
                    <a:pt x="3950" y="4097"/>
                    <a:pt x="3786" y="3837"/>
                    <a:pt x="3786" y="3837"/>
                  </a:cubicBezTo>
                  <a:cubicBezTo>
                    <a:pt x="3727" y="3837"/>
                    <a:pt x="3727" y="3837"/>
                    <a:pt x="3727" y="3837"/>
                  </a:cubicBezTo>
                  <a:cubicBezTo>
                    <a:pt x="3727" y="3345"/>
                    <a:pt x="3727" y="3345"/>
                    <a:pt x="3727" y="3345"/>
                  </a:cubicBezTo>
                  <a:cubicBezTo>
                    <a:pt x="4408" y="3232"/>
                    <a:pt x="4839" y="2791"/>
                    <a:pt x="5109" y="2264"/>
                  </a:cubicBezTo>
                  <a:cubicBezTo>
                    <a:pt x="5858" y="2264"/>
                    <a:pt x="5858" y="2264"/>
                    <a:pt x="5858" y="2264"/>
                  </a:cubicBezTo>
                  <a:cubicBezTo>
                    <a:pt x="6227" y="1580"/>
                    <a:pt x="6227" y="1580"/>
                    <a:pt x="6227" y="1580"/>
                  </a:cubicBezTo>
                  <a:cubicBezTo>
                    <a:pt x="6672" y="1402"/>
                    <a:pt x="6764" y="896"/>
                    <a:pt x="6747" y="647"/>
                  </a:cubicBezTo>
                  <a:close/>
                  <a:moveTo>
                    <a:pt x="1016" y="2083"/>
                  </a:moveTo>
                  <a:lnTo>
                    <a:pt x="1016" y="2083"/>
                  </a:lnTo>
                  <a:cubicBezTo>
                    <a:pt x="663" y="1433"/>
                    <a:pt x="663" y="1433"/>
                    <a:pt x="663" y="1433"/>
                  </a:cubicBezTo>
                  <a:cubicBezTo>
                    <a:pt x="629" y="1423"/>
                    <a:pt x="629" y="1423"/>
                    <a:pt x="629" y="1423"/>
                  </a:cubicBezTo>
                  <a:cubicBezTo>
                    <a:pt x="270" y="1297"/>
                    <a:pt x="205" y="913"/>
                    <a:pt x="198" y="742"/>
                  </a:cubicBezTo>
                  <a:cubicBezTo>
                    <a:pt x="1228" y="742"/>
                    <a:pt x="1228" y="742"/>
                    <a:pt x="1228" y="742"/>
                  </a:cubicBezTo>
                  <a:cubicBezTo>
                    <a:pt x="1272" y="1136"/>
                    <a:pt x="1368" y="1631"/>
                    <a:pt x="1566" y="2083"/>
                  </a:cubicBezTo>
                  <a:lnTo>
                    <a:pt x="1016" y="2083"/>
                  </a:lnTo>
                  <a:close/>
                  <a:moveTo>
                    <a:pt x="6135" y="1423"/>
                  </a:moveTo>
                  <a:lnTo>
                    <a:pt x="6135" y="1423"/>
                  </a:lnTo>
                  <a:cubicBezTo>
                    <a:pt x="6101" y="1433"/>
                    <a:pt x="6101" y="1433"/>
                    <a:pt x="6101" y="1433"/>
                  </a:cubicBezTo>
                  <a:cubicBezTo>
                    <a:pt x="5749" y="2083"/>
                    <a:pt x="5749" y="2083"/>
                    <a:pt x="5749" y="2083"/>
                  </a:cubicBezTo>
                  <a:cubicBezTo>
                    <a:pt x="5198" y="2083"/>
                    <a:pt x="5198" y="2083"/>
                    <a:pt x="5198" y="2083"/>
                  </a:cubicBezTo>
                  <a:cubicBezTo>
                    <a:pt x="5396" y="1631"/>
                    <a:pt x="5492" y="1136"/>
                    <a:pt x="5537" y="742"/>
                  </a:cubicBezTo>
                  <a:cubicBezTo>
                    <a:pt x="6566" y="742"/>
                    <a:pt x="6566" y="742"/>
                    <a:pt x="6566" y="742"/>
                  </a:cubicBezTo>
                  <a:cubicBezTo>
                    <a:pt x="6559" y="913"/>
                    <a:pt x="6498" y="1297"/>
                    <a:pt x="6135" y="1423"/>
                  </a:cubicBezTo>
                  <a:close/>
                </a:path>
              </a:pathLst>
            </a:custGeom>
            <a:solidFill>
              <a:schemeClr val="accent6"/>
            </a:solidFill>
            <a:ln w="12700">
              <a:miter lim="400000"/>
            </a:ln>
            <a:extLst>
              <a:ext uri="{91240B29-F687-4F45-9708-019B960494DF}">
                <a14:hiddenLine xmlns:a14="http://schemas.microsoft.com/office/drawing/2010/main" w="9525" cap="flat">
                  <a:solidFill>
                    <a:srgbClr val="808080"/>
                  </a:solidFill>
                  <a:round/>
                  <a:headEnd/>
                  <a:tailEnd/>
                </a14:hiddenLine>
              </a:ext>
            </a:extLst>
          </p:spPr>
          <p:txBody>
            <a:bodyPr lIns="0" tIns="0" rIns="0" bIns="0" anchor="ctr"/>
            <a:lstStyle/>
            <a:p>
              <a:endParaRPr lang="en-US" sz="2200">
                <a:solidFill>
                  <a:srgbClr val="FFFFFF"/>
                </a:solidFill>
                <a:latin typeface="微软雅黑" pitchFamily="34" charset="-122"/>
                <a:ea typeface="微软雅黑" pitchFamily="34" charset="-122"/>
              </a:endParaRPr>
            </a:p>
          </p:txBody>
        </p:sp>
        <p:grpSp>
          <p:nvGrpSpPr>
            <p:cNvPr id="50" name="Group 97"/>
            <p:cNvGrpSpPr/>
            <p:nvPr/>
          </p:nvGrpSpPr>
          <p:grpSpPr>
            <a:xfrm>
              <a:off x="4427817" y="7533423"/>
              <a:ext cx="1698914" cy="585699"/>
              <a:chOff x="4427817" y="7533423"/>
              <a:chExt cx="1698914" cy="585699"/>
            </a:xfrm>
          </p:grpSpPr>
          <p:sp>
            <p:nvSpPr>
              <p:cNvPr id="53" name="Freeform 204"/>
              <p:cNvSpPr>
                <a:spLocks noChangeArrowheads="1"/>
              </p:cNvSpPr>
              <p:nvPr/>
            </p:nvSpPr>
            <p:spPr bwMode="auto">
              <a:xfrm>
                <a:off x="4427817" y="7533423"/>
                <a:ext cx="1698914" cy="585699"/>
              </a:xfrm>
              <a:custGeom>
                <a:avLst/>
                <a:gdLst>
                  <a:gd name="T0" fmla="*/ 3036 w 3072"/>
                  <a:gd name="T1" fmla="*/ 143 h 1078"/>
                  <a:gd name="T2" fmla="*/ 3036 w 3072"/>
                  <a:gd name="T3" fmla="*/ 143 h 1078"/>
                  <a:gd name="T4" fmla="*/ 3071 w 3072"/>
                  <a:gd name="T5" fmla="*/ 92 h 1078"/>
                  <a:gd name="T6" fmla="*/ 3071 w 3072"/>
                  <a:gd name="T7" fmla="*/ 51 h 1078"/>
                  <a:gd name="T8" fmla="*/ 3036 w 3072"/>
                  <a:gd name="T9" fmla="*/ 0 h 1078"/>
                  <a:gd name="T10" fmla="*/ 34 w 3072"/>
                  <a:gd name="T11" fmla="*/ 0 h 1078"/>
                  <a:gd name="T12" fmla="*/ 0 w 3072"/>
                  <a:gd name="T13" fmla="*/ 51 h 1078"/>
                  <a:gd name="T14" fmla="*/ 0 w 3072"/>
                  <a:gd name="T15" fmla="*/ 92 h 1078"/>
                  <a:gd name="T16" fmla="*/ 34 w 3072"/>
                  <a:gd name="T17" fmla="*/ 143 h 1078"/>
                  <a:gd name="T18" fmla="*/ 82 w 3072"/>
                  <a:gd name="T19" fmla="*/ 143 h 1078"/>
                  <a:gd name="T20" fmla="*/ 82 w 3072"/>
                  <a:gd name="T21" fmla="*/ 933 h 1078"/>
                  <a:gd name="T22" fmla="*/ 34 w 3072"/>
                  <a:gd name="T23" fmla="*/ 933 h 1078"/>
                  <a:gd name="T24" fmla="*/ 0 w 3072"/>
                  <a:gd name="T25" fmla="*/ 984 h 1078"/>
                  <a:gd name="T26" fmla="*/ 0 w 3072"/>
                  <a:gd name="T27" fmla="*/ 1025 h 1078"/>
                  <a:gd name="T28" fmla="*/ 34 w 3072"/>
                  <a:gd name="T29" fmla="*/ 1077 h 1078"/>
                  <a:gd name="T30" fmla="*/ 3036 w 3072"/>
                  <a:gd name="T31" fmla="*/ 1077 h 1078"/>
                  <a:gd name="T32" fmla="*/ 3071 w 3072"/>
                  <a:gd name="T33" fmla="*/ 1025 h 1078"/>
                  <a:gd name="T34" fmla="*/ 3071 w 3072"/>
                  <a:gd name="T35" fmla="*/ 984 h 1078"/>
                  <a:gd name="T36" fmla="*/ 3036 w 3072"/>
                  <a:gd name="T37" fmla="*/ 933 h 1078"/>
                  <a:gd name="T38" fmla="*/ 2989 w 3072"/>
                  <a:gd name="T39" fmla="*/ 933 h 1078"/>
                  <a:gd name="T40" fmla="*/ 2989 w 3072"/>
                  <a:gd name="T41" fmla="*/ 143 h 1078"/>
                  <a:gd name="T42" fmla="*/ 3036 w 3072"/>
                  <a:gd name="T43" fmla="*/ 143 h 10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072" h="1078">
                    <a:moveTo>
                      <a:pt x="3036" y="143"/>
                    </a:moveTo>
                    <a:lnTo>
                      <a:pt x="3036" y="143"/>
                    </a:lnTo>
                    <a:cubicBezTo>
                      <a:pt x="3057" y="143"/>
                      <a:pt x="3071" y="119"/>
                      <a:pt x="3071" y="92"/>
                    </a:cubicBezTo>
                    <a:cubicBezTo>
                      <a:pt x="3071" y="51"/>
                      <a:pt x="3071" y="51"/>
                      <a:pt x="3071" y="51"/>
                    </a:cubicBezTo>
                    <a:cubicBezTo>
                      <a:pt x="3071" y="24"/>
                      <a:pt x="3057" y="0"/>
                      <a:pt x="3036" y="0"/>
                    </a:cubicBezTo>
                    <a:cubicBezTo>
                      <a:pt x="34" y="0"/>
                      <a:pt x="34" y="0"/>
                      <a:pt x="34" y="0"/>
                    </a:cubicBezTo>
                    <a:cubicBezTo>
                      <a:pt x="13" y="0"/>
                      <a:pt x="0" y="24"/>
                      <a:pt x="0" y="51"/>
                    </a:cubicBezTo>
                    <a:cubicBezTo>
                      <a:pt x="0" y="92"/>
                      <a:pt x="0" y="92"/>
                      <a:pt x="0" y="92"/>
                    </a:cubicBezTo>
                    <a:cubicBezTo>
                      <a:pt x="0" y="119"/>
                      <a:pt x="13" y="143"/>
                      <a:pt x="34" y="143"/>
                    </a:cubicBezTo>
                    <a:cubicBezTo>
                      <a:pt x="82" y="143"/>
                      <a:pt x="82" y="143"/>
                      <a:pt x="82" y="143"/>
                    </a:cubicBezTo>
                    <a:cubicBezTo>
                      <a:pt x="82" y="933"/>
                      <a:pt x="82" y="933"/>
                      <a:pt x="82" y="933"/>
                    </a:cubicBezTo>
                    <a:cubicBezTo>
                      <a:pt x="34" y="933"/>
                      <a:pt x="34" y="933"/>
                      <a:pt x="34" y="933"/>
                    </a:cubicBezTo>
                    <a:cubicBezTo>
                      <a:pt x="13" y="933"/>
                      <a:pt x="0" y="957"/>
                      <a:pt x="0" y="984"/>
                    </a:cubicBezTo>
                    <a:cubicBezTo>
                      <a:pt x="0" y="1025"/>
                      <a:pt x="0" y="1025"/>
                      <a:pt x="0" y="1025"/>
                    </a:cubicBezTo>
                    <a:cubicBezTo>
                      <a:pt x="0" y="1053"/>
                      <a:pt x="13" y="1077"/>
                      <a:pt x="34" y="1077"/>
                    </a:cubicBezTo>
                    <a:cubicBezTo>
                      <a:pt x="3036" y="1077"/>
                      <a:pt x="3036" y="1077"/>
                      <a:pt x="3036" y="1077"/>
                    </a:cubicBezTo>
                    <a:cubicBezTo>
                      <a:pt x="3057" y="1077"/>
                      <a:pt x="3071" y="1053"/>
                      <a:pt x="3071" y="1025"/>
                    </a:cubicBezTo>
                    <a:cubicBezTo>
                      <a:pt x="3071" y="984"/>
                      <a:pt x="3071" y="984"/>
                      <a:pt x="3071" y="984"/>
                    </a:cubicBezTo>
                    <a:cubicBezTo>
                      <a:pt x="3071" y="957"/>
                      <a:pt x="3057" y="933"/>
                      <a:pt x="3036" y="933"/>
                    </a:cubicBezTo>
                    <a:cubicBezTo>
                      <a:pt x="2989" y="933"/>
                      <a:pt x="2989" y="933"/>
                      <a:pt x="2989" y="933"/>
                    </a:cubicBezTo>
                    <a:cubicBezTo>
                      <a:pt x="2989" y="143"/>
                      <a:pt x="2989" y="143"/>
                      <a:pt x="2989" y="143"/>
                    </a:cubicBezTo>
                    <a:lnTo>
                      <a:pt x="3036" y="143"/>
                    </a:lnTo>
                  </a:path>
                </a:pathLst>
              </a:custGeom>
              <a:solidFill>
                <a:schemeClr val="accent6"/>
              </a:solidFill>
              <a:ln w="12700">
                <a:miter lim="400000"/>
              </a:ln>
              <a:extLst>
                <a:ext uri="{91240B29-F687-4F45-9708-019B960494DF}">
                  <a14:hiddenLine xmlns:a14="http://schemas.microsoft.com/office/drawing/2010/main" w="9525" cap="flat">
                    <a:solidFill>
                      <a:srgbClr val="808080"/>
                    </a:solidFill>
                    <a:round/>
                    <a:headEnd/>
                    <a:tailEnd/>
                  </a14:hiddenLine>
                </a:ext>
              </a:extLst>
            </p:spPr>
            <p:txBody>
              <a:bodyPr lIns="0" tIns="0" rIns="0" bIns="0" anchor="ctr"/>
              <a:lstStyle/>
              <a:p>
                <a:endParaRPr lang="en-US" sz="2200">
                  <a:solidFill>
                    <a:srgbClr val="FFFFFF"/>
                  </a:solidFill>
                  <a:latin typeface="微软雅黑" pitchFamily="34" charset="-122"/>
                  <a:ea typeface="微软雅黑" pitchFamily="34" charset="-122"/>
                </a:endParaRPr>
              </a:p>
            </p:txBody>
          </p:sp>
          <p:sp>
            <p:nvSpPr>
              <p:cNvPr id="54" name="Freeform 205"/>
              <p:cNvSpPr>
                <a:spLocks noChangeArrowheads="1"/>
              </p:cNvSpPr>
              <p:nvPr/>
            </p:nvSpPr>
            <p:spPr bwMode="auto">
              <a:xfrm>
                <a:off x="4798758" y="7614976"/>
                <a:ext cx="952084" cy="425064"/>
              </a:xfrm>
              <a:custGeom>
                <a:avLst/>
                <a:gdLst>
                  <a:gd name="T0" fmla="*/ 1738 w 1739"/>
                  <a:gd name="T1" fmla="*/ 790 h 791"/>
                  <a:gd name="T2" fmla="*/ 0 w 1739"/>
                  <a:gd name="T3" fmla="*/ 790 h 791"/>
                  <a:gd name="T4" fmla="*/ 0 w 1739"/>
                  <a:gd name="T5" fmla="*/ 0 h 791"/>
                  <a:gd name="T6" fmla="*/ 1738 w 1739"/>
                  <a:gd name="T7" fmla="*/ 0 h 791"/>
                  <a:gd name="T8" fmla="*/ 1738 w 1739"/>
                  <a:gd name="T9" fmla="*/ 790 h 791"/>
                </a:gdLst>
                <a:ahLst/>
                <a:cxnLst>
                  <a:cxn ang="0">
                    <a:pos x="T0" y="T1"/>
                  </a:cxn>
                  <a:cxn ang="0">
                    <a:pos x="T2" y="T3"/>
                  </a:cxn>
                  <a:cxn ang="0">
                    <a:pos x="T4" y="T5"/>
                  </a:cxn>
                  <a:cxn ang="0">
                    <a:pos x="T6" y="T7"/>
                  </a:cxn>
                  <a:cxn ang="0">
                    <a:pos x="T8" y="T9"/>
                  </a:cxn>
                </a:cxnLst>
                <a:rect l="0" t="0" r="r" b="b"/>
                <a:pathLst>
                  <a:path w="1739" h="791">
                    <a:moveTo>
                      <a:pt x="1738" y="790"/>
                    </a:moveTo>
                    <a:lnTo>
                      <a:pt x="0" y="790"/>
                    </a:lnTo>
                    <a:lnTo>
                      <a:pt x="0" y="0"/>
                    </a:lnTo>
                    <a:lnTo>
                      <a:pt x="1738" y="0"/>
                    </a:lnTo>
                    <a:lnTo>
                      <a:pt x="1738" y="790"/>
                    </a:lnTo>
                  </a:path>
                </a:pathLst>
              </a:custGeom>
              <a:solidFill>
                <a:schemeClr val="accent6"/>
              </a:solidFill>
              <a:ln w="12700">
                <a:miter lim="400000"/>
              </a:ln>
              <a:extLst>
                <a:ext uri="{91240B29-F687-4F45-9708-019B960494DF}">
                  <a14:hiddenLine xmlns:a14="http://schemas.microsoft.com/office/drawing/2010/main" w="9525" cap="flat">
                    <a:solidFill>
                      <a:srgbClr val="808080"/>
                    </a:solidFill>
                    <a:round/>
                    <a:headEnd/>
                    <a:tailEnd/>
                  </a14:hiddenLine>
                </a:ext>
              </a:extLst>
            </p:spPr>
            <p:txBody>
              <a:bodyPr lIns="0" tIns="0" rIns="0" bIns="0" anchor="ctr"/>
              <a:lstStyle/>
              <a:p>
                <a:endParaRPr lang="en-US" sz="2200">
                  <a:solidFill>
                    <a:srgbClr val="FFFFFF"/>
                  </a:solidFill>
                  <a:latin typeface="微软雅黑" pitchFamily="34" charset="-122"/>
                  <a:ea typeface="微软雅黑" pitchFamily="34" charset="-122"/>
                </a:endParaRPr>
              </a:p>
            </p:txBody>
          </p:sp>
        </p:grpSp>
        <p:sp>
          <p:nvSpPr>
            <p:cNvPr id="51" name="Freeform 206"/>
            <p:cNvSpPr>
              <a:spLocks noChangeArrowheads="1"/>
            </p:cNvSpPr>
            <p:nvPr/>
          </p:nvSpPr>
          <p:spPr bwMode="auto">
            <a:xfrm>
              <a:off x="4472330" y="7614976"/>
              <a:ext cx="1604942" cy="0"/>
            </a:xfrm>
            <a:custGeom>
              <a:avLst/>
              <a:gdLst>
                <a:gd name="T0" fmla="*/ 2907 w 2908"/>
                <a:gd name="T1" fmla="*/ 28 h 29"/>
                <a:gd name="T2" fmla="*/ 0 w 2908"/>
                <a:gd name="T3" fmla="*/ 28 h 29"/>
                <a:gd name="T4" fmla="*/ 0 w 2908"/>
                <a:gd name="T5" fmla="*/ 0 h 29"/>
                <a:gd name="T6" fmla="*/ 2907 w 2908"/>
                <a:gd name="T7" fmla="*/ 0 h 29"/>
                <a:gd name="T8" fmla="*/ 2907 w 2908"/>
                <a:gd name="T9" fmla="*/ 28 h 29"/>
              </a:gdLst>
              <a:ahLst/>
              <a:cxnLst>
                <a:cxn ang="0">
                  <a:pos x="T0" y="T1"/>
                </a:cxn>
                <a:cxn ang="0">
                  <a:pos x="T2" y="T3"/>
                </a:cxn>
                <a:cxn ang="0">
                  <a:pos x="T4" y="T5"/>
                </a:cxn>
                <a:cxn ang="0">
                  <a:pos x="T6" y="T7"/>
                </a:cxn>
                <a:cxn ang="0">
                  <a:pos x="T8" y="T9"/>
                </a:cxn>
              </a:cxnLst>
              <a:rect l="0" t="0" r="r" b="b"/>
              <a:pathLst>
                <a:path w="2908" h="29">
                  <a:moveTo>
                    <a:pt x="2907" y="28"/>
                  </a:moveTo>
                  <a:lnTo>
                    <a:pt x="0" y="28"/>
                  </a:lnTo>
                  <a:lnTo>
                    <a:pt x="0" y="0"/>
                  </a:lnTo>
                  <a:lnTo>
                    <a:pt x="2907" y="0"/>
                  </a:lnTo>
                  <a:lnTo>
                    <a:pt x="2907" y="28"/>
                  </a:lnTo>
                </a:path>
              </a:pathLst>
            </a:custGeom>
            <a:solidFill>
              <a:schemeClr val="accent6"/>
            </a:solidFill>
            <a:ln w="12700">
              <a:miter lim="400000"/>
            </a:ln>
            <a:extLst>
              <a:ext uri="{91240B29-F687-4F45-9708-019B960494DF}">
                <a14:hiddenLine xmlns:a14="http://schemas.microsoft.com/office/drawing/2010/main" w="9525" cap="flat">
                  <a:solidFill>
                    <a:srgbClr val="808080"/>
                  </a:solidFill>
                  <a:round/>
                  <a:headEnd/>
                  <a:tailEnd/>
                </a14:hiddenLine>
              </a:ext>
            </a:extLst>
          </p:spPr>
          <p:txBody>
            <a:bodyPr lIns="0" tIns="0" rIns="0" bIns="0" anchor="ctr"/>
            <a:lstStyle/>
            <a:p>
              <a:endParaRPr lang="en-US" sz="2200">
                <a:solidFill>
                  <a:srgbClr val="FFFFFF"/>
                </a:solidFill>
                <a:latin typeface="微软雅黑" pitchFamily="34" charset="-122"/>
                <a:ea typeface="微软雅黑" pitchFamily="34" charset="-122"/>
              </a:endParaRPr>
            </a:p>
          </p:txBody>
        </p:sp>
        <p:sp>
          <p:nvSpPr>
            <p:cNvPr id="52" name="Freeform 207"/>
            <p:cNvSpPr>
              <a:spLocks noChangeArrowheads="1"/>
            </p:cNvSpPr>
            <p:nvPr/>
          </p:nvSpPr>
          <p:spPr bwMode="auto">
            <a:xfrm>
              <a:off x="4472330" y="8052397"/>
              <a:ext cx="1604942" cy="0"/>
            </a:xfrm>
            <a:custGeom>
              <a:avLst/>
              <a:gdLst>
                <a:gd name="T0" fmla="*/ 2907 w 2908"/>
                <a:gd name="T1" fmla="*/ 7 h 8"/>
                <a:gd name="T2" fmla="*/ 0 w 2908"/>
                <a:gd name="T3" fmla="*/ 7 h 8"/>
                <a:gd name="T4" fmla="*/ 0 w 2908"/>
                <a:gd name="T5" fmla="*/ 0 h 8"/>
                <a:gd name="T6" fmla="*/ 2907 w 2908"/>
                <a:gd name="T7" fmla="*/ 0 h 8"/>
                <a:gd name="T8" fmla="*/ 2907 w 2908"/>
                <a:gd name="T9" fmla="*/ 7 h 8"/>
              </a:gdLst>
              <a:ahLst/>
              <a:cxnLst>
                <a:cxn ang="0">
                  <a:pos x="T0" y="T1"/>
                </a:cxn>
                <a:cxn ang="0">
                  <a:pos x="T2" y="T3"/>
                </a:cxn>
                <a:cxn ang="0">
                  <a:pos x="T4" y="T5"/>
                </a:cxn>
                <a:cxn ang="0">
                  <a:pos x="T6" y="T7"/>
                </a:cxn>
                <a:cxn ang="0">
                  <a:pos x="T8" y="T9"/>
                </a:cxn>
              </a:cxnLst>
              <a:rect l="0" t="0" r="r" b="b"/>
              <a:pathLst>
                <a:path w="2908" h="8">
                  <a:moveTo>
                    <a:pt x="2907" y="7"/>
                  </a:moveTo>
                  <a:lnTo>
                    <a:pt x="0" y="7"/>
                  </a:lnTo>
                  <a:lnTo>
                    <a:pt x="0" y="0"/>
                  </a:lnTo>
                  <a:lnTo>
                    <a:pt x="2907" y="0"/>
                  </a:lnTo>
                  <a:lnTo>
                    <a:pt x="2907" y="7"/>
                  </a:lnTo>
                </a:path>
              </a:pathLst>
            </a:custGeom>
            <a:solidFill>
              <a:schemeClr val="accent6"/>
            </a:solidFill>
            <a:ln w="12700">
              <a:miter lim="400000"/>
            </a:ln>
            <a:extLst>
              <a:ext uri="{91240B29-F687-4F45-9708-019B960494DF}">
                <a14:hiddenLine xmlns:a14="http://schemas.microsoft.com/office/drawing/2010/main" w="9525" cap="flat">
                  <a:solidFill>
                    <a:srgbClr val="808080"/>
                  </a:solidFill>
                  <a:round/>
                  <a:headEnd/>
                  <a:tailEnd/>
                </a14:hiddenLine>
              </a:ext>
            </a:extLst>
          </p:spPr>
          <p:txBody>
            <a:bodyPr lIns="0" tIns="0" rIns="0" bIns="0" anchor="ctr"/>
            <a:lstStyle/>
            <a:p>
              <a:endParaRPr lang="en-US" sz="2200">
                <a:solidFill>
                  <a:srgbClr val="FFFFFF"/>
                </a:solidFill>
                <a:latin typeface="微软雅黑" pitchFamily="34" charset="-122"/>
                <a:ea typeface="微软雅黑" pitchFamily="34" charset="-122"/>
              </a:endParaRPr>
            </a:p>
          </p:txBody>
        </p:sp>
      </p:grpSp>
      <p:grpSp>
        <p:nvGrpSpPr>
          <p:cNvPr id="55" name="Group 102"/>
          <p:cNvGrpSpPr/>
          <p:nvPr/>
        </p:nvGrpSpPr>
        <p:grpSpPr>
          <a:xfrm>
            <a:off x="2533107" y="2766280"/>
            <a:ext cx="2630725" cy="2471090"/>
            <a:chOff x="3396598" y="4580216"/>
            <a:chExt cx="3758878" cy="3538906"/>
          </a:xfrm>
          <a:solidFill>
            <a:schemeClr val="accent2"/>
          </a:solidFill>
        </p:grpSpPr>
        <p:sp>
          <p:nvSpPr>
            <p:cNvPr id="56" name="Freeform 198"/>
            <p:cNvSpPr>
              <a:spLocks noChangeArrowheads="1"/>
            </p:cNvSpPr>
            <p:nvPr/>
          </p:nvSpPr>
          <p:spPr bwMode="auto">
            <a:xfrm>
              <a:off x="3396598" y="4580216"/>
              <a:ext cx="3758878" cy="2945793"/>
            </a:xfrm>
            <a:custGeom>
              <a:avLst/>
              <a:gdLst>
                <a:gd name="T0" fmla="*/ 6747 w 6765"/>
                <a:gd name="T1" fmla="*/ 647 h 5285"/>
                <a:gd name="T2" fmla="*/ 6747 w 6765"/>
                <a:gd name="T3" fmla="*/ 647 h 5285"/>
                <a:gd name="T4" fmla="*/ 6744 w 6765"/>
                <a:gd name="T5" fmla="*/ 561 h 5285"/>
                <a:gd name="T6" fmla="*/ 5557 w 6765"/>
                <a:gd name="T7" fmla="*/ 561 h 5285"/>
                <a:gd name="T8" fmla="*/ 5578 w 6765"/>
                <a:gd name="T9" fmla="*/ 144 h 5285"/>
                <a:gd name="T10" fmla="*/ 5639 w 6765"/>
                <a:gd name="T11" fmla="*/ 144 h 5285"/>
                <a:gd name="T12" fmla="*/ 5711 w 6765"/>
                <a:gd name="T13" fmla="*/ 72 h 5285"/>
                <a:gd name="T14" fmla="*/ 5639 w 6765"/>
                <a:gd name="T15" fmla="*/ 0 h 5285"/>
                <a:gd name="T16" fmla="*/ 5578 w 6765"/>
                <a:gd name="T17" fmla="*/ 0 h 5285"/>
                <a:gd name="T18" fmla="*/ 3382 w 6765"/>
                <a:gd name="T19" fmla="*/ 0 h 5285"/>
                <a:gd name="T20" fmla="*/ 1187 w 6765"/>
                <a:gd name="T21" fmla="*/ 0 h 5285"/>
                <a:gd name="T22" fmla="*/ 1125 w 6765"/>
                <a:gd name="T23" fmla="*/ 0 h 5285"/>
                <a:gd name="T24" fmla="*/ 1053 w 6765"/>
                <a:gd name="T25" fmla="*/ 72 h 5285"/>
                <a:gd name="T26" fmla="*/ 1125 w 6765"/>
                <a:gd name="T27" fmla="*/ 144 h 5285"/>
                <a:gd name="T28" fmla="*/ 1187 w 6765"/>
                <a:gd name="T29" fmla="*/ 144 h 5285"/>
                <a:gd name="T30" fmla="*/ 1207 w 6765"/>
                <a:gd name="T31" fmla="*/ 561 h 5285"/>
                <a:gd name="T32" fmla="*/ 21 w 6765"/>
                <a:gd name="T33" fmla="*/ 561 h 5285"/>
                <a:gd name="T34" fmla="*/ 17 w 6765"/>
                <a:gd name="T35" fmla="*/ 647 h 5285"/>
                <a:gd name="T36" fmla="*/ 537 w 6765"/>
                <a:gd name="T37" fmla="*/ 1580 h 5285"/>
                <a:gd name="T38" fmla="*/ 906 w 6765"/>
                <a:gd name="T39" fmla="*/ 2264 h 5285"/>
                <a:gd name="T40" fmla="*/ 1655 w 6765"/>
                <a:gd name="T41" fmla="*/ 2264 h 5285"/>
                <a:gd name="T42" fmla="*/ 3037 w 6765"/>
                <a:gd name="T43" fmla="*/ 3345 h 5285"/>
                <a:gd name="T44" fmla="*/ 3037 w 6765"/>
                <a:gd name="T45" fmla="*/ 3837 h 5285"/>
                <a:gd name="T46" fmla="*/ 2979 w 6765"/>
                <a:gd name="T47" fmla="*/ 3837 h 5285"/>
                <a:gd name="T48" fmla="*/ 2979 w 6765"/>
                <a:gd name="T49" fmla="*/ 4313 h 5285"/>
                <a:gd name="T50" fmla="*/ 3037 w 6765"/>
                <a:gd name="T51" fmla="*/ 4313 h 5285"/>
                <a:gd name="T52" fmla="*/ 3037 w 6765"/>
                <a:gd name="T53" fmla="*/ 4613 h 5285"/>
                <a:gd name="T54" fmla="*/ 3016 w 6765"/>
                <a:gd name="T55" fmla="*/ 4613 h 5285"/>
                <a:gd name="T56" fmla="*/ 2845 w 6765"/>
                <a:gd name="T57" fmla="*/ 4784 h 5285"/>
                <a:gd name="T58" fmla="*/ 2845 w 6765"/>
                <a:gd name="T59" fmla="*/ 5113 h 5285"/>
                <a:gd name="T60" fmla="*/ 3016 w 6765"/>
                <a:gd name="T61" fmla="*/ 5284 h 5285"/>
                <a:gd name="T62" fmla="*/ 3037 w 6765"/>
                <a:gd name="T63" fmla="*/ 5284 h 5285"/>
                <a:gd name="T64" fmla="*/ 3727 w 6765"/>
                <a:gd name="T65" fmla="*/ 5284 h 5285"/>
                <a:gd name="T66" fmla="*/ 3748 w 6765"/>
                <a:gd name="T67" fmla="*/ 5284 h 5285"/>
                <a:gd name="T68" fmla="*/ 3919 w 6765"/>
                <a:gd name="T69" fmla="*/ 5113 h 5285"/>
                <a:gd name="T70" fmla="*/ 3919 w 6765"/>
                <a:gd name="T71" fmla="*/ 4784 h 5285"/>
                <a:gd name="T72" fmla="*/ 3748 w 6765"/>
                <a:gd name="T73" fmla="*/ 4613 h 5285"/>
                <a:gd name="T74" fmla="*/ 3727 w 6765"/>
                <a:gd name="T75" fmla="*/ 4613 h 5285"/>
                <a:gd name="T76" fmla="*/ 3727 w 6765"/>
                <a:gd name="T77" fmla="*/ 4313 h 5285"/>
                <a:gd name="T78" fmla="*/ 3786 w 6765"/>
                <a:gd name="T79" fmla="*/ 4313 h 5285"/>
                <a:gd name="T80" fmla="*/ 3786 w 6765"/>
                <a:gd name="T81" fmla="*/ 3837 h 5285"/>
                <a:gd name="T82" fmla="*/ 3727 w 6765"/>
                <a:gd name="T83" fmla="*/ 3837 h 5285"/>
                <a:gd name="T84" fmla="*/ 3727 w 6765"/>
                <a:gd name="T85" fmla="*/ 3345 h 5285"/>
                <a:gd name="T86" fmla="*/ 5109 w 6765"/>
                <a:gd name="T87" fmla="*/ 2264 h 5285"/>
                <a:gd name="T88" fmla="*/ 5858 w 6765"/>
                <a:gd name="T89" fmla="*/ 2264 h 5285"/>
                <a:gd name="T90" fmla="*/ 6227 w 6765"/>
                <a:gd name="T91" fmla="*/ 1580 h 5285"/>
                <a:gd name="T92" fmla="*/ 6747 w 6765"/>
                <a:gd name="T93" fmla="*/ 647 h 5285"/>
                <a:gd name="T94" fmla="*/ 1016 w 6765"/>
                <a:gd name="T95" fmla="*/ 2083 h 5285"/>
                <a:gd name="T96" fmla="*/ 1016 w 6765"/>
                <a:gd name="T97" fmla="*/ 2083 h 5285"/>
                <a:gd name="T98" fmla="*/ 663 w 6765"/>
                <a:gd name="T99" fmla="*/ 1433 h 5285"/>
                <a:gd name="T100" fmla="*/ 629 w 6765"/>
                <a:gd name="T101" fmla="*/ 1423 h 5285"/>
                <a:gd name="T102" fmla="*/ 198 w 6765"/>
                <a:gd name="T103" fmla="*/ 742 h 5285"/>
                <a:gd name="T104" fmla="*/ 1228 w 6765"/>
                <a:gd name="T105" fmla="*/ 742 h 5285"/>
                <a:gd name="T106" fmla="*/ 1566 w 6765"/>
                <a:gd name="T107" fmla="*/ 2083 h 5285"/>
                <a:gd name="T108" fmla="*/ 1016 w 6765"/>
                <a:gd name="T109" fmla="*/ 2083 h 5285"/>
                <a:gd name="T110" fmla="*/ 6135 w 6765"/>
                <a:gd name="T111" fmla="*/ 1423 h 5285"/>
                <a:gd name="T112" fmla="*/ 6135 w 6765"/>
                <a:gd name="T113" fmla="*/ 1423 h 5285"/>
                <a:gd name="T114" fmla="*/ 6101 w 6765"/>
                <a:gd name="T115" fmla="*/ 1433 h 5285"/>
                <a:gd name="T116" fmla="*/ 5749 w 6765"/>
                <a:gd name="T117" fmla="*/ 2083 h 5285"/>
                <a:gd name="T118" fmla="*/ 5198 w 6765"/>
                <a:gd name="T119" fmla="*/ 2083 h 5285"/>
                <a:gd name="T120" fmla="*/ 5537 w 6765"/>
                <a:gd name="T121" fmla="*/ 742 h 5285"/>
                <a:gd name="T122" fmla="*/ 6566 w 6765"/>
                <a:gd name="T123" fmla="*/ 742 h 5285"/>
                <a:gd name="T124" fmla="*/ 6135 w 6765"/>
                <a:gd name="T125" fmla="*/ 1423 h 5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765" h="5285">
                  <a:moveTo>
                    <a:pt x="6747" y="647"/>
                  </a:moveTo>
                  <a:lnTo>
                    <a:pt x="6747" y="647"/>
                  </a:lnTo>
                  <a:cubicBezTo>
                    <a:pt x="6744" y="561"/>
                    <a:pt x="6744" y="561"/>
                    <a:pt x="6744" y="561"/>
                  </a:cubicBezTo>
                  <a:cubicBezTo>
                    <a:pt x="5557" y="561"/>
                    <a:pt x="5557" y="561"/>
                    <a:pt x="5557" y="561"/>
                  </a:cubicBezTo>
                  <a:cubicBezTo>
                    <a:pt x="5571" y="387"/>
                    <a:pt x="5578" y="243"/>
                    <a:pt x="5578" y="144"/>
                  </a:cubicBezTo>
                  <a:cubicBezTo>
                    <a:pt x="5639" y="144"/>
                    <a:pt x="5639" y="144"/>
                    <a:pt x="5639" y="144"/>
                  </a:cubicBezTo>
                  <a:cubicBezTo>
                    <a:pt x="5680" y="144"/>
                    <a:pt x="5711" y="113"/>
                    <a:pt x="5711" y="72"/>
                  </a:cubicBezTo>
                  <a:cubicBezTo>
                    <a:pt x="5711" y="31"/>
                    <a:pt x="5680" y="0"/>
                    <a:pt x="5639" y="0"/>
                  </a:cubicBezTo>
                  <a:cubicBezTo>
                    <a:pt x="5578" y="0"/>
                    <a:pt x="5578" y="0"/>
                    <a:pt x="5578" y="0"/>
                  </a:cubicBezTo>
                  <a:cubicBezTo>
                    <a:pt x="3382" y="0"/>
                    <a:pt x="3382" y="0"/>
                    <a:pt x="3382" y="0"/>
                  </a:cubicBezTo>
                  <a:cubicBezTo>
                    <a:pt x="1187" y="0"/>
                    <a:pt x="1187" y="0"/>
                    <a:pt x="1187" y="0"/>
                  </a:cubicBezTo>
                  <a:cubicBezTo>
                    <a:pt x="1125" y="0"/>
                    <a:pt x="1125" y="0"/>
                    <a:pt x="1125" y="0"/>
                  </a:cubicBezTo>
                  <a:cubicBezTo>
                    <a:pt x="1084" y="0"/>
                    <a:pt x="1053" y="31"/>
                    <a:pt x="1053" y="72"/>
                  </a:cubicBezTo>
                  <a:cubicBezTo>
                    <a:pt x="1053" y="113"/>
                    <a:pt x="1084" y="144"/>
                    <a:pt x="1125" y="144"/>
                  </a:cubicBezTo>
                  <a:cubicBezTo>
                    <a:pt x="1187" y="144"/>
                    <a:pt x="1187" y="144"/>
                    <a:pt x="1187" y="144"/>
                  </a:cubicBezTo>
                  <a:cubicBezTo>
                    <a:pt x="1187" y="243"/>
                    <a:pt x="1194" y="387"/>
                    <a:pt x="1207" y="561"/>
                  </a:cubicBezTo>
                  <a:cubicBezTo>
                    <a:pt x="21" y="561"/>
                    <a:pt x="21" y="561"/>
                    <a:pt x="21" y="561"/>
                  </a:cubicBezTo>
                  <a:cubicBezTo>
                    <a:pt x="17" y="647"/>
                    <a:pt x="17" y="647"/>
                    <a:pt x="17" y="647"/>
                  </a:cubicBezTo>
                  <a:cubicBezTo>
                    <a:pt x="0" y="896"/>
                    <a:pt x="92" y="1402"/>
                    <a:pt x="537" y="1580"/>
                  </a:cubicBezTo>
                  <a:cubicBezTo>
                    <a:pt x="906" y="2264"/>
                    <a:pt x="906" y="2264"/>
                    <a:pt x="906" y="2264"/>
                  </a:cubicBezTo>
                  <a:cubicBezTo>
                    <a:pt x="1655" y="2264"/>
                    <a:pt x="1655" y="2264"/>
                    <a:pt x="1655" y="2264"/>
                  </a:cubicBezTo>
                  <a:cubicBezTo>
                    <a:pt x="1925" y="2791"/>
                    <a:pt x="2356" y="3232"/>
                    <a:pt x="3037" y="3345"/>
                  </a:cubicBezTo>
                  <a:cubicBezTo>
                    <a:pt x="3037" y="3837"/>
                    <a:pt x="3037" y="3837"/>
                    <a:pt x="3037" y="3837"/>
                  </a:cubicBezTo>
                  <a:cubicBezTo>
                    <a:pt x="2979" y="3837"/>
                    <a:pt x="2979" y="3837"/>
                    <a:pt x="2979" y="3837"/>
                  </a:cubicBezTo>
                  <a:cubicBezTo>
                    <a:pt x="2979" y="3837"/>
                    <a:pt x="2814" y="4097"/>
                    <a:pt x="2979" y="4313"/>
                  </a:cubicBezTo>
                  <a:cubicBezTo>
                    <a:pt x="3037" y="4313"/>
                    <a:pt x="3037" y="4313"/>
                    <a:pt x="3037" y="4313"/>
                  </a:cubicBezTo>
                  <a:cubicBezTo>
                    <a:pt x="3037" y="4613"/>
                    <a:pt x="3037" y="4613"/>
                    <a:pt x="3037" y="4613"/>
                  </a:cubicBezTo>
                  <a:cubicBezTo>
                    <a:pt x="3016" y="4613"/>
                    <a:pt x="3016" y="4613"/>
                    <a:pt x="3016" y="4613"/>
                  </a:cubicBezTo>
                  <a:cubicBezTo>
                    <a:pt x="2924" y="4613"/>
                    <a:pt x="2845" y="4689"/>
                    <a:pt x="2845" y="4784"/>
                  </a:cubicBezTo>
                  <a:cubicBezTo>
                    <a:pt x="2845" y="5113"/>
                    <a:pt x="2845" y="5113"/>
                    <a:pt x="2845" y="5113"/>
                  </a:cubicBezTo>
                  <a:cubicBezTo>
                    <a:pt x="2845" y="5208"/>
                    <a:pt x="2924" y="5284"/>
                    <a:pt x="3016" y="5284"/>
                  </a:cubicBezTo>
                  <a:cubicBezTo>
                    <a:pt x="3037" y="5284"/>
                    <a:pt x="3037" y="5284"/>
                    <a:pt x="3037" y="5284"/>
                  </a:cubicBezTo>
                  <a:cubicBezTo>
                    <a:pt x="3727" y="5284"/>
                    <a:pt x="3727" y="5284"/>
                    <a:pt x="3727" y="5284"/>
                  </a:cubicBezTo>
                  <a:cubicBezTo>
                    <a:pt x="3748" y="5284"/>
                    <a:pt x="3748" y="5284"/>
                    <a:pt x="3748" y="5284"/>
                  </a:cubicBezTo>
                  <a:cubicBezTo>
                    <a:pt x="3841" y="5284"/>
                    <a:pt x="3919" y="5208"/>
                    <a:pt x="3919" y="5113"/>
                  </a:cubicBezTo>
                  <a:cubicBezTo>
                    <a:pt x="3919" y="4784"/>
                    <a:pt x="3919" y="4784"/>
                    <a:pt x="3919" y="4784"/>
                  </a:cubicBezTo>
                  <a:cubicBezTo>
                    <a:pt x="3919" y="4689"/>
                    <a:pt x="3841" y="4613"/>
                    <a:pt x="3748" y="4613"/>
                  </a:cubicBezTo>
                  <a:cubicBezTo>
                    <a:pt x="3727" y="4613"/>
                    <a:pt x="3727" y="4613"/>
                    <a:pt x="3727" y="4613"/>
                  </a:cubicBezTo>
                  <a:cubicBezTo>
                    <a:pt x="3727" y="4313"/>
                    <a:pt x="3727" y="4313"/>
                    <a:pt x="3727" y="4313"/>
                  </a:cubicBezTo>
                  <a:cubicBezTo>
                    <a:pt x="3786" y="4313"/>
                    <a:pt x="3786" y="4313"/>
                    <a:pt x="3786" y="4313"/>
                  </a:cubicBezTo>
                  <a:cubicBezTo>
                    <a:pt x="3950" y="4097"/>
                    <a:pt x="3786" y="3837"/>
                    <a:pt x="3786" y="3837"/>
                  </a:cubicBezTo>
                  <a:cubicBezTo>
                    <a:pt x="3727" y="3837"/>
                    <a:pt x="3727" y="3837"/>
                    <a:pt x="3727" y="3837"/>
                  </a:cubicBezTo>
                  <a:cubicBezTo>
                    <a:pt x="3727" y="3345"/>
                    <a:pt x="3727" y="3345"/>
                    <a:pt x="3727" y="3345"/>
                  </a:cubicBezTo>
                  <a:cubicBezTo>
                    <a:pt x="4408" y="3232"/>
                    <a:pt x="4839" y="2791"/>
                    <a:pt x="5109" y="2264"/>
                  </a:cubicBezTo>
                  <a:cubicBezTo>
                    <a:pt x="5858" y="2264"/>
                    <a:pt x="5858" y="2264"/>
                    <a:pt x="5858" y="2264"/>
                  </a:cubicBezTo>
                  <a:cubicBezTo>
                    <a:pt x="6227" y="1580"/>
                    <a:pt x="6227" y="1580"/>
                    <a:pt x="6227" y="1580"/>
                  </a:cubicBezTo>
                  <a:cubicBezTo>
                    <a:pt x="6672" y="1402"/>
                    <a:pt x="6764" y="896"/>
                    <a:pt x="6747" y="647"/>
                  </a:cubicBezTo>
                  <a:close/>
                  <a:moveTo>
                    <a:pt x="1016" y="2083"/>
                  </a:moveTo>
                  <a:lnTo>
                    <a:pt x="1016" y="2083"/>
                  </a:lnTo>
                  <a:cubicBezTo>
                    <a:pt x="663" y="1433"/>
                    <a:pt x="663" y="1433"/>
                    <a:pt x="663" y="1433"/>
                  </a:cubicBezTo>
                  <a:cubicBezTo>
                    <a:pt x="629" y="1423"/>
                    <a:pt x="629" y="1423"/>
                    <a:pt x="629" y="1423"/>
                  </a:cubicBezTo>
                  <a:cubicBezTo>
                    <a:pt x="270" y="1297"/>
                    <a:pt x="205" y="913"/>
                    <a:pt x="198" y="742"/>
                  </a:cubicBezTo>
                  <a:cubicBezTo>
                    <a:pt x="1228" y="742"/>
                    <a:pt x="1228" y="742"/>
                    <a:pt x="1228" y="742"/>
                  </a:cubicBezTo>
                  <a:cubicBezTo>
                    <a:pt x="1272" y="1136"/>
                    <a:pt x="1368" y="1631"/>
                    <a:pt x="1566" y="2083"/>
                  </a:cubicBezTo>
                  <a:lnTo>
                    <a:pt x="1016" y="2083"/>
                  </a:lnTo>
                  <a:close/>
                  <a:moveTo>
                    <a:pt x="6135" y="1423"/>
                  </a:moveTo>
                  <a:lnTo>
                    <a:pt x="6135" y="1423"/>
                  </a:lnTo>
                  <a:cubicBezTo>
                    <a:pt x="6101" y="1433"/>
                    <a:pt x="6101" y="1433"/>
                    <a:pt x="6101" y="1433"/>
                  </a:cubicBezTo>
                  <a:cubicBezTo>
                    <a:pt x="5749" y="2083"/>
                    <a:pt x="5749" y="2083"/>
                    <a:pt x="5749" y="2083"/>
                  </a:cubicBezTo>
                  <a:cubicBezTo>
                    <a:pt x="5198" y="2083"/>
                    <a:pt x="5198" y="2083"/>
                    <a:pt x="5198" y="2083"/>
                  </a:cubicBezTo>
                  <a:cubicBezTo>
                    <a:pt x="5396" y="1631"/>
                    <a:pt x="5492" y="1136"/>
                    <a:pt x="5537" y="742"/>
                  </a:cubicBezTo>
                  <a:cubicBezTo>
                    <a:pt x="6566" y="742"/>
                    <a:pt x="6566" y="742"/>
                    <a:pt x="6566" y="742"/>
                  </a:cubicBezTo>
                  <a:cubicBezTo>
                    <a:pt x="6559" y="913"/>
                    <a:pt x="6498" y="1297"/>
                    <a:pt x="6135" y="1423"/>
                  </a:cubicBezTo>
                  <a:close/>
                </a:path>
              </a:pathLst>
            </a:custGeom>
            <a:grp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微软雅黑" pitchFamily="34" charset="-122"/>
                <a:ea typeface="微软雅黑" pitchFamily="34" charset="-122"/>
              </a:endParaRPr>
            </a:p>
          </p:txBody>
        </p:sp>
        <p:grpSp>
          <p:nvGrpSpPr>
            <p:cNvPr id="57" name="Group 104"/>
            <p:cNvGrpSpPr/>
            <p:nvPr/>
          </p:nvGrpSpPr>
          <p:grpSpPr>
            <a:xfrm>
              <a:off x="4427817" y="7533423"/>
              <a:ext cx="1698914" cy="585699"/>
              <a:chOff x="4427817" y="7533423"/>
              <a:chExt cx="1698914" cy="585699"/>
            </a:xfrm>
            <a:grpFill/>
          </p:grpSpPr>
          <p:sp>
            <p:nvSpPr>
              <p:cNvPr id="60" name="Freeform 204"/>
              <p:cNvSpPr>
                <a:spLocks noChangeArrowheads="1"/>
              </p:cNvSpPr>
              <p:nvPr/>
            </p:nvSpPr>
            <p:spPr bwMode="auto">
              <a:xfrm>
                <a:off x="4427817" y="7533423"/>
                <a:ext cx="1698914" cy="585699"/>
              </a:xfrm>
              <a:custGeom>
                <a:avLst/>
                <a:gdLst>
                  <a:gd name="T0" fmla="*/ 3036 w 3072"/>
                  <a:gd name="T1" fmla="*/ 143 h 1078"/>
                  <a:gd name="T2" fmla="*/ 3036 w 3072"/>
                  <a:gd name="T3" fmla="*/ 143 h 1078"/>
                  <a:gd name="T4" fmla="*/ 3071 w 3072"/>
                  <a:gd name="T5" fmla="*/ 92 h 1078"/>
                  <a:gd name="T6" fmla="*/ 3071 w 3072"/>
                  <a:gd name="T7" fmla="*/ 51 h 1078"/>
                  <a:gd name="T8" fmla="*/ 3036 w 3072"/>
                  <a:gd name="T9" fmla="*/ 0 h 1078"/>
                  <a:gd name="T10" fmla="*/ 34 w 3072"/>
                  <a:gd name="T11" fmla="*/ 0 h 1078"/>
                  <a:gd name="T12" fmla="*/ 0 w 3072"/>
                  <a:gd name="T13" fmla="*/ 51 h 1078"/>
                  <a:gd name="T14" fmla="*/ 0 w 3072"/>
                  <a:gd name="T15" fmla="*/ 92 h 1078"/>
                  <a:gd name="T16" fmla="*/ 34 w 3072"/>
                  <a:gd name="T17" fmla="*/ 143 h 1078"/>
                  <a:gd name="T18" fmla="*/ 82 w 3072"/>
                  <a:gd name="T19" fmla="*/ 143 h 1078"/>
                  <a:gd name="T20" fmla="*/ 82 w 3072"/>
                  <a:gd name="T21" fmla="*/ 933 h 1078"/>
                  <a:gd name="T22" fmla="*/ 34 w 3072"/>
                  <a:gd name="T23" fmla="*/ 933 h 1078"/>
                  <a:gd name="T24" fmla="*/ 0 w 3072"/>
                  <a:gd name="T25" fmla="*/ 984 h 1078"/>
                  <a:gd name="T26" fmla="*/ 0 w 3072"/>
                  <a:gd name="T27" fmla="*/ 1025 h 1078"/>
                  <a:gd name="T28" fmla="*/ 34 w 3072"/>
                  <a:gd name="T29" fmla="*/ 1077 h 1078"/>
                  <a:gd name="T30" fmla="*/ 3036 w 3072"/>
                  <a:gd name="T31" fmla="*/ 1077 h 1078"/>
                  <a:gd name="T32" fmla="*/ 3071 w 3072"/>
                  <a:gd name="T33" fmla="*/ 1025 h 1078"/>
                  <a:gd name="T34" fmla="*/ 3071 w 3072"/>
                  <a:gd name="T35" fmla="*/ 984 h 1078"/>
                  <a:gd name="T36" fmla="*/ 3036 w 3072"/>
                  <a:gd name="T37" fmla="*/ 933 h 1078"/>
                  <a:gd name="T38" fmla="*/ 2989 w 3072"/>
                  <a:gd name="T39" fmla="*/ 933 h 1078"/>
                  <a:gd name="T40" fmla="*/ 2989 w 3072"/>
                  <a:gd name="T41" fmla="*/ 143 h 1078"/>
                  <a:gd name="T42" fmla="*/ 3036 w 3072"/>
                  <a:gd name="T43" fmla="*/ 143 h 10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072" h="1078">
                    <a:moveTo>
                      <a:pt x="3036" y="143"/>
                    </a:moveTo>
                    <a:lnTo>
                      <a:pt x="3036" y="143"/>
                    </a:lnTo>
                    <a:cubicBezTo>
                      <a:pt x="3057" y="143"/>
                      <a:pt x="3071" y="119"/>
                      <a:pt x="3071" y="92"/>
                    </a:cubicBezTo>
                    <a:cubicBezTo>
                      <a:pt x="3071" y="51"/>
                      <a:pt x="3071" y="51"/>
                      <a:pt x="3071" y="51"/>
                    </a:cubicBezTo>
                    <a:cubicBezTo>
                      <a:pt x="3071" y="24"/>
                      <a:pt x="3057" y="0"/>
                      <a:pt x="3036" y="0"/>
                    </a:cubicBezTo>
                    <a:cubicBezTo>
                      <a:pt x="34" y="0"/>
                      <a:pt x="34" y="0"/>
                      <a:pt x="34" y="0"/>
                    </a:cubicBezTo>
                    <a:cubicBezTo>
                      <a:pt x="13" y="0"/>
                      <a:pt x="0" y="24"/>
                      <a:pt x="0" y="51"/>
                    </a:cubicBezTo>
                    <a:cubicBezTo>
                      <a:pt x="0" y="92"/>
                      <a:pt x="0" y="92"/>
                      <a:pt x="0" y="92"/>
                    </a:cubicBezTo>
                    <a:cubicBezTo>
                      <a:pt x="0" y="119"/>
                      <a:pt x="13" y="143"/>
                      <a:pt x="34" y="143"/>
                    </a:cubicBezTo>
                    <a:cubicBezTo>
                      <a:pt x="82" y="143"/>
                      <a:pt x="82" y="143"/>
                      <a:pt x="82" y="143"/>
                    </a:cubicBezTo>
                    <a:cubicBezTo>
                      <a:pt x="82" y="933"/>
                      <a:pt x="82" y="933"/>
                      <a:pt x="82" y="933"/>
                    </a:cubicBezTo>
                    <a:cubicBezTo>
                      <a:pt x="34" y="933"/>
                      <a:pt x="34" y="933"/>
                      <a:pt x="34" y="933"/>
                    </a:cubicBezTo>
                    <a:cubicBezTo>
                      <a:pt x="13" y="933"/>
                      <a:pt x="0" y="957"/>
                      <a:pt x="0" y="984"/>
                    </a:cubicBezTo>
                    <a:cubicBezTo>
                      <a:pt x="0" y="1025"/>
                      <a:pt x="0" y="1025"/>
                      <a:pt x="0" y="1025"/>
                    </a:cubicBezTo>
                    <a:cubicBezTo>
                      <a:pt x="0" y="1053"/>
                      <a:pt x="13" y="1077"/>
                      <a:pt x="34" y="1077"/>
                    </a:cubicBezTo>
                    <a:cubicBezTo>
                      <a:pt x="3036" y="1077"/>
                      <a:pt x="3036" y="1077"/>
                      <a:pt x="3036" y="1077"/>
                    </a:cubicBezTo>
                    <a:cubicBezTo>
                      <a:pt x="3057" y="1077"/>
                      <a:pt x="3071" y="1053"/>
                      <a:pt x="3071" y="1025"/>
                    </a:cubicBezTo>
                    <a:cubicBezTo>
                      <a:pt x="3071" y="984"/>
                      <a:pt x="3071" y="984"/>
                      <a:pt x="3071" y="984"/>
                    </a:cubicBezTo>
                    <a:cubicBezTo>
                      <a:pt x="3071" y="957"/>
                      <a:pt x="3057" y="933"/>
                      <a:pt x="3036" y="933"/>
                    </a:cubicBezTo>
                    <a:cubicBezTo>
                      <a:pt x="2989" y="933"/>
                      <a:pt x="2989" y="933"/>
                      <a:pt x="2989" y="933"/>
                    </a:cubicBezTo>
                    <a:cubicBezTo>
                      <a:pt x="2989" y="143"/>
                      <a:pt x="2989" y="143"/>
                      <a:pt x="2989" y="143"/>
                    </a:cubicBezTo>
                    <a:lnTo>
                      <a:pt x="3036" y="143"/>
                    </a:lnTo>
                  </a:path>
                </a:pathLst>
              </a:custGeom>
              <a:grp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微软雅黑" pitchFamily="34" charset="-122"/>
                  <a:ea typeface="微软雅黑" pitchFamily="34" charset="-122"/>
                </a:endParaRPr>
              </a:p>
            </p:txBody>
          </p:sp>
          <p:sp>
            <p:nvSpPr>
              <p:cNvPr id="61" name="Freeform 205"/>
              <p:cNvSpPr>
                <a:spLocks noChangeArrowheads="1"/>
              </p:cNvSpPr>
              <p:nvPr/>
            </p:nvSpPr>
            <p:spPr bwMode="auto">
              <a:xfrm>
                <a:off x="4798758" y="7614976"/>
                <a:ext cx="952084" cy="425064"/>
              </a:xfrm>
              <a:custGeom>
                <a:avLst/>
                <a:gdLst>
                  <a:gd name="T0" fmla="*/ 1738 w 1739"/>
                  <a:gd name="T1" fmla="*/ 790 h 791"/>
                  <a:gd name="T2" fmla="*/ 0 w 1739"/>
                  <a:gd name="T3" fmla="*/ 790 h 791"/>
                  <a:gd name="T4" fmla="*/ 0 w 1739"/>
                  <a:gd name="T5" fmla="*/ 0 h 791"/>
                  <a:gd name="T6" fmla="*/ 1738 w 1739"/>
                  <a:gd name="T7" fmla="*/ 0 h 791"/>
                  <a:gd name="T8" fmla="*/ 1738 w 1739"/>
                  <a:gd name="T9" fmla="*/ 790 h 791"/>
                </a:gdLst>
                <a:ahLst/>
                <a:cxnLst>
                  <a:cxn ang="0">
                    <a:pos x="T0" y="T1"/>
                  </a:cxn>
                  <a:cxn ang="0">
                    <a:pos x="T2" y="T3"/>
                  </a:cxn>
                  <a:cxn ang="0">
                    <a:pos x="T4" y="T5"/>
                  </a:cxn>
                  <a:cxn ang="0">
                    <a:pos x="T6" y="T7"/>
                  </a:cxn>
                  <a:cxn ang="0">
                    <a:pos x="T8" y="T9"/>
                  </a:cxn>
                </a:cxnLst>
                <a:rect l="0" t="0" r="r" b="b"/>
                <a:pathLst>
                  <a:path w="1739" h="791">
                    <a:moveTo>
                      <a:pt x="1738" y="790"/>
                    </a:moveTo>
                    <a:lnTo>
                      <a:pt x="0" y="790"/>
                    </a:lnTo>
                    <a:lnTo>
                      <a:pt x="0" y="0"/>
                    </a:lnTo>
                    <a:lnTo>
                      <a:pt x="1738" y="0"/>
                    </a:lnTo>
                    <a:lnTo>
                      <a:pt x="1738" y="790"/>
                    </a:lnTo>
                  </a:path>
                </a:pathLst>
              </a:custGeom>
              <a:grp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微软雅黑" pitchFamily="34" charset="-122"/>
                  <a:ea typeface="微软雅黑" pitchFamily="34" charset="-122"/>
                </a:endParaRPr>
              </a:p>
            </p:txBody>
          </p:sp>
        </p:grpSp>
        <p:sp>
          <p:nvSpPr>
            <p:cNvPr id="58" name="Freeform 206"/>
            <p:cNvSpPr>
              <a:spLocks noChangeArrowheads="1"/>
            </p:cNvSpPr>
            <p:nvPr/>
          </p:nvSpPr>
          <p:spPr bwMode="auto">
            <a:xfrm>
              <a:off x="4472330" y="7614976"/>
              <a:ext cx="1604942" cy="0"/>
            </a:xfrm>
            <a:custGeom>
              <a:avLst/>
              <a:gdLst>
                <a:gd name="T0" fmla="*/ 2907 w 2908"/>
                <a:gd name="T1" fmla="*/ 28 h 29"/>
                <a:gd name="T2" fmla="*/ 0 w 2908"/>
                <a:gd name="T3" fmla="*/ 28 h 29"/>
                <a:gd name="T4" fmla="*/ 0 w 2908"/>
                <a:gd name="T5" fmla="*/ 0 h 29"/>
                <a:gd name="T6" fmla="*/ 2907 w 2908"/>
                <a:gd name="T7" fmla="*/ 0 h 29"/>
                <a:gd name="T8" fmla="*/ 2907 w 2908"/>
                <a:gd name="T9" fmla="*/ 28 h 29"/>
              </a:gdLst>
              <a:ahLst/>
              <a:cxnLst>
                <a:cxn ang="0">
                  <a:pos x="T0" y="T1"/>
                </a:cxn>
                <a:cxn ang="0">
                  <a:pos x="T2" y="T3"/>
                </a:cxn>
                <a:cxn ang="0">
                  <a:pos x="T4" y="T5"/>
                </a:cxn>
                <a:cxn ang="0">
                  <a:pos x="T6" y="T7"/>
                </a:cxn>
                <a:cxn ang="0">
                  <a:pos x="T8" y="T9"/>
                </a:cxn>
              </a:cxnLst>
              <a:rect l="0" t="0" r="r" b="b"/>
              <a:pathLst>
                <a:path w="2908" h="29">
                  <a:moveTo>
                    <a:pt x="2907" y="28"/>
                  </a:moveTo>
                  <a:lnTo>
                    <a:pt x="0" y="28"/>
                  </a:lnTo>
                  <a:lnTo>
                    <a:pt x="0" y="0"/>
                  </a:lnTo>
                  <a:lnTo>
                    <a:pt x="2907" y="0"/>
                  </a:lnTo>
                  <a:lnTo>
                    <a:pt x="2907" y="28"/>
                  </a:lnTo>
                </a:path>
              </a:pathLst>
            </a:custGeom>
            <a:grp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微软雅黑" pitchFamily="34" charset="-122"/>
                <a:ea typeface="微软雅黑" pitchFamily="34" charset="-122"/>
              </a:endParaRPr>
            </a:p>
          </p:txBody>
        </p:sp>
        <p:sp>
          <p:nvSpPr>
            <p:cNvPr id="59" name="Freeform 207"/>
            <p:cNvSpPr>
              <a:spLocks noChangeArrowheads="1"/>
            </p:cNvSpPr>
            <p:nvPr/>
          </p:nvSpPr>
          <p:spPr bwMode="auto">
            <a:xfrm>
              <a:off x="4472330" y="8052397"/>
              <a:ext cx="1604942" cy="0"/>
            </a:xfrm>
            <a:custGeom>
              <a:avLst/>
              <a:gdLst>
                <a:gd name="T0" fmla="*/ 2907 w 2908"/>
                <a:gd name="T1" fmla="*/ 7 h 8"/>
                <a:gd name="T2" fmla="*/ 0 w 2908"/>
                <a:gd name="T3" fmla="*/ 7 h 8"/>
                <a:gd name="T4" fmla="*/ 0 w 2908"/>
                <a:gd name="T5" fmla="*/ 0 h 8"/>
                <a:gd name="T6" fmla="*/ 2907 w 2908"/>
                <a:gd name="T7" fmla="*/ 0 h 8"/>
                <a:gd name="T8" fmla="*/ 2907 w 2908"/>
                <a:gd name="T9" fmla="*/ 7 h 8"/>
              </a:gdLst>
              <a:ahLst/>
              <a:cxnLst>
                <a:cxn ang="0">
                  <a:pos x="T0" y="T1"/>
                </a:cxn>
                <a:cxn ang="0">
                  <a:pos x="T2" y="T3"/>
                </a:cxn>
                <a:cxn ang="0">
                  <a:pos x="T4" y="T5"/>
                </a:cxn>
                <a:cxn ang="0">
                  <a:pos x="T6" y="T7"/>
                </a:cxn>
                <a:cxn ang="0">
                  <a:pos x="T8" y="T9"/>
                </a:cxn>
              </a:cxnLst>
              <a:rect l="0" t="0" r="r" b="b"/>
              <a:pathLst>
                <a:path w="2908" h="8">
                  <a:moveTo>
                    <a:pt x="2907" y="7"/>
                  </a:moveTo>
                  <a:lnTo>
                    <a:pt x="0" y="7"/>
                  </a:lnTo>
                  <a:lnTo>
                    <a:pt x="0" y="0"/>
                  </a:lnTo>
                  <a:lnTo>
                    <a:pt x="2907" y="0"/>
                  </a:lnTo>
                  <a:lnTo>
                    <a:pt x="2907" y="7"/>
                  </a:lnTo>
                </a:path>
              </a:pathLst>
            </a:custGeom>
            <a:grp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微软雅黑" pitchFamily="34" charset="-122"/>
                <a:ea typeface="微软雅黑" pitchFamily="34" charset="-122"/>
              </a:endParaRPr>
            </a:p>
          </p:txBody>
        </p:sp>
      </p:grpSp>
      <p:grpSp>
        <p:nvGrpSpPr>
          <p:cNvPr id="3" name="组合 2"/>
          <p:cNvGrpSpPr/>
          <p:nvPr/>
        </p:nvGrpSpPr>
        <p:grpSpPr>
          <a:xfrm>
            <a:off x="5510625" y="5390971"/>
            <a:ext cx="2838290" cy="2948535"/>
            <a:chOff x="7873786" y="7720535"/>
            <a:chExt cx="4055454" cy="4222665"/>
          </a:xfrm>
        </p:grpSpPr>
        <p:sp>
          <p:nvSpPr>
            <p:cNvPr id="62" name="TextBox 61"/>
            <p:cNvSpPr txBox="1"/>
            <p:nvPr/>
          </p:nvSpPr>
          <p:spPr>
            <a:xfrm>
              <a:off x="8522428" y="7720535"/>
              <a:ext cx="2792845" cy="749264"/>
            </a:xfrm>
            <a:prstGeom prst="rect">
              <a:avLst/>
            </a:prstGeom>
            <a:noFill/>
          </p:spPr>
          <p:txBody>
            <a:bodyPr wrap="none" lIns="182843" tIns="91422" rIns="182843" bIns="91422" rtlCol="0">
              <a:spAutoFit/>
            </a:bodyPr>
            <a:lstStyle/>
            <a:p>
              <a:pPr algn="ctr"/>
              <a:r>
                <a:rPr lang="id-ID" sz="2200" b="1">
                  <a:latin typeface="微软雅黑" pitchFamily="34" charset="-122"/>
                  <a:ea typeface="微软雅黑" pitchFamily="34" charset="-122"/>
                </a:rPr>
                <a:t>China 2016</a:t>
              </a:r>
              <a:endParaRPr lang="id-ID" sz="2200" b="1" dirty="0">
                <a:latin typeface="微软雅黑" pitchFamily="34" charset="-122"/>
                <a:ea typeface="微软雅黑" pitchFamily="34" charset="-122"/>
              </a:endParaRPr>
            </a:p>
          </p:txBody>
        </p:sp>
        <p:sp>
          <p:nvSpPr>
            <p:cNvPr id="63" name="TextBox 62"/>
            <p:cNvSpPr txBox="1"/>
            <p:nvPr/>
          </p:nvSpPr>
          <p:spPr>
            <a:xfrm>
              <a:off x="7873786" y="8741030"/>
              <a:ext cx="4055454" cy="3202170"/>
            </a:xfrm>
            <a:prstGeom prst="rect">
              <a:avLst/>
            </a:prstGeom>
            <a:noFill/>
          </p:spPr>
          <p:txBody>
            <a:bodyPr wrap="square" lIns="219419" tIns="109710" rIns="219419" bIns="109710" rtlCol="0">
              <a:spAutoFit/>
            </a:bodyPr>
            <a:lstStyle/>
            <a:p>
              <a:pPr algn="ctr">
                <a:lnSpc>
                  <a:spcPct val="110000"/>
                </a:lnSpc>
              </a:pPr>
              <a:r>
                <a:rPr lang="zh-CN" altLang="en-US" sz="1700" dirty="0">
                  <a:solidFill>
                    <a:schemeClr val="tx1">
                      <a:lumMod val="50000"/>
                      <a:lumOff val="50000"/>
                    </a:schemeClr>
                  </a:solidFill>
                  <a:latin typeface="微软雅黑" pitchFamily="34" charset="-122"/>
                  <a:ea typeface="微软雅黑" pitchFamily="34" charset="-122"/>
                  <a:cs typeface="Lato Light"/>
                </a:rPr>
                <a:t>输入您的内容输入您的内容内容输入您的内容</a:t>
              </a:r>
              <a:r>
                <a:rPr lang="en-US" altLang="zh-CN" sz="1700" dirty="0">
                  <a:solidFill>
                    <a:schemeClr val="tx1">
                      <a:lumMod val="50000"/>
                      <a:lumOff val="50000"/>
                    </a:schemeClr>
                  </a:solidFill>
                  <a:latin typeface="微软雅黑" pitchFamily="34" charset="-122"/>
                  <a:ea typeface="微软雅黑" pitchFamily="34" charset="-122"/>
                  <a:cs typeface="Lato Light"/>
                </a:rPr>
                <a:t>.</a:t>
              </a:r>
              <a:r>
                <a:rPr lang="zh-CN" altLang="en-US" sz="1700" dirty="0">
                  <a:solidFill>
                    <a:schemeClr val="tx1">
                      <a:lumMod val="50000"/>
                      <a:lumOff val="50000"/>
                    </a:schemeClr>
                  </a:solidFill>
                  <a:latin typeface="微软雅黑" pitchFamily="34" charset="-122"/>
                  <a:ea typeface="微软雅黑" pitchFamily="34" charset="-122"/>
                  <a:cs typeface="Lato Light"/>
                </a:rPr>
                <a:t>输入您的内容输入您的内容输入您的输入您的内容输入您的内容输入您的内容输入您的内容内容输入您的内容 </a:t>
              </a:r>
              <a:endParaRPr lang="en-US" sz="1700" dirty="0">
                <a:solidFill>
                  <a:schemeClr val="tx1">
                    <a:lumMod val="50000"/>
                    <a:lumOff val="50000"/>
                  </a:schemeClr>
                </a:solidFill>
                <a:latin typeface="微软雅黑" pitchFamily="34" charset="-122"/>
                <a:ea typeface="微软雅黑" pitchFamily="34" charset="-122"/>
                <a:cs typeface="Lato Light"/>
              </a:endParaRPr>
            </a:p>
          </p:txBody>
        </p:sp>
      </p:grpSp>
      <p:grpSp>
        <p:nvGrpSpPr>
          <p:cNvPr id="4" name="组合 3"/>
          <p:cNvGrpSpPr/>
          <p:nvPr/>
        </p:nvGrpSpPr>
        <p:grpSpPr>
          <a:xfrm>
            <a:off x="8692191" y="5390971"/>
            <a:ext cx="2838290" cy="2948535"/>
            <a:chOff x="12419726" y="7720535"/>
            <a:chExt cx="4055454" cy="4222665"/>
          </a:xfrm>
        </p:grpSpPr>
        <p:sp>
          <p:nvSpPr>
            <p:cNvPr id="64" name="TextBox 63"/>
            <p:cNvSpPr txBox="1"/>
            <p:nvPr/>
          </p:nvSpPr>
          <p:spPr>
            <a:xfrm>
              <a:off x="12723660" y="7720535"/>
              <a:ext cx="3482265" cy="749264"/>
            </a:xfrm>
            <a:prstGeom prst="rect">
              <a:avLst/>
            </a:prstGeom>
            <a:noFill/>
          </p:spPr>
          <p:txBody>
            <a:bodyPr wrap="none" lIns="182843" tIns="91422" rIns="182843" bIns="91422" rtlCol="0">
              <a:spAutoFit/>
            </a:bodyPr>
            <a:lstStyle/>
            <a:p>
              <a:pPr algn="ctr"/>
              <a:r>
                <a:rPr lang="id-ID" sz="2200" b="1">
                  <a:latin typeface="微软雅黑" pitchFamily="34" charset="-122"/>
                  <a:ea typeface="微软雅黑" pitchFamily="34" charset="-122"/>
                </a:rPr>
                <a:t>Germany 2017</a:t>
              </a:r>
              <a:endParaRPr lang="id-ID" sz="2200" b="1" dirty="0">
                <a:latin typeface="微软雅黑" pitchFamily="34" charset="-122"/>
                <a:ea typeface="微软雅黑" pitchFamily="34" charset="-122"/>
              </a:endParaRPr>
            </a:p>
          </p:txBody>
        </p:sp>
        <p:sp>
          <p:nvSpPr>
            <p:cNvPr id="65" name="TextBox 64"/>
            <p:cNvSpPr txBox="1"/>
            <p:nvPr/>
          </p:nvSpPr>
          <p:spPr>
            <a:xfrm>
              <a:off x="12419726" y="8741030"/>
              <a:ext cx="4055454" cy="3202170"/>
            </a:xfrm>
            <a:prstGeom prst="rect">
              <a:avLst/>
            </a:prstGeom>
            <a:noFill/>
          </p:spPr>
          <p:txBody>
            <a:bodyPr wrap="square" lIns="219419" tIns="109710" rIns="219419" bIns="109710" rtlCol="0">
              <a:spAutoFit/>
            </a:bodyPr>
            <a:lstStyle/>
            <a:p>
              <a:pPr algn="ctr">
                <a:lnSpc>
                  <a:spcPct val="110000"/>
                </a:lnSpc>
              </a:pPr>
              <a:r>
                <a:rPr lang="zh-CN" altLang="en-US" sz="1700" dirty="0">
                  <a:solidFill>
                    <a:schemeClr val="tx1">
                      <a:lumMod val="50000"/>
                      <a:lumOff val="50000"/>
                    </a:schemeClr>
                  </a:solidFill>
                  <a:latin typeface="微软雅黑" pitchFamily="34" charset="-122"/>
                  <a:ea typeface="微软雅黑" pitchFamily="34" charset="-122"/>
                  <a:cs typeface="Lato Light"/>
                </a:rPr>
                <a:t>输入您的内容输入您的内容内容输入您的内容</a:t>
              </a:r>
              <a:r>
                <a:rPr lang="en-US" altLang="zh-CN" sz="1700" dirty="0">
                  <a:solidFill>
                    <a:schemeClr val="tx1">
                      <a:lumMod val="50000"/>
                      <a:lumOff val="50000"/>
                    </a:schemeClr>
                  </a:solidFill>
                  <a:latin typeface="微软雅黑" pitchFamily="34" charset="-122"/>
                  <a:ea typeface="微软雅黑" pitchFamily="34" charset="-122"/>
                  <a:cs typeface="Lato Light"/>
                </a:rPr>
                <a:t>.</a:t>
              </a:r>
              <a:r>
                <a:rPr lang="zh-CN" altLang="en-US" sz="1700" dirty="0">
                  <a:solidFill>
                    <a:schemeClr val="tx1">
                      <a:lumMod val="50000"/>
                      <a:lumOff val="50000"/>
                    </a:schemeClr>
                  </a:solidFill>
                  <a:latin typeface="微软雅黑" pitchFamily="34" charset="-122"/>
                  <a:ea typeface="微软雅黑" pitchFamily="34" charset="-122"/>
                  <a:cs typeface="Lato Light"/>
                </a:rPr>
                <a:t>输入您的内容输入您的内容输入您的输入您的内容输入您的内容输入您的内容输入您的内容内容输入您的内容 </a:t>
              </a:r>
              <a:endParaRPr lang="en-US" sz="1700" dirty="0">
                <a:solidFill>
                  <a:schemeClr val="tx1">
                    <a:lumMod val="50000"/>
                    <a:lumOff val="50000"/>
                  </a:schemeClr>
                </a:solidFill>
                <a:latin typeface="微软雅黑" pitchFamily="34" charset="-122"/>
                <a:ea typeface="微软雅黑" pitchFamily="34" charset="-122"/>
                <a:cs typeface="Lato Light"/>
              </a:endParaRPr>
            </a:p>
          </p:txBody>
        </p:sp>
      </p:grpSp>
      <p:grpSp>
        <p:nvGrpSpPr>
          <p:cNvPr id="5" name="组合 4"/>
          <p:cNvGrpSpPr/>
          <p:nvPr/>
        </p:nvGrpSpPr>
        <p:grpSpPr>
          <a:xfrm>
            <a:off x="11857283" y="5390971"/>
            <a:ext cx="2838290" cy="2948535"/>
            <a:chOff x="16942128" y="7720535"/>
            <a:chExt cx="4055454" cy="4222665"/>
          </a:xfrm>
        </p:grpSpPr>
        <p:sp>
          <p:nvSpPr>
            <p:cNvPr id="66" name="TextBox 65"/>
            <p:cNvSpPr txBox="1"/>
            <p:nvPr/>
          </p:nvSpPr>
          <p:spPr>
            <a:xfrm>
              <a:off x="17602222" y="7720535"/>
              <a:ext cx="2769941" cy="749264"/>
            </a:xfrm>
            <a:prstGeom prst="rect">
              <a:avLst/>
            </a:prstGeom>
            <a:noFill/>
          </p:spPr>
          <p:txBody>
            <a:bodyPr wrap="none" lIns="182843" tIns="91422" rIns="182843" bIns="91422" rtlCol="0">
              <a:spAutoFit/>
            </a:bodyPr>
            <a:lstStyle/>
            <a:p>
              <a:pPr algn="ctr"/>
              <a:r>
                <a:rPr lang="id-ID" sz="2200" b="1">
                  <a:latin typeface="微软雅黑" pitchFamily="34" charset="-122"/>
                  <a:ea typeface="微软雅黑" pitchFamily="34" charset="-122"/>
                </a:rPr>
                <a:t>Brazil 2018</a:t>
              </a:r>
              <a:endParaRPr lang="id-ID" sz="2200" b="1" dirty="0">
                <a:latin typeface="微软雅黑" pitchFamily="34" charset="-122"/>
                <a:ea typeface="微软雅黑" pitchFamily="34" charset="-122"/>
              </a:endParaRPr>
            </a:p>
          </p:txBody>
        </p:sp>
        <p:sp>
          <p:nvSpPr>
            <p:cNvPr id="67" name="TextBox 66"/>
            <p:cNvSpPr txBox="1"/>
            <p:nvPr/>
          </p:nvSpPr>
          <p:spPr>
            <a:xfrm>
              <a:off x="16942128" y="8741030"/>
              <a:ext cx="4055454" cy="3202170"/>
            </a:xfrm>
            <a:prstGeom prst="rect">
              <a:avLst/>
            </a:prstGeom>
            <a:noFill/>
          </p:spPr>
          <p:txBody>
            <a:bodyPr wrap="square" lIns="219419" tIns="109710" rIns="219419" bIns="109710" rtlCol="0">
              <a:spAutoFit/>
            </a:bodyPr>
            <a:lstStyle/>
            <a:p>
              <a:pPr algn="ctr">
                <a:lnSpc>
                  <a:spcPct val="110000"/>
                </a:lnSpc>
              </a:pPr>
              <a:r>
                <a:rPr lang="zh-CN" altLang="en-US" sz="1700" dirty="0">
                  <a:solidFill>
                    <a:schemeClr val="tx1">
                      <a:lumMod val="50000"/>
                      <a:lumOff val="50000"/>
                    </a:schemeClr>
                  </a:solidFill>
                  <a:latin typeface="微软雅黑" pitchFamily="34" charset="-122"/>
                  <a:ea typeface="微软雅黑" pitchFamily="34" charset="-122"/>
                  <a:cs typeface="Lato Light"/>
                </a:rPr>
                <a:t>输入您的内容输入您的内容内容输入您的内容</a:t>
              </a:r>
              <a:r>
                <a:rPr lang="en-US" altLang="zh-CN" sz="1700" dirty="0">
                  <a:solidFill>
                    <a:schemeClr val="tx1">
                      <a:lumMod val="50000"/>
                      <a:lumOff val="50000"/>
                    </a:schemeClr>
                  </a:solidFill>
                  <a:latin typeface="微软雅黑" pitchFamily="34" charset="-122"/>
                  <a:ea typeface="微软雅黑" pitchFamily="34" charset="-122"/>
                  <a:cs typeface="Lato Light"/>
                </a:rPr>
                <a:t>.</a:t>
              </a:r>
              <a:r>
                <a:rPr lang="zh-CN" altLang="en-US" sz="1700" dirty="0">
                  <a:solidFill>
                    <a:schemeClr val="tx1">
                      <a:lumMod val="50000"/>
                      <a:lumOff val="50000"/>
                    </a:schemeClr>
                  </a:solidFill>
                  <a:latin typeface="微软雅黑" pitchFamily="34" charset="-122"/>
                  <a:ea typeface="微软雅黑" pitchFamily="34" charset="-122"/>
                  <a:cs typeface="Lato Light"/>
                </a:rPr>
                <a:t>输入您的内容输入您的内容输入您的输入您的内容输入您的内容输入您的内容输入您的内容内容输入您的内容 </a:t>
              </a:r>
              <a:endParaRPr lang="en-US" sz="1700" dirty="0">
                <a:solidFill>
                  <a:schemeClr val="tx1">
                    <a:lumMod val="50000"/>
                    <a:lumOff val="50000"/>
                  </a:schemeClr>
                </a:solidFill>
                <a:latin typeface="微软雅黑" pitchFamily="34" charset="-122"/>
                <a:ea typeface="微软雅黑" pitchFamily="34" charset="-122"/>
                <a:cs typeface="Lato Light"/>
              </a:endParaRPr>
            </a:p>
          </p:txBody>
        </p:sp>
      </p:grpSp>
      <p:grpSp>
        <p:nvGrpSpPr>
          <p:cNvPr id="2" name="组合 1"/>
          <p:cNvGrpSpPr/>
          <p:nvPr/>
        </p:nvGrpSpPr>
        <p:grpSpPr>
          <a:xfrm>
            <a:off x="2296698" y="5390971"/>
            <a:ext cx="3059097" cy="2948535"/>
            <a:chOff x="3281607" y="7720535"/>
            <a:chExt cx="4370952" cy="4222665"/>
          </a:xfrm>
        </p:grpSpPr>
        <p:sp>
          <p:nvSpPr>
            <p:cNvPr id="68" name="TextBox 67"/>
            <p:cNvSpPr txBox="1"/>
            <p:nvPr/>
          </p:nvSpPr>
          <p:spPr>
            <a:xfrm>
              <a:off x="3281607" y="7720535"/>
              <a:ext cx="4370952" cy="749264"/>
            </a:xfrm>
            <a:prstGeom prst="rect">
              <a:avLst/>
            </a:prstGeom>
            <a:noFill/>
          </p:spPr>
          <p:txBody>
            <a:bodyPr wrap="none" lIns="182843" tIns="91422" rIns="182843" bIns="91422" rtlCol="0">
              <a:spAutoFit/>
            </a:bodyPr>
            <a:lstStyle/>
            <a:p>
              <a:pPr algn="ctr"/>
              <a:r>
                <a:rPr lang="id-ID" sz="2200" b="1">
                  <a:latin typeface="微软雅黑" pitchFamily="34" charset="-122"/>
                  <a:ea typeface="微软雅黑" pitchFamily="34" charset="-122"/>
                </a:rPr>
                <a:t>United States 2015</a:t>
              </a:r>
              <a:endParaRPr lang="id-ID" sz="2200" b="1" dirty="0">
                <a:latin typeface="微软雅黑" pitchFamily="34" charset="-122"/>
                <a:ea typeface="微软雅黑" pitchFamily="34" charset="-122"/>
              </a:endParaRPr>
            </a:p>
          </p:txBody>
        </p:sp>
        <p:sp>
          <p:nvSpPr>
            <p:cNvPr id="69" name="TextBox 68"/>
            <p:cNvSpPr txBox="1"/>
            <p:nvPr/>
          </p:nvSpPr>
          <p:spPr>
            <a:xfrm>
              <a:off x="3422019" y="8741030"/>
              <a:ext cx="4055453" cy="3202170"/>
            </a:xfrm>
            <a:prstGeom prst="rect">
              <a:avLst/>
            </a:prstGeom>
            <a:noFill/>
          </p:spPr>
          <p:txBody>
            <a:bodyPr wrap="square" lIns="219419" tIns="109710" rIns="219419" bIns="109710" rtlCol="0">
              <a:spAutoFit/>
            </a:bodyPr>
            <a:lstStyle/>
            <a:p>
              <a:pPr algn="ctr">
                <a:lnSpc>
                  <a:spcPct val="110000"/>
                </a:lnSpc>
              </a:pPr>
              <a:r>
                <a:rPr lang="zh-CN" altLang="en-US" sz="1700" dirty="0">
                  <a:solidFill>
                    <a:schemeClr val="tx1">
                      <a:lumMod val="50000"/>
                      <a:lumOff val="50000"/>
                    </a:schemeClr>
                  </a:solidFill>
                  <a:latin typeface="微软雅黑" pitchFamily="34" charset="-122"/>
                  <a:ea typeface="微软雅黑" pitchFamily="34" charset="-122"/>
                  <a:cs typeface="Lato Light"/>
                </a:rPr>
                <a:t>输入您的内容输入您的内容内容输入您的内容</a:t>
              </a:r>
              <a:r>
                <a:rPr lang="en-US" altLang="zh-CN" sz="1700" dirty="0">
                  <a:solidFill>
                    <a:schemeClr val="tx1">
                      <a:lumMod val="50000"/>
                      <a:lumOff val="50000"/>
                    </a:schemeClr>
                  </a:solidFill>
                  <a:latin typeface="微软雅黑" pitchFamily="34" charset="-122"/>
                  <a:ea typeface="微软雅黑" pitchFamily="34" charset="-122"/>
                  <a:cs typeface="Lato Light"/>
                </a:rPr>
                <a:t>.</a:t>
              </a:r>
              <a:r>
                <a:rPr lang="zh-CN" altLang="en-US" sz="1700" dirty="0">
                  <a:solidFill>
                    <a:schemeClr val="tx1">
                      <a:lumMod val="50000"/>
                      <a:lumOff val="50000"/>
                    </a:schemeClr>
                  </a:solidFill>
                  <a:latin typeface="微软雅黑" pitchFamily="34" charset="-122"/>
                  <a:ea typeface="微软雅黑" pitchFamily="34" charset="-122"/>
                  <a:cs typeface="Lato Light"/>
                </a:rPr>
                <a:t>输入您的内容输入您的内容输入您的输入您的内容输入您的内容输入您的内容输入您的内容内容输入您的内容 </a:t>
              </a:r>
              <a:endParaRPr lang="en-US" sz="1700" dirty="0">
                <a:solidFill>
                  <a:schemeClr val="tx1">
                    <a:lumMod val="50000"/>
                    <a:lumOff val="50000"/>
                  </a:schemeClr>
                </a:solidFill>
                <a:latin typeface="微软雅黑" pitchFamily="34" charset="-122"/>
                <a:ea typeface="微软雅黑" pitchFamily="34" charset="-122"/>
                <a:cs typeface="Lato Light"/>
              </a:endParaRPr>
            </a:p>
          </p:txBody>
        </p:sp>
      </p:grpSp>
      <p:sp>
        <p:nvSpPr>
          <p:cNvPr id="70" name="Shape 1435"/>
          <p:cNvSpPr txBox="1">
            <a:spLocks/>
          </p:cNvSpPr>
          <p:nvPr/>
        </p:nvSpPr>
        <p:spPr>
          <a:xfrm>
            <a:off x="16006046" y="8963674"/>
            <a:ext cx="546633" cy="533902"/>
          </a:xfrm>
          <a:prstGeom prst="rect">
            <a:avLst/>
          </a:prstGeom>
          <a:extLst>
            <a:ext uri="{C572A759-6A51-4108-AA02-DFA0A04FC94B}">
              <ma14:wrappingTextBoxFlag xmlns:ma14="http://schemas.microsoft.com/office/mac/drawingml/2011/main" xmlns="" val="1"/>
            </a:ext>
          </a:extLst>
        </p:spPr>
        <p:txBody>
          <a:bodyPr lIns="63935" tIns="31967" rIns="63935" bIns="31967"/>
          <a:lstStyle>
            <a:lvl1pPr algn="ctr" defTabSz="408473">
              <a:defRPr sz="3500">
                <a:latin typeface="+mn-lt"/>
                <a:ea typeface="+mn-ea"/>
                <a:cs typeface="+mn-cs"/>
                <a:sym typeface="Helvetica Light"/>
              </a:defRPr>
            </a:lvl1pPr>
            <a:lvl2pPr indent="159837" algn="ctr" defTabSz="408473">
              <a:defRPr sz="3500">
                <a:latin typeface="+mn-lt"/>
                <a:ea typeface="+mn-ea"/>
                <a:cs typeface="+mn-cs"/>
                <a:sym typeface="Helvetica Light"/>
              </a:defRPr>
            </a:lvl2pPr>
            <a:lvl3pPr indent="319674" algn="ctr" defTabSz="408473">
              <a:defRPr sz="3500">
                <a:latin typeface="+mn-lt"/>
                <a:ea typeface="+mn-ea"/>
                <a:cs typeface="+mn-cs"/>
                <a:sym typeface="Helvetica Light"/>
              </a:defRPr>
            </a:lvl3pPr>
            <a:lvl4pPr indent="479511" algn="ctr" defTabSz="408473">
              <a:defRPr sz="3500">
                <a:latin typeface="+mn-lt"/>
                <a:ea typeface="+mn-ea"/>
                <a:cs typeface="+mn-cs"/>
                <a:sym typeface="Helvetica Light"/>
              </a:defRPr>
            </a:lvl4pPr>
            <a:lvl5pPr indent="639348" algn="ctr" defTabSz="408473">
              <a:defRPr sz="3500">
                <a:latin typeface="+mn-lt"/>
                <a:ea typeface="+mn-ea"/>
                <a:cs typeface="+mn-cs"/>
                <a:sym typeface="Helvetica Light"/>
              </a:defRPr>
            </a:lvl5pPr>
            <a:lvl6pPr indent="799186" algn="ctr" defTabSz="408473">
              <a:defRPr sz="3500">
                <a:latin typeface="+mn-lt"/>
                <a:ea typeface="+mn-ea"/>
                <a:cs typeface="+mn-cs"/>
                <a:sym typeface="Helvetica Light"/>
              </a:defRPr>
            </a:lvl6pPr>
            <a:lvl7pPr indent="959023" algn="ctr" defTabSz="408473">
              <a:defRPr sz="3500">
                <a:latin typeface="+mn-lt"/>
                <a:ea typeface="+mn-ea"/>
                <a:cs typeface="+mn-cs"/>
                <a:sym typeface="Helvetica Light"/>
              </a:defRPr>
            </a:lvl7pPr>
            <a:lvl8pPr indent="1118860" algn="ctr" defTabSz="408473">
              <a:defRPr sz="3500">
                <a:latin typeface="+mn-lt"/>
                <a:ea typeface="+mn-ea"/>
                <a:cs typeface="+mn-cs"/>
                <a:sym typeface="Helvetica Light"/>
              </a:defRPr>
            </a:lvl8pPr>
            <a:lvl9pPr indent="1278697" algn="ctr" defTabSz="408473">
              <a:defRPr sz="3500">
                <a:latin typeface="+mn-lt"/>
                <a:ea typeface="+mn-ea"/>
                <a:cs typeface="+mn-cs"/>
                <a:sym typeface="Helvetica Light"/>
              </a:defRPr>
            </a:lvl9pPr>
          </a:lstStyle>
          <a:p>
            <a:pPr>
              <a:defRPr sz="1800">
                <a:solidFill>
                  <a:srgbClr val="000000"/>
                </a:solidFill>
              </a:defRPr>
            </a:pPr>
            <a:fld id="{86CB4B4D-7CA3-9044-876B-883B54F8677D}" type="slidenum">
              <a:rPr lang="en-US" altLang="zh-CN" sz="2000" smtClean="0">
                <a:solidFill>
                  <a:schemeClr val="bg1">
                    <a:lumMod val="75000"/>
                  </a:schemeClr>
                </a:solidFill>
                <a:latin typeface="微软雅黑" pitchFamily="34" charset="-122"/>
                <a:ea typeface="微软雅黑" pitchFamily="34" charset="-122"/>
              </a:rPr>
              <a:pPr>
                <a:defRPr sz="1800">
                  <a:solidFill>
                    <a:srgbClr val="000000"/>
                  </a:solidFill>
                </a:defRPr>
              </a:pPr>
              <a:t>35</a:t>
            </a:fld>
            <a:endParaRPr lang="en-US" altLang="zh-CN" sz="2000">
              <a:solidFill>
                <a:schemeClr val="bg1">
                  <a:lumMod val="75000"/>
                </a:schemeClr>
              </a:solidFill>
              <a:latin typeface="微软雅黑" pitchFamily="34" charset="-122"/>
              <a:ea typeface="微软雅黑" pitchFamily="34" charset="-122"/>
            </a:endParaRPr>
          </a:p>
        </p:txBody>
      </p:sp>
    </p:spTree>
  </p:cSld>
  <p:clrMapOvr>
    <a:masterClrMapping/>
  </p:clrMapOvr>
  <p:transition spd="slow" advTm="0">
    <p:dissolve/>
  </p:transition>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nodeType="with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1500"/>
                                        <p:tgtEl>
                                          <p:spTgt spid="55"/>
                                        </p:tgtEl>
                                      </p:cBhvr>
                                    </p:animEffect>
                                    <p:anim calcmode="lin" valueType="num">
                                      <p:cBhvr>
                                        <p:cTn id="8" dur="1500" fill="hold"/>
                                        <p:tgtEl>
                                          <p:spTgt spid="55"/>
                                        </p:tgtEl>
                                        <p:attrNameLst>
                                          <p:attrName>ppt_w</p:attrName>
                                        </p:attrNameLst>
                                      </p:cBhvr>
                                      <p:tavLst>
                                        <p:tav tm="0" fmla="#ppt_w*sin(2.5*pi*$)">
                                          <p:val>
                                            <p:fltVal val="0"/>
                                          </p:val>
                                        </p:tav>
                                        <p:tav tm="100000">
                                          <p:val>
                                            <p:fltVal val="1"/>
                                          </p:val>
                                        </p:tav>
                                      </p:tavLst>
                                    </p:anim>
                                    <p:anim calcmode="lin" valueType="num">
                                      <p:cBhvr>
                                        <p:cTn id="9" dur="1500" fill="hold"/>
                                        <p:tgtEl>
                                          <p:spTgt spid="55"/>
                                        </p:tgtEl>
                                        <p:attrNameLst>
                                          <p:attrName>ppt_h</p:attrName>
                                        </p:attrNameLst>
                                      </p:cBhvr>
                                      <p:tavLst>
                                        <p:tav tm="0">
                                          <p:val>
                                            <p:strVal val="#ppt_h"/>
                                          </p:val>
                                        </p:tav>
                                        <p:tav tm="100000">
                                          <p:val>
                                            <p:strVal val="#ppt_h"/>
                                          </p:val>
                                        </p:tav>
                                      </p:tavLst>
                                    </p:anim>
                                  </p:childTnLst>
                                </p:cTn>
                              </p:par>
                              <p:par>
                                <p:cTn id="10" presetID="45" presetClass="entr" presetSubtype="0" fill="hold" nodeType="withEffect">
                                  <p:stCondLst>
                                    <p:cond delay="300"/>
                                  </p:stCondLst>
                                  <p:childTnLst>
                                    <p:set>
                                      <p:cBhvr>
                                        <p:cTn id="11" dur="1" fill="hold">
                                          <p:stCondLst>
                                            <p:cond delay="0"/>
                                          </p:stCondLst>
                                        </p:cTn>
                                        <p:tgtEl>
                                          <p:spTgt spid="34"/>
                                        </p:tgtEl>
                                        <p:attrNameLst>
                                          <p:attrName>style.visibility</p:attrName>
                                        </p:attrNameLst>
                                      </p:cBhvr>
                                      <p:to>
                                        <p:strVal val="visible"/>
                                      </p:to>
                                    </p:set>
                                    <p:animEffect transition="in" filter="fade">
                                      <p:cBhvr>
                                        <p:cTn id="12" dur="1500"/>
                                        <p:tgtEl>
                                          <p:spTgt spid="34"/>
                                        </p:tgtEl>
                                      </p:cBhvr>
                                    </p:animEffect>
                                    <p:anim calcmode="lin" valueType="num">
                                      <p:cBhvr>
                                        <p:cTn id="13" dur="1500" fill="hold"/>
                                        <p:tgtEl>
                                          <p:spTgt spid="34"/>
                                        </p:tgtEl>
                                        <p:attrNameLst>
                                          <p:attrName>ppt_w</p:attrName>
                                        </p:attrNameLst>
                                      </p:cBhvr>
                                      <p:tavLst>
                                        <p:tav tm="0" fmla="#ppt_w*sin(2.5*pi*$)">
                                          <p:val>
                                            <p:fltVal val="0"/>
                                          </p:val>
                                        </p:tav>
                                        <p:tav tm="100000">
                                          <p:val>
                                            <p:fltVal val="1"/>
                                          </p:val>
                                        </p:tav>
                                      </p:tavLst>
                                    </p:anim>
                                    <p:anim calcmode="lin" valueType="num">
                                      <p:cBhvr>
                                        <p:cTn id="14" dur="1500" fill="hold"/>
                                        <p:tgtEl>
                                          <p:spTgt spid="34"/>
                                        </p:tgtEl>
                                        <p:attrNameLst>
                                          <p:attrName>ppt_h</p:attrName>
                                        </p:attrNameLst>
                                      </p:cBhvr>
                                      <p:tavLst>
                                        <p:tav tm="0">
                                          <p:val>
                                            <p:strVal val="#ppt_h"/>
                                          </p:val>
                                        </p:tav>
                                        <p:tav tm="100000">
                                          <p:val>
                                            <p:strVal val="#ppt_h"/>
                                          </p:val>
                                        </p:tav>
                                      </p:tavLst>
                                    </p:anim>
                                  </p:childTnLst>
                                </p:cTn>
                              </p:par>
                              <p:par>
                                <p:cTn id="15" presetID="45" presetClass="entr" presetSubtype="0" fill="hold" nodeType="withEffect">
                                  <p:stCondLst>
                                    <p:cond delay="600"/>
                                  </p:stCondLst>
                                  <p:childTnLst>
                                    <p:set>
                                      <p:cBhvr>
                                        <p:cTn id="16" dur="1" fill="hold">
                                          <p:stCondLst>
                                            <p:cond delay="0"/>
                                          </p:stCondLst>
                                        </p:cTn>
                                        <p:tgtEl>
                                          <p:spTgt spid="41"/>
                                        </p:tgtEl>
                                        <p:attrNameLst>
                                          <p:attrName>style.visibility</p:attrName>
                                        </p:attrNameLst>
                                      </p:cBhvr>
                                      <p:to>
                                        <p:strVal val="visible"/>
                                      </p:to>
                                    </p:set>
                                    <p:animEffect transition="in" filter="fade">
                                      <p:cBhvr>
                                        <p:cTn id="17" dur="1500"/>
                                        <p:tgtEl>
                                          <p:spTgt spid="41"/>
                                        </p:tgtEl>
                                      </p:cBhvr>
                                    </p:animEffect>
                                    <p:anim calcmode="lin" valueType="num">
                                      <p:cBhvr>
                                        <p:cTn id="18" dur="1500" fill="hold"/>
                                        <p:tgtEl>
                                          <p:spTgt spid="41"/>
                                        </p:tgtEl>
                                        <p:attrNameLst>
                                          <p:attrName>ppt_w</p:attrName>
                                        </p:attrNameLst>
                                      </p:cBhvr>
                                      <p:tavLst>
                                        <p:tav tm="0" fmla="#ppt_w*sin(2.5*pi*$)">
                                          <p:val>
                                            <p:fltVal val="0"/>
                                          </p:val>
                                        </p:tav>
                                        <p:tav tm="100000">
                                          <p:val>
                                            <p:fltVal val="1"/>
                                          </p:val>
                                        </p:tav>
                                      </p:tavLst>
                                    </p:anim>
                                    <p:anim calcmode="lin" valueType="num">
                                      <p:cBhvr>
                                        <p:cTn id="19" dur="1500" fill="hold"/>
                                        <p:tgtEl>
                                          <p:spTgt spid="41"/>
                                        </p:tgtEl>
                                        <p:attrNameLst>
                                          <p:attrName>ppt_h</p:attrName>
                                        </p:attrNameLst>
                                      </p:cBhvr>
                                      <p:tavLst>
                                        <p:tav tm="0">
                                          <p:val>
                                            <p:strVal val="#ppt_h"/>
                                          </p:val>
                                        </p:tav>
                                        <p:tav tm="100000">
                                          <p:val>
                                            <p:strVal val="#ppt_h"/>
                                          </p:val>
                                        </p:tav>
                                      </p:tavLst>
                                    </p:anim>
                                  </p:childTnLst>
                                </p:cTn>
                              </p:par>
                              <p:par>
                                <p:cTn id="20" presetID="45" presetClass="entr" presetSubtype="0" fill="hold" nodeType="withEffect">
                                  <p:stCondLst>
                                    <p:cond delay="1000"/>
                                  </p:stCondLst>
                                  <p:childTnLst>
                                    <p:set>
                                      <p:cBhvr>
                                        <p:cTn id="21" dur="1" fill="hold">
                                          <p:stCondLst>
                                            <p:cond delay="0"/>
                                          </p:stCondLst>
                                        </p:cTn>
                                        <p:tgtEl>
                                          <p:spTgt spid="48"/>
                                        </p:tgtEl>
                                        <p:attrNameLst>
                                          <p:attrName>style.visibility</p:attrName>
                                        </p:attrNameLst>
                                      </p:cBhvr>
                                      <p:to>
                                        <p:strVal val="visible"/>
                                      </p:to>
                                    </p:set>
                                    <p:animEffect transition="in" filter="fade">
                                      <p:cBhvr>
                                        <p:cTn id="22" dur="1500"/>
                                        <p:tgtEl>
                                          <p:spTgt spid="48"/>
                                        </p:tgtEl>
                                      </p:cBhvr>
                                    </p:animEffect>
                                    <p:anim calcmode="lin" valueType="num">
                                      <p:cBhvr>
                                        <p:cTn id="23" dur="1500" fill="hold"/>
                                        <p:tgtEl>
                                          <p:spTgt spid="48"/>
                                        </p:tgtEl>
                                        <p:attrNameLst>
                                          <p:attrName>ppt_w</p:attrName>
                                        </p:attrNameLst>
                                      </p:cBhvr>
                                      <p:tavLst>
                                        <p:tav tm="0" fmla="#ppt_w*sin(2.5*pi*$)">
                                          <p:val>
                                            <p:fltVal val="0"/>
                                          </p:val>
                                        </p:tav>
                                        <p:tav tm="100000">
                                          <p:val>
                                            <p:fltVal val="1"/>
                                          </p:val>
                                        </p:tav>
                                      </p:tavLst>
                                    </p:anim>
                                    <p:anim calcmode="lin" valueType="num">
                                      <p:cBhvr>
                                        <p:cTn id="24" dur="1500" fill="hold"/>
                                        <p:tgtEl>
                                          <p:spTgt spid="48"/>
                                        </p:tgtEl>
                                        <p:attrNameLst>
                                          <p:attrName>ppt_h</p:attrName>
                                        </p:attrNameLst>
                                      </p:cBhvr>
                                      <p:tavLst>
                                        <p:tav tm="0">
                                          <p:val>
                                            <p:strVal val="#ppt_h"/>
                                          </p:val>
                                        </p:tav>
                                        <p:tav tm="100000">
                                          <p:val>
                                            <p:strVal val="#ppt_h"/>
                                          </p:val>
                                        </p:tav>
                                      </p:tavLst>
                                    </p:anim>
                                  </p:childTnLst>
                                </p:cTn>
                              </p:par>
                            </p:childTnLst>
                          </p:cTn>
                        </p:par>
                        <p:par>
                          <p:cTn id="25" fill="hold">
                            <p:stCondLst>
                              <p:cond delay="2500"/>
                            </p:stCondLst>
                            <p:childTnLst>
                              <p:par>
                                <p:cTn id="26" presetID="2" presetClass="entr" presetSubtype="4" fill="hold" nodeType="afterEffect">
                                  <p:stCondLst>
                                    <p:cond delay="0"/>
                                  </p:stCondLst>
                                  <p:childTnLst>
                                    <p:set>
                                      <p:cBhvr>
                                        <p:cTn id="27" dur="1" fill="hold">
                                          <p:stCondLst>
                                            <p:cond delay="0"/>
                                          </p:stCondLst>
                                        </p:cTn>
                                        <p:tgtEl>
                                          <p:spTgt spid="3"/>
                                        </p:tgtEl>
                                        <p:attrNameLst>
                                          <p:attrName>style.visibility</p:attrName>
                                        </p:attrNameLst>
                                      </p:cBhvr>
                                      <p:to>
                                        <p:strVal val="visible"/>
                                      </p:to>
                                    </p:set>
                                    <p:anim calcmode="lin" valueType="num">
                                      <p:cBhvr additive="base">
                                        <p:cTn id="28" dur="500" fill="hold"/>
                                        <p:tgtEl>
                                          <p:spTgt spid="3"/>
                                        </p:tgtEl>
                                        <p:attrNameLst>
                                          <p:attrName>ppt_x</p:attrName>
                                        </p:attrNameLst>
                                      </p:cBhvr>
                                      <p:tavLst>
                                        <p:tav tm="0">
                                          <p:val>
                                            <p:strVal val="#ppt_x"/>
                                          </p:val>
                                        </p:tav>
                                        <p:tav tm="100000">
                                          <p:val>
                                            <p:strVal val="#ppt_x"/>
                                          </p:val>
                                        </p:tav>
                                      </p:tavLst>
                                    </p:anim>
                                    <p:anim calcmode="lin" valueType="num">
                                      <p:cBhvr additive="base">
                                        <p:cTn id="29" dur="500" fill="hold"/>
                                        <p:tgtEl>
                                          <p:spTgt spid="3"/>
                                        </p:tgtEl>
                                        <p:attrNameLst>
                                          <p:attrName>ppt_y</p:attrName>
                                        </p:attrNameLst>
                                      </p:cBhvr>
                                      <p:tavLst>
                                        <p:tav tm="0">
                                          <p:val>
                                            <p:strVal val="1+#ppt_h/2"/>
                                          </p:val>
                                        </p:tav>
                                        <p:tav tm="100000">
                                          <p:val>
                                            <p:strVal val="#ppt_y"/>
                                          </p:val>
                                        </p:tav>
                                      </p:tavLst>
                                    </p:anim>
                                  </p:childTnLst>
                                </p:cTn>
                              </p:par>
                              <p:par>
                                <p:cTn id="30" presetID="2" presetClass="entr" presetSubtype="4" fill="hold" nodeType="withEffect">
                                  <p:stCondLst>
                                    <p:cond delay="300"/>
                                  </p:stCondLst>
                                  <p:childTnLst>
                                    <p:set>
                                      <p:cBhvr>
                                        <p:cTn id="31" dur="1" fill="hold">
                                          <p:stCondLst>
                                            <p:cond delay="0"/>
                                          </p:stCondLst>
                                        </p:cTn>
                                        <p:tgtEl>
                                          <p:spTgt spid="4"/>
                                        </p:tgtEl>
                                        <p:attrNameLst>
                                          <p:attrName>style.visibility</p:attrName>
                                        </p:attrNameLst>
                                      </p:cBhvr>
                                      <p:to>
                                        <p:strVal val="visible"/>
                                      </p:to>
                                    </p:set>
                                    <p:anim calcmode="lin" valueType="num">
                                      <p:cBhvr additive="base">
                                        <p:cTn id="32" dur="500" fill="hold"/>
                                        <p:tgtEl>
                                          <p:spTgt spid="4"/>
                                        </p:tgtEl>
                                        <p:attrNameLst>
                                          <p:attrName>ppt_x</p:attrName>
                                        </p:attrNameLst>
                                      </p:cBhvr>
                                      <p:tavLst>
                                        <p:tav tm="0">
                                          <p:val>
                                            <p:strVal val="#ppt_x"/>
                                          </p:val>
                                        </p:tav>
                                        <p:tav tm="100000">
                                          <p:val>
                                            <p:strVal val="#ppt_x"/>
                                          </p:val>
                                        </p:tav>
                                      </p:tavLst>
                                    </p:anim>
                                    <p:anim calcmode="lin" valueType="num">
                                      <p:cBhvr additive="base">
                                        <p:cTn id="33" dur="500" fill="hold"/>
                                        <p:tgtEl>
                                          <p:spTgt spid="4"/>
                                        </p:tgtEl>
                                        <p:attrNameLst>
                                          <p:attrName>ppt_y</p:attrName>
                                        </p:attrNameLst>
                                      </p:cBhvr>
                                      <p:tavLst>
                                        <p:tav tm="0">
                                          <p:val>
                                            <p:strVal val="1+#ppt_h/2"/>
                                          </p:val>
                                        </p:tav>
                                        <p:tav tm="100000">
                                          <p:val>
                                            <p:strVal val="#ppt_y"/>
                                          </p:val>
                                        </p:tav>
                                      </p:tavLst>
                                    </p:anim>
                                  </p:childTnLst>
                                </p:cTn>
                              </p:par>
                              <p:par>
                                <p:cTn id="34" presetID="2" presetClass="entr" presetSubtype="4" fill="hold" nodeType="withEffect">
                                  <p:stCondLst>
                                    <p:cond delay="500"/>
                                  </p:stCondLst>
                                  <p:childTnLst>
                                    <p:set>
                                      <p:cBhvr>
                                        <p:cTn id="35" dur="1" fill="hold">
                                          <p:stCondLst>
                                            <p:cond delay="0"/>
                                          </p:stCondLst>
                                        </p:cTn>
                                        <p:tgtEl>
                                          <p:spTgt spid="5"/>
                                        </p:tgtEl>
                                        <p:attrNameLst>
                                          <p:attrName>style.visibility</p:attrName>
                                        </p:attrNameLst>
                                      </p:cBhvr>
                                      <p:to>
                                        <p:strVal val="visible"/>
                                      </p:to>
                                    </p:set>
                                    <p:anim calcmode="lin" valueType="num">
                                      <p:cBhvr additive="base">
                                        <p:cTn id="36" dur="500" fill="hold"/>
                                        <p:tgtEl>
                                          <p:spTgt spid="5"/>
                                        </p:tgtEl>
                                        <p:attrNameLst>
                                          <p:attrName>ppt_x</p:attrName>
                                        </p:attrNameLst>
                                      </p:cBhvr>
                                      <p:tavLst>
                                        <p:tav tm="0">
                                          <p:val>
                                            <p:strVal val="#ppt_x"/>
                                          </p:val>
                                        </p:tav>
                                        <p:tav tm="100000">
                                          <p:val>
                                            <p:strVal val="#ppt_x"/>
                                          </p:val>
                                        </p:tav>
                                      </p:tavLst>
                                    </p:anim>
                                    <p:anim calcmode="lin" valueType="num">
                                      <p:cBhvr additive="base">
                                        <p:cTn id="37" dur="500" fill="hold"/>
                                        <p:tgtEl>
                                          <p:spTgt spid="5"/>
                                        </p:tgtEl>
                                        <p:attrNameLst>
                                          <p:attrName>ppt_y</p:attrName>
                                        </p:attrNameLst>
                                      </p:cBhvr>
                                      <p:tavLst>
                                        <p:tav tm="0">
                                          <p:val>
                                            <p:strVal val="1+#ppt_h/2"/>
                                          </p:val>
                                        </p:tav>
                                        <p:tav tm="100000">
                                          <p:val>
                                            <p:strVal val="#ppt_y"/>
                                          </p:val>
                                        </p:tav>
                                      </p:tavLst>
                                    </p:anim>
                                  </p:childTnLst>
                                </p:cTn>
                              </p:par>
                              <p:par>
                                <p:cTn id="38" presetID="2" presetClass="entr" presetSubtype="4" fill="hold" nodeType="withEffect">
                                  <p:stCondLst>
                                    <p:cond delay="700"/>
                                  </p:stCondLst>
                                  <p:childTnLst>
                                    <p:set>
                                      <p:cBhvr>
                                        <p:cTn id="39" dur="1" fill="hold">
                                          <p:stCondLst>
                                            <p:cond delay="0"/>
                                          </p:stCondLst>
                                        </p:cTn>
                                        <p:tgtEl>
                                          <p:spTgt spid="2"/>
                                        </p:tgtEl>
                                        <p:attrNameLst>
                                          <p:attrName>style.visibility</p:attrName>
                                        </p:attrNameLst>
                                      </p:cBhvr>
                                      <p:to>
                                        <p:strVal val="visible"/>
                                      </p:to>
                                    </p:set>
                                    <p:anim calcmode="lin" valueType="num">
                                      <p:cBhvr additive="base">
                                        <p:cTn id="40" dur="500" fill="hold"/>
                                        <p:tgtEl>
                                          <p:spTgt spid="2"/>
                                        </p:tgtEl>
                                        <p:attrNameLst>
                                          <p:attrName>ppt_x</p:attrName>
                                        </p:attrNameLst>
                                      </p:cBhvr>
                                      <p:tavLst>
                                        <p:tav tm="0">
                                          <p:val>
                                            <p:strVal val="#ppt_x"/>
                                          </p:val>
                                        </p:tav>
                                        <p:tav tm="100000">
                                          <p:val>
                                            <p:strVal val="#ppt_x"/>
                                          </p:val>
                                        </p:tav>
                                      </p:tavLst>
                                    </p:anim>
                                    <p:anim calcmode="lin" valueType="num">
                                      <p:cBhvr additive="base">
                                        <p:cTn id="41"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Rounded Rectangle 114"/>
          <p:cNvSpPr/>
          <p:nvPr/>
        </p:nvSpPr>
        <p:spPr>
          <a:xfrm>
            <a:off x="6527669" y="2102253"/>
            <a:ext cx="3828080" cy="6418790"/>
          </a:xfrm>
          <a:prstGeom prst="roundRect">
            <a:avLst>
              <a:gd name="adj" fmla="val 8813"/>
            </a:avLst>
          </a:prstGeom>
          <a:noFill/>
          <a:ln w="19050">
            <a:solidFill>
              <a:schemeClr val="tx1">
                <a:lumMod val="50000"/>
                <a:lumOff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169171" tIns="84586" rIns="169171" bIns="84586" anchor="ctr"/>
          <a:lstStyle/>
          <a:p>
            <a:pPr algn="l"/>
            <a:endParaRPr lang="en-US" sz="1700">
              <a:solidFill>
                <a:srgbClr val="FFFFFF"/>
              </a:solidFill>
              <a:latin typeface="微软雅黑" pitchFamily="34" charset="-122"/>
              <a:ea typeface="微软雅黑" pitchFamily="34" charset="-122"/>
            </a:endParaRPr>
          </a:p>
        </p:txBody>
      </p:sp>
      <p:grpSp>
        <p:nvGrpSpPr>
          <p:cNvPr id="4" name="Group 69"/>
          <p:cNvGrpSpPr>
            <a:grpSpLocks/>
          </p:cNvGrpSpPr>
          <p:nvPr/>
        </p:nvGrpSpPr>
        <p:grpSpPr bwMode="auto">
          <a:xfrm>
            <a:off x="1515406" y="2423633"/>
            <a:ext cx="3860322" cy="1259533"/>
            <a:chOff x="424603" y="672020"/>
            <a:chExt cx="2089999" cy="679619"/>
          </a:xfrm>
        </p:grpSpPr>
        <p:sp>
          <p:nvSpPr>
            <p:cNvPr id="5" name="TextBox 4"/>
            <p:cNvSpPr txBox="1"/>
            <p:nvPr/>
          </p:nvSpPr>
          <p:spPr>
            <a:xfrm>
              <a:off x="972097" y="672020"/>
              <a:ext cx="1542505" cy="141160"/>
            </a:xfrm>
            <a:prstGeom prst="rect">
              <a:avLst/>
            </a:prstGeom>
            <a:noFill/>
          </p:spPr>
          <p:txBody>
            <a:bodyPr lIns="0" tIns="0" rIns="0" bIns="0">
              <a:spAutoFit/>
            </a:bodyPr>
            <a:lstStyle/>
            <a:p>
              <a:pPr algn="l" defTabSz="1908594">
                <a:defRPr/>
              </a:pPr>
              <a:r>
                <a:rPr lang="en-US" sz="1700" b="1" dirty="0">
                  <a:solidFill>
                    <a:schemeClr val="tx1">
                      <a:lumMod val="75000"/>
                      <a:lumOff val="25000"/>
                    </a:schemeClr>
                  </a:solidFill>
                  <a:latin typeface="微软雅黑" pitchFamily="34" charset="-122"/>
                  <a:ea typeface="微软雅黑" pitchFamily="34" charset="-122"/>
                </a:rPr>
                <a:t>PHONE SETTINH</a:t>
              </a:r>
            </a:p>
          </p:txBody>
        </p:sp>
        <p:sp>
          <p:nvSpPr>
            <p:cNvPr id="6" name="TextBox 5"/>
            <p:cNvSpPr txBox="1"/>
            <p:nvPr/>
          </p:nvSpPr>
          <p:spPr>
            <a:xfrm>
              <a:off x="972097" y="928160"/>
              <a:ext cx="1542505" cy="423479"/>
            </a:xfrm>
            <a:prstGeom prst="rect">
              <a:avLst/>
            </a:prstGeom>
            <a:noFill/>
          </p:spPr>
          <p:txBody>
            <a:bodyPr lIns="0" tIns="0" rIns="0" bIns="0">
              <a:spAutoFit/>
            </a:bodyPr>
            <a:lstStyle>
              <a:lvl1pPr>
                <a:defRPr sz="2000">
                  <a:solidFill>
                    <a:schemeClr val="tx1"/>
                  </a:solidFill>
                  <a:latin typeface="Calibri" pitchFamily="34" charset="0"/>
                </a:defRPr>
              </a:lvl1pPr>
              <a:lvl2pPr marL="742950" indent="-285750">
                <a:defRPr sz="2000">
                  <a:solidFill>
                    <a:schemeClr val="tx1"/>
                  </a:solidFill>
                  <a:latin typeface="Calibri" pitchFamily="34" charset="0"/>
                </a:defRPr>
              </a:lvl2pPr>
              <a:lvl3pPr marL="1143000" indent="-228600">
                <a:defRPr sz="2000">
                  <a:solidFill>
                    <a:schemeClr val="tx1"/>
                  </a:solidFill>
                  <a:latin typeface="Calibri" pitchFamily="34" charset="0"/>
                </a:defRPr>
              </a:lvl3pPr>
              <a:lvl4pPr marL="1600200" indent="-228600">
                <a:defRPr sz="2000">
                  <a:solidFill>
                    <a:schemeClr val="tx1"/>
                  </a:solidFill>
                  <a:latin typeface="Calibri" pitchFamily="34" charset="0"/>
                </a:defRPr>
              </a:lvl4pPr>
              <a:lvl5pPr marL="2057400" indent="-228600">
                <a:defRPr sz="2000">
                  <a:solidFill>
                    <a:schemeClr val="tx1"/>
                  </a:solidFill>
                  <a:latin typeface="Calibri" pitchFamily="34" charset="0"/>
                </a:defRPr>
              </a:lvl5pPr>
              <a:lvl6pPr marL="2514600" indent="-228600" fontAlgn="base">
                <a:spcBef>
                  <a:spcPct val="0"/>
                </a:spcBef>
                <a:spcAft>
                  <a:spcPct val="0"/>
                </a:spcAft>
                <a:defRPr sz="2000">
                  <a:solidFill>
                    <a:schemeClr val="tx1"/>
                  </a:solidFill>
                  <a:latin typeface="Calibri" pitchFamily="34" charset="0"/>
                </a:defRPr>
              </a:lvl6pPr>
              <a:lvl7pPr marL="2971800" indent="-228600" fontAlgn="base">
                <a:spcBef>
                  <a:spcPct val="0"/>
                </a:spcBef>
                <a:spcAft>
                  <a:spcPct val="0"/>
                </a:spcAft>
                <a:defRPr sz="2000">
                  <a:solidFill>
                    <a:schemeClr val="tx1"/>
                  </a:solidFill>
                  <a:latin typeface="Calibri" pitchFamily="34" charset="0"/>
                </a:defRPr>
              </a:lvl7pPr>
              <a:lvl8pPr marL="3429000" indent="-228600" fontAlgn="base">
                <a:spcBef>
                  <a:spcPct val="0"/>
                </a:spcBef>
                <a:spcAft>
                  <a:spcPct val="0"/>
                </a:spcAft>
                <a:defRPr sz="2000">
                  <a:solidFill>
                    <a:schemeClr val="tx1"/>
                  </a:solidFill>
                  <a:latin typeface="Calibri" pitchFamily="34" charset="0"/>
                </a:defRPr>
              </a:lvl8pPr>
              <a:lvl9pPr marL="3886200" indent="-228600" fontAlgn="base">
                <a:spcBef>
                  <a:spcPct val="0"/>
                </a:spcBef>
                <a:spcAft>
                  <a:spcPct val="0"/>
                </a:spcAft>
                <a:defRPr sz="2000">
                  <a:solidFill>
                    <a:schemeClr val="tx1"/>
                  </a:solidFill>
                  <a:latin typeface="Calibri" pitchFamily="34" charset="0"/>
                </a:defRPr>
              </a:lvl9pPr>
            </a:lstStyle>
            <a:p>
              <a:pPr algn="l" defTabSz="1691716">
                <a:spcBef>
                  <a:spcPct val="20000"/>
                </a:spcBef>
              </a:pPr>
              <a:r>
                <a:rPr lang="zh-CN" altLang="en-US" sz="1700" dirty="0">
                  <a:solidFill>
                    <a:schemeClr val="tx1">
                      <a:lumMod val="50000"/>
                      <a:lumOff val="50000"/>
                    </a:schemeClr>
                  </a:solidFill>
                  <a:latin typeface="微软雅黑" pitchFamily="34" charset="-122"/>
                  <a:ea typeface="微软雅黑" pitchFamily="34" charset="-122"/>
                </a:rPr>
                <a:t>的内容入您的内容输入您的内容输入您的内容输入您的内容内容输入您的内容</a:t>
              </a:r>
              <a:r>
                <a:rPr lang="en-US" altLang="zh-CN" sz="1700" dirty="0">
                  <a:solidFill>
                    <a:schemeClr val="tx1">
                      <a:lumMod val="50000"/>
                      <a:lumOff val="50000"/>
                    </a:schemeClr>
                  </a:solidFill>
                  <a:latin typeface="微软雅黑" pitchFamily="34" charset="-122"/>
                  <a:ea typeface="微软雅黑" pitchFamily="34" charset="-122"/>
                </a:rPr>
                <a:t>.</a:t>
              </a:r>
            </a:p>
          </p:txBody>
        </p:sp>
        <p:sp>
          <p:nvSpPr>
            <p:cNvPr id="7" name="Oval 66"/>
            <p:cNvSpPr>
              <a:spLocks noChangeAspect="1"/>
            </p:cNvSpPr>
            <p:nvPr/>
          </p:nvSpPr>
          <p:spPr>
            <a:xfrm>
              <a:off x="424603" y="729293"/>
              <a:ext cx="469734" cy="45500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l"/>
              <a:r>
                <a:rPr lang="en-US" altLang="zh-CN" sz="1700">
                  <a:solidFill>
                    <a:schemeClr val="bg1"/>
                  </a:solidFill>
                  <a:latin typeface="微软雅黑" pitchFamily="34" charset="-122"/>
                  <a:ea typeface="微软雅黑" pitchFamily="34" charset="-122"/>
                </a:rPr>
                <a:t></a:t>
              </a:r>
              <a:endParaRPr lang="en-US" altLang="zh-CN" sz="1700">
                <a:solidFill>
                  <a:srgbClr val="FFFFFF"/>
                </a:solidFill>
                <a:latin typeface="微软雅黑" pitchFamily="34" charset="-122"/>
                <a:ea typeface="微软雅黑" pitchFamily="34" charset="-122"/>
              </a:endParaRPr>
            </a:p>
          </p:txBody>
        </p:sp>
      </p:grpSp>
      <p:grpSp>
        <p:nvGrpSpPr>
          <p:cNvPr id="8" name="Group 70"/>
          <p:cNvGrpSpPr>
            <a:grpSpLocks/>
          </p:cNvGrpSpPr>
          <p:nvPr/>
        </p:nvGrpSpPr>
        <p:grpSpPr bwMode="auto">
          <a:xfrm>
            <a:off x="1515406" y="3850686"/>
            <a:ext cx="3860322" cy="1259533"/>
            <a:chOff x="424603" y="672020"/>
            <a:chExt cx="2089999" cy="679619"/>
          </a:xfrm>
        </p:grpSpPr>
        <p:sp>
          <p:nvSpPr>
            <p:cNvPr id="9" name="TextBox 8"/>
            <p:cNvSpPr txBox="1"/>
            <p:nvPr/>
          </p:nvSpPr>
          <p:spPr>
            <a:xfrm>
              <a:off x="972097" y="672020"/>
              <a:ext cx="1542505" cy="141160"/>
            </a:xfrm>
            <a:prstGeom prst="rect">
              <a:avLst/>
            </a:prstGeom>
            <a:noFill/>
          </p:spPr>
          <p:txBody>
            <a:bodyPr lIns="0" tIns="0" rIns="0" bIns="0">
              <a:spAutoFit/>
            </a:bodyPr>
            <a:lstStyle/>
            <a:p>
              <a:pPr algn="l" defTabSz="1908594">
                <a:defRPr/>
              </a:pPr>
              <a:r>
                <a:rPr lang="en-US" sz="1700" b="1" dirty="0">
                  <a:solidFill>
                    <a:schemeClr val="tx1">
                      <a:lumMod val="75000"/>
                      <a:lumOff val="25000"/>
                    </a:schemeClr>
                  </a:solidFill>
                  <a:latin typeface="微软雅黑" pitchFamily="34" charset="-122"/>
                  <a:ea typeface="微软雅黑" pitchFamily="34" charset="-122"/>
                </a:rPr>
                <a:t>GLOBAL ACCESS</a:t>
              </a:r>
            </a:p>
          </p:txBody>
        </p:sp>
        <p:sp>
          <p:nvSpPr>
            <p:cNvPr id="10" name="TextBox 9"/>
            <p:cNvSpPr txBox="1"/>
            <p:nvPr/>
          </p:nvSpPr>
          <p:spPr>
            <a:xfrm>
              <a:off x="972097" y="928160"/>
              <a:ext cx="1542505" cy="423479"/>
            </a:xfrm>
            <a:prstGeom prst="rect">
              <a:avLst/>
            </a:prstGeom>
            <a:noFill/>
          </p:spPr>
          <p:txBody>
            <a:bodyPr lIns="0" tIns="0" rIns="0" bIns="0">
              <a:spAutoFit/>
            </a:bodyPr>
            <a:lstStyle>
              <a:lvl1pPr>
                <a:defRPr sz="2000">
                  <a:solidFill>
                    <a:schemeClr val="tx1"/>
                  </a:solidFill>
                  <a:latin typeface="Calibri" pitchFamily="34" charset="0"/>
                </a:defRPr>
              </a:lvl1pPr>
              <a:lvl2pPr marL="742950" indent="-285750">
                <a:defRPr sz="2000">
                  <a:solidFill>
                    <a:schemeClr val="tx1"/>
                  </a:solidFill>
                  <a:latin typeface="Calibri" pitchFamily="34" charset="0"/>
                </a:defRPr>
              </a:lvl2pPr>
              <a:lvl3pPr marL="1143000" indent="-228600">
                <a:defRPr sz="2000">
                  <a:solidFill>
                    <a:schemeClr val="tx1"/>
                  </a:solidFill>
                  <a:latin typeface="Calibri" pitchFamily="34" charset="0"/>
                </a:defRPr>
              </a:lvl3pPr>
              <a:lvl4pPr marL="1600200" indent="-228600">
                <a:defRPr sz="2000">
                  <a:solidFill>
                    <a:schemeClr val="tx1"/>
                  </a:solidFill>
                  <a:latin typeface="Calibri" pitchFamily="34" charset="0"/>
                </a:defRPr>
              </a:lvl4pPr>
              <a:lvl5pPr marL="2057400" indent="-228600">
                <a:defRPr sz="2000">
                  <a:solidFill>
                    <a:schemeClr val="tx1"/>
                  </a:solidFill>
                  <a:latin typeface="Calibri" pitchFamily="34" charset="0"/>
                </a:defRPr>
              </a:lvl5pPr>
              <a:lvl6pPr marL="2514600" indent="-228600" fontAlgn="base">
                <a:spcBef>
                  <a:spcPct val="0"/>
                </a:spcBef>
                <a:spcAft>
                  <a:spcPct val="0"/>
                </a:spcAft>
                <a:defRPr sz="2000">
                  <a:solidFill>
                    <a:schemeClr val="tx1"/>
                  </a:solidFill>
                  <a:latin typeface="Calibri" pitchFamily="34" charset="0"/>
                </a:defRPr>
              </a:lvl6pPr>
              <a:lvl7pPr marL="2971800" indent="-228600" fontAlgn="base">
                <a:spcBef>
                  <a:spcPct val="0"/>
                </a:spcBef>
                <a:spcAft>
                  <a:spcPct val="0"/>
                </a:spcAft>
                <a:defRPr sz="2000">
                  <a:solidFill>
                    <a:schemeClr val="tx1"/>
                  </a:solidFill>
                  <a:latin typeface="Calibri" pitchFamily="34" charset="0"/>
                </a:defRPr>
              </a:lvl7pPr>
              <a:lvl8pPr marL="3429000" indent="-228600" fontAlgn="base">
                <a:spcBef>
                  <a:spcPct val="0"/>
                </a:spcBef>
                <a:spcAft>
                  <a:spcPct val="0"/>
                </a:spcAft>
                <a:defRPr sz="2000">
                  <a:solidFill>
                    <a:schemeClr val="tx1"/>
                  </a:solidFill>
                  <a:latin typeface="Calibri" pitchFamily="34" charset="0"/>
                </a:defRPr>
              </a:lvl8pPr>
              <a:lvl9pPr marL="3886200" indent="-228600" fontAlgn="base">
                <a:spcBef>
                  <a:spcPct val="0"/>
                </a:spcBef>
                <a:spcAft>
                  <a:spcPct val="0"/>
                </a:spcAft>
                <a:defRPr sz="2000">
                  <a:solidFill>
                    <a:schemeClr val="tx1"/>
                  </a:solidFill>
                  <a:latin typeface="Calibri" pitchFamily="34" charset="0"/>
                </a:defRPr>
              </a:lvl9pPr>
            </a:lstStyle>
            <a:p>
              <a:pPr algn="l" defTabSz="1691716">
                <a:spcBef>
                  <a:spcPct val="20000"/>
                </a:spcBef>
              </a:pPr>
              <a:r>
                <a:rPr lang="zh-CN" altLang="en-US" sz="1700" dirty="0">
                  <a:solidFill>
                    <a:schemeClr val="tx1">
                      <a:lumMod val="50000"/>
                      <a:lumOff val="50000"/>
                    </a:schemeClr>
                  </a:solidFill>
                  <a:latin typeface="微软雅黑" pitchFamily="34" charset="-122"/>
                  <a:ea typeface="微软雅黑" pitchFamily="34" charset="-122"/>
                </a:rPr>
                <a:t>的内容入您的内容输入您的内容输入您的内容输入您的内容内容输入您的内容</a:t>
              </a:r>
              <a:r>
                <a:rPr lang="en-US" altLang="zh-CN" sz="1700" dirty="0">
                  <a:solidFill>
                    <a:schemeClr val="tx1">
                      <a:lumMod val="50000"/>
                      <a:lumOff val="50000"/>
                    </a:schemeClr>
                  </a:solidFill>
                  <a:latin typeface="微软雅黑" pitchFamily="34" charset="-122"/>
                  <a:ea typeface="微软雅黑" pitchFamily="34" charset="-122"/>
                </a:rPr>
                <a:t>.</a:t>
              </a:r>
              <a:r>
                <a:rPr lang="zh-CN" altLang="en-US" sz="1700" dirty="0">
                  <a:solidFill>
                    <a:schemeClr val="tx1">
                      <a:lumMod val="50000"/>
                      <a:lumOff val="50000"/>
                    </a:schemeClr>
                  </a:solidFill>
                  <a:latin typeface="微软雅黑" pitchFamily="34" charset="-122"/>
                  <a:ea typeface="微软雅黑" pitchFamily="34" charset="-122"/>
                </a:rPr>
                <a:t>输入</a:t>
              </a:r>
              <a:endParaRPr lang="en-US" altLang="zh-CN" sz="1700" dirty="0">
                <a:solidFill>
                  <a:schemeClr val="tx1">
                    <a:lumMod val="50000"/>
                    <a:lumOff val="50000"/>
                  </a:schemeClr>
                </a:solidFill>
                <a:latin typeface="微软雅黑" pitchFamily="34" charset="-122"/>
                <a:ea typeface="微软雅黑" pitchFamily="34" charset="-122"/>
              </a:endParaRPr>
            </a:p>
          </p:txBody>
        </p:sp>
        <p:sp>
          <p:nvSpPr>
            <p:cNvPr id="11" name="Oval 74"/>
            <p:cNvSpPr>
              <a:spLocks noChangeAspect="1"/>
            </p:cNvSpPr>
            <p:nvPr/>
          </p:nvSpPr>
          <p:spPr>
            <a:xfrm>
              <a:off x="424603" y="729293"/>
              <a:ext cx="469734" cy="455006"/>
            </a:xfrm>
            <a:prstGeom prst="ellipse">
              <a:avLst/>
            </a:prstGeom>
            <a:solidFill>
              <a:schemeClr val="accent4"/>
            </a:solidFill>
            <a:ln w="12700">
              <a:miter lim="400000"/>
            </a:ln>
          </p:spPr>
          <p:txBody>
            <a:bodyPr lIns="0" tIns="0" rIns="0" bIns="0" anchor="ctr"/>
            <a:lstStyle/>
            <a:p>
              <a:pPr algn="l"/>
              <a:r>
                <a:rPr lang="en-US" altLang="zh-CN" sz="1700" dirty="0">
                  <a:solidFill>
                    <a:srgbClr val="FFFFFF"/>
                  </a:solidFill>
                  <a:latin typeface="微软雅黑" pitchFamily="34" charset="-122"/>
                  <a:ea typeface="微软雅黑" pitchFamily="34" charset="-122"/>
                </a:rPr>
                <a:t></a:t>
              </a:r>
            </a:p>
          </p:txBody>
        </p:sp>
      </p:grpSp>
      <p:grpSp>
        <p:nvGrpSpPr>
          <p:cNvPr id="12" name="Group 76"/>
          <p:cNvGrpSpPr>
            <a:grpSpLocks/>
          </p:cNvGrpSpPr>
          <p:nvPr/>
        </p:nvGrpSpPr>
        <p:grpSpPr bwMode="auto">
          <a:xfrm>
            <a:off x="1474368" y="5274792"/>
            <a:ext cx="3901358" cy="1259530"/>
            <a:chOff x="402547" y="672020"/>
            <a:chExt cx="2112055" cy="677704"/>
          </a:xfrm>
        </p:grpSpPr>
        <p:sp>
          <p:nvSpPr>
            <p:cNvPr id="13" name="TextBox 12"/>
            <p:cNvSpPr txBox="1"/>
            <p:nvPr/>
          </p:nvSpPr>
          <p:spPr>
            <a:xfrm>
              <a:off x="972214" y="672020"/>
              <a:ext cx="1542388" cy="140762"/>
            </a:xfrm>
            <a:prstGeom prst="rect">
              <a:avLst/>
            </a:prstGeom>
            <a:noFill/>
          </p:spPr>
          <p:txBody>
            <a:bodyPr lIns="0" tIns="0" rIns="0" bIns="0">
              <a:spAutoFit/>
            </a:bodyPr>
            <a:lstStyle/>
            <a:p>
              <a:pPr algn="l" defTabSz="1908594">
                <a:defRPr/>
              </a:pPr>
              <a:r>
                <a:rPr lang="en-US" sz="1700" b="1" dirty="0">
                  <a:solidFill>
                    <a:schemeClr val="tx1">
                      <a:lumMod val="75000"/>
                      <a:lumOff val="25000"/>
                    </a:schemeClr>
                  </a:solidFill>
                  <a:latin typeface="微软雅黑" pitchFamily="34" charset="-122"/>
                  <a:ea typeface="微软雅黑" pitchFamily="34" charset="-122"/>
                </a:rPr>
                <a:t>CALENDER</a:t>
              </a:r>
            </a:p>
          </p:txBody>
        </p:sp>
        <p:sp>
          <p:nvSpPr>
            <p:cNvPr id="14" name="TextBox 13"/>
            <p:cNvSpPr txBox="1"/>
            <p:nvPr/>
          </p:nvSpPr>
          <p:spPr>
            <a:xfrm>
              <a:off x="972214" y="927438"/>
              <a:ext cx="1542388" cy="422286"/>
            </a:xfrm>
            <a:prstGeom prst="rect">
              <a:avLst/>
            </a:prstGeom>
            <a:noFill/>
          </p:spPr>
          <p:txBody>
            <a:bodyPr lIns="0" tIns="0" rIns="0" bIns="0">
              <a:spAutoFit/>
            </a:bodyPr>
            <a:lstStyle>
              <a:lvl1pPr>
                <a:defRPr sz="2000">
                  <a:solidFill>
                    <a:schemeClr val="tx1"/>
                  </a:solidFill>
                  <a:latin typeface="Calibri" pitchFamily="34" charset="0"/>
                </a:defRPr>
              </a:lvl1pPr>
              <a:lvl2pPr marL="742950" indent="-285750">
                <a:defRPr sz="2000">
                  <a:solidFill>
                    <a:schemeClr val="tx1"/>
                  </a:solidFill>
                  <a:latin typeface="Calibri" pitchFamily="34" charset="0"/>
                </a:defRPr>
              </a:lvl2pPr>
              <a:lvl3pPr marL="1143000" indent="-228600">
                <a:defRPr sz="2000">
                  <a:solidFill>
                    <a:schemeClr val="tx1"/>
                  </a:solidFill>
                  <a:latin typeface="Calibri" pitchFamily="34" charset="0"/>
                </a:defRPr>
              </a:lvl3pPr>
              <a:lvl4pPr marL="1600200" indent="-228600">
                <a:defRPr sz="2000">
                  <a:solidFill>
                    <a:schemeClr val="tx1"/>
                  </a:solidFill>
                  <a:latin typeface="Calibri" pitchFamily="34" charset="0"/>
                </a:defRPr>
              </a:lvl4pPr>
              <a:lvl5pPr marL="2057400" indent="-228600">
                <a:defRPr sz="2000">
                  <a:solidFill>
                    <a:schemeClr val="tx1"/>
                  </a:solidFill>
                  <a:latin typeface="Calibri" pitchFamily="34" charset="0"/>
                </a:defRPr>
              </a:lvl5pPr>
              <a:lvl6pPr marL="2514600" indent="-228600" fontAlgn="base">
                <a:spcBef>
                  <a:spcPct val="0"/>
                </a:spcBef>
                <a:spcAft>
                  <a:spcPct val="0"/>
                </a:spcAft>
                <a:defRPr sz="2000">
                  <a:solidFill>
                    <a:schemeClr val="tx1"/>
                  </a:solidFill>
                  <a:latin typeface="Calibri" pitchFamily="34" charset="0"/>
                </a:defRPr>
              </a:lvl6pPr>
              <a:lvl7pPr marL="2971800" indent="-228600" fontAlgn="base">
                <a:spcBef>
                  <a:spcPct val="0"/>
                </a:spcBef>
                <a:spcAft>
                  <a:spcPct val="0"/>
                </a:spcAft>
                <a:defRPr sz="2000">
                  <a:solidFill>
                    <a:schemeClr val="tx1"/>
                  </a:solidFill>
                  <a:latin typeface="Calibri" pitchFamily="34" charset="0"/>
                </a:defRPr>
              </a:lvl7pPr>
              <a:lvl8pPr marL="3429000" indent="-228600" fontAlgn="base">
                <a:spcBef>
                  <a:spcPct val="0"/>
                </a:spcBef>
                <a:spcAft>
                  <a:spcPct val="0"/>
                </a:spcAft>
                <a:defRPr sz="2000">
                  <a:solidFill>
                    <a:schemeClr val="tx1"/>
                  </a:solidFill>
                  <a:latin typeface="Calibri" pitchFamily="34" charset="0"/>
                </a:defRPr>
              </a:lvl8pPr>
              <a:lvl9pPr marL="3886200" indent="-228600" fontAlgn="base">
                <a:spcBef>
                  <a:spcPct val="0"/>
                </a:spcBef>
                <a:spcAft>
                  <a:spcPct val="0"/>
                </a:spcAft>
                <a:defRPr sz="2000">
                  <a:solidFill>
                    <a:schemeClr val="tx1"/>
                  </a:solidFill>
                  <a:latin typeface="Calibri" pitchFamily="34" charset="0"/>
                </a:defRPr>
              </a:lvl9pPr>
            </a:lstStyle>
            <a:p>
              <a:pPr algn="l" defTabSz="1691716">
                <a:spcBef>
                  <a:spcPct val="20000"/>
                </a:spcBef>
              </a:pPr>
              <a:r>
                <a:rPr lang="zh-CN" altLang="en-US" sz="1700" dirty="0">
                  <a:solidFill>
                    <a:schemeClr val="tx1">
                      <a:lumMod val="50000"/>
                      <a:lumOff val="50000"/>
                    </a:schemeClr>
                  </a:solidFill>
                  <a:latin typeface="微软雅黑" pitchFamily="34" charset="-122"/>
                  <a:ea typeface="微软雅黑" pitchFamily="34" charset="-122"/>
                </a:rPr>
                <a:t>的内容入您的内容输入您的内容输入您的内容输入您的内容内容输入您的内容</a:t>
              </a:r>
              <a:endParaRPr lang="en-US" altLang="zh-CN" sz="1700" dirty="0">
                <a:solidFill>
                  <a:schemeClr val="tx1">
                    <a:lumMod val="50000"/>
                    <a:lumOff val="50000"/>
                  </a:schemeClr>
                </a:solidFill>
                <a:latin typeface="微软雅黑" pitchFamily="34" charset="-122"/>
                <a:ea typeface="微软雅黑" pitchFamily="34" charset="-122"/>
              </a:endParaRPr>
            </a:p>
          </p:txBody>
        </p:sp>
        <p:grpSp>
          <p:nvGrpSpPr>
            <p:cNvPr id="15" name="Group 79"/>
            <p:cNvGrpSpPr>
              <a:grpSpLocks/>
            </p:cNvGrpSpPr>
            <p:nvPr/>
          </p:nvGrpSpPr>
          <p:grpSpPr bwMode="auto">
            <a:xfrm>
              <a:off x="402547" y="729132"/>
              <a:ext cx="515118" cy="455310"/>
              <a:chOff x="171813" y="618154"/>
              <a:chExt cx="515118" cy="455310"/>
            </a:xfrm>
          </p:grpSpPr>
          <p:sp>
            <p:nvSpPr>
              <p:cNvPr id="16" name="Oval 80"/>
              <p:cNvSpPr>
                <a:spLocks noChangeAspect="1"/>
              </p:cNvSpPr>
              <p:nvPr/>
            </p:nvSpPr>
            <p:spPr>
              <a:xfrm>
                <a:off x="194028" y="618154"/>
                <a:ext cx="469698" cy="45531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l"/>
                <a:r>
                  <a:rPr lang="en-US" altLang="zh-CN" sz="1700" dirty="0">
                    <a:solidFill>
                      <a:schemeClr val="bg1"/>
                    </a:solidFill>
                    <a:latin typeface="微软雅黑" pitchFamily="34" charset="-122"/>
                    <a:ea typeface="微软雅黑" pitchFamily="34" charset="-122"/>
                  </a:rPr>
                  <a:t></a:t>
                </a:r>
                <a:endParaRPr lang="en-US" altLang="zh-CN" sz="1700" dirty="0">
                  <a:solidFill>
                    <a:srgbClr val="FFFFFF"/>
                  </a:solidFill>
                  <a:latin typeface="微软雅黑" pitchFamily="34" charset="-122"/>
                  <a:ea typeface="微软雅黑" pitchFamily="34" charset="-122"/>
                </a:endParaRPr>
              </a:p>
            </p:txBody>
          </p:sp>
          <p:sp>
            <p:nvSpPr>
              <p:cNvPr id="17" name="TextBox 81"/>
              <p:cNvSpPr txBox="1">
                <a:spLocks noChangeArrowheads="1"/>
              </p:cNvSpPr>
              <p:nvPr/>
            </p:nvSpPr>
            <p:spPr bwMode="auto">
              <a:xfrm>
                <a:off x="171813" y="755964"/>
                <a:ext cx="515118" cy="140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000">
                    <a:solidFill>
                      <a:schemeClr val="tx1"/>
                    </a:solidFill>
                    <a:latin typeface="Calibri" pitchFamily="34" charset="0"/>
                  </a:defRPr>
                </a:lvl1pPr>
                <a:lvl2pPr marL="742950" indent="-285750">
                  <a:defRPr sz="2000">
                    <a:solidFill>
                      <a:schemeClr val="tx1"/>
                    </a:solidFill>
                    <a:latin typeface="Calibri" pitchFamily="34" charset="0"/>
                  </a:defRPr>
                </a:lvl2pPr>
                <a:lvl3pPr marL="1143000" indent="-228600">
                  <a:defRPr sz="2000">
                    <a:solidFill>
                      <a:schemeClr val="tx1"/>
                    </a:solidFill>
                    <a:latin typeface="Calibri" pitchFamily="34" charset="0"/>
                  </a:defRPr>
                </a:lvl3pPr>
                <a:lvl4pPr marL="1600200" indent="-228600">
                  <a:defRPr sz="2000">
                    <a:solidFill>
                      <a:schemeClr val="tx1"/>
                    </a:solidFill>
                    <a:latin typeface="Calibri" pitchFamily="34" charset="0"/>
                  </a:defRPr>
                </a:lvl4pPr>
                <a:lvl5pPr marL="2057400" indent="-228600">
                  <a:defRPr sz="2000">
                    <a:solidFill>
                      <a:schemeClr val="tx1"/>
                    </a:solidFill>
                    <a:latin typeface="Calibri" pitchFamily="34" charset="0"/>
                  </a:defRPr>
                </a:lvl5pPr>
                <a:lvl6pPr marL="2514600" indent="-228600" defTabSz="1030288" fontAlgn="base">
                  <a:spcBef>
                    <a:spcPct val="0"/>
                  </a:spcBef>
                  <a:spcAft>
                    <a:spcPct val="0"/>
                  </a:spcAft>
                  <a:defRPr sz="2000">
                    <a:solidFill>
                      <a:schemeClr val="tx1"/>
                    </a:solidFill>
                    <a:latin typeface="Calibri" pitchFamily="34" charset="0"/>
                  </a:defRPr>
                </a:lvl6pPr>
                <a:lvl7pPr marL="2971800" indent="-228600" defTabSz="1030288" fontAlgn="base">
                  <a:spcBef>
                    <a:spcPct val="0"/>
                  </a:spcBef>
                  <a:spcAft>
                    <a:spcPct val="0"/>
                  </a:spcAft>
                  <a:defRPr sz="2000">
                    <a:solidFill>
                      <a:schemeClr val="tx1"/>
                    </a:solidFill>
                    <a:latin typeface="Calibri" pitchFamily="34" charset="0"/>
                  </a:defRPr>
                </a:lvl7pPr>
                <a:lvl8pPr marL="3429000" indent="-228600" defTabSz="1030288" fontAlgn="base">
                  <a:spcBef>
                    <a:spcPct val="0"/>
                  </a:spcBef>
                  <a:spcAft>
                    <a:spcPct val="0"/>
                  </a:spcAft>
                  <a:defRPr sz="2000">
                    <a:solidFill>
                      <a:schemeClr val="tx1"/>
                    </a:solidFill>
                    <a:latin typeface="Calibri" pitchFamily="34" charset="0"/>
                  </a:defRPr>
                </a:lvl8pPr>
                <a:lvl9pPr marL="3886200" indent="-228600" defTabSz="1030288" fontAlgn="base">
                  <a:spcBef>
                    <a:spcPct val="0"/>
                  </a:spcBef>
                  <a:spcAft>
                    <a:spcPct val="0"/>
                  </a:spcAft>
                  <a:defRPr sz="2000">
                    <a:solidFill>
                      <a:schemeClr val="tx1"/>
                    </a:solidFill>
                    <a:latin typeface="Calibri" pitchFamily="34" charset="0"/>
                  </a:defRPr>
                </a:lvl9pPr>
              </a:lstStyle>
              <a:p>
                <a:pPr algn="l"/>
                <a:endParaRPr lang="zh-CN" altLang="zh-CN" sz="1700" b="1">
                  <a:solidFill>
                    <a:schemeClr val="bg1"/>
                  </a:solidFill>
                  <a:latin typeface="微软雅黑" pitchFamily="34" charset="-122"/>
                  <a:ea typeface="微软雅黑" pitchFamily="34" charset="-122"/>
                </a:endParaRPr>
              </a:p>
            </p:txBody>
          </p:sp>
        </p:grpSp>
      </p:grpSp>
      <p:grpSp>
        <p:nvGrpSpPr>
          <p:cNvPr id="18" name="Group 82"/>
          <p:cNvGrpSpPr>
            <a:grpSpLocks/>
          </p:cNvGrpSpPr>
          <p:nvPr/>
        </p:nvGrpSpPr>
        <p:grpSpPr bwMode="auto">
          <a:xfrm>
            <a:off x="1515406" y="6701845"/>
            <a:ext cx="3860322" cy="1259530"/>
            <a:chOff x="424603" y="672020"/>
            <a:chExt cx="2089999" cy="677704"/>
          </a:xfrm>
        </p:grpSpPr>
        <p:sp>
          <p:nvSpPr>
            <p:cNvPr id="19" name="TextBox 18"/>
            <p:cNvSpPr txBox="1"/>
            <p:nvPr/>
          </p:nvSpPr>
          <p:spPr>
            <a:xfrm>
              <a:off x="972097" y="672020"/>
              <a:ext cx="1542505" cy="140762"/>
            </a:xfrm>
            <a:prstGeom prst="rect">
              <a:avLst/>
            </a:prstGeom>
            <a:noFill/>
          </p:spPr>
          <p:txBody>
            <a:bodyPr lIns="0" tIns="0" rIns="0" bIns="0">
              <a:spAutoFit/>
            </a:bodyPr>
            <a:lstStyle/>
            <a:p>
              <a:pPr algn="l" defTabSz="1908594">
                <a:defRPr/>
              </a:pPr>
              <a:r>
                <a:rPr lang="en-US" sz="1700" b="1" dirty="0">
                  <a:solidFill>
                    <a:schemeClr val="tx1">
                      <a:lumMod val="75000"/>
                      <a:lumOff val="25000"/>
                    </a:schemeClr>
                  </a:solidFill>
                  <a:latin typeface="微软雅黑" pitchFamily="34" charset="-122"/>
                  <a:ea typeface="微软雅黑" pitchFamily="34" charset="-122"/>
                </a:rPr>
                <a:t>SMART TOUCH</a:t>
              </a:r>
            </a:p>
          </p:txBody>
        </p:sp>
        <p:sp>
          <p:nvSpPr>
            <p:cNvPr id="20" name="TextBox 19"/>
            <p:cNvSpPr txBox="1"/>
            <p:nvPr/>
          </p:nvSpPr>
          <p:spPr>
            <a:xfrm>
              <a:off x="972097" y="927438"/>
              <a:ext cx="1542505" cy="422286"/>
            </a:xfrm>
            <a:prstGeom prst="rect">
              <a:avLst/>
            </a:prstGeom>
            <a:noFill/>
          </p:spPr>
          <p:txBody>
            <a:bodyPr lIns="0" tIns="0" rIns="0" bIns="0">
              <a:spAutoFit/>
            </a:bodyPr>
            <a:lstStyle>
              <a:lvl1pPr>
                <a:defRPr sz="2000">
                  <a:solidFill>
                    <a:schemeClr val="tx1"/>
                  </a:solidFill>
                  <a:latin typeface="Calibri" pitchFamily="34" charset="0"/>
                </a:defRPr>
              </a:lvl1pPr>
              <a:lvl2pPr marL="742950" indent="-285750">
                <a:defRPr sz="2000">
                  <a:solidFill>
                    <a:schemeClr val="tx1"/>
                  </a:solidFill>
                  <a:latin typeface="Calibri" pitchFamily="34" charset="0"/>
                </a:defRPr>
              </a:lvl2pPr>
              <a:lvl3pPr marL="1143000" indent="-228600">
                <a:defRPr sz="2000">
                  <a:solidFill>
                    <a:schemeClr val="tx1"/>
                  </a:solidFill>
                  <a:latin typeface="Calibri" pitchFamily="34" charset="0"/>
                </a:defRPr>
              </a:lvl3pPr>
              <a:lvl4pPr marL="1600200" indent="-228600">
                <a:defRPr sz="2000">
                  <a:solidFill>
                    <a:schemeClr val="tx1"/>
                  </a:solidFill>
                  <a:latin typeface="Calibri" pitchFamily="34" charset="0"/>
                </a:defRPr>
              </a:lvl4pPr>
              <a:lvl5pPr marL="2057400" indent="-228600">
                <a:defRPr sz="2000">
                  <a:solidFill>
                    <a:schemeClr val="tx1"/>
                  </a:solidFill>
                  <a:latin typeface="Calibri" pitchFamily="34" charset="0"/>
                </a:defRPr>
              </a:lvl5pPr>
              <a:lvl6pPr marL="2514600" indent="-228600" fontAlgn="base">
                <a:spcBef>
                  <a:spcPct val="0"/>
                </a:spcBef>
                <a:spcAft>
                  <a:spcPct val="0"/>
                </a:spcAft>
                <a:defRPr sz="2000">
                  <a:solidFill>
                    <a:schemeClr val="tx1"/>
                  </a:solidFill>
                  <a:latin typeface="Calibri" pitchFamily="34" charset="0"/>
                </a:defRPr>
              </a:lvl6pPr>
              <a:lvl7pPr marL="2971800" indent="-228600" fontAlgn="base">
                <a:spcBef>
                  <a:spcPct val="0"/>
                </a:spcBef>
                <a:spcAft>
                  <a:spcPct val="0"/>
                </a:spcAft>
                <a:defRPr sz="2000">
                  <a:solidFill>
                    <a:schemeClr val="tx1"/>
                  </a:solidFill>
                  <a:latin typeface="Calibri" pitchFamily="34" charset="0"/>
                </a:defRPr>
              </a:lvl7pPr>
              <a:lvl8pPr marL="3429000" indent="-228600" fontAlgn="base">
                <a:spcBef>
                  <a:spcPct val="0"/>
                </a:spcBef>
                <a:spcAft>
                  <a:spcPct val="0"/>
                </a:spcAft>
                <a:defRPr sz="2000">
                  <a:solidFill>
                    <a:schemeClr val="tx1"/>
                  </a:solidFill>
                  <a:latin typeface="Calibri" pitchFamily="34" charset="0"/>
                </a:defRPr>
              </a:lvl8pPr>
              <a:lvl9pPr marL="3886200" indent="-228600" fontAlgn="base">
                <a:spcBef>
                  <a:spcPct val="0"/>
                </a:spcBef>
                <a:spcAft>
                  <a:spcPct val="0"/>
                </a:spcAft>
                <a:defRPr sz="2000">
                  <a:solidFill>
                    <a:schemeClr val="tx1"/>
                  </a:solidFill>
                  <a:latin typeface="Calibri" pitchFamily="34" charset="0"/>
                </a:defRPr>
              </a:lvl9pPr>
            </a:lstStyle>
            <a:p>
              <a:pPr algn="l" defTabSz="1691716">
                <a:spcBef>
                  <a:spcPct val="20000"/>
                </a:spcBef>
              </a:pPr>
              <a:r>
                <a:rPr lang="zh-CN" altLang="en-US" sz="1700" dirty="0">
                  <a:solidFill>
                    <a:schemeClr val="tx1">
                      <a:lumMod val="50000"/>
                      <a:lumOff val="50000"/>
                    </a:schemeClr>
                  </a:solidFill>
                  <a:latin typeface="微软雅黑" pitchFamily="34" charset="-122"/>
                  <a:ea typeface="微软雅黑" pitchFamily="34" charset="-122"/>
                </a:rPr>
                <a:t>的内容入您的内容输入您的内容输入您的内容输入您的内容内容输入您的内容</a:t>
              </a:r>
              <a:r>
                <a:rPr lang="en-US" altLang="zh-CN" sz="1700" dirty="0">
                  <a:solidFill>
                    <a:schemeClr val="tx1">
                      <a:lumMod val="50000"/>
                      <a:lumOff val="50000"/>
                    </a:schemeClr>
                  </a:solidFill>
                  <a:latin typeface="微软雅黑" pitchFamily="34" charset="-122"/>
                  <a:ea typeface="微软雅黑" pitchFamily="34" charset="-122"/>
                </a:rPr>
                <a:t>.</a:t>
              </a:r>
            </a:p>
          </p:txBody>
        </p:sp>
        <p:sp>
          <p:nvSpPr>
            <p:cNvPr id="21" name="Oval 86"/>
            <p:cNvSpPr>
              <a:spLocks noChangeAspect="1"/>
            </p:cNvSpPr>
            <p:nvPr/>
          </p:nvSpPr>
          <p:spPr>
            <a:xfrm>
              <a:off x="424603" y="729132"/>
              <a:ext cx="469734" cy="455310"/>
            </a:xfrm>
            <a:prstGeom prst="ellipse">
              <a:avLst/>
            </a:prstGeom>
            <a:solidFill>
              <a:schemeClr val="accent6"/>
            </a:solidFill>
            <a:ln w="12700">
              <a:miter lim="400000"/>
            </a:ln>
          </p:spPr>
          <p:txBody>
            <a:bodyPr lIns="0" tIns="0" rIns="0" bIns="0" anchor="ctr"/>
            <a:lstStyle/>
            <a:p>
              <a:pPr algn="l"/>
              <a:r>
                <a:rPr lang="en-US" altLang="zh-CN" sz="1700">
                  <a:solidFill>
                    <a:srgbClr val="FFFFFF"/>
                  </a:solidFill>
                  <a:latin typeface="微软雅黑" pitchFamily="34" charset="-122"/>
                  <a:ea typeface="微软雅黑" pitchFamily="34" charset="-122"/>
                </a:rPr>
                <a:t></a:t>
              </a:r>
            </a:p>
          </p:txBody>
        </p:sp>
      </p:grpSp>
      <p:grpSp>
        <p:nvGrpSpPr>
          <p:cNvPr id="22" name="Group 88"/>
          <p:cNvGrpSpPr>
            <a:grpSpLocks/>
          </p:cNvGrpSpPr>
          <p:nvPr/>
        </p:nvGrpSpPr>
        <p:grpSpPr bwMode="auto">
          <a:xfrm>
            <a:off x="11490102" y="2482602"/>
            <a:ext cx="3936533" cy="1259533"/>
            <a:chOff x="805796" y="672020"/>
            <a:chExt cx="2131459" cy="677704"/>
          </a:xfrm>
        </p:grpSpPr>
        <p:sp>
          <p:nvSpPr>
            <p:cNvPr id="23" name="TextBox 22"/>
            <p:cNvSpPr txBox="1"/>
            <p:nvPr/>
          </p:nvSpPr>
          <p:spPr>
            <a:xfrm>
              <a:off x="805796" y="672020"/>
              <a:ext cx="1542649" cy="140762"/>
            </a:xfrm>
            <a:prstGeom prst="rect">
              <a:avLst/>
            </a:prstGeom>
            <a:noFill/>
          </p:spPr>
          <p:txBody>
            <a:bodyPr lIns="0" tIns="0" rIns="0" bIns="0">
              <a:spAutoFit/>
            </a:bodyPr>
            <a:lstStyle/>
            <a:p>
              <a:pPr algn="l" defTabSz="1908594">
                <a:defRPr/>
              </a:pPr>
              <a:r>
                <a:rPr lang="en-US" sz="1700" b="1" dirty="0">
                  <a:solidFill>
                    <a:schemeClr val="tx1">
                      <a:lumMod val="75000"/>
                      <a:lumOff val="25000"/>
                    </a:schemeClr>
                  </a:solidFill>
                  <a:latin typeface="微软雅黑" pitchFamily="34" charset="-122"/>
                  <a:ea typeface="微软雅黑" pitchFamily="34" charset="-122"/>
                </a:rPr>
                <a:t>STATISTICS</a:t>
              </a:r>
            </a:p>
          </p:txBody>
        </p:sp>
        <p:sp>
          <p:nvSpPr>
            <p:cNvPr id="24" name="TextBox 23"/>
            <p:cNvSpPr txBox="1"/>
            <p:nvPr/>
          </p:nvSpPr>
          <p:spPr>
            <a:xfrm>
              <a:off x="805796" y="927438"/>
              <a:ext cx="1542649" cy="422286"/>
            </a:xfrm>
            <a:prstGeom prst="rect">
              <a:avLst/>
            </a:prstGeom>
            <a:noFill/>
          </p:spPr>
          <p:txBody>
            <a:bodyPr lIns="0" tIns="0" rIns="0" bIns="0">
              <a:spAutoFit/>
            </a:bodyPr>
            <a:lstStyle>
              <a:lvl1pPr>
                <a:defRPr sz="2000">
                  <a:solidFill>
                    <a:schemeClr val="tx1"/>
                  </a:solidFill>
                  <a:latin typeface="Calibri" pitchFamily="34" charset="0"/>
                </a:defRPr>
              </a:lvl1pPr>
              <a:lvl2pPr marL="742950" indent="-285750">
                <a:defRPr sz="2000">
                  <a:solidFill>
                    <a:schemeClr val="tx1"/>
                  </a:solidFill>
                  <a:latin typeface="Calibri" pitchFamily="34" charset="0"/>
                </a:defRPr>
              </a:lvl2pPr>
              <a:lvl3pPr marL="1143000" indent="-228600">
                <a:defRPr sz="2000">
                  <a:solidFill>
                    <a:schemeClr val="tx1"/>
                  </a:solidFill>
                  <a:latin typeface="Calibri" pitchFamily="34" charset="0"/>
                </a:defRPr>
              </a:lvl3pPr>
              <a:lvl4pPr marL="1600200" indent="-228600">
                <a:defRPr sz="2000">
                  <a:solidFill>
                    <a:schemeClr val="tx1"/>
                  </a:solidFill>
                  <a:latin typeface="Calibri" pitchFamily="34" charset="0"/>
                </a:defRPr>
              </a:lvl4pPr>
              <a:lvl5pPr marL="2057400" indent="-228600">
                <a:defRPr sz="2000">
                  <a:solidFill>
                    <a:schemeClr val="tx1"/>
                  </a:solidFill>
                  <a:latin typeface="Calibri" pitchFamily="34" charset="0"/>
                </a:defRPr>
              </a:lvl5pPr>
              <a:lvl6pPr marL="2514600" indent="-228600" fontAlgn="base">
                <a:spcBef>
                  <a:spcPct val="0"/>
                </a:spcBef>
                <a:spcAft>
                  <a:spcPct val="0"/>
                </a:spcAft>
                <a:defRPr sz="2000">
                  <a:solidFill>
                    <a:schemeClr val="tx1"/>
                  </a:solidFill>
                  <a:latin typeface="Calibri" pitchFamily="34" charset="0"/>
                </a:defRPr>
              </a:lvl6pPr>
              <a:lvl7pPr marL="2971800" indent="-228600" fontAlgn="base">
                <a:spcBef>
                  <a:spcPct val="0"/>
                </a:spcBef>
                <a:spcAft>
                  <a:spcPct val="0"/>
                </a:spcAft>
                <a:defRPr sz="2000">
                  <a:solidFill>
                    <a:schemeClr val="tx1"/>
                  </a:solidFill>
                  <a:latin typeface="Calibri" pitchFamily="34" charset="0"/>
                </a:defRPr>
              </a:lvl7pPr>
              <a:lvl8pPr marL="3429000" indent="-228600" fontAlgn="base">
                <a:spcBef>
                  <a:spcPct val="0"/>
                </a:spcBef>
                <a:spcAft>
                  <a:spcPct val="0"/>
                </a:spcAft>
                <a:defRPr sz="2000">
                  <a:solidFill>
                    <a:schemeClr val="tx1"/>
                  </a:solidFill>
                  <a:latin typeface="Calibri" pitchFamily="34" charset="0"/>
                </a:defRPr>
              </a:lvl8pPr>
              <a:lvl9pPr marL="3886200" indent="-228600" fontAlgn="base">
                <a:spcBef>
                  <a:spcPct val="0"/>
                </a:spcBef>
                <a:spcAft>
                  <a:spcPct val="0"/>
                </a:spcAft>
                <a:defRPr sz="2000">
                  <a:solidFill>
                    <a:schemeClr val="tx1"/>
                  </a:solidFill>
                  <a:latin typeface="Calibri" pitchFamily="34" charset="0"/>
                </a:defRPr>
              </a:lvl9pPr>
            </a:lstStyle>
            <a:p>
              <a:pPr algn="l" defTabSz="1691716">
                <a:spcBef>
                  <a:spcPct val="20000"/>
                </a:spcBef>
              </a:pPr>
              <a:r>
                <a:rPr lang="zh-CN" altLang="en-US" sz="1700" dirty="0">
                  <a:solidFill>
                    <a:schemeClr val="tx1">
                      <a:lumMod val="50000"/>
                      <a:lumOff val="50000"/>
                    </a:schemeClr>
                  </a:solidFill>
                  <a:latin typeface="微软雅黑" pitchFamily="34" charset="-122"/>
                  <a:ea typeface="微软雅黑" pitchFamily="34" charset="-122"/>
                </a:rPr>
                <a:t>的内容入您的内容输入您的内容输入您的内容输入您的内容内容输入您的内容</a:t>
              </a:r>
              <a:r>
                <a:rPr lang="en-US" altLang="zh-CN" sz="1700" dirty="0">
                  <a:solidFill>
                    <a:schemeClr val="tx1">
                      <a:lumMod val="50000"/>
                      <a:lumOff val="50000"/>
                    </a:schemeClr>
                  </a:solidFill>
                  <a:latin typeface="微软雅黑" pitchFamily="34" charset="-122"/>
                  <a:ea typeface="微软雅黑" pitchFamily="34" charset="-122"/>
                </a:rPr>
                <a:t>.</a:t>
              </a:r>
            </a:p>
          </p:txBody>
        </p:sp>
        <p:grpSp>
          <p:nvGrpSpPr>
            <p:cNvPr id="25" name="Group 91"/>
            <p:cNvGrpSpPr>
              <a:grpSpLocks/>
            </p:cNvGrpSpPr>
            <p:nvPr/>
          </p:nvGrpSpPr>
          <p:grpSpPr bwMode="auto">
            <a:xfrm>
              <a:off x="2422137" y="729132"/>
              <a:ext cx="515118" cy="455310"/>
              <a:chOff x="2191403" y="618154"/>
              <a:chExt cx="515118" cy="455310"/>
            </a:xfrm>
          </p:grpSpPr>
          <p:sp>
            <p:nvSpPr>
              <p:cNvPr id="26" name="Oval 92"/>
              <p:cNvSpPr>
                <a:spLocks noChangeAspect="1"/>
              </p:cNvSpPr>
              <p:nvPr/>
            </p:nvSpPr>
            <p:spPr>
              <a:xfrm>
                <a:off x="2212936" y="618154"/>
                <a:ext cx="469778" cy="45531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l"/>
                <a:r>
                  <a:rPr lang="en-US" altLang="zh-CN" sz="1700">
                    <a:solidFill>
                      <a:schemeClr val="bg1"/>
                    </a:solidFill>
                    <a:latin typeface="微软雅黑" pitchFamily="34" charset="-122"/>
                    <a:ea typeface="微软雅黑" pitchFamily="34" charset="-122"/>
                  </a:rPr>
                  <a:t></a:t>
                </a:r>
                <a:endParaRPr lang="en-US" altLang="zh-CN" sz="1700">
                  <a:solidFill>
                    <a:srgbClr val="FFFFFF"/>
                  </a:solidFill>
                  <a:latin typeface="微软雅黑" pitchFamily="34" charset="-122"/>
                  <a:ea typeface="微软雅黑" pitchFamily="34" charset="-122"/>
                </a:endParaRPr>
              </a:p>
            </p:txBody>
          </p:sp>
          <p:sp>
            <p:nvSpPr>
              <p:cNvPr id="27" name="TextBox 93"/>
              <p:cNvSpPr txBox="1">
                <a:spLocks noChangeArrowheads="1"/>
              </p:cNvSpPr>
              <p:nvPr/>
            </p:nvSpPr>
            <p:spPr bwMode="auto">
              <a:xfrm>
                <a:off x="2191403" y="771846"/>
                <a:ext cx="515118" cy="140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000">
                    <a:solidFill>
                      <a:schemeClr val="tx1"/>
                    </a:solidFill>
                    <a:latin typeface="Calibri" pitchFamily="34" charset="0"/>
                  </a:defRPr>
                </a:lvl1pPr>
                <a:lvl2pPr marL="742950" indent="-285750">
                  <a:defRPr sz="2000">
                    <a:solidFill>
                      <a:schemeClr val="tx1"/>
                    </a:solidFill>
                    <a:latin typeface="Calibri" pitchFamily="34" charset="0"/>
                  </a:defRPr>
                </a:lvl2pPr>
                <a:lvl3pPr marL="1143000" indent="-228600">
                  <a:defRPr sz="2000">
                    <a:solidFill>
                      <a:schemeClr val="tx1"/>
                    </a:solidFill>
                    <a:latin typeface="Calibri" pitchFamily="34" charset="0"/>
                  </a:defRPr>
                </a:lvl3pPr>
                <a:lvl4pPr marL="1600200" indent="-228600">
                  <a:defRPr sz="2000">
                    <a:solidFill>
                      <a:schemeClr val="tx1"/>
                    </a:solidFill>
                    <a:latin typeface="Calibri" pitchFamily="34" charset="0"/>
                  </a:defRPr>
                </a:lvl4pPr>
                <a:lvl5pPr marL="2057400" indent="-228600">
                  <a:defRPr sz="2000">
                    <a:solidFill>
                      <a:schemeClr val="tx1"/>
                    </a:solidFill>
                    <a:latin typeface="Calibri" pitchFamily="34" charset="0"/>
                  </a:defRPr>
                </a:lvl5pPr>
                <a:lvl6pPr marL="2514600" indent="-228600" defTabSz="1030288" fontAlgn="base">
                  <a:spcBef>
                    <a:spcPct val="0"/>
                  </a:spcBef>
                  <a:spcAft>
                    <a:spcPct val="0"/>
                  </a:spcAft>
                  <a:defRPr sz="2000">
                    <a:solidFill>
                      <a:schemeClr val="tx1"/>
                    </a:solidFill>
                    <a:latin typeface="Calibri" pitchFamily="34" charset="0"/>
                  </a:defRPr>
                </a:lvl6pPr>
                <a:lvl7pPr marL="2971800" indent="-228600" defTabSz="1030288" fontAlgn="base">
                  <a:spcBef>
                    <a:spcPct val="0"/>
                  </a:spcBef>
                  <a:spcAft>
                    <a:spcPct val="0"/>
                  </a:spcAft>
                  <a:defRPr sz="2000">
                    <a:solidFill>
                      <a:schemeClr val="tx1"/>
                    </a:solidFill>
                    <a:latin typeface="Calibri" pitchFamily="34" charset="0"/>
                  </a:defRPr>
                </a:lvl7pPr>
                <a:lvl8pPr marL="3429000" indent="-228600" defTabSz="1030288" fontAlgn="base">
                  <a:spcBef>
                    <a:spcPct val="0"/>
                  </a:spcBef>
                  <a:spcAft>
                    <a:spcPct val="0"/>
                  </a:spcAft>
                  <a:defRPr sz="2000">
                    <a:solidFill>
                      <a:schemeClr val="tx1"/>
                    </a:solidFill>
                    <a:latin typeface="Calibri" pitchFamily="34" charset="0"/>
                  </a:defRPr>
                </a:lvl8pPr>
                <a:lvl9pPr marL="3886200" indent="-228600" defTabSz="1030288" fontAlgn="base">
                  <a:spcBef>
                    <a:spcPct val="0"/>
                  </a:spcBef>
                  <a:spcAft>
                    <a:spcPct val="0"/>
                  </a:spcAft>
                  <a:defRPr sz="2000">
                    <a:solidFill>
                      <a:schemeClr val="tx1"/>
                    </a:solidFill>
                    <a:latin typeface="Calibri" pitchFamily="34" charset="0"/>
                  </a:defRPr>
                </a:lvl9pPr>
              </a:lstStyle>
              <a:p>
                <a:pPr algn="l"/>
                <a:endParaRPr lang="zh-CN" altLang="zh-CN" sz="1700" b="1">
                  <a:solidFill>
                    <a:schemeClr val="bg1"/>
                  </a:solidFill>
                  <a:latin typeface="微软雅黑" pitchFamily="34" charset="-122"/>
                  <a:ea typeface="微软雅黑" pitchFamily="34" charset="-122"/>
                </a:endParaRPr>
              </a:p>
            </p:txBody>
          </p:sp>
        </p:grpSp>
      </p:grpSp>
      <p:grpSp>
        <p:nvGrpSpPr>
          <p:cNvPr id="28" name="Group 94"/>
          <p:cNvGrpSpPr>
            <a:grpSpLocks/>
          </p:cNvGrpSpPr>
          <p:nvPr/>
        </p:nvGrpSpPr>
        <p:grpSpPr bwMode="auto">
          <a:xfrm>
            <a:off x="11534069" y="3862480"/>
            <a:ext cx="3892565" cy="1259533"/>
            <a:chOff x="805796" y="672020"/>
            <a:chExt cx="2107418" cy="679619"/>
          </a:xfrm>
        </p:grpSpPr>
        <p:sp>
          <p:nvSpPr>
            <p:cNvPr id="29" name="TextBox 28"/>
            <p:cNvSpPr txBox="1"/>
            <p:nvPr/>
          </p:nvSpPr>
          <p:spPr>
            <a:xfrm>
              <a:off x="805796" y="672020"/>
              <a:ext cx="1542478" cy="141160"/>
            </a:xfrm>
            <a:prstGeom prst="rect">
              <a:avLst/>
            </a:prstGeom>
            <a:noFill/>
          </p:spPr>
          <p:txBody>
            <a:bodyPr lIns="0" tIns="0" rIns="0" bIns="0">
              <a:spAutoFit/>
            </a:bodyPr>
            <a:lstStyle/>
            <a:p>
              <a:pPr algn="l" defTabSz="1908594">
                <a:defRPr/>
              </a:pPr>
              <a:r>
                <a:rPr lang="en-US" sz="1700" b="1" dirty="0">
                  <a:solidFill>
                    <a:schemeClr val="tx1">
                      <a:lumMod val="75000"/>
                      <a:lumOff val="25000"/>
                    </a:schemeClr>
                  </a:solidFill>
                  <a:latin typeface="微软雅黑" pitchFamily="34" charset="-122"/>
                  <a:ea typeface="微软雅黑" pitchFamily="34" charset="-122"/>
                </a:rPr>
                <a:t>CAMERA</a:t>
              </a:r>
            </a:p>
          </p:txBody>
        </p:sp>
        <p:sp>
          <p:nvSpPr>
            <p:cNvPr id="30" name="TextBox 29"/>
            <p:cNvSpPr txBox="1"/>
            <p:nvPr/>
          </p:nvSpPr>
          <p:spPr>
            <a:xfrm>
              <a:off x="805796" y="928160"/>
              <a:ext cx="1542478" cy="423479"/>
            </a:xfrm>
            <a:prstGeom prst="rect">
              <a:avLst/>
            </a:prstGeom>
            <a:noFill/>
          </p:spPr>
          <p:txBody>
            <a:bodyPr lIns="0" tIns="0" rIns="0" bIns="0">
              <a:spAutoFit/>
            </a:bodyPr>
            <a:lstStyle>
              <a:lvl1pPr>
                <a:defRPr sz="2000">
                  <a:solidFill>
                    <a:schemeClr val="tx1"/>
                  </a:solidFill>
                  <a:latin typeface="Calibri" pitchFamily="34" charset="0"/>
                </a:defRPr>
              </a:lvl1pPr>
              <a:lvl2pPr marL="742950" indent="-285750">
                <a:defRPr sz="2000">
                  <a:solidFill>
                    <a:schemeClr val="tx1"/>
                  </a:solidFill>
                  <a:latin typeface="Calibri" pitchFamily="34" charset="0"/>
                </a:defRPr>
              </a:lvl2pPr>
              <a:lvl3pPr marL="1143000" indent="-228600">
                <a:defRPr sz="2000">
                  <a:solidFill>
                    <a:schemeClr val="tx1"/>
                  </a:solidFill>
                  <a:latin typeface="Calibri" pitchFamily="34" charset="0"/>
                </a:defRPr>
              </a:lvl3pPr>
              <a:lvl4pPr marL="1600200" indent="-228600">
                <a:defRPr sz="2000">
                  <a:solidFill>
                    <a:schemeClr val="tx1"/>
                  </a:solidFill>
                  <a:latin typeface="Calibri" pitchFamily="34" charset="0"/>
                </a:defRPr>
              </a:lvl4pPr>
              <a:lvl5pPr marL="2057400" indent="-228600">
                <a:defRPr sz="2000">
                  <a:solidFill>
                    <a:schemeClr val="tx1"/>
                  </a:solidFill>
                  <a:latin typeface="Calibri" pitchFamily="34" charset="0"/>
                </a:defRPr>
              </a:lvl5pPr>
              <a:lvl6pPr marL="2514600" indent="-228600" fontAlgn="base">
                <a:spcBef>
                  <a:spcPct val="0"/>
                </a:spcBef>
                <a:spcAft>
                  <a:spcPct val="0"/>
                </a:spcAft>
                <a:defRPr sz="2000">
                  <a:solidFill>
                    <a:schemeClr val="tx1"/>
                  </a:solidFill>
                  <a:latin typeface="Calibri" pitchFamily="34" charset="0"/>
                </a:defRPr>
              </a:lvl6pPr>
              <a:lvl7pPr marL="2971800" indent="-228600" fontAlgn="base">
                <a:spcBef>
                  <a:spcPct val="0"/>
                </a:spcBef>
                <a:spcAft>
                  <a:spcPct val="0"/>
                </a:spcAft>
                <a:defRPr sz="2000">
                  <a:solidFill>
                    <a:schemeClr val="tx1"/>
                  </a:solidFill>
                  <a:latin typeface="Calibri" pitchFamily="34" charset="0"/>
                </a:defRPr>
              </a:lvl7pPr>
              <a:lvl8pPr marL="3429000" indent="-228600" fontAlgn="base">
                <a:spcBef>
                  <a:spcPct val="0"/>
                </a:spcBef>
                <a:spcAft>
                  <a:spcPct val="0"/>
                </a:spcAft>
                <a:defRPr sz="2000">
                  <a:solidFill>
                    <a:schemeClr val="tx1"/>
                  </a:solidFill>
                  <a:latin typeface="Calibri" pitchFamily="34" charset="0"/>
                </a:defRPr>
              </a:lvl8pPr>
              <a:lvl9pPr marL="3886200" indent="-228600" fontAlgn="base">
                <a:spcBef>
                  <a:spcPct val="0"/>
                </a:spcBef>
                <a:spcAft>
                  <a:spcPct val="0"/>
                </a:spcAft>
                <a:defRPr sz="2000">
                  <a:solidFill>
                    <a:schemeClr val="tx1"/>
                  </a:solidFill>
                  <a:latin typeface="Calibri" pitchFamily="34" charset="0"/>
                </a:defRPr>
              </a:lvl9pPr>
            </a:lstStyle>
            <a:p>
              <a:pPr algn="l" defTabSz="1691716">
                <a:spcBef>
                  <a:spcPct val="20000"/>
                </a:spcBef>
              </a:pPr>
              <a:r>
                <a:rPr lang="zh-CN" altLang="en-US" sz="1700" dirty="0">
                  <a:solidFill>
                    <a:schemeClr val="tx1">
                      <a:lumMod val="50000"/>
                      <a:lumOff val="50000"/>
                    </a:schemeClr>
                  </a:solidFill>
                  <a:latin typeface="微软雅黑" pitchFamily="34" charset="-122"/>
                  <a:ea typeface="微软雅黑" pitchFamily="34" charset="-122"/>
                </a:rPr>
                <a:t>的内容入您的内容输入您的内容输入您的内容输入您的内容内容输入您的内容</a:t>
              </a:r>
              <a:r>
                <a:rPr lang="en-US" altLang="zh-CN" sz="1700" dirty="0">
                  <a:solidFill>
                    <a:schemeClr val="tx1">
                      <a:lumMod val="50000"/>
                      <a:lumOff val="50000"/>
                    </a:schemeClr>
                  </a:solidFill>
                  <a:latin typeface="微软雅黑" pitchFamily="34" charset="-122"/>
                  <a:ea typeface="微软雅黑" pitchFamily="34" charset="-122"/>
                </a:rPr>
                <a:t>.</a:t>
              </a:r>
            </a:p>
          </p:txBody>
        </p:sp>
        <p:sp>
          <p:nvSpPr>
            <p:cNvPr id="31" name="Oval 98"/>
            <p:cNvSpPr>
              <a:spLocks noChangeAspect="1"/>
            </p:cNvSpPr>
            <p:nvPr/>
          </p:nvSpPr>
          <p:spPr>
            <a:xfrm>
              <a:off x="2443488" y="729293"/>
              <a:ext cx="469726" cy="45500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l"/>
              <a:r>
                <a:rPr lang="en-US" altLang="zh-CN" sz="1700">
                  <a:solidFill>
                    <a:schemeClr val="bg1"/>
                  </a:solidFill>
                  <a:latin typeface="微软雅黑" pitchFamily="34" charset="-122"/>
                  <a:ea typeface="微软雅黑" pitchFamily="34" charset="-122"/>
                </a:rPr>
                <a:t></a:t>
              </a:r>
              <a:endParaRPr lang="en-US" altLang="zh-CN" sz="1700">
                <a:solidFill>
                  <a:srgbClr val="FFFFFF"/>
                </a:solidFill>
                <a:latin typeface="微软雅黑" pitchFamily="34" charset="-122"/>
                <a:ea typeface="微软雅黑" pitchFamily="34" charset="-122"/>
              </a:endParaRPr>
            </a:p>
          </p:txBody>
        </p:sp>
      </p:grpSp>
      <p:grpSp>
        <p:nvGrpSpPr>
          <p:cNvPr id="32" name="Group 100"/>
          <p:cNvGrpSpPr>
            <a:grpSpLocks/>
          </p:cNvGrpSpPr>
          <p:nvPr/>
        </p:nvGrpSpPr>
        <p:grpSpPr bwMode="auto">
          <a:xfrm>
            <a:off x="11534069" y="5239410"/>
            <a:ext cx="3892565" cy="1259530"/>
            <a:chOff x="805796" y="672020"/>
            <a:chExt cx="2107418" cy="677704"/>
          </a:xfrm>
        </p:grpSpPr>
        <p:sp>
          <p:nvSpPr>
            <p:cNvPr id="33" name="TextBox 32"/>
            <p:cNvSpPr txBox="1"/>
            <p:nvPr/>
          </p:nvSpPr>
          <p:spPr>
            <a:xfrm>
              <a:off x="805796" y="672020"/>
              <a:ext cx="1542478" cy="140762"/>
            </a:xfrm>
            <a:prstGeom prst="rect">
              <a:avLst/>
            </a:prstGeom>
            <a:noFill/>
          </p:spPr>
          <p:txBody>
            <a:bodyPr lIns="0" tIns="0" rIns="0" bIns="0">
              <a:spAutoFit/>
            </a:bodyPr>
            <a:lstStyle/>
            <a:p>
              <a:pPr algn="l" defTabSz="1908594">
                <a:defRPr/>
              </a:pPr>
              <a:r>
                <a:rPr lang="en-US" sz="1700" b="1" dirty="0">
                  <a:solidFill>
                    <a:schemeClr val="tx1">
                      <a:lumMod val="75000"/>
                      <a:lumOff val="25000"/>
                    </a:schemeClr>
                  </a:solidFill>
                  <a:latin typeface="微软雅黑" pitchFamily="34" charset="-122"/>
                  <a:ea typeface="微软雅黑" pitchFamily="34" charset="-122"/>
                </a:rPr>
                <a:t>WEATHER</a:t>
              </a:r>
            </a:p>
          </p:txBody>
        </p:sp>
        <p:sp>
          <p:nvSpPr>
            <p:cNvPr id="34" name="TextBox 33"/>
            <p:cNvSpPr txBox="1"/>
            <p:nvPr/>
          </p:nvSpPr>
          <p:spPr>
            <a:xfrm>
              <a:off x="805796" y="927438"/>
              <a:ext cx="1542478" cy="422286"/>
            </a:xfrm>
            <a:prstGeom prst="rect">
              <a:avLst/>
            </a:prstGeom>
            <a:noFill/>
          </p:spPr>
          <p:txBody>
            <a:bodyPr lIns="0" tIns="0" rIns="0" bIns="0">
              <a:spAutoFit/>
            </a:bodyPr>
            <a:lstStyle>
              <a:lvl1pPr>
                <a:defRPr sz="2000">
                  <a:solidFill>
                    <a:schemeClr val="tx1"/>
                  </a:solidFill>
                  <a:latin typeface="Calibri" pitchFamily="34" charset="0"/>
                </a:defRPr>
              </a:lvl1pPr>
              <a:lvl2pPr marL="742950" indent="-285750">
                <a:defRPr sz="2000">
                  <a:solidFill>
                    <a:schemeClr val="tx1"/>
                  </a:solidFill>
                  <a:latin typeface="Calibri" pitchFamily="34" charset="0"/>
                </a:defRPr>
              </a:lvl2pPr>
              <a:lvl3pPr marL="1143000" indent="-228600">
                <a:defRPr sz="2000">
                  <a:solidFill>
                    <a:schemeClr val="tx1"/>
                  </a:solidFill>
                  <a:latin typeface="Calibri" pitchFamily="34" charset="0"/>
                </a:defRPr>
              </a:lvl3pPr>
              <a:lvl4pPr marL="1600200" indent="-228600">
                <a:defRPr sz="2000">
                  <a:solidFill>
                    <a:schemeClr val="tx1"/>
                  </a:solidFill>
                  <a:latin typeface="Calibri" pitchFamily="34" charset="0"/>
                </a:defRPr>
              </a:lvl4pPr>
              <a:lvl5pPr marL="2057400" indent="-228600">
                <a:defRPr sz="2000">
                  <a:solidFill>
                    <a:schemeClr val="tx1"/>
                  </a:solidFill>
                  <a:latin typeface="Calibri" pitchFamily="34" charset="0"/>
                </a:defRPr>
              </a:lvl5pPr>
              <a:lvl6pPr marL="2514600" indent="-228600" fontAlgn="base">
                <a:spcBef>
                  <a:spcPct val="0"/>
                </a:spcBef>
                <a:spcAft>
                  <a:spcPct val="0"/>
                </a:spcAft>
                <a:defRPr sz="2000">
                  <a:solidFill>
                    <a:schemeClr val="tx1"/>
                  </a:solidFill>
                  <a:latin typeface="Calibri" pitchFamily="34" charset="0"/>
                </a:defRPr>
              </a:lvl6pPr>
              <a:lvl7pPr marL="2971800" indent="-228600" fontAlgn="base">
                <a:spcBef>
                  <a:spcPct val="0"/>
                </a:spcBef>
                <a:spcAft>
                  <a:spcPct val="0"/>
                </a:spcAft>
                <a:defRPr sz="2000">
                  <a:solidFill>
                    <a:schemeClr val="tx1"/>
                  </a:solidFill>
                  <a:latin typeface="Calibri" pitchFamily="34" charset="0"/>
                </a:defRPr>
              </a:lvl7pPr>
              <a:lvl8pPr marL="3429000" indent="-228600" fontAlgn="base">
                <a:spcBef>
                  <a:spcPct val="0"/>
                </a:spcBef>
                <a:spcAft>
                  <a:spcPct val="0"/>
                </a:spcAft>
                <a:defRPr sz="2000">
                  <a:solidFill>
                    <a:schemeClr val="tx1"/>
                  </a:solidFill>
                  <a:latin typeface="Calibri" pitchFamily="34" charset="0"/>
                </a:defRPr>
              </a:lvl8pPr>
              <a:lvl9pPr marL="3886200" indent="-228600" fontAlgn="base">
                <a:spcBef>
                  <a:spcPct val="0"/>
                </a:spcBef>
                <a:spcAft>
                  <a:spcPct val="0"/>
                </a:spcAft>
                <a:defRPr sz="2000">
                  <a:solidFill>
                    <a:schemeClr val="tx1"/>
                  </a:solidFill>
                  <a:latin typeface="Calibri" pitchFamily="34" charset="0"/>
                </a:defRPr>
              </a:lvl9pPr>
            </a:lstStyle>
            <a:p>
              <a:pPr algn="l" defTabSz="1691716">
                <a:spcBef>
                  <a:spcPct val="20000"/>
                </a:spcBef>
              </a:pPr>
              <a:r>
                <a:rPr lang="zh-CN" altLang="en-US" sz="1700" dirty="0">
                  <a:solidFill>
                    <a:schemeClr val="tx1">
                      <a:lumMod val="50000"/>
                      <a:lumOff val="50000"/>
                    </a:schemeClr>
                  </a:solidFill>
                  <a:latin typeface="微软雅黑" pitchFamily="34" charset="-122"/>
                  <a:ea typeface="微软雅黑" pitchFamily="34" charset="-122"/>
                </a:rPr>
                <a:t>的内容入您的内容输入您的内容输入您的内容输入您的内容内容输入您的内容</a:t>
              </a:r>
              <a:r>
                <a:rPr lang="en-US" altLang="zh-CN" sz="1700" dirty="0">
                  <a:solidFill>
                    <a:schemeClr val="tx1">
                      <a:lumMod val="50000"/>
                      <a:lumOff val="50000"/>
                    </a:schemeClr>
                  </a:solidFill>
                  <a:latin typeface="微软雅黑" pitchFamily="34" charset="-122"/>
                  <a:ea typeface="微软雅黑" pitchFamily="34" charset="-122"/>
                </a:rPr>
                <a:t>.</a:t>
              </a:r>
            </a:p>
          </p:txBody>
        </p:sp>
        <p:sp>
          <p:nvSpPr>
            <p:cNvPr id="35" name="Oval 104"/>
            <p:cNvSpPr>
              <a:spLocks noChangeAspect="1"/>
            </p:cNvSpPr>
            <p:nvPr/>
          </p:nvSpPr>
          <p:spPr>
            <a:xfrm>
              <a:off x="2443488" y="729132"/>
              <a:ext cx="469726" cy="455310"/>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l"/>
              <a:r>
                <a:rPr lang="en-US" altLang="zh-CN" sz="1700">
                  <a:solidFill>
                    <a:schemeClr val="bg1"/>
                  </a:solidFill>
                  <a:latin typeface="微软雅黑" pitchFamily="34" charset="-122"/>
                  <a:ea typeface="微软雅黑" pitchFamily="34" charset="-122"/>
                </a:rPr>
                <a:t></a:t>
              </a:r>
              <a:endParaRPr lang="en-US" altLang="zh-CN" sz="1700">
                <a:solidFill>
                  <a:srgbClr val="FFFFFF"/>
                </a:solidFill>
                <a:latin typeface="微软雅黑" pitchFamily="34" charset="-122"/>
                <a:ea typeface="微软雅黑" pitchFamily="34" charset="-122"/>
              </a:endParaRPr>
            </a:p>
          </p:txBody>
        </p:sp>
      </p:grpSp>
      <p:grpSp>
        <p:nvGrpSpPr>
          <p:cNvPr id="36" name="Group 106"/>
          <p:cNvGrpSpPr>
            <a:grpSpLocks/>
          </p:cNvGrpSpPr>
          <p:nvPr/>
        </p:nvGrpSpPr>
        <p:grpSpPr bwMode="auto">
          <a:xfrm>
            <a:off x="11534069" y="6619288"/>
            <a:ext cx="3892565" cy="1259530"/>
            <a:chOff x="805796" y="672020"/>
            <a:chExt cx="2107418" cy="677704"/>
          </a:xfrm>
        </p:grpSpPr>
        <p:sp>
          <p:nvSpPr>
            <p:cNvPr id="37" name="TextBox 36"/>
            <p:cNvSpPr txBox="1"/>
            <p:nvPr/>
          </p:nvSpPr>
          <p:spPr>
            <a:xfrm>
              <a:off x="805796" y="672020"/>
              <a:ext cx="1542478" cy="140762"/>
            </a:xfrm>
            <a:prstGeom prst="rect">
              <a:avLst/>
            </a:prstGeom>
            <a:noFill/>
          </p:spPr>
          <p:txBody>
            <a:bodyPr lIns="0" tIns="0" rIns="0" bIns="0">
              <a:spAutoFit/>
            </a:bodyPr>
            <a:lstStyle/>
            <a:p>
              <a:pPr algn="l" defTabSz="1908594">
                <a:defRPr/>
              </a:pPr>
              <a:r>
                <a:rPr lang="en-US" sz="1700" b="1" dirty="0">
                  <a:solidFill>
                    <a:schemeClr val="tx1">
                      <a:lumMod val="75000"/>
                      <a:lumOff val="25000"/>
                    </a:schemeClr>
                  </a:solidFill>
                  <a:latin typeface="微软雅黑" pitchFamily="34" charset="-122"/>
                  <a:ea typeface="微软雅黑" pitchFamily="34" charset="-122"/>
                </a:rPr>
                <a:t>CONTACTS</a:t>
              </a:r>
            </a:p>
          </p:txBody>
        </p:sp>
        <p:sp>
          <p:nvSpPr>
            <p:cNvPr id="38" name="TextBox 37"/>
            <p:cNvSpPr txBox="1"/>
            <p:nvPr/>
          </p:nvSpPr>
          <p:spPr>
            <a:xfrm>
              <a:off x="805796" y="927438"/>
              <a:ext cx="1542478" cy="422286"/>
            </a:xfrm>
            <a:prstGeom prst="rect">
              <a:avLst/>
            </a:prstGeom>
            <a:noFill/>
          </p:spPr>
          <p:txBody>
            <a:bodyPr lIns="0" tIns="0" rIns="0" bIns="0">
              <a:spAutoFit/>
            </a:bodyPr>
            <a:lstStyle>
              <a:lvl1pPr>
                <a:defRPr sz="2000">
                  <a:solidFill>
                    <a:schemeClr val="tx1"/>
                  </a:solidFill>
                  <a:latin typeface="Calibri" pitchFamily="34" charset="0"/>
                </a:defRPr>
              </a:lvl1pPr>
              <a:lvl2pPr marL="742950" indent="-285750">
                <a:defRPr sz="2000">
                  <a:solidFill>
                    <a:schemeClr val="tx1"/>
                  </a:solidFill>
                  <a:latin typeface="Calibri" pitchFamily="34" charset="0"/>
                </a:defRPr>
              </a:lvl2pPr>
              <a:lvl3pPr marL="1143000" indent="-228600">
                <a:defRPr sz="2000">
                  <a:solidFill>
                    <a:schemeClr val="tx1"/>
                  </a:solidFill>
                  <a:latin typeface="Calibri" pitchFamily="34" charset="0"/>
                </a:defRPr>
              </a:lvl3pPr>
              <a:lvl4pPr marL="1600200" indent="-228600">
                <a:defRPr sz="2000">
                  <a:solidFill>
                    <a:schemeClr val="tx1"/>
                  </a:solidFill>
                  <a:latin typeface="Calibri" pitchFamily="34" charset="0"/>
                </a:defRPr>
              </a:lvl4pPr>
              <a:lvl5pPr marL="2057400" indent="-228600">
                <a:defRPr sz="2000">
                  <a:solidFill>
                    <a:schemeClr val="tx1"/>
                  </a:solidFill>
                  <a:latin typeface="Calibri" pitchFamily="34" charset="0"/>
                </a:defRPr>
              </a:lvl5pPr>
              <a:lvl6pPr marL="2514600" indent="-228600" fontAlgn="base">
                <a:spcBef>
                  <a:spcPct val="0"/>
                </a:spcBef>
                <a:spcAft>
                  <a:spcPct val="0"/>
                </a:spcAft>
                <a:defRPr sz="2000">
                  <a:solidFill>
                    <a:schemeClr val="tx1"/>
                  </a:solidFill>
                  <a:latin typeface="Calibri" pitchFamily="34" charset="0"/>
                </a:defRPr>
              </a:lvl6pPr>
              <a:lvl7pPr marL="2971800" indent="-228600" fontAlgn="base">
                <a:spcBef>
                  <a:spcPct val="0"/>
                </a:spcBef>
                <a:spcAft>
                  <a:spcPct val="0"/>
                </a:spcAft>
                <a:defRPr sz="2000">
                  <a:solidFill>
                    <a:schemeClr val="tx1"/>
                  </a:solidFill>
                  <a:latin typeface="Calibri" pitchFamily="34" charset="0"/>
                </a:defRPr>
              </a:lvl7pPr>
              <a:lvl8pPr marL="3429000" indent="-228600" fontAlgn="base">
                <a:spcBef>
                  <a:spcPct val="0"/>
                </a:spcBef>
                <a:spcAft>
                  <a:spcPct val="0"/>
                </a:spcAft>
                <a:defRPr sz="2000">
                  <a:solidFill>
                    <a:schemeClr val="tx1"/>
                  </a:solidFill>
                  <a:latin typeface="Calibri" pitchFamily="34" charset="0"/>
                </a:defRPr>
              </a:lvl8pPr>
              <a:lvl9pPr marL="3886200" indent="-228600" fontAlgn="base">
                <a:spcBef>
                  <a:spcPct val="0"/>
                </a:spcBef>
                <a:spcAft>
                  <a:spcPct val="0"/>
                </a:spcAft>
                <a:defRPr sz="2000">
                  <a:solidFill>
                    <a:schemeClr val="tx1"/>
                  </a:solidFill>
                  <a:latin typeface="Calibri" pitchFamily="34" charset="0"/>
                </a:defRPr>
              </a:lvl9pPr>
            </a:lstStyle>
            <a:p>
              <a:pPr algn="l" defTabSz="1691716">
                <a:spcBef>
                  <a:spcPct val="20000"/>
                </a:spcBef>
              </a:pPr>
              <a:r>
                <a:rPr lang="zh-CN" altLang="en-US" sz="1700" dirty="0">
                  <a:solidFill>
                    <a:schemeClr val="tx1">
                      <a:lumMod val="50000"/>
                      <a:lumOff val="50000"/>
                    </a:schemeClr>
                  </a:solidFill>
                  <a:latin typeface="微软雅黑" pitchFamily="34" charset="-122"/>
                  <a:ea typeface="微软雅黑" pitchFamily="34" charset="-122"/>
                </a:rPr>
                <a:t>的内容入您的内容输入您的内容输入您的内容输入您的内容内容输入您的内容</a:t>
              </a:r>
              <a:r>
                <a:rPr lang="en-US" altLang="zh-CN" sz="1700" dirty="0">
                  <a:solidFill>
                    <a:schemeClr val="tx1">
                      <a:lumMod val="50000"/>
                      <a:lumOff val="50000"/>
                    </a:schemeClr>
                  </a:solidFill>
                  <a:latin typeface="微软雅黑" pitchFamily="34" charset="-122"/>
                  <a:ea typeface="微软雅黑" pitchFamily="34" charset="-122"/>
                </a:rPr>
                <a:t>.</a:t>
              </a:r>
            </a:p>
          </p:txBody>
        </p:sp>
        <p:sp>
          <p:nvSpPr>
            <p:cNvPr id="39" name="Oval 110"/>
            <p:cNvSpPr>
              <a:spLocks noChangeAspect="1"/>
            </p:cNvSpPr>
            <p:nvPr/>
          </p:nvSpPr>
          <p:spPr>
            <a:xfrm>
              <a:off x="2443488" y="729132"/>
              <a:ext cx="469726" cy="455310"/>
            </a:xfrm>
            <a:prstGeom prst="ellipse">
              <a:avLst/>
            </a:prstGeom>
            <a:solidFill>
              <a:schemeClr val="accent6"/>
            </a:solidFill>
            <a:ln w="12700">
              <a:miter lim="400000"/>
            </a:ln>
          </p:spPr>
          <p:txBody>
            <a:bodyPr lIns="0" tIns="0" rIns="0" bIns="0" anchor="ctr"/>
            <a:lstStyle/>
            <a:p>
              <a:pPr algn="l"/>
              <a:r>
                <a:rPr lang="en-US" altLang="zh-CN" sz="1700" dirty="0">
                  <a:solidFill>
                    <a:srgbClr val="FFFFFF"/>
                  </a:solidFill>
                  <a:latin typeface="微软雅黑" pitchFamily="34" charset="-122"/>
                  <a:ea typeface="微软雅黑" pitchFamily="34" charset="-122"/>
                </a:rPr>
                <a:t></a:t>
              </a:r>
            </a:p>
          </p:txBody>
        </p:sp>
      </p:grpSp>
      <p:grpSp>
        <p:nvGrpSpPr>
          <p:cNvPr id="40" name="Group 149"/>
          <p:cNvGrpSpPr>
            <a:grpSpLocks/>
          </p:cNvGrpSpPr>
          <p:nvPr/>
        </p:nvGrpSpPr>
        <p:grpSpPr bwMode="auto">
          <a:xfrm>
            <a:off x="7078725" y="2411839"/>
            <a:ext cx="2725968" cy="5787822"/>
            <a:chOff x="3834542" y="1171729"/>
            <a:chExt cx="1474916" cy="3116663"/>
          </a:xfrm>
        </p:grpSpPr>
        <p:grpSp>
          <p:nvGrpSpPr>
            <p:cNvPr id="41" name="Group 29"/>
            <p:cNvGrpSpPr>
              <a:grpSpLocks/>
            </p:cNvGrpSpPr>
            <p:nvPr/>
          </p:nvGrpSpPr>
          <p:grpSpPr bwMode="auto">
            <a:xfrm>
              <a:off x="3834542" y="1171729"/>
              <a:ext cx="1474916" cy="3116663"/>
              <a:chOff x="3189614" y="1562392"/>
              <a:chExt cx="1474916" cy="3116662"/>
            </a:xfrm>
          </p:grpSpPr>
          <p:sp>
            <p:nvSpPr>
              <p:cNvPr id="44" name="Freeform 153"/>
              <p:cNvSpPr/>
              <p:nvPr/>
            </p:nvSpPr>
            <p:spPr>
              <a:xfrm>
                <a:off x="3205473" y="1579857"/>
                <a:ext cx="1459057" cy="3099197"/>
              </a:xfrm>
              <a:custGeom>
                <a:avLst/>
                <a:gdLst>
                  <a:gd name="connsiteX0" fmla="*/ 0 w 1459144"/>
                  <a:gd name="connsiteY0" fmla="*/ 176060 h 3099339"/>
                  <a:gd name="connsiteX1" fmla="*/ 51567 w 1459144"/>
                  <a:gd name="connsiteY1" fmla="*/ 51567 h 3099339"/>
                  <a:gd name="connsiteX2" fmla="*/ 176060 w 1459144"/>
                  <a:gd name="connsiteY2" fmla="*/ 0 h 3099339"/>
                  <a:gd name="connsiteX3" fmla="*/ 1283084 w 1459144"/>
                  <a:gd name="connsiteY3" fmla="*/ 0 h 3099339"/>
                  <a:gd name="connsiteX4" fmla="*/ 1407577 w 1459144"/>
                  <a:gd name="connsiteY4" fmla="*/ 51567 h 3099339"/>
                  <a:gd name="connsiteX5" fmla="*/ 1459144 w 1459144"/>
                  <a:gd name="connsiteY5" fmla="*/ 176060 h 3099339"/>
                  <a:gd name="connsiteX6" fmla="*/ 1459144 w 1459144"/>
                  <a:gd name="connsiteY6" fmla="*/ 2923279 h 3099339"/>
                  <a:gd name="connsiteX7" fmla="*/ 1407577 w 1459144"/>
                  <a:gd name="connsiteY7" fmla="*/ 3047772 h 3099339"/>
                  <a:gd name="connsiteX8" fmla="*/ 1283084 w 1459144"/>
                  <a:gd name="connsiteY8" fmla="*/ 3099339 h 3099339"/>
                  <a:gd name="connsiteX9" fmla="*/ 176060 w 1459144"/>
                  <a:gd name="connsiteY9" fmla="*/ 3099339 h 3099339"/>
                  <a:gd name="connsiteX10" fmla="*/ 51567 w 1459144"/>
                  <a:gd name="connsiteY10" fmla="*/ 3047772 h 3099339"/>
                  <a:gd name="connsiteX11" fmla="*/ 0 w 1459144"/>
                  <a:gd name="connsiteY11" fmla="*/ 2923279 h 3099339"/>
                  <a:gd name="connsiteX12" fmla="*/ 0 w 1459144"/>
                  <a:gd name="connsiteY12" fmla="*/ 176060 h 3099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59144" h="3099339">
                    <a:moveTo>
                      <a:pt x="0" y="176060"/>
                    </a:moveTo>
                    <a:cubicBezTo>
                      <a:pt x="0" y="129366"/>
                      <a:pt x="18549" y="84584"/>
                      <a:pt x="51567" y="51567"/>
                    </a:cubicBezTo>
                    <a:cubicBezTo>
                      <a:pt x="84585" y="18549"/>
                      <a:pt x="129366" y="0"/>
                      <a:pt x="176060" y="0"/>
                    </a:cubicBezTo>
                    <a:lnTo>
                      <a:pt x="1283084" y="0"/>
                    </a:lnTo>
                    <a:cubicBezTo>
                      <a:pt x="1329778" y="0"/>
                      <a:pt x="1374560" y="18549"/>
                      <a:pt x="1407577" y="51567"/>
                    </a:cubicBezTo>
                    <a:cubicBezTo>
                      <a:pt x="1440595" y="84585"/>
                      <a:pt x="1459144" y="129366"/>
                      <a:pt x="1459144" y="176060"/>
                    </a:cubicBezTo>
                    <a:lnTo>
                      <a:pt x="1459144" y="2923279"/>
                    </a:lnTo>
                    <a:cubicBezTo>
                      <a:pt x="1459144" y="2969973"/>
                      <a:pt x="1440595" y="3014755"/>
                      <a:pt x="1407577" y="3047772"/>
                    </a:cubicBezTo>
                    <a:cubicBezTo>
                      <a:pt x="1374559" y="3080790"/>
                      <a:pt x="1329778" y="3099339"/>
                      <a:pt x="1283084" y="3099339"/>
                    </a:cubicBezTo>
                    <a:lnTo>
                      <a:pt x="176060" y="3099339"/>
                    </a:lnTo>
                    <a:cubicBezTo>
                      <a:pt x="129366" y="3099339"/>
                      <a:pt x="84584" y="3080790"/>
                      <a:pt x="51567" y="3047772"/>
                    </a:cubicBezTo>
                    <a:cubicBezTo>
                      <a:pt x="18549" y="3014754"/>
                      <a:pt x="0" y="2969973"/>
                      <a:pt x="0" y="2923279"/>
                    </a:cubicBezTo>
                    <a:lnTo>
                      <a:pt x="0" y="176060"/>
                    </a:lnTo>
                    <a:close/>
                  </a:path>
                </a:pathLst>
              </a:custGeom>
              <a:solidFill>
                <a:schemeClr val="tx1">
                  <a:lumMod val="75000"/>
                  <a:lumOff val="2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l" defTabSz="1908594">
                  <a:defRPr/>
                </a:pPr>
                <a:endParaRPr lang="en-US" sz="1700" dirty="0">
                  <a:latin typeface="微软雅黑" pitchFamily="34" charset="-122"/>
                  <a:ea typeface="微软雅黑" pitchFamily="34" charset="-122"/>
                </a:endParaRPr>
              </a:p>
            </p:txBody>
          </p:sp>
          <p:grpSp>
            <p:nvGrpSpPr>
              <p:cNvPr id="45" name="Group 20"/>
              <p:cNvGrpSpPr>
                <a:grpSpLocks/>
              </p:cNvGrpSpPr>
              <p:nvPr/>
            </p:nvGrpSpPr>
            <p:grpSpPr bwMode="auto">
              <a:xfrm>
                <a:off x="3189614" y="1991493"/>
                <a:ext cx="23662" cy="645898"/>
                <a:chOff x="3392428" y="1951545"/>
                <a:chExt cx="27432" cy="735419"/>
              </a:xfrm>
            </p:grpSpPr>
            <p:sp>
              <p:nvSpPr>
                <p:cNvPr id="51" name="Rectangle 160"/>
                <p:cNvSpPr/>
                <p:nvPr/>
              </p:nvSpPr>
              <p:spPr>
                <a:xfrm>
                  <a:off x="3392428" y="1951066"/>
                  <a:ext cx="18386" cy="17354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l"/>
                  <a:endParaRPr lang="en-US" sz="1700">
                    <a:solidFill>
                      <a:srgbClr val="FFFFFF"/>
                    </a:solidFill>
                    <a:latin typeface="微软雅黑" pitchFamily="34" charset="-122"/>
                    <a:ea typeface="微软雅黑" pitchFamily="34" charset="-122"/>
                  </a:endParaRPr>
                </a:p>
              </p:txBody>
            </p:sp>
            <p:sp>
              <p:nvSpPr>
                <p:cNvPr id="52" name="Rectangle 161"/>
                <p:cNvSpPr/>
                <p:nvPr/>
              </p:nvSpPr>
              <p:spPr>
                <a:xfrm>
                  <a:off x="3401621" y="2289117"/>
                  <a:ext cx="18386" cy="119312"/>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l"/>
                  <a:endParaRPr lang="en-US" sz="1700">
                    <a:solidFill>
                      <a:srgbClr val="FFFFFF"/>
                    </a:solidFill>
                    <a:latin typeface="微软雅黑" pitchFamily="34" charset="-122"/>
                    <a:ea typeface="微软雅黑" pitchFamily="34" charset="-122"/>
                  </a:endParaRPr>
                </a:p>
              </p:txBody>
            </p:sp>
            <p:sp>
              <p:nvSpPr>
                <p:cNvPr id="53" name="Rectangle 162"/>
                <p:cNvSpPr/>
                <p:nvPr/>
              </p:nvSpPr>
              <p:spPr>
                <a:xfrm>
                  <a:off x="3401621" y="2567512"/>
                  <a:ext cx="18386" cy="119312"/>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l"/>
                  <a:endParaRPr lang="en-US" sz="1700">
                    <a:solidFill>
                      <a:srgbClr val="FFFFFF"/>
                    </a:solidFill>
                    <a:latin typeface="微软雅黑" pitchFamily="34" charset="-122"/>
                    <a:ea typeface="微软雅黑" pitchFamily="34" charset="-122"/>
                  </a:endParaRPr>
                </a:p>
              </p:txBody>
            </p:sp>
          </p:grpSp>
          <p:sp>
            <p:nvSpPr>
              <p:cNvPr id="46" name="Freeform 155"/>
              <p:cNvSpPr/>
              <p:nvPr/>
            </p:nvSpPr>
            <p:spPr>
              <a:xfrm>
                <a:off x="3806541" y="4332935"/>
                <a:ext cx="256921" cy="260383"/>
              </a:xfrm>
              <a:custGeom>
                <a:avLst/>
                <a:gdLst>
                  <a:gd name="connsiteX0" fmla="*/ 0 w 256543"/>
                  <a:gd name="connsiteY0" fmla="*/ 130608 h 261216"/>
                  <a:gd name="connsiteX1" fmla="*/ 36755 w 256543"/>
                  <a:gd name="connsiteY1" fmla="*/ 39091 h 261216"/>
                  <a:gd name="connsiteX2" fmla="*/ 128272 w 256543"/>
                  <a:gd name="connsiteY2" fmla="*/ 0 h 261216"/>
                  <a:gd name="connsiteX3" fmla="*/ 219789 w 256543"/>
                  <a:gd name="connsiteY3" fmla="*/ 39091 h 261216"/>
                  <a:gd name="connsiteX4" fmla="*/ 256544 w 256543"/>
                  <a:gd name="connsiteY4" fmla="*/ 130608 h 261216"/>
                  <a:gd name="connsiteX5" fmla="*/ 219789 w 256543"/>
                  <a:gd name="connsiteY5" fmla="*/ 222125 h 261216"/>
                  <a:gd name="connsiteX6" fmla="*/ 128272 w 256543"/>
                  <a:gd name="connsiteY6" fmla="*/ 261216 h 261216"/>
                  <a:gd name="connsiteX7" fmla="*/ 36755 w 256543"/>
                  <a:gd name="connsiteY7" fmla="*/ 222125 h 261216"/>
                  <a:gd name="connsiteX8" fmla="*/ 0 w 256543"/>
                  <a:gd name="connsiteY8" fmla="*/ 130608 h 261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6543" h="261216">
                    <a:moveTo>
                      <a:pt x="0" y="130608"/>
                    </a:moveTo>
                    <a:cubicBezTo>
                      <a:pt x="0" y="96377"/>
                      <a:pt x="13199" y="63514"/>
                      <a:pt x="36755" y="39091"/>
                    </a:cubicBezTo>
                    <a:cubicBezTo>
                      <a:pt x="60874" y="14086"/>
                      <a:pt x="93851" y="0"/>
                      <a:pt x="128272" y="0"/>
                    </a:cubicBezTo>
                    <a:cubicBezTo>
                      <a:pt x="162693" y="0"/>
                      <a:pt x="195670" y="14086"/>
                      <a:pt x="219789" y="39091"/>
                    </a:cubicBezTo>
                    <a:cubicBezTo>
                      <a:pt x="243346" y="63514"/>
                      <a:pt x="256544" y="96377"/>
                      <a:pt x="256544" y="130608"/>
                    </a:cubicBezTo>
                    <a:cubicBezTo>
                      <a:pt x="256544" y="164839"/>
                      <a:pt x="243345" y="197702"/>
                      <a:pt x="219789" y="222125"/>
                    </a:cubicBezTo>
                    <a:cubicBezTo>
                      <a:pt x="195670" y="247130"/>
                      <a:pt x="162693" y="261216"/>
                      <a:pt x="128272" y="261216"/>
                    </a:cubicBezTo>
                    <a:cubicBezTo>
                      <a:pt x="93851" y="261216"/>
                      <a:pt x="60874" y="247130"/>
                      <a:pt x="36755" y="222125"/>
                    </a:cubicBezTo>
                    <a:cubicBezTo>
                      <a:pt x="13198" y="197702"/>
                      <a:pt x="0" y="164839"/>
                      <a:pt x="0" y="130608"/>
                    </a:cubicBezTo>
                    <a:close/>
                  </a:path>
                </a:pathLst>
              </a:custGeom>
              <a:no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l" defTabSz="1908594">
                  <a:defRPr/>
                </a:pPr>
                <a:endParaRPr lang="en-US" sz="1700" dirty="0">
                  <a:latin typeface="微软雅黑" pitchFamily="34" charset="-122"/>
                  <a:ea typeface="微软雅黑" pitchFamily="34" charset="-122"/>
                </a:endParaRPr>
              </a:p>
            </p:txBody>
          </p:sp>
          <p:sp>
            <p:nvSpPr>
              <p:cNvPr id="47" name="Freeform 156"/>
              <p:cNvSpPr/>
              <p:nvPr/>
            </p:nvSpPr>
            <p:spPr>
              <a:xfrm>
                <a:off x="3306973" y="1997423"/>
                <a:ext cx="1256057" cy="2276766"/>
              </a:xfrm>
              <a:custGeom>
                <a:avLst/>
                <a:gdLst>
                  <a:gd name="connsiteX0" fmla="*/ 0 w 1256433"/>
                  <a:gd name="connsiteY0" fmla="*/ 0 h 2276759"/>
                  <a:gd name="connsiteX1" fmla="*/ 1256433 w 1256433"/>
                  <a:gd name="connsiteY1" fmla="*/ 0 h 2276759"/>
                  <a:gd name="connsiteX2" fmla="*/ 1256433 w 1256433"/>
                  <a:gd name="connsiteY2" fmla="*/ 2276759 h 2276759"/>
                  <a:gd name="connsiteX3" fmla="*/ 0 w 1256433"/>
                  <a:gd name="connsiteY3" fmla="*/ 2276759 h 2276759"/>
                  <a:gd name="connsiteX4" fmla="*/ 0 w 1256433"/>
                  <a:gd name="connsiteY4" fmla="*/ 0 h 2276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6433" h="2276759">
                    <a:moveTo>
                      <a:pt x="0" y="0"/>
                    </a:moveTo>
                    <a:lnTo>
                      <a:pt x="1256433" y="0"/>
                    </a:lnTo>
                    <a:lnTo>
                      <a:pt x="1256433" y="2276759"/>
                    </a:lnTo>
                    <a:lnTo>
                      <a:pt x="0" y="2276759"/>
                    </a:lnTo>
                    <a:lnTo>
                      <a:pt x="0" y="0"/>
                    </a:lnTo>
                    <a:close/>
                  </a:path>
                </a:pathLst>
              </a:custGeom>
              <a:solidFill>
                <a:schemeClr val="accent6"/>
              </a:solidFill>
              <a:ln w="12700">
                <a:miter lim="400000"/>
              </a:ln>
            </p:spPr>
            <p:txBody>
              <a:bodyPr lIns="0" tIns="0" rIns="0" bIns="0" anchor="ctr"/>
              <a:lstStyle/>
              <a:p>
                <a:pPr algn="l"/>
                <a:endParaRPr lang="en-US" sz="1700" dirty="0">
                  <a:solidFill>
                    <a:srgbClr val="FFFFFF"/>
                  </a:solidFill>
                  <a:latin typeface="微软雅黑" pitchFamily="34" charset="-122"/>
                  <a:ea typeface="微软雅黑" pitchFamily="34" charset="-122"/>
                </a:endParaRPr>
              </a:p>
            </p:txBody>
          </p:sp>
          <p:sp>
            <p:nvSpPr>
              <p:cNvPr id="48" name="Freeform 157"/>
              <p:cNvSpPr/>
              <p:nvPr/>
            </p:nvSpPr>
            <p:spPr>
              <a:xfrm>
                <a:off x="3797025" y="1824364"/>
                <a:ext cx="275952" cy="31754"/>
              </a:xfrm>
              <a:custGeom>
                <a:avLst/>
                <a:gdLst>
                  <a:gd name="connsiteX0" fmla="*/ 0 w 276054"/>
                  <a:gd name="connsiteY0" fmla="*/ 16062 h 32124"/>
                  <a:gd name="connsiteX1" fmla="*/ 4704 w 276054"/>
                  <a:gd name="connsiteY1" fmla="*/ 4704 h 32124"/>
                  <a:gd name="connsiteX2" fmla="*/ 16062 w 276054"/>
                  <a:gd name="connsiteY2" fmla="*/ 0 h 32124"/>
                  <a:gd name="connsiteX3" fmla="*/ 259992 w 276054"/>
                  <a:gd name="connsiteY3" fmla="*/ 0 h 32124"/>
                  <a:gd name="connsiteX4" fmla="*/ 271350 w 276054"/>
                  <a:gd name="connsiteY4" fmla="*/ 4704 h 32124"/>
                  <a:gd name="connsiteX5" fmla="*/ 276054 w 276054"/>
                  <a:gd name="connsiteY5" fmla="*/ 16062 h 32124"/>
                  <a:gd name="connsiteX6" fmla="*/ 276054 w 276054"/>
                  <a:gd name="connsiteY6" fmla="*/ 16062 h 32124"/>
                  <a:gd name="connsiteX7" fmla="*/ 271350 w 276054"/>
                  <a:gd name="connsiteY7" fmla="*/ 27420 h 32124"/>
                  <a:gd name="connsiteX8" fmla="*/ 259992 w 276054"/>
                  <a:gd name="connsiteY8" fmla="*/ 32124 h 32124"/>
                  <a:gd name="connsiteX9" fmla="*/ 16062 w 276054"/>
                  <a:gd name="connsiteY9" fmla="*/ 32124 h 32124"/>
                  <a:gd name="connsiteX10" fmla="*/ 4704 w 276054"/>
                  <a:gd name="connsiteY10" fmla="*/ 27420 h 32124"/>
                  <a:gd name="connsiteX11" fmla="*/ 0 w 276054"/>
                  <a:gd name="connsiteY11" fmla="*/ 16062 h 3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6054" h="32124">
                    <a:moveTo>
                      <a:pt x="0" y="16062"/>
                    </a:moveTo>
                    <a:cubicBezTo>
                      <a:pt x="0" y="11802"/>
                      <a:pt x="1692" y="7717"/>
                      <a:pt x="4704" y="4704"/>
                    </a:cubicBezTo>
                    <a:cubicBezTo>
                      <a:pt x="7716" y="1692"/>
                      <a:pt x="11802" y="0"/>
                      <a:pt x="16062" y="0"/>
                    </a:cubicBezTo>
                    <a:lnTo>
                      <a:pt x="259992" y="0"/>
                    </a:lnTo>
                    <a:cubicBezTo>
                      <a:pt x="264252" y="0"/>
                      <a:pt x="268337" y="1692"/>
                      <a:pt x="271350" y="4704"/>
                    </a:cubicBezTo>
                    <a:cubicBezTo>
                      <a:pt x="274362" y="7716"/>
                      <a:pt x="276054" y="11802"/>
                      <a:pt x="276054" y="16062"/>
                    </a:cubicBezTo>
                    <a:lnTo>
                      <a:pt x="276054" y="16062"/>
                    </a:lnTo>
                    <a:cubicBezTo>
                      <a:pt x="276054" y="20322"/>
                      <a:pt x="274362" y="24407"/>
                      <a:pt x="271350" y="27420"/>
                    </a:cubicBezTo>
                    <a:cubicBezTo>
                      <a:pt x="268338" y="30432"/>
                      <a:pt x="264252" y="32124"/>
                      <a:pt x="259992" y="32124"/>
                    </a:cubicBezTo>
                    <a:lnTo>
                      <a:pt x="16062" y="32124"/>
                    </a:lnTo>
                    <a:cubicBezTo>
                      <a:pt x="11802" y="32124"/>
                      <a:pt x="7717" y="30432"/>
                      <a:pt x="4704" y="27420"/>
                    </a:cubicBezTo>
                    <a:cubicBezTo>
                      <a:pt x="1692" y="24408"/>
                      <a:pt x="0" y="20322"/>
                      <a:pt x="0" y="16062"/>
                    </a:cubicBezTo>
                    <a:close/>
                  </a:path>
                </a:pathLst>
              </a:custGeom>
              <a:solidFill>
                <a:schemeClr val="bg1">
                  <a:lumMod val="85000"/>
                </a:schemeClr>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l" defTabSz="1908594">
                  <a:defRPr/>
                </a:pPr>
                <a:endParaRPr lang="en-US" sz="1700" dirty="0">
                  <a:latin typeface="微软雅黑" pitchFamily="34" charset="-122"/>
                  <a:ea typeface="微软雅黑" pitchFamily="34" charset="-122"/>
                </a:endParaRPr>
              </a:p>
            </p:txBody>
          </p:sp>
          <p:sp>
            <p:nvSpPr>
              <p:cNvPr id="49" name="Freeform 158"/>
              <p:cNvSpPr/>
              <p:nvPr/>
            </p:nvSpPr>
            <p:spPr>
              <a:xfrm>
                <a:off x="3911212" y="1703698"/>
                <a:ext cx="47578" cy="47631"/>
              </a:xfrm>
              <a:custGeom>
                <a:avLst/>
                <a:gdLst>
                  <a:gd name="connsiteX0" fmla="*/ 0 w 46804"/>
                  <a:gd name="connsiteY0" fmla="*/ 23829 h 47657"/>
                  <a:gd name="connsiteX1" fmla="*/ 6705 w 46804"/>
                  <a:gd name="connsiteY1" fmla="*/ 7132 h 47657"/>
                  <a:gd name="connsiteX2" fmla="*/ 23402 w 46804"/>
                  <a:gd name="connsiteY2" fmla="*/ 0 h 47657"/>
                  <a:gd name="connsiteX3" fmla="*/ 40099 w 46804"/>
                  <a:gd name="connsiteY3" fmla="*/ 7132 h 47657"/>
                  <a:gd name="connsiteX4" fmla="*/ 46804 w 46804"/>
                  <a:gd name="connsiteY4" fmla="*/ 23829 h 47657"/>
                  <a:gd name="connsiteX5" fmla="*/ 40099 w 46804"/>
                  <a:gd name="connsiteY5" fmla="*/ 40526 h 47657"/>
                  <a:gd name="connsiteX6" fmla="*/ 23402 w 46804"/>
                  <a:gd name="connsiteY6" fmla="*/ 47658 h 47657"/>
                  <a:gd name="connsiteX7" fmla="*/ 6705 w 46804"/>
                  <a:gd name="connsiteY7" fmla="*/ 40526 h 47657"/>
                  <a:gd name="connsiteX8" fmla="*/ 0 w 46804"/>
                  <a:gd name="connsiteY8" fmla="*/ 23829 h 47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6804" h="47657">
                    <a:moveTo>
                      <a:pt x="0" y="23829"/>
                    </a:moveTo>
                    <a:cubicBezTo>
                      <a:pt x="0" y="17584"/>
                      <a:pt x="2408" y="11588"/>
                      <a:pt x="6705" y="7132"/>
                    </a:cubicBezTo>
                    <a:cubicBezTo>
                      <a:pt x="11105" y="2570"/>
                      <a:pt x="17122" y="0"/>
                      <a:pt x="23402" y="0"/>
                    </a:cubicBezTo>
                    <a:cubicBezTo>
                      <a:pt x="29682" y="0"/>
                      <a:pt x="35698" y="2570"/>
                      <a:pt x="40099" y="7132"/>
                    </a:cubicBezTo>
                    <a:cubicBezTo>
                      <a:pt x="44397" y="11588"/>
                      <a:pt x="46804" y="17583"/>
                      <a:pt x="46804" y="23829"/>
                    </a:cubicBezTo>
                    <a:cubicBezTo>
                      <a:pt x="46804" y="30074"/>
                      <a:pt x="44396" y="36070"/>
                      <a:pt x="40099" y="40526"/>
                    </a:cubicBezTo>
                    <a:cubicBezTo>
                      <a:pt x="35699" y="45088"/>
                      <a:pt x="29682" y="47658"/>
                      <a:pt x="23402" y="47658"/>
                    </a:cubicBezTo>
                    <a:cubicBezTo>
                      <a:pt x="17122" y="47658"/>
                      <a:pt x="11106" y="45088"/>
                      <a:pt x="6705" y="40526"/>
                    </a:cubicBezTo>
                    <a:cubicBezTo>
                      <a:pt x="2407" y="36070"/>
                      <a:pt x="0" y="30075"/>
                      <a:pt x="0" y="23829"/>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l" defTabSz="1908594">
                  <a:defRPr/>
                </a:pPr>
                <a:endParaRPr lang="en-US" sz="1700" dirty="0">
                  <a:latin typeface="微软雅黑" pitchFamily="34" charset="-122"/>
                  <a:ea typeface="微软雅黑" pitchFamily="34" charset="-122"/>
                </a:endParaRPr>
              </a:p>
            </p:txBody>
          </p:sp>
          <p:sp>
            <p:nvSpPr>
              <p:cNvPr id="50" name="Freeform 159"/>
              <p:cNvSpPr/>
              <p:nvPr/>
            </p:nvSpPr>
            <p:spPr>
              <a:xfrm>
                <a:off x="4293422" y="1562392"/>
                <a:ext cx="198241" cy="39693"/>
              </a:xfrm>
              <a:custGeom>
                <a:avLst/>
                <a:gdLst>
                  <a:gd name="connsiteX0" fmla="*/ 0 w 198758"/>
                  <a:gd name="connsiteY0" fmla="*/ 0 h 40154"/>
                  <a:gd name="connsiteX1" fmla="*/ 198758 w 198758"/>
                  <a:gd name="connsiteY1" fmla="*/ 0 h 40154"/>
                  <a:gd name="connsiteX2" fmla="*/ 198758 w 198758"/>
                  <a:gd name="connsiteY2" fmla="*/ 40154 h 40154"/>
                  <a:gd name="connsiteX3" fmla="*/ 0 w 198758"/>
                  <a:gd name="connsiteY3" fmla="*/ 40154 h 40154"/>
                  <a:gd name="connsiteX4" fmla="*/ 0 w 198758"/>
                  <a:gd name="connsiteY4" fmla="*/ 0 h 40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8758" h="40154">
                    <a:moveTo>
                      <a:pt x="0" y="0"/>
                    </a:moveTo>
                    <a:lnTo>
                      <a:pt x="198758" y="0"/>
                    </a:lnTo>
                    <a:lnTo>
                      <a:pt x="198758" y="40154"/>
                    </a:lnTo>
                    <a:lnTo>
                      <a:pt x="0" y="40154"/>
                    </a:lnTo>
                    <a:lnTo>
                      <a:pt x="0" y="0"/>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l" defTabSz="1908594">
                  <a:defRPr/>
                </a:pPr>
                <a:endParaRPr lang="en-US" sz="1700" dirty="0">
                  <a:latin typeface="微软雅黑" pitchFamily="34" charset="-122"/>
                  <a:ea typeface="微软雅黑" pitchFamily="34" charset="-122"/>
                </a:endParaRPr>
              </a:p>
            </p:txBody>
          </p:sp>
        </p:grpSp>
        <p:sp>
          <p:nvSpPr>
            <p:cNvPr id="42" name="Rectangle 151"/>
            <p:cNvSpPr/>
            <p:nvPr/>
          </p:nvSpPr>
          <p:spPr>
            <a:xfrm>
              <a:off x="3951901" y="2141817"/>
              <a:ext cx="1256057" cy="1449572"/>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1691716">
                <a:spcBef>
                  <a:spcPct val="20000"/>
                </a:spcBef>
              </a:pPr>
              <a:r>
                <a:rPr lang="en-US" altLang="zh-CN" sz="2200" b="1" dirty="0">
                  <a:solidFill>
                    <a:srgbClr val="F2F2F2"/>
                  </a:solidFill>
                  <a:latin typeface="微软雅黑" pitchFamily="34" charset="-122"/>
                  <a:ea typeface="微软雅黑" pitchFamily="34" charset="-122"/>
                </a:rPr>
                <a:t>APP DESIGN</a:t>
              </a:r>
            </a:p>
            <a:p>
              <a:pPr defTabSz="1691716">
                <a:spcBef>
                  <a:spcPct val="20000"/>
                </a:spcBef>
              </a:pPr>
              <a:endParaRPr lang="en-US" altLang="zh-CN" sz="1700" b="1" dirty="0">
                <a:solidFill>
                  <a:srgbClr val="F2F2F2"/>
                </a:solidFill>
                <a:latin typeface="微软雅黑" pitchFamily="34" charset="-122"/>
                <a:ea typeface="微软雅黑" pitchFamily="34" charset="-122"/>
              </a:endParaRPr>
            </a:p>
            <a:p>
              <a:pPr defTabSz="1691716">
                <a:spcBef>
                  <a:spcPct val="20000"/>
                </a:spcBef>
              </a:pPr>
              <a:r>
                <a:rPr lang="zh-CN" altLang="en-US" sz="1700" dirty="0">
                  <a:solidFill>
                    <a:srgbClr val="F2F2F2"/>
                  </a:solidFill>
                  <a:latin typeface="微软雅黑" pitchFamily="34" charset="-122"/>
                  <a:ea typeface="微软雅黑" pitchFamily="34" charset="-122"/>
                </a:rPr>
                <a:t>的内容入您的内容输入您的内容输入您的内容输入您的内容内容输入您的内容</a:t>
              </a:r>
              <a:r>
                <a:rPr lang="en-US" altLang="zh-CN" sz="1700" dirty="0">
                  <a:solidFill>
                    <a:srgbClr val="F2F2F2"/>
                  </a:solidFill>
                  <a:latin typeface="微软雅黑" pitchFamily="34" charset="-122"/>
                  <a:ea typeface="微软雅黑" pitchFamily="34" charset="-122"/>
                </a:rPr>
                <a:t>.</a:t>
              </a:r>
              <a:r>
                <a:rPr lang="zh-CN" altLang="en-US" sz="1700" dirty="0">
                  <a:solidFill>
                    <a:srgbClr val="F2F2F2"/>
                  </a:solidFill>
                  <a:latin typeface="微软雅黑" pitchFamily="34" charset="-122"/>
                  <a:ea typeface="微软雅黑" pitchFamily="34" charset="-122"/>
                </a:rPr>
                <a:t>输入的内容输入您的内容输入您的输入</a:t>
              </a:r>
              <a:endParaRPr lang="en-US" altLang="zh-CN" sz="1700" dirty="0">
                <a:solidFill>
                  <a:srgbClr val="F2F2F2"/>
                </a:solidFill>
                <a:latin typeface="微软雅黑" pitchFamily="34" charset="-122"/>
                <a:ea typeface="微软雅黑" pitchFamily="34" charset="-122"/>
              </a:endParaRPr>
            </a:p>
          </p:txBody>
        </p:sp>
        <p:sp>
          <p:nvSpPr>
            <p:cNvPr id="43" name="Rectangle 152"/>
            <p:cNvSpPr/>
            <p:nvPr/>
          </p:nvSpPr>
          <p:spPr>
            <a:xfrm>
              <a:off x="4734850" y="2178548"/>
              <a:ext cx="117956" cy="140873"/>
            </a:xfrm>
            <a:prstGeom prst="rect">
              <a:avLst/>
            </a:prstGeom>
          </p:spPr>
          <p:txBody>
            <a:bodyPr wrap="none" lIns="0" tIns="0" rIns="0" bIns="0" anchor="ctr">
              <a:spAutoFit/>
            </a:bodyPr>
            <a:lstStyle/>
            <a:p>
              <a:pPr algn="l"/>
              <a:r>
                <a:rPr lang="en-US" altLang="zh-CN" sz="1700">
                  <a:solidFill>
                    <a:srgbClr val="F2F2F2"/>
                  </a:solidFill>
                  <a:latin typeface="微软雅黑" pitchFamily="34" charset="-122"/>
                  <a:ea typeface="微软雅黑" pitchFamily="34" charset="-122"/>
                </a:rPr>
                <a:t></a:t>
              </a:r>
            </a:p>
          </p:txBody>
        </p:sp>
      </p:grpSp>
      <p:grpSp>
        <p:nvGrpSpPr>
          <p:cNvPr id="54" name="Group 120"/>
          <p:cNvGrpSpPr>
            <a:grpSpLocks/>
          </p:cNvGrpSpPr>
          <p:nvPr/>
        </p:nvGrpSpPr>
        <p:grpSpPr bwMode="auto">
          <a:xfrm>
            <a:off x="5642461" y="2904231"/>
            <a:ext cx="1028832" cy="268309"/>
            <a:chOff x="3074218" y="1415265"/>
            <a:chExt cx="557455" cy="144542"/>
          </a:xfrm>
        </p:grpSpPr>
        <p:cxnSp>
          <p:nvCxnSpPr>
            <p:cNvPr id="55" name="Straight Connector 115"/>
            <p:cNvCxnSpPr/>
            <p:nvPr/>
          </p:nvCxnSpPr>
          <p:spPr>
            <a:xfrm flipH="1">
              <a:off x="3074218" y="1488330"/>
              <a:ext cx="460576" cy="0"/>
            </a:xfrm>
            <a:prstGeom prst="line">
              <a:avLst/>
            </a:prstGeom>
            <a:ln w="19050">
              <a:solidFill>
                <a:schemeClr val="tx1">
                  <a:lumMod val="50000"/>
                  <a:lumOff val="5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56" name="Oval 116"/>
            <p:cNvSpPr/>
            <p:nvPr/>
          </p:nvSpPr>
          <p:spPr>
            <a:xfrm>
              <a:off x="3487148" y="1415265"/>
              <a:ext cx="144525" cy="144542"/>
            </a:xfrm>
            <a:prstGeom prst="ellipse">
              <a:avLst/>
            </a:prstGeom>
            <a:solidFill>
              <a:schemeClr val="bg1"/>
            </a:solidFill>
            <a:ln w="190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l"/>
              <a:endParaRPr lang="en-US" sz="1700">
                <a:solidFill>
                  <a:srgbClr val="FFFFFF"/>
                </a:solidFill>
                <a:latin typeface="微软雅黑" pitchFamily="34" charset="-122"/>
                <a:ea typeface="微软雅黑" pitchFamily="34" charset="-122"/>
              </a:endParaRPr>
            </a:p>
          </p:txBody>
        </p:sp>
      </p:grpSp>
      <p:grpSp>
        <p:nvGrpSpPr>
          <p:cNvPr id="57" name="Group 121"/>
          <p:cNvGrpSpPr>
            <a:grpSpLocks/>
          </p:cNvGrpSpPr>
          <p:nvPr/>
        </p:nvGrpSpPr>
        <p:grpSpPr bwMode="auto">
          <a:xfrm>
            <a:off x="5642461" y="4337181"/>
            <a:ext cx="1028832" cy="268309"/>
            <a:chOff x="3074218" y="1415265"/>
            <a:chExt cx="557455" cy="144542"/>
          </a:xfrm>
        </p:grpSpPr>
        <p:cxnSp>
          <p:nvCxnSpPr>
            <p:cNvPr id="58" name="Straight Connector 122"/>
            <p:cNvCxnSpPr/>
            <p:nvPr/>
          </p:nvCxnSpPr>
          <p:spPr>
            <a:xfrm flipH="1">
              <a:off x="3074218" y="1488330"/>
              <a:ext cx="460576" cy="0"/>
            </a:xfrm>
            <a:prstGeom prst="line">
              <a:avLst/>
            </a:prstGeom>
            <a:ln w="19050">
              <a:solidFill>
                <a:schemeClr val="tx1">
                  <a:lumMod val="50000"/>
                  <a:lumOff val="5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59" name="Oval 123"/>
            <p:cNvSpPr/>
            <p:nvPr/>
          </p:nvSpPr>
          <p:spPr>
            <a:xfrm>
              <a:off x="3487148" y="1415265"/>
              <a:ext cx="144525" cy="144542"/>
            </a:xfrm>
            <a:prstGeom prst="ellipse">
              <a:avLst/>
            </a:prstGeom>
            <a:solidFill>
              <a:schemeClr val="bg1"/>
            </a:solidFill>
            <a:ln w="190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l"/>
              <a:endParaRPr lang="en-US" sz="1700">
                <a:solidFill>
                  <a:srgbClr val="FFFFFF"/>
                </a:solidFill>
                <a:latin typeface="微软雅黑" pitchFamily="34" charset="-122"/>
                <a:ea typeface="微软雅黑" pitchFamily="34" charset="-122"/>
              </a:endParaRPr>
            </a:p>
          </p:txBody>
        </p:sp>
      </p:grpSp>
      <p:grpSp>
        <p:nvGrpSpPr>
          <p:cNvPr id="60" name="Group 124"/>
          <p:cNvGrpSpPr>
            <a:grpSpLocks/>
          </p:cNvGrpSpPr>
          <p:nvPr/>
        </p:nvGrpSpPr>
        <p:grpSpPr bwMode="auto">
          <a:xfrm>
            <a:off x="5642461" y="5784873"/>
            <a:ext cx="1028832" cy="268311"/>
            <a:chOff x="3074218" y="1415265"/>
            <a:chExt cx="557455" cy="144542"/>
          </a:xfrm>
        </p:grpSpPr>
        <p:cxnSp>
          <p:nvCxnSpPr>
            <p:cNvPr id="61" name="Straight Connector 125"/>
            <p:cNvCxnSpPr/>
            <p:nvPr/>
          </p:nvCxnSpPr>
          <p:spPr>
            <a:xfrm flipH="1">
              <a:off x="3074218" y="1488330"/>
              <a:ext cx="460576" cy="0"/>
            </a:xfrm>
            <a:prstGeom prst="line">
              <a:avLst/>
            </a:prstGeom>
            <a:ln w="19050">
              <a:solidFill>
                <a:schemeClr val="tx1">
                  <a:lumMod val="50000"/>
                  <a:lumOff val="5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62" name="Oval 126"/>
            <p:cNvSpPr/>
            <p:nvPr/>
          </p:nvSpPr>
          <p:spPr>
            <a:xfrm>
              <a:off x="3487148" y="1415265"/>
              <a:ext cx="144525" cy="144542"/>
            </a:xfrm>
            <a:prstGeom prst="ellipse">
              <a:avLst/>
            </a:prstGeom>
            <a:solidFill>
              <a:schemeClr val="bg1"/>
            </a:solidFill>
            <a:ln w="190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l"/>
              <a:endParaRPr lang="en-US" sz="1700">
                <a:solidFill>
                  <a:srgbClr val="FFFFFF"/>
                </a:solidFill>
                <a:latin typeface="微软雅黑" pitchFamily="34" charset="-122"/>
                <a:ea typeface="微软雅黑" pitchFamily="34" charset="-122"/>
              </a:endParaRPr>
            </a:p>
          </p:txBody>
        </p:sp>
      </p:grpSp>
      <p:grpSp>
        <p:nvGrpSpPr>
          <p:cNvPr id="63" name="Group 127"/>
          <p:cNvGrpSpPr>
            <a:grpSpLocks/>
          </p:cNvGrpSpPr>
          <p:nvPr/>
        </p:nvGrpSpPr>
        <p:grpSpPr bwMode="auto">
          <a:xfrm>
            <a:off x="5642461" y="7158854"/>
            <a:ext cx="1028832" cy="268311"/>
            <a:chOff x="3074218" y="1415265"/>
            <a:chExt cx="557455" cy="144542"/>
          </a:xfrm>
        </p:grpSpPr>
        <p:cxnSp>
          <p:nvCxnSpPr>
            <p:cNvPr id="64" name="Straight Connector 128"/>
            <p:cNvCxnSpPr/>
            <p:nvPr/>
          </p:nvCxnSpPr>
          <p:spPr>
            <a:xfrm flipH="1">
              <a:off x="3074218" y="1488330"/>
              <a:ext cx="460576" cy="0"/>
            </a:xfrm>
            <a:prstGeom prst="line">
              <a:avLst/>
            </a:prstGeom>
            <a:ln w="19050">
              <a:solidFill>
                <a:schemeClr val="tx1">
                  <a:lumMod val="50000"/>
                  <a:lumOff val="5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65" name="Oval 129"/>
            <p:cNvSpPr/>
            <p:nvPr/>
          </p:nvSpPr>
          <p:spPr>
            <a:xfrm>
              <a:off x="3487148" y="1415265"/>
              <a:ext cx="144525" cy="144542"/>
            </a:xfrm>
            <a:prstGeom prst="ellipse">
              <a:avLst/>
            </a:prstGeom>
            <a:solidFill>
              <a:schemeClr val="bg1"/>
            </a:solidFill>
            <a:ln w="190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l"/>
              <a:endParaRPr lang="en-US" sz="1700">
                <a:solidFill>
                  <a:srgbClr val="FFFFFF"/>
                </a:solidFill>
                <a:latin typeface="微软雅黑" pitchFamily="34" charset="-122"/>
                <a:ea typeface="微软雅黑" pitchFamily="34" charset="-122"/>
              </a:endParaRPr>
            </a:p>
          </p:txBody>
        </p:sp>
      </p:grpSp>
      <p:grpSp>
        <p:nvGrpSpPr>
          <p:cNvPr id="66" name="Group 132"/>
          <p:cNvGrpSpPr>
            <a:grpSpLocks/>
          </p:cNvGrpSpPr>
          <p:nvPr/>
        </p:nvGrpSpPr>
        <p:grpSpPr bwMode="auto">
          <a:xfrm flipH="1">
            <a:off x="10215053" y="2904231"/>
            <a:ext cx="1028832" cy="268309"/>
            <a:chOff x="3074218" y="1415265"/>
            <a:chExt cx="557455" cy="144542"/>
          </a:xfrm>
        </p:grpSpPr>
        <p:cxnSp>
          <p:nvCxnSpPr>
            <p:cNvPr id="67" name="Straight Connector 142"/>
            <p:cNvCxnSpPr/>
            <p:nvPr/>
          </p:nvCxnSpPr>
          <p:spPr>
            <a:xfrm flipH="1">
              <a:off x="3074218" y="1488330"/>
              <a:ext cx="460576" cy="0"/>
            </a:xfrm>
            <a:prstGeom prst="line">
              <a:avLst/>
            </a:prstGeom>
            <a:ln w="19050">
              <a:solidFill>
                <a:schemeClr val="tx1">
                  <a:lumMod val="50000"/>
                  <a:lumOff val="5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68" name="Oval 143"/>
            <p:cNvSpPr/>
            <p:nvPr/>
          </p:nvSpPr>
          <p:spPr>
            <a:xfrm>
              <a:off x="3487148" y="1415265"/>
              <a:ext cx="144525" cy="144542"/>
            </a:xfrm>
            <a:prstGeom prst="ellipse">
              <a:avLst/>
            </a:prstGeom>
            <a:solidFill>
              <a:schemeClr val="bg1"/>
            </a:solidFill>
            <a:ln w="190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l"/>
              <a:endParaRPr lang="en-US" sz="1700">
                <a:solidFill>
                  <a:srgbClr val="FFFFFF"/>
                </a:solidFill>
                <a:latin typeface="微软雅黑" pitchFamily="34" charset="-122"/>
                <a:ea typeface="微软雅黑" pitchFamily="34" charset="-122"/>
              </a:endParaRPr>
            </a:p>
          </p:txBody>
        </p:sp>
      </p:grpSp>
      <p:grpSp>
        <p:nvGrpSpPr>
          <p:cNvPr id="69" name="Group 133"/>
          <p:cNvGrpSpPr>
            <a:grpSpLocks/>
          </p:cNvGrpSpPr>
          <p:nvPr/>
        </p:nvGrpSpPr>
        <p:grpSpPr bwMode="auto">
          <a:xfrm flipH="1">
            <a:off x="10215053" y="4337181"/>
            <a:ext cx="1028832" cy="268309"/>
            <a:chOff x="3074218" y="1415265"/>
            <a:chExt cx="557455" cy="144542"/>
          </a:xfrm>
        </p:grpSpPr>
        <p:cxnSp>
          <p:nvCxnSpPr>
            <p:cNvPr id="70" name="Straight Connector 140"/>
            <p:cNvCxnSpPr/>
            <p:nvPr/>
          </p:nvCxnSpPr>
          <p:spPr>
            <a:xfrm flipH="1">
              <a:off x="3074218" y="1488330"/>
              <a:ext cx="460576" cy="0"/>
            </a:xfrm>
            <a:prstGeom prst="line">
              <a:avLst/>
            </a:prstGeom>
            <a:ln w="19050">
              <a:solidFill>
                <a:schemeClr val="tx1">
                  <a:lumMod val="50000"/>
                  <a:lumOff val="5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71" name="Oval 141"/>
            <p:cNvSpPr/>
            <p:nvPr/>
          </p:nvSpPr>
          <p:spPr>
            <a:xfrm>
              <a:off x="3487148" y="1415265"/>
              <a:ext cx="144525" cy="144542"/>
            </a:xfrm>
            <a:prstGeom prst="ellipse">
              <a:avLst/>
            </a:prstGeom>
            <a:solidFill>
              <a:schemeClr val="bg1"/>
            </a:solidFill>
            <a:ln w="190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l"/>
              <a:endParaRPr lang="en-US" sz="1700">
                <a:solidFill>
                  <a:srgbClr val="FFFFFF"/>
                </a:solidFill>
                <a:latin typeface="微软雅黑" pitchFamily="34" charset="-122"/>
                <a:ea typeface="微软雅黑" pitchFamily="34" charset="-122"/>
              </a:endParaRPr>
            </a:p>
          </p:txBody>
        </p:sp>
      </p:grpSp>
      <p:grpSp>
        <p:nvGrpSpPr>
          <p:cNvPr id="72" name="Group 134"/>
          <p:cNvGrpSpPr>
            <a:grpSpLocks/>
          </p:cNvGrpSpPr>
          <p:nvPr/>
        </p:nvGrpSpPr>
        <p:grpSpPr bwMode="auto">
          <a:xfrm flipH="1">
            <a:off x="10215053" y="5784873"/>
            <a:ext cx="1028832" cy="268311"/>
            <a:chOff x="3074218" y="1415265"/>
            <a:chExt cx="557455" cy="144542"/>
          </a:xfrm>
        </p:grpSpPr>
        <p:cxnSp>
          <p:nvCxnSpPr>
            <p:cNvPr id="73" name="Straight Connector 138"/>
            <p:cNvCxnSpPr/>
            <p:nvPr/>
          </p:nvCxnSpPr>
          <p:spPr>
            <a:xfrm flipH="1">
              <a:off x="3074218" y="1488330"/>
              <a:ext cx="460576" cy="0"/>
            </a:xfrm>
            <a:prstGeom prst="line">
              <a:avLst/>
            </a:prstGeom>
            <a:ln w="19050">
              <a:solidFill>
                <a:schemeClr val="tx1">
                  <a:lumMod val="50000"/>
                  <a:lumOff val="5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74" name="Oval 139"/>
            <p:cNvSpPr/>
            <p:nvPr/>
          </p:nvSpPr>
          <p:spPr>
            <a:xfrm>
              <a:off x="3487148" y="1415265"/>
              <a:ext cx="144525" cy="144542"/>
            </a:xfrm>
            <a:prstGeom prst="ellipse">
              <a:avLst/>
            </a:prstGeom>
            <a:solidFill>
              <a:schemeClr val="bg1"/>
            </a:solidFill>
            <a:ln w="190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l"/>
              <a:endParaRPr lang="en-US" sz="1700">
                <a:solidFill>
                  <a:srgbClr val="FFFFFF"/>
                </a:solidFill>
                <a:latin typeface="微软雅黑" pitchFamily="34" charset="-122"/>
                <a:ea typeface="微软雅黑" pitchFamily="34" charset="-122"/>
              </a:endParaRPr>
            </a:p>
          </p:txBody>
        </p:sp>
      </p:grpSp>
      <p:grpSp>
        <p:nvGrpSpPr>
          <p:cNvPr id="75" name="Group 135"/>
          <p:cNvGrpSpPr>
            <a:grpSpLocks/>
          </p:cNvGrpSpPr>
          <p:nvPr/>
        </p:nvGrpSpPr>
        <p:grpSpPr bwMode="auto">
          <a:xfrm flipH="1">
            <a:off x="10215053" y="7158854"/>
            <a:ext cx="1028832" cy="268311"/>
            <a:chOff x="3074218" y="1415265"/>
            <a:chExt cx="557455" cy="144542"/>
          </a:xfrm>
        </p:grpSpPr>
        <p:cxnSp>
          <p:nvCxnSpPr>
            <p:cNvPr id="76" name="Straight Connector 136"/>
            <p:cNvCxnSpPr/>
            <p:nvPr/>
          </p:nvCxnSpPr>
          <p:spPr>
            <a:xfrm flipH="1">
              <a:off x="3074218" y="1488330"/>
              <a:ext cx="460576" cy="0"/>
            </a:xfrm>
            <a:prstGeom prst="line">
              <a:avLst/>
            </a:prstGeom>
            <a:ln w="19050">
              <a:solidFill>
                <a:schemeClr val="tx1">
                  <a:lumMod val="50000"/>
                  <a:lumOff val="5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77" name="Oval 137"/>
            <p:cNvSpPr/>
            <p:nvPr/>
          </p:nvSpPr>
          <p:spPr>
            <a:xfrm>
              <a:off x="3487148" y="1415265"/>
              <a:ext cx="144525" cy="144542"/>
            </a:xfrm>
            <a:prstGeom prst="ellipse">
              <a:avLst/>
            </a:prstGeom>
            <a:solidFill>
              <a:schemeClr val="bg1"/>
            </a:solidFill>
            <a:ln w="190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l"/>
              <a:endParaRPr lang="en-US" sz="1700">
                <a:solidFill>
                  <a:srgbClr val="FFFFFF"/>
                </a:solidFill>
                <a:latin typeface="微软雅黑" pitchFamily="34" charset="-122"/>
                <a:ea typeface="微软雅黑" pitchFamily="34" charset="-122"/>
              </a:endParaRPr>
            </a:p>
          </p:txBody>
        </p:sp>
      </p:grpSp>
      <p:sp>
        <p:nvSpPr>
          <p:cNvPr id="78" name="Shape 1435"/>
          <p:cNvSpPr txBox="1">
            <a:spLocks/>
          </p:cNvSpPr>
          <p:nvPr/>
        </p:nvSpPr>
        <p:spPr>
          <a:xfrm>
            <a:off x="16006046" y="8963674"/>
            <a:ext cx="546633" cy="533902"/>
          </a:xfrm>
          <a:prstGeom prst="rect">
            <a:avLst/>
          </a:prstGeom>
          <a:extLst>
            <a:ext uri="{C572A759-6A51-4108-AA02-DFA0A04FC94B}">
              <ma14:wrappingTextBoxFlag xmlns:ma14="http://schemas.microsoft.com/office/mac/drawingml/2011/main" xmlns="" val="1"/>
            </a:ext>
          </a:extLst>
        </p:spPr>
        <p:txBody>
          <a:bodyPr lIns="63935" tIns="31967" rIns="63935" bIns="31967"/>
          <a:lstStyle>
            <a:lvl1pPr algn="ctr" defTabSz="408473">
              <a:defRPr sz="3500">
                <a:latin typeface="+mn-lt"/>
                <a:ea typeface="+mn-ea"/>
                <a:cs typeface="+mn-cs"/>
                <a:sym typeface="Helvetica Light"/>
              </a:defRPr>
            </a:lvl1pPr>
            <a:lvl2pPr indent="159837" algn="ctr" defTabSz="408473">
              <a:defRPr sz="3500">
                <a:latin typeface="+mn-lt"/>
                <a:ea typeface="+mn-ea"/>
                <a:cs typeface="+mn-cs"/>
                <a:sym typeface="Helvetica Light"/>
              </a:defRPr>
            </a:lvl2pPr>
            <a:lvl3pPr indent="319674" algn="ctr" defTabSz="408473">
              <a:defRPr sz="3500">
                <a:latin typeface="+mn-lt"/>
                <a:ea typeface="+mn-ea"/>
                <a:cs typeface="+mn-cs"/>
                <a:sym typeface="Helvetica Light"/>
              </a:defRPr>
            </a:lvl3pPr>
            <a:lvl4pPr indent="479511" algn="ctr" defTabSz="408473">
              <a:defRPr sz="3500">
                <a:latin typeface="+mn-lt"/>
                <a:ea typeface="+mn-ea"/>
                <a:cs typeface="+mn-cs"/>
                <a:sym typeface="Helvetica Light"/>
              </a:defRPr>
            </a:lvl4pPr>
            <a:lvl5pPr indent="639348" algn="ctr" defTabSz="408473">
              <a:defRPr sz="3500">
                <a:latin typeface="+mn-lt"/>
                <a:ea typeface="+mn-ea"/>
                <a:cs typeface="+mn-cs"/>
                <a:sym typeface="Helvetica Light"/>
              </a:defRPr>
            </a:lvl5pPr>
            <a:lvl6pPr indent="799186" algn="ctr" defTabSz="408473">
              <a:defRPr sz="3500">
                <a:latin typeface="+mn-lt"/>
                <a:ea typeface="+mn-ea"/>
                <a:cs typeface="+mn-cs"/>
                <a:sym typeface="Helvetica Light"/>
              </a:defRPr>
            </a:lvl6pPr>
            <a:lvl7pPr indent="959023" algn="ctr" defTabSz="408473">
              <a:defRPr sz="3500">
                <a:latin typeface="+mn-lt"/>
                <a:ea typeface="+mn-ea"/>
                <a:cs typeface="+mn-cs"/>
                <a:sym typeface="Helvetica Light"/>
              </a:defRPr>
            </a:lvl7pPr>
            <a:lvl8pPr indent="1118860" algn="ctr" defTabSz="408473">
              <a:defRPr sz="3500">
                <a:latin typeface="+mn-lt"/>
                <a:ea typeface="+mn-ea"/>
                <a:cs typeface="+mn-cs"/>
                <a:sym typeface="Helvetica Light"/>
              </a:defRPr>
            </a:lvl8pPr>
            <a:lvl9pPr indent="1278697" algn="ctr" defTabSz="408473">
              <a:defRPr sz="3500">
                <a:latin typeface="+mn-lt"/>
                <a:ea typeface="+mn-ea"/>
                <a:cs typeface="+mn-cs"/>
                <a:sym typeface="Helvetica Light"/>
              </a:defRPr>
            </a:lvl9pPr>
          </a:lstStyle>
          <a:p>
            <a:pPr>
              <a:defRPr sz="1800">
                <a:solidFill>
                  <a:srgbClr val="000000"/>
                </a:solidFill>
              </a:defRPr>
            </a:pPr>
            <a:fld id="{86CB4B4D-7CA3-9044-876B-883B54F8677D}" type="slidenum">
              <a:rPr lang="en-US" altLang="zh-CN" sz="2000" smtClean="0">
                <a:solidFill>
                  <a:schemeClr val="bg1">
                    <a:lumMod val="75000"/>
                  </a:schemeClr>
                </a:solidFill>
                <a:latin typeface="微软雅黑" pitchFamily="34" charset="-122"/>
                <a:ea typeface="微软雅黑" pitchFamily="34" charset="-122"/>
              </a:rPr>
              <a:pPr>
                <a:defRPr sz="1800">
                  <a:solidFill>
                    <a:srgbClr val="000000"/>
                  </a:solidFill>
                </a:defRPr>
              </a:pPr>
              <a:t>36</a:t>
            </a:fld>
            <a:endParaRPr lang="en-US" altLang="zh-CN" sz="2000">
              <a:solidFill>
                <a:schemeClr val="bg1">
                  <a:lumMod val="7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3062085128"/>
      </p:ext>
    </p:extLst>
  </p:cSld>
  <p:clrMapOvr>
    <a:masterClrMapping/>
  </p:clrMapOvr>
  <mc:AlternateContent xmlns:mc="http://schemas.openxmlformats.org/markup-compatibility/2006" xmlns:p14="http://schemas.microsoft.com/office/powerpoint/2010/main">
    <mc:Choice Requires="p14">
      <p:transition spd="slow" p14:dur="1200" advTm="0">
        <p14:flip dir="r"/>
      </p:transition>
    </mc:Choice>
    <mc:Fallback xmlns="">
      <p:transition spd="slow" advTm="0">
        <p:fade/>
      </p:transition>
    </mc:Fallback>
  </mc:AlternateContent>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500" fill="hold"/>
                                        <p:tgtEl>
                                          <p:spTgt spid="40"/>
                                        </p:tgtEl>
                                        <p:attrNameLst>
                                          <p:attrName>ppt_x</p:attrName>
                                        </p:attrNameLst>
                                      </p:cBhvr>
                                      <p:tavLst>
                                        <p:tav tm="0">
                                          <p:val>
                                            <p:strVal val="#ppt_x"/>
                                          </p:val>
                                        </p:tav>
                                        <p:tav tm="100000">
                                          <p:val>
                                            <p:strVal val="#ppt_x"/>
                                          </p:val>
                                        </p:tav>
                                      </p:tavLst>
                                    </p:anim>
                                    <p:anim calcmode="lin" valueType="num">
                                      <p:cBhvr additive="base">
                                        <p:cTn id="8" dur="500" fill="hold"/>
                                        <p:tgtEl>
                                          <p:spTgt spid="4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par>
                          <p:cTn id="13" fill="hold">
                            <p:stCondLst>
                              <p:cond delay="1000"/>
                            </p:stCondLst>
                            <p:childTnLst>
                              <p:par>
                                <p:cTn id="14" presetID="12" presetClass="entr" presetSubtype="2" fill="hold" nodeType="afterEffect">
                                  <p:stCondLst>
                                    <p:cond delay="0"/>
                                  </p:stCondLst>
                                  <p:childTnLst>
                                    <p:set>
                                      <p:cBhvr>
                                        <p:cTn id="15" dur="1" fill="hold">
                                          <p:stCondLst>
                                            <p:cond delay="0"/>
                                          </p:stCondLst>
                                        </p:cTn>
                                        <p:tgtEl>
                                          <p:spTgt spid="54"/>
                                        </p:tgtEl>
                                        <p:attrNameLst>
                                          <p:attrName>style.visibility</p:attrName>
                                        </p:attrNameLst>
                                      </p:cBhvr>
                                      <p:to>
                                        <p:strVal val="visible"/>
                                      </p:to>
                                    </p:set>
                                    <p:animEffect transition="in" filter="slide(fromRight)">
                                      <p:cBhvr>
                                        <p:cTn id="16" dur="500"/>
                                        <p:tgtEl>
                                          <p:spTgt spid="54"/>
                                        </p:tgtEl>
                                      </p:cBhvr>
                                    </p:animEffect>
                                  </p:childTnLst>
                                </p:cTn>
                              </p:par>
                            </p:childTnLst>
                          </p:cTn>
                        </p:par>
                        <p:par>
                          <p:cTn id="17" fill="hold">
                            <p:stCondLst>
                              <p:cond delay="1500"/>
                            </p:stCondLst>
                            <p:childTnLst>
                              <p:par>
                                <p:cTn id="18" presetID="12" presetClass="entr" presetSubtype="8" fill="hold"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slide(fromLeft)">
                                      <p:cBhvr>
                                        <p:cTn id="20" dur="500"/>
                                        <p:tgtEl>
                                          <p:spTgt spid="4"/>
                                        </p:tgtEl>
                                      </p:cBhvr>
                                    </p:animEffect>
                                  </p:childTnLst>
                                </p:cTn>
                              </p:par>
                            </p:childTnLst>
                          </p:cTn>
                        </p:par>
                        <p:par>
                          <p:cTn id="21" fill="hold">
                            <p:stCondLst>
                              <p:cond delay="2000"/>
                            </p:stCondLst>
                            <p:childTnLst>
                              <p:par>
                                <p:cTn id="22" presetID="12" presetClass="entr" presetSubtype="8" fill="hold" nodeType="afterEffect">
                                  <p:stCondLst>
                                    <p:cond delay="0"/>
                                  </p:stCondLst>
                                  <p:childTnLst>
                                    <p:set>
                                      <p:cBhvr>
                                        <p:cTn id="23" dur="1" fill="hold">
                                          <p:stCondLst>
                                            <p:cond delay="0"/>
                                          </p:stCondLst>
                                        </p:cTn>
                                        <p:tgtEl>
                                          <p:spTgt spid="66"/>
                                        </p:tgtEl>
                                        <p:attrNameLst>
                                          <p:attrName>style.visibility</p:attrName>
                                        </p:attrNameLst>
                                      </p:cBhvr>
                                      <p:to>
                                        <p:strVal val="visible"/>
                                      </p:to>
                                    </p:set>
                                    <p:animEffect transition="in" filter="slide(fromLeft)">
                                      <p:cBhvr>
                                        <p:cTn id="24" dur="500"/>
                                        <p:tgtEl>
                                          <p:spTgt spid="66"/>
                                        </p:tgtEl>
                                      </p:cBhvr>
                                    </p:animEffect>
                                  </p:childTnLst>
                                </p:cTn>
                              </p:par>
                            </p:childTnLst>
                          </p:cTn>
                        </p:par>
                        <p:par>
                          <p:cTn id="25" fill="hold">
                            <p:stCondLst>
                              <p:cond delay="2500"/>
                            </p:stCondLst>
                            <p:childTnLst>
                              <p:par>
                                <p:cTn id="26" presetID="12" presetClass="entr" presetSubtype="2" fill="hold" nodeType="after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slide(fromRight)">
                                      <p:cBhvr>
                                        <p:cTn id="28" dur="500"/>
                                        <p:tgtEl>
                                          <p:spTgt spid="22"/>
                                        </p:tgtEl>
                                      </p:cBhvr>
                                    </p:animEffect>
                                  </p:childTnLst>
                                </p:cTn>
                              </p:par>
                            </p:childTnLst>
                          </p:cTn>
                        </p:par>
                        <p:par>
                          <p:cTn id="29" fill="hold">
                            <p:stCondLst>
                              <p:cond delay="3000"/>
                            </p:stCondLst>
                            <p:childTnLst>
                              <p:par>
                                <p:cTn id="30" presetID="12" presetClass="entr" presetSubtype="2" fill="hold" nodeType="afterEffect">
                                  <p:stCondLst>
                                    <p:cond delay="0"/>
                                  </p:stCondLst>
                                  <p:childTnLst>
                                    <p:set>
                                      <p:cBhvr>
                                        <p:cTn id="31" dur="1" fill="hold">
                                          <p:stCondLst>
                                            <p:cond delay="0"/>
                                          </p:stCondLst>
                                        </p:cTn>
                                        <p:tgtEl>
                                          <p:spTgt spid="57"/>
                                        </p:tgtEl>
                                        <p:attrNameLst>
                                          <p:attrName>style.visibility</p:attrName>
                                        </p:attrNameLst>
                                      </p:cBhvr>
                                      <p:to>
                                        <p:strVal val="visible"/>
                                      </p:to>
                                    </p:set>
                                    <p:animEffect transition="in" filter="slide(fromRight)">
                                      <p:cBhvr>
                                        <p:cTn id="32" dur="500"/>
                                        <p:tgtEl>
                                          <p:spTgt spid="57"/>
                                        </p:tgtEl>
                                      </p:cBhvr>
                                    </p:animEffect>
                                  </p:childTnLst>
                                </p:cTn>
                              </p:par>
                            </p:childTnLst>
                          </p:cTn>
                        </p:par>
                        <p:par>
                          <p:cTn id="33" fill="hold">
                            <p:stCondLst>
                              <p:cond delay="3500"/>
                            </p:stCondLst>
                            <p:childTnLst>
                              <p:par>
                                <p:cTn id="34" presetID="12" presetClass="entr" presetSubtype="8" fill="hold" nodeType="after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slide(fromLeft)">
                                      <p:cBhvr>
                                        <p:cTn id="36" dur="500"/>
                                        <p:tgtEl>
                                          <p:spTgt spid="8"/>
                                        </p:tgtEl>
                                      </p:cBhvr>
                                    </p:animEffect>
                                  </p:childTnLst>
                                </p:cTn>
                              </p:par>
                            </p:childTnLst>
                          </p:cTn>
                        </p:par>
                        <p:par>
                          <p:cTn id="37" fill="hold">
                            <p:stCondLst>
                              <p:cond delay="4000"/>
                            </p:stCondLst>
                            <p:childTnLst>
                              <p:par>
                                <p:cTn id="38" presetID="12" presetClass="entr" presetSubtype="8" fill="hold" nodeType="afterEffect">
                                  <p:stCondLst>
                                    <p:cond delay="0"/>
                                  </p:stCondLst>
                                  <p:childTnLst>
                                    <p:set>
                                      <p:cBhvr>
                                        <p:cTn id="39" dur="1" fill="hold">
                                          <p:stCondLst>
                                            <p:cond delay="0"/>
                                          </p:stCondLst>
                                        </p:cTn>
                                        <p:tgtEl>
                                          <p:spTgt spid="69"/>
                                        </p:tgtEl>
                                        <p:attrNameLst>
                                          <p:attrName>style.visibility</p:attrName>
                                        </p:attrNameLst>
                                      </p:cBhvr>
                                      <p:to>
                                        <p:strVal val="visible"/>
                                      </p:to>
                                    </p:set>
                                    <p:animEffect transition="in" filter="slide(fromLeft)">
                                      <p:cBhvr>
                                        <p:cTn id="40" dur="500"/>
                                        <p:tgtEl>
                                          <p:spTgt spid="69"/>
                                        </p:tgtEl>
                                      </p:cBhvr>
                                    </p:animEffect>
                                  </p:childTnLst>
                                </p:cTn>
                              </p:par>
                            </p:childTnLst>
                          </p:cTn>
                        </p:par>
                        <p:par>
                          <p:cTn id="41" fill="hold">
                            <p:stCondLst>
                              <p:cond delay="4500"/>
                            </p:stCondLst>
                            <p:childTnLst>
                              <p:par>
                                <p:cTn id="42" presetID="12" presetClass="entr" presetSubtype="2" fill="hold" nodeType="afterEffect">
                                  <p:stCondLst>
                                    <p:cond delay="0"/>
                                  </p:stCondLst>
                                  <p:childTnLst>
                                    <p:set>
                                      <p:cBhvr>
                                        <p:cTn id="43" dur="1" fill="hold">
                                          <p:stCondLst>
                                            <p:cond delay="0"/>
                                          </p:stCondLst>
                                        </p:cTn>
                                        <p:tgtEl>
                                          <p:spTgt spid="28"/>
                                        </p:tgtEl>
                                        <p:attrNameLst>
                                          <p:attrName>style.visibility</p:attrName>
                                        </p:attrNameLst>
                                      </p:cBhvr>
                                      <p:to>
                                        <p:strVal val="visible"/>
                                      </p:to>
                                    </p:set>
                                    <p:animEffect transition="in" filter="slide(fromRight)">
                                      <p:cBhvr>
                                        <p:cTn id="44" dur="500"/>
                                        <p:tgtEl>
                                          <p:spTgt spid="28"/>
                                        </p:tgtEl>
                                      </p:cBhvr>
                                    </p:animEffect>
                                  </p:childTnLst>
                                </p:cTn>
                              </p:par>
                            </p:childTnLst>
                          </p:cTn>
                        </p:par>
                        <p:par>
                          <p:cTn id="45" fill="hold">
                            <p:stCondLst>
                              <p:cond delay="5000"/>
                            </p:stCondLst>
                            <p:childTnLst>
                              <p:par>
                                <p:cTn id="46" presetID="12" presetClass="entr" presetSubtype="2" fill="hold" nodeType="afterEffect">
                                  <p:stCondLst>
                                    <p:cond delay="0"/>
                                  </p:stCondLst>
                                  <p:childTnLst>
                                    <p:set>
                                      <p:cBhvr>
                                        <p:cTn id="47" dur="1" fill="hold">
                                          <p:stCondLst>
                                            <p:cond delay="0"/>
                                          </p:stCondLst>
                                        </p:cTn>
                                        <p:tgtEl>
                                          <p:spTgt spid="60"/>
                                        </p:tgtEl>
                                        <p:attrNameLst>
                                          <p:attrName>style.visibility</p:attrName>
                                        </p:attrNameLst>
                                      </p:cBhvr>
                                      <p:to>
                                        <p:strVal val="visible"/>
                                      </p:to>
                                    </p:set>
                                    <p:animEffect transition="in" filter="slide(fromRight)">
                                      <p:cBhvr>
                                        <p:cTn id="48" dur="500"/>
                                        <p:tgtEl>
                                          <p:spTgt spid="60"/>
                                        </p:tgtEl>
                                      </p:cBhvr>
                                    </p:animEffect>
                                  </p:childTnLst>
                                </p:cTn>
                              </p:par>
                            </p:childTnLst>
                          </p:cTn>
                        </p:par>
                        <p:par>
                          <p:cTn id="49" fill="hold">
                            <p:stCondLst>
                              <p:cond delay="5500"/>
                            </p:stCondLst>
                            <p:childTnLst>
                              <p:par>
                                <p:cTn id="50" presetID="12" presetClass="entr" presetSubtype="8" fill="hold" nodeType="afterEffect">
                                  <p:stCondLst>
                                    <p:cond delay="0"/>
                                  </p:stCondLst>
                                  <p:childTnLst>
                                    <p:set>
                                      <p:cBhvr>
                                        <p:cTn id="51" dur="1" fill="hold">
                                          <p:stCondLst>
                                            <p:cond delay="0"/>
                                          </p:stCondLst>
                                        </p:cTn>
                                        <p:tgtEl>
                                          <p:spTgt spid="12"/>
                                        </p:tgtEl>
                                        <p:attrNameLst>
                                          <p:attrName>style.visibility</p:attrName>
                                        </p:attrNameLst>
                                      </p:cBhvr>
                                      <p:to>
                                        <p:strVal val="visible"/>
                                      </p:to>
                                    </p:set>
                                    <p:animEffect transition="in" filter="slide(fromLeft)">
                                      <p:cBhvr>
                                        <p:cTn id="52" dur="500"/>
                                        <p:tgtEl>
                                          <p:spTgt spid="12"/>
                                        </p:tgtEl>
                                      </p:cBhvr>
                                    </p:animEffect>
                                  </p:childTnLst>
                                </p:cTn>
                              </p:par>
                            </p:childTnLst>
                          </p:cTn>
                        </p:par>
                        <p:par>
                          <p:cTn id="53" fill="hold">
                            <p:stCondLst>
                              <p:cond delay="6000"/>
                            </p:stCondLst>
                            <p:childTnLst>
                              <p:par>
                                <p:cTn id="54" presetID="12" presetClass="entr" presetSubtype="8" fill="hold" nodeType="afterEffect">
                                  <p:stCondLst>
                                    <p:cond delay="0"/>
                                  </p:stCondLst>
                                  <p:childTnLst>
                                    <p:set>
                                      <p:cBhvr>
                                        <p:cTn id="55" dur="1" fill="hold">
                                          <p:stCondLst>
                                            <p:cond delay="0"/>
                                          </p:stCondLst>
                                        </p:cTn>
                                        <p:tgtEl>
                                          <p:spTgt spid="72"/>
                                        </p:tgtEl>
                                        <p:attrNameLst>
                                          <p:attrName>style.visibility</p:attrName>
                                        </p:attrNameLst>
                                      </p:cBhvr>
                                      <p:to>
                                        <p:strVal val="visible"/>
                                      </p:to>
                                    </p:set>
                                    <p:animEffect transition="in" filter="slide(fromLeft)">
                                      <p:cBhvr>
                                        <p:cTn id="56" dur="500"/>
                                        <p:tgtEl>
                                          <p:spTgt spid="72"/>
                                        </p:tgtEl>
                                      </p:cBhvr>
                                    </p:animEffect>
                                  </p:childTnLst>
                                </p:cTn>
                              </p:par>
                            </p:childTnLst>
                          </p:cTn>
                        </p:par>
                        <p:par>
                          <p:cTn id="57" fill="hold">
                            <p:stCondLst>
                              <p:cond delay="6500"/>
                            </p:stCondLst>
                            <p:childTnLst>
                              <p:par>
                                <p:cTn id="58" presetID="12" presetClass="entr" presetSubtype="2" fill="hold" nodeType="afterEffect">
                                  <p:stCondLst>
                                    <p:cond delay="0"/>
                                  </p:stCondLst>
                                  <p:childTnLst>
                                    <p:set>
                                      <p:cBhvr>
                                        <p:cTn id="59" dur="1" fill="hold">
                                          <p:stCondLst>
                                            <p:cond delay="0"/>
                                          </p:stCondLst>
                                        </p:cTn>
                                        <p:tgtEl>
                                          <p:spTgt spid="32"/>
                                        </p:tgtEl>
                                        <p:attrNameLst>
                                          <p:attrName>style.visibility</p:attrName>
                                        </p:attrNameLst>
                                      </p:cBhvr>
                                      <p:to>
                                        <p:strVal val="visible"/>
                                      </p:to>
                                    </p:set>
                                    <p:animEffect transition="in" filter="slide(fromRight)">
                                      <p:cBhvr>
                                        <p:cTn id="60" dur="500"/>
                                        <p:tgtEl>
                                          <p:spTgt spid="32"/>
                                        </p:tgtEl>
                                      </p:cBhvr>
                                    </p:animEffect>
                                  </p:childTnLst>
                                </p:cTn>
                              </p:par>
                            </p:childTnLst>
                          </p:cTn>
                        </p:par>
                        <p:par>
                          <p:cTn id="61" fill="hold">
                            <p:stCondLst>
                              <p:cond delay="7000"/>
                            </p:stCondLst>
                            <p:childTnLst>
                              <p:par>
                                <p:cTn id="62" presetID="12" presetClass="entr" presetSubtype="2" fill="hold" nodeType="afterEffect">
                                  <p:stCondLst>
                                    <p:cond delay="0"/>
                                  </p:stCondLst>
                                  <p:childTnLst>
                                    <p:set>
                                      <p:cBhvr>
                                        <p:cTn id="63" dur="1" fill="hold">
                                          <p:stCondLst>
                                            <p:cond delay="0"/>
                                          </p:stCondLst>
                                        </p:cTn>
                                        <p:tgtEl>
                                          <p:spTgt spid="63"/>
                                        </p:tgtEl>
                                        <p:attrNameLst>
                                          <p:attrName>style.visibility</p:attrName>
                                        </p:attrNameLst>
                                      </p:cBhvr>
                                      <p:to>
                                        <p:strVal val="visible"/>
                                      </p:to>
                                    </p:set>
                                    <p:animEffect transition="in" filter="slide(fromRight)">
                                      <p:cBhvr>
                                        <p:cTn id="64" dur="500"/>
                                        <p:tgtEl>
                                          <p:spTgt spid="63"/>
                                        </p:tgtEl>
                                      </p:cBhvr>
                                    </p:animEffect>
                                  </p:childTnLst>
                                </p:cTn>
                              </p:par>
                            </p:childTnLst>
                          </p:cTn>
                        </p:par>
                        <p:par>
                          <p:cTn id="65" fill="hold">
                            <p:stCondLst>
                              <p:cond delay="7500"/>
                            </p:stCondLst>
                            <p:childTnLst>
                              <p:par>
                                <p:cTn id="66" presetID="12" presetClass="entr" presetSubtype="8" fill="hold" nodeType="afterEffect">
                                  <p:stCondLst>
                                    <p:cond delay="0"/>
                                  </p:stCondLst>
                                  <p:childTnLst>
                                    <p:set>
                                      <p:cBhvr>
                                        <p:cTn id="67" dur="1" fill="hold">
                                          <p:stCondLst>
                                            <p:cond delay="0"/>
                                          </p:stCondLst>
                                        </p:cTn>
                                        <p:tgtEl>
                                          <p:spTgt spid="18"/>
                                        </p:tgtEl>
                                        <p:attrNameLst>
                                          <p:attrName>style.visibility</p:attrName>
                                        </p:attrNameLst>
                                      </p:cBhvr>
                                      <p:to>
                                        <p:strVal val="visible"/>
                                      </p:to>
                                    </p:set>
                                    <p:animEffect transition="in" filter="slide(fromLeft)">
                                      <p:cBhvr>
                                        <p:cTn id="68" dur="500"/>
                                        <p:tgtEl>
                                          <p:spTgt spid="18"/>
                                        </p:tgtEl>
                                      </p:cBhvr>
                                    </p:animEffect>
                                  </p:childTnLst>
                                </p:cTn>
                              </p:par>
                            </p:childTnLst>
                          </p:cTn>
                        </p:par>
                        <p:par>
                          <p:cTn id="69" fill="hold">
                            <p:stCondLst>
                              <p:cond delay="8000"/>
                            </p:stCondLst>
                            <p:childTnLst>
                              <p:par>
                                <p:cTn id="70" presetID="12" presetClass="entr" presetSubtype="8" fill="hold" nodeType="afterEffect">
                                  <p:stCondLst>
                                    <p:cond delay="0"/>
                                  </p:stCondLst>
                                  <p:childTnLst>
                                    <p:set>
                                      <p:cBhvr>
                                        <p:cTn id="71" dur="1" fill="hold">
                                          <p:stCondLst>
                                            <p:cond delay="0"/>
                                          </p:stCondLst>
                                        </p:cTn>
                                        <p:tgtEl>
                                          <p:spTgt spid="75"/>
                                        </p:tgtEl>
                                        <p:attrNameLst>
                                          <p:attrName>style.visibility</p:attrName>
                                        </p:attrNameLst>
                                      </p:cBhvr>
                                      <p:to>
                                        <p:strVal val="visible"/>
                                      </p:to>
                                    </p:set>
                                    <p:animEffect transition="in" filter="slide(fromLeft)">
                                      <p:cBhvr>
                                        <p:cTn id="72" dur="500"/>
                                        <p:tgtEl>
                                          <p:spTgt spid="75"/>
                                        </p:tgtEl>
                                      </p:cBhvr>
                                    </p:animEffect>
                                  </p:childTnLst>
                                </p:cTn>
                              </p:par>
                            </p:childTnLst>
                          </p:cTn>
                        </p:par>
                        <p:par>
                          <p:cTn id="73" fill="hold">
                            <p:stCondLst>
                              <p:cond delay="8500"/>
                            </p:stCondLst>
                            <p:childTnLst>
                              <p:par>
                                <p:cTn id="74" presetID="12" presetClass="entr" presetSubtype="2" fill="hold" nodeType="afterEffect">
                                  <p:stCondLst>
                                    <p:cond delay="0"/>
                                  </p:stCondLst>
                                  <p:childTnLst>
                                    <p:set>
                                      <p:cBhvr>
                                        <p:cTn id="75" dur="1" fill="hold">
                                          <p:stCondLst>
                                            <p:cond delay="0"/>
                                          </p:stCondLst>
                                        </p:cTn>
                                        <p:tgtEl>
                                          <p:spTgt spid="36"/>
                                        </p:tgtEl>
                                        <p:attrNameLst>
                                          <p:attrName>style.visibility</p:attrName>
                                        </p:attrNameLst>
                                      </p:cBhvr>
                                      <p:to>
                                        <p:strVal val="visible"/>
                                      </p:to>
                                    </p:set>
                                    <p:animEffect transition="in" filter="slide(fromRight)">
                                      <p:cBhvr>
                                        <p:cTn id="76"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AutoShape 1"/>
          <p:cNvSpPr>
            <a:spLocks/>
          </p:cNvSpPr>
          <p:nvPr/>
        </p:nvSpPr>
        <p:spPr bwMode="auto">
          <a:xfrm>
            <a:off x="1564349" y="1874398"/>
            <a:ext cx="13936927" cy="131689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just" defTabSz="452872">
              <a:lnSpc>
                <a:spcPct val="120000"/>
              </a:lnSpc>
              <a:spcBef>
                <a:spcPts val="1189"/>
              </a:spcBef>
              <a:defRPr/>
            </a:pPr>
            <a:r>
              <a:rPr lang="zh-CN" altLang="en-US" sz="1700" dirty="0">
                <a:solidFill>
                  <a:srgbClr val="838383"/>
                </a:solidFill>
                <a:latin typeface="微软雅黑" pitchFamily="34" charset="-122"/>
                <a:ea typeface="微软雅黑" pitchFamily="34" charset="-122"/>
                <a:cs typeface="Lato" charset="0"/>
                <a:sym typeface="Lato" charset="0"/>
              </a:rPr>
              <a:t>输入您的内容输入您的内容输入您的输入您的内容输入您的内容输入您的内容输入您的内容内容输入您的内容</a:t>
            </a:r>
            <a:r>
              <a:rPr lang="en-US" altLang="zh-CN" sz="1700" dirty="0">
                <a:solidFill>
                  <a:srgbClr val="838383"/>
                </a:solidFill>
                <a:latin typeface="微软雅黑" pitchFamily="34" charset="-122"/>
                <a:ea typeface="微软雅黑" pitchFamily="34" charset="-122"/>
                <a:cs typeface="Lato" charset="0"/>
                <a:sym typeface="Lato" charset="0"/>
              </a:rPr>
              <a:t>.</a:t>
            </a:r>
            <a:r>
              <a:rPr lang="zh-CN" altLang="en-US" sz="1700" dirty="0">
                <a:solidFill>
                  <a:srgbClr val="838383"/>
                </a:solidFill>
                <a:latin typeface="微软雅黑" pitchFamily="34" charset="-122"/>
                <a:ea typeface="微软雅黑" pitchFamily="34" charset="-122"/>
                <a:cs typeface="Lato" charset="0"/>
                <a:sym typeface="Lato" charset="0"/>
              </a:rPr>
              <a:t>输入您的内容输入您的内容输入您的输入您的内容输入您的内容输入您的内容输入您的内容内容输入您的</a:t>
            </a:r>
            <a:r>
              <a:rPr lang="es-ES" sz="1700" dirty="0">
                <a:solidFill>
                  <a:srgbClr val="838383"/>
                </a:solidFill>
                <a:latin typeface="微软雅黑" pitchFamily="34" charset="-122"/>
                <a:ea typeface="微软雅黑" pitchFamily="34" charset="-122"/>
                <a:cs typeface="Lato" charset="0"/>
                <a:sym typeface="Lato" charset="0"/>
              </a:rPr>
              <a:t>idunt commodoat dictum lectus. Fusce felis tellus, volutpat quis venenatis non, adipiscing quis orci. Integer condimentum leo ut erat ultrices mollis. Nunc ut quam adipiscing, elementum enim ac, ullamcorper magna. Curabitur a felis eu tellus tincidunt rhoncus. Cras rhoncus diam tortor, id cursus purus.</a:t>
            </a:r>
            <a:endParaRPr lang="es-ES" sz="4200" dirty="0">
              <a:latin typeface="微软雅黑" pitchFamily="34" charset="-122"/>
              <a:ea typeface="微软雅黑" pitchFamily="34" charset="-122"/>
              <a:cs typeface="Gill Sans" charset="0"/>
            </a:endParaRPr>
          </a:p>
        </p:txBody>
      </p:sp>
      <p:grpSp>
        <p:nvGrpSpPr>
          <p:cNvPr id="19" name="组合 18"/>
          <p:cNvGrpSpPr/>
          <p:nvPr/>
        </p:nvGrpSpPr>
        <p:grpSpPr>
          <a:xfrm>
            <a:off x="1708785" y="3687960"/>
            <a:ext cx="4470838" cy="4460580"/>
            <a:chOff x="2441575" y="5281613"/>
            <a:chExt cx="6388100" cy="6388100"/>
          </a:xfrm>
        </p:grpSpPr>
        <p:graphicFrame>
          <p:nvGraphicFramePr>
            <p:cNvPr id="20" name="Object 4"/>
            <p:cNvGraphicFramePr>
              <a:graphicFrameLocks noChangeAspect="1"/>
            </p:cNvGraphicFramePr>
            <p:nvPr>
              <p:extLst>
                <p:ext uri="{D42A27DB-BD31-4B8C-83A1-F6EECF244321}">
                  <p14:modId xmlns:p14="http://schemas.microsoft.com/office/powerpoint/2010/main" val="4067796820"/>
                </p:ext>
              </p:extLst>
            </p:nvPr>
          </p:nvGraphicFramePr>
          <p:xfrm>
            <a:off x="2441575" y="5281613"/>
            <a:ext cx="6388100" cy="6388100"/>
          </p:xfrm>
          <a:graphic>
            <a:graphicData uri="http://schemas.openxmlformats.org/drawingml/2006/chart">
              <c:chart xmlns:c="http://schemas.openxmlformats.org/drawingml/2006/chart" xmlns:r="http://schemas.openxmlformats.org/officeDocument/2006/relationships" r:id="rId2"/>
            </a:graphicData>
          </a:graphic>
        </p:graphicFrame>
        <p:sp>
          <p:nvSpPr>
            <p:cNvPr id="21" name="AutoShape 5"/>
            <p:cNvSpPr>
              <a:spLocks/>
            </p:cNvSpPr>
            <p:nvPr/>
          </p:nvSpPr>
          <p:spPr bwMode="auto">
            <a:xfrm>
              <a:off x="2946400" y="8189913"/>
              <a:ext cx="1079500" cy="977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s-ES">
                  <a:solidFill>
                    <a:srgbClr val="FFFFFF"/>
                  </a:solidFill>
                  <a:latin typeface="微软雅黑" pitchFamily="34" charset="-122"/>
                  <a:ea typeface="微软雅黑" pitchFamily="34" charset="-122"/>
                  <a:cs typeface="Lato" charset="0"/>
                  <a:sym typeface="Lato" charset="0"/>
                </a:rPr>
                <a:t>25</a:t>
              </a:r>
              <a:endParaRPr lang="es-ES">
                <a:latin typeface="微软雅黑" pitchFamily="34" charset="-122"/>
                <a:ea typeface="微软雅黑" pitchFamily="34" charset="-122"/>
                <a:cs typeface="Gill Sans" charset="0"/>
              </a:endParaRPr>
            </a:p>
          </p:txBody>
        </p:sp>
        <p:sp>
          <p:nvSpPr>
            <p:cNvPr id="25" name="AutoShape 6"/>
            <p:cNvSpPr>
              <a:spLocks/>
            </p:cNvSpPr>
            <p:nvPr/>
          </p:nvSpPr>
          <p:spPr bwMode="auto">
            <a:xfrm>
              <a:off x="3860800" y="8450263"/>
              <a:ext cx="546100" cy="635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s-ES" sz="2400">
                  <a:solidFill>
                    <a:srgbClr val="FFFFFF"/>
                  </a:solidFill>
                  <a:latin typeface="微软雅黑" pitchFamily="34" charset="-122"/>
                  <a:ea typeface="微软雅黑" pitchFamily="34" charset="-122"/>
                  <a:cs typeface="Lato" charset="0"/>
                  <a:sym typeface="Lato" charset="0"/>
                </a:rPr>
                <a:t>%</a:t>
              </a:r>
              <a:endParaRPr lang="es-ES">
                <a:latin typeface="微软雅黑" pitchFamily="34" charset="-122"/>
                <a:ea typeface="微软雅黑" pitchFamily="34" charset="-122"/>
                <a:cs typeface="Gill Sans" charset="0"/>
              </a:endParaRPr>
            </a:p>
          </p:txBody>
        </p:sp>
        <p:sp>
          <p:nvSpPr>
            <p:cNvPr id="26" name="AutoShape 7"/>
            <p:cNvSpPr>
              <a:spLocks/>
            </p:cNvSpPr>
            <p:nvPr/>
          </p:nvSpPr>
          <p:spPr bwMode="auto">
            <a:xfrm>
              <a:off x="6096000" y="6831013"/>
              <a:ext cx="1079500" cy="977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s-ES">
                  <a:solidFill>
                    <a:srgbClr val="FFFFFF"/>
                  </a:solidFill>
                  <a:latin typeface="微软雅黑" pitchFamily="34" charset="-122"/>
                  <a:ea typeface="微软雅黑" pitchFamily="34" charset="-122"/>
                  <a:cs typeface="Lato" charset="0"/>
                  <a:sym typeface="Lato" charset="0"/>
                </a:rPr>
                <a:t>25</a:t>
              </a:r>
              <a:endParaRPr lang="es-ES">
                <a:latin typeface="微软雅黑" pitchFamily="34" charset="-122"/>
                <a:ea typeface="微软雅黑" pitchFamily="34" charset="-122"/>
                <a:cs typeface="Gill Sans" charset="0"/>
              </a:endParaRPr>
            </a:p>
          </p:txBody>
        </p:sp>
        <p:sp>
          <p:nvSpPr>
            <p:cNvPr id="27" name="AutoShape 8"/>
            <p:cNvSpPr>
              <a:spLocks/>
            </p:cNvSpPr>
            <p:nvPr/>
          </p:nvSpPr>
          <p:spPr bwMode="auto">
            <a:xfrm>
              <a:off x="7023100" y="7091363"/>
              <a:ext cx="546100" cy="635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s-ES" sz="2400">
                  <a:solidFill>
                    <a:srgbClr val="FFFFFF"/>
                  </a:solidFill>
                  <a:latin typeface="微软雅黑" pitchFamily="34" charset="-122"/>
                  <a:ea typeface="微软雅黑" pitchFamily="34" charset="-122"/>
                  <a:cs typeface="Lato" charset="0"/>
                  <a:sym typeface="Lato" charset="0"/>
                </a:rPr>
                <a:t>%</a:t>
              </a:r>
              <a:endParaRPr lang="es-ES">
                <a:latin typeface="微软雅黑" pitchFamily="34" charset="-122"/>
                <a:ea typeface="微软雅黑" pitchFamily="34" charset="-122"/>
                <a:cs typeface="Gill Sans" charset="0"/>
              </a:endParaRPr>
            </a:p>
          </p:txBody>
        </p:sp>
        <p:sp>
          <p:nvSpPr>
            <p:cNvPr id="28" name="AutoShape 9"/>
            <p:cNvSpPr>
              <a:spLocks/>
            </p:cNvSpPr>
            <p:nvPr/>
          </p:nvSpPr>
          <p:spPr bwMode="auto">
            <a:xfrm>
              <a:off x="5359400" y="9828213"/>
              <a:ext cx="1079500" cy="977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s-ES">
                  <a:solidFill>
                    <a:srgbClr val="FFFFFF"/>
                  </a:solidFill>
                  <a:latin typeface="微软雅黑" pitchFamily="34" charset="-122"/>
                  <a:ea typeface="微软雅黑" pitchFamily="34" charset="-122"/>
                  <a:cs typeface="Lato" charset="0"/>
                  <a:sym typeface="Lato" charset="0"/>
                </a:rPr>
                <a:t>25</a:t>
              </a:r>
              <a:endParaRPr lang="es-ES">
                <a:latin typeface="微软雅黑" pitchFamily="34" charset="-122"/>
                <a:ea typeface="微软雅黑" pitchFamily="34" charset="-122"/>
                <a:cs typeface="Gill Sans" charset="0"/>
              </a:endParaRPr>
            </a:p>
          </p:txBody>
        </p:sp>
        <p:sp>
          <p:nvSpPr>
            <p:cNvPr id="32" name="AutoShape 10"/>
            <p:cNvSpPr>
              <a:spLocks/>
            </p:cNvSpPr>
            <p:nvPr/>
          </p:nvSpPr>
          <p:spPr bwMode="auto">
            <a:xfrm>
              <a:off x="6286500" y="10088563"/>
              <a:ext cx="546100" cy="635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s-ES" sz="2400">
                  <a:solidFill>
                    <a:srgbClr val="FFFFFF"/>
                  </a:solidFill>
                  <a:latin typeface="微软雅黑" pitchFamily="34" charset="-122"/>
                  <a:ea typeface="微软雅黑" pitchFamily="34" charset="-122"/>
                  <a:cs typeface="Lato" charset="0"/>
                  <a:sym typeface="Lato" charset="0"/>
                </a:rPr>
                <a:t>%</a:t>
              </a:r>
              <a:endParaRPr lang="es-ES">
                <a:latin typeface="微软雅黑" pitchFamily="34" charset="-122"/>
                <a:ea typeface="微软雅黑" pitchFamily="34" charset="-122"/>
                <a:cs typeface="Gill Sans" charset="0"/>
              </a:endParaRPr>
            </a:p>
          </p:txBody>
        </p:sp>
        <p:sp>
          <p:nvSpPr>
            <p:cNvPr id="33" name="AutoShape 11"/>
            <p:cNvSpPr>
              <a:spLocks/>
            </p:cNvSpPr>
            <p:nvPr/>
          </p:nvSpPr>
          <p:spPr bwMode="auto">
            <a:xfrm>
              <a:off x="4343400" y="6107113"/>
              <a:ext cx="1079500" cy="977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s-ES">
                  <a:solidFill>
                    <a:srgbClr val="FFFFFF"/>
                  </a:solidFill>
                  <a:latin typeface="微软雅黑" pitchFamily="34" charset="-122"/>
                  <a:ea typeface="微软雅黑" pitchFamily="34" charset="-122"/>
                  <a:cs typeface="Lato" charset="0"/>
                  <a:sym typeface="Lato" charset="0"/>
                </a:rPr>
                <a:t>5</a:t>
              </a:r>
              <a:endParaRPr lang="es-ES">
                <a:latin typeface="微软雅黑" pitchFamily="34" charset="-122"/>
                <a:ea typeface="微软雅黑" pitchFamily="34" charset="-122"/>
                <a:cs typeface="Gill Sans" charset="0"/>
              </a:endParaRPr>
            </a:p>
          </p:txBody>
        </p:sp>
        <p:sp>
          <p:nvSpPr>
            <p:cNvPr id="34" name="AutoShape 12"/>
            <p:cNvSpPr>
              <a:spLocks/>
            </p:cNvSpPr>
            <p:nvPr/>
          </p:nvSpPr>
          <p:spPr bwMode="auto">
            <a:xfrm>
              <a:off x="4813300" y="6367463"/>
              <a:ext cx="546100" cy="635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s-ES" sz="2400" dirty="0">
                  <a:solidFill>
                    <a:srgbClr val="FFFFFF"/>
                  </a:solidFill>
                  <a:latin typeface="微软雅黑" pitchFamily="34" charset="-122"/>
                  <a:ea typeface="微软雅黑" pitchFamily="34" charset="-122"/>
                  <a:cs typeface="Lato" charset="0"/>
                  <a:sym typeface="Lato" charset="0"/>
                </a:rPr>
                <a:t>%</a:t>
              </a:r>
              <a:endParaRPr lang="es-ES" dirty="0">
                <a:latin typeface="微软雅黑" pitchFamily="34" charset="-122"/>
                <a:ea typeface="微软雅黑" pitchFamily="34" charset="-122"/>
                <a:cs typeface="Gill Sans" charset="0"/>
              </a:endParaRPr>
            </a:p>
          </p:txBody>
        </p:sp>
      </p:grpSp>
      <p:grpSp>
        <p:nvGrpSpPr>
          <p:cNvPr id="35" name="组合 34"/>
          <p:cNvGrpSpPr/>
          <p:nvPr/>
        </p:nvGrpSpPr>
        <p:grpSpPr>
          <a:xfrm>
            <a:off x="7786191" y="3818762"/>
            <a:ext cx="7723973" cy="819177"/>
            <a:chOff x="11125200" y="5468938"/>
            <a:chExt cx="11036300" cy="1173162"/>
          </a:xfrm>
        </p:grpSpPr>
        <p:sp>
          <p:nvSpPr>
            <p:cNvPr id="36" name="AutoShape 13"/>
            <p:cNvSpPr>
              <a:spLocks/>
            </p:cNvSpPr>
            <p:nvPr/>
          </p:nvSpPr>
          <p:spPr bwMode="auto">
            <a:xfrm>
              <a:off x="12369800" y="6464300"/>
              <a:ext cx="9791700" cy="101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rgbClr val="ACACAC"/>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3900">
                <a:solidFill>
                  <a:srgbClr val="FFFFFF"/>
                </a:solidFill>
                <a:effectLst>
                  <a:outerShdw blurRad="38100" dist="38100" dir="2700000" algn="tl">
                    <a:srgbClr val="000000"/>
                  </a:outerShdw>
                </a:effectLst>
                <a:latin typeface="微软雅黑" pitchFamily="34" charset="-122"/>
                <a:ea typeface="微软雅黑" pitchFamily="34" charset="-122"/>
                <a:cs typeface="Gill Sans" charset="0"/>
              </a:endParaRPr>
            </a:p>
          </p:txBody>
        </p:sp>
        <p:sp>
          <p:nvSpPr>
            <p:cNvPr id="37" name="AutoShape 14"/>
            <p:cNvSpPr>
              <a:spLocks/>
            </p:cNvSpPr>
            <p:nvPr/>
          </p:nvSpPr>
          <p:spPr bwMode="auto">
            <a:xfrm>
              <a:off x="11125200" y="6388100"/>
              <a:ext cx="6350000" cy="254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chemeClr val="accent1"/>
            </a:solidFill>
            <a:ln>
              <a:noFill/>
            </a:ln>
            <a:effectLst/>
            <a:extLst/>
          </p:spPr>
          <p:txBody>
            <a:bodyPr lIns="0" tIns="0" rIns="0" bIns="0" anchor="ctr"/>
            <a:lstStyle/>
            <a:p>
              <a:pPr>
                <a:defRPr/>
              </a:pPr>
              <a:endParaRPr lang="es-ES" sz="3900">
                <a:solidFill>
                  <a:srgbClr val="FFFFFF"/>
                </a:solidFill>
                <a:effectLst>
                  <a:outerShdw blurRad="38100" dist="38100" dir="2700000" algn="tl">
                    <a:srgbClr val="000000"/>
                  </a:outerShdw>
                </a:effectLst>
                <a:latin typeface="微软雅黑" pitchFamily="34" charset="-122"/>
                <a:ea typeface="微软雅黑" pitchFamily="34" charset="-122"/>
                <a:cs typeface="Gill Sans" charset="0"/>
              </a:endParaRPr>
            </a:p>
          </p:txBody>
        </p:sp>
        <p:sp>
          <p:nvSpPr>
            <p:cNvPr id="38" name="AutoShape 15"/>
            <p:cNvSpPr>
              <a:spLocks/>
            </p:cNvSpPr>
            <p:nvPr/>
          </p:nvSpPr>
          <p:spPr bwMode="auto">
            <a:xfrm>
              <a:off x="11125200" y="5908675"/>
              <a:ext cx="6896100" cy="279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just" defTabSz="452872">
                <a:spcBef>
                  <a:spcPts val="1189"/>
                </a:spcBef>
                <a:defRPr/>
              </a:pPr>
              <a:r>
                <a:rPr lang="es-ES" sz="1400" dirty="0">
                  <a:solidFill>
                    <a:srgbClr val="838383"/>
                  </a:solidFill>
                  <a:latin typeface="微软雅黑" pitchFamily="34" charset="-122"/>
                  <a:ea typeface="微软雅黑" pitchFamily="34" charset="-122"/>
                  <a:cs typeface="Lato" charset="0"/>
                  <a:sym typeface="Lato" charset="0"/>
                </a:rPr>
                <a:t>Lorem ipsum dolor sit amet, consectetur adipiscing elit.</a:t>
              </a:r>
              <a:endParaRPr lang="es-ES" sz="3800" dirty="0">
                <a:latin typeface="微软雅黑" pitchFamily="34" charset="-122"/>
                <a:ea typeface="微软雅黑" pitchFamily="34" charset="-122"/>
                <a:cs typeface="Gill Sans" charset="0"/>
              </a:endParaRPr>
            </a:p>
          </p:txBody>
        </p:sp>
        <p:sp>
          <p:nvSpPr>
            <p:cNvPr id="39" name="AutoShape 16"/>
            <p:cNvSpPr>
              <a:spLocks/>
            </p:cNvSpPr>
            <p:nvPr/>
          </p:nvSpPr>
          <p:spPr bwMode="auto">
            <a:xfrm>
              <a:off x="11125200" y="5468938"/>
              <a:ext cx="3556000" cy="368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452872">
                <a:spcBef>
                  <a:spcPts val="1189"/>
                </a:spcBef>
                <a:defRPr/>
              </a:pPr>
              <a:r>
                <a:rPr lang="es-ES" sz="2200" b="1" dirty="0">
                  <a:solidFill>
                    <a:srgbClr val="3B3B3B"/>
                  </a:solidFill>
                  <a:latin typeface="微软雅黑" pitchFamily="34" charset="-122"/>
                  <a:ea typeface="微软雅黑" pitchFamily="34" charset="-122"/>
                  <a:cs typeface="Lato" charset="0"/>
                  <a:sym typeface="Lato" charset="0"/>
                </a:rPr>
                <a:t>Commercial</a:t>
              </a:r>
              <a:endParaRPr lang="es-ES" sz="4200" dirty="0">
                <a:latin typeface="微软雅黑" pitchFamily="34" charset="-122"/>
                <a:ea typeface="微软雅黑" pitchFamily="34" charset="-122"/>
                <a:cs typeface="Gill Sans" charset="0"/>
              </a:endParaRPr>
            </a:p>
          </p:txBody>
        </p:sp>
      </p:grpSp>
      <p:grpSp>
        <p:nvGrpSpPr>
          <p:cNvPr id="40" name="组合 39"/>
          <p:cNvGrpSpPr/>
          <p:nvPr/>
        </p:nvGrpSpPr>
        <p:grpSpPr>
          <a:xfrm>
            <a:off x="7786191" y="4856312"/>
            <a:ext cx="7723973" cy="819177"/>
            <a:chOff x="11125200" y="6954838"/>
            <a:chExt cx="11036300" cy="1173162"/>
          </a:xfrm>
        </p:grpSpPr>
        <p:sp>
          <p:nvSpPr>
            <p:cNvPr id="41" name="AutoShape 17"/>
            <p:cNvSpPr>
              <a:spLocks/>
            </p:cNvSpPr>
            <p:nvPr/>
          </p:nvSpPr>
          <p:spPr bwMode="auto">
            <a:xfrm>
              <a:off x="12369800" y="7950200"/>
              <a:ext cx="9791700" cy="101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rgbClr val="ACACAC"/>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3900">
                <a:solidFill>
                  <a:srgbClr val="FFFFFF"/>
                </a:solidFill>
                <a:effectLst>
                  <a:outerShdw blurRad="38100" dist="38100" dir="2700000" algn="tl">
                    <a:srgbClr val="000000"/>
                  </a:outerShdw>
                </a:effectLst>
                <a:latin typeface="微软雅黑" pitchFamily="34" charset="-122"/>
                <a:ea typeface="微软雅黑" pitchFamily="34" charset="-122"/>
                <a:cs typeface="Gill Sans" charset="0"/>
              </a:endParaRPr>
            </a:p>
          </p:txBody>
        </p:sp>
        <p:sp>
          <p:nvSpPr>
            <p:cNvPr id="42" name="AutoShape 18"/>
            <p:cNvSpPr>
              <a:spLocks/>
            </p:cNvSpPr>
            <p:nvPr/>
          </p:nvSpPr>
          <p:spPr bwMode="auto">
            <a:xfrm>
              <a:off x="11125200" y="7874000"/>
              <a:ext cx="7569200" cy="254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chemeClr val="accent2"/>
            </a:solidFill>
            <a:ln>
              <a:noFill/>
            </a:ln>
            <a:effectLst/>
            <a:extLst/>
          </p:spPr>
          <p:txBody>
            <a:bodyPr lIns="0" tIns="0" rIns="0" bIns="0" anchor="ctr"/>
            <a:lstStyle/>
            <a:p>
              <a:pPr>
                <a:defRPr/>
              </a:pPr>
              <a:endParaRPr lang="es-ES" sz="3900">
                <a:solidFill>
                  <a:srgbClr val="FFFFFF"/>
                </a:solidFill>
                <a:effectLst>
                  <a:outerShdw blurRad="38100" dist="38100" dir="2700000" algn="tl">
                    <a:srgbClr val="000000"/>
                  </a:outerShdw>
                </a:effectLst>
                <a:latin typeface="微软雅黑" pitchFamily="34" charset="-122"/>
                <a:ea typeface="微软雅黑" pitchFamily="34" charset="-122"/>
                <a:cs typeface="Gill Sans" charset="0"/>
              </a:endParaRPr>
            </a:p>
          </p:txBody>
        </p:sp>
        <p:sp>
          <p:nvSpPr>
            <p:cNvPr id="43" name="AutoShape 19"/>
            <p:cNvSpPr>
              <a:spLocks/>
            </p:cNvSpPr>
            <p:nvPr/>
          </p:nvSpPr>
          <p:spPr bwMode="auto">
            <a:xfrm>
              <a:off x="11125200" y="7394575"/>
              <a:ext cx="6896100" cy="279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just" defTabSz="452872">
                <a:spcBef>
                  <a:spcPts val="1189"/>
                </a:spcBef>
                <a:defRPr/>
              </a:pPr>
              <a:r>
                <a:rPr lang="zh-CN" altLang="en-US" sz="1400" dirty="0">
                  <a:solidFill>
                    <a:srgbClr val="838383"/>
                  </a:solidFill>
                  <a:latin typeface="微软雅黑" pitchFamily="34" charset="-122"/>
                  <a:ea typeface="微软雅黑" pitchFamily="34" charset="-122"/>
                  <a:cs typeface="Lato" charset="0"/>
                  <a:sym typeface="Lato" charset="0"/>
                </a:rPr>
                <a:t>输入您的内容输入您的内容输入您的内容输入您的内容</a:t>
              </a:r>
              <a:endParaRPr lang="es-ES" sz="3800" dirty="0">
                <a:latin typeface="微软雅黑" pitchFamily="34" charset="-122"/>
                <a:ea typeface="微软雅黑" pitchFamily="34" charset="-122"/>
                <a:cs typeface="Gill Sans" charset="0"/>
              </a:endParaRPr>
            </a:p>
          </p:txBody>
        </p:sp>
        <p:sp>
          <p:nvSpPr>
            <p:cNvPr id="44" name="AutoShape 20"/>
            <p:cNvSpPr>
              <a:spLocks/>
            </p:cNvSpPr>
            <p:nvPr/>
          </p:nvSpPr>
          <p:spPr bwMode="auto">
            <a:xfrm>
              <a:off x="11125200" y="6954838"/>
              <a:ext cx="3556000" cy="368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452872">
                <a:spcBef>
                  <a:spcPts val="1189"/>
                </a:spcBef>
                <a:defRPr/>
              </a:pPr>
              <a:r>
                <a:rPr lang="es-ES" sz="2200" b="1">
                  <a:solidFill>
                    <a:srgbClr val="3B3B3B"/>
                  </a:solidFill>
                  <a:latin typeface="微软雅黑" pitchFamily="34" charset="-122"/>
                  <a:ea typeface="微软雅黑" pitchFamily="34" charset="-122"/>
                  <a:cs typeface="Lato" charset="0"/>
                  <a:sym typeface="Lato" charset="0"/>
                </a:rPr>
                <a:t>Individual</a:t>
              </a:r>
              <a:endParaRPr lang="es-ES" sz="4200">
                <a:latin typeface="微软雅黑" pitchFamily="34" charset="-122"/>
                <a:ea typeface="微软雅黑" pitchFamily="34" charset="-122"/>
                <a:cs typeface="Gill Sans" charset="0"/>
              </a:endParaRPr>
            </a:p>
          </p:txBody>
        </p:sp>
      </p:grpSp>
      <p:grpSp>
        <p:nvGrpSpPr>
          <p:cNvPr id="45" name="组合 44"/>
          <p:cNvGrpSpPr/>
          <p:nvPr/>
        </p:nvGrpSpPr>
        <p:grpSpPr>
          <a:xfrm>
            <a:off x="7786191" y="5929335"/>
            <a:ext cx="7723973" cy="801441"/>
            <a:chOff x="11125200" y="8491538"/>
            <a:chExt cx="11036300" cy="1147762"/>
          </a:xfrm>
        </p:grpSpPr>
        <p:sp>
          <p:nvSpPr>
            <p:cNvPr id="46" name="AutoShape 21"/>
            <p:cNvSpPr>
              <a:spLocks/>
            </p:cNvSpPr>
            <p:nvPr/>
          </p:nvSpPr>
          <p:spPr bwMode="auto">
            <a:xfrm>
              <a:off x="12369800" y="9486900"/>
              <a:ext cx="9791700" cy="101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rgbClr val="ACACAC"/>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3900">
                <a:solidFill>
                  <a:srgbClr val="FFFFFF"/>
                </a:solidFill>
                <a:effectLst>
                  <a:outerShdw blurRad="38100" dist="38100" dir="2700000" algn="tl">
                    <a:srgbClr val="000000"/>
                  </a:outerShdw>
                </a:effectLst>
                <a:latin typeface="微软雅黑" pitchFamily="34" charset="-122"/>
                <a:ea typeface="微软雅黑" pitchFamily="34" charset="-122"/>
                <a:cs typeface="Gill Sans" charset="0"/>
              </a:endParaRPr>
            </a:p>
          </p:txBody>
        </p:sp>
        <p:sp>
          <p:nvSpPr>
            <p:cNvPr id="47" name="AutoShape 22"/>
            <p:cNvSpPr>
              <a:spLocks/>
            </p:cNvSpPr>
            <p:nvPr/>
          </p:nvSpPr>
          <p:spPr bwMode="auto">
            <a:xfrm>
              <a:off x="11125200" y="9410700"/>
              <a:ext cx="4622800" cy="228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chemeClr val="accent6"/>
            </a:solidFill>
            <a:ln w="12700">
              <a:miter lim="400000"/>
            </a:ln>
            <a:extLst/>
          </p:spPr>
          <p:txBody>
            <a:bodyPr lIns="0" tIns="0" rIns="0" bIns="0" anchor="ctr"/>
            <a:lstStyle/>
            <a:p>
              <a:endParaRPr lang="es-ES" sz="2200">
                <a:solidFill>
                  <a:srgbClr val="FFFFFF"/>
                </a:solidFill>
                <a:latin typeface="微软雅黑" pitchFamily="34" charset="-122"/>
                <a:ea typeface="微软雅黑" pitchFamily="34" charset="-122"/>
              </a:endParaRPr>
            </a:p>
          </p:txBody>
        </p:sp>
        <p:sp>
          <p:nvSpPr>
            <p:cNvPr id="48" name="AutoShape 23"/>
            <p:cNvSpPr>
              <a:spLocks/>
            </p:cNvSpPr>
            <p:nvPr/>
          </p:nvSpPr>
          <p:spPr bwMode="auto">
            <a:xfrm>
              <a:off x="11125200" y="8931275"/>
              <a:ext cx="6896100" cy="279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just" defTabSz="452872">
                <a:spcBef>
                  <a:spcPts val="1189"/>
                </a:spcBef>
                <a:defRPr/>
              </a:pPr>
              <a:r>
                <a:rPr lang="zh-CN" altLang="en-US" sz="1400" dirty="0">
                  <a:solidFill>
                    <a:srgbClr val="838383"/>
                  </a:solidFill>
                  <a:latin typeface="微软雅黑" pitchFamily="34" charset="-122"/>
                  <a:ea typeface="微软雅黑" pitchFamily="34" charset="-122"/>
                  <a:cs typeface="Lato" charset="0"/>
                  <a:sym typeface="Lato" charset="0"/>
                </a:rPr>
                <a:t>输入您的内容输入您的内容输入您的内容输入您的内容</a:t>
              </a:r>
              <a:endParaRPr lang="es-ES" sz="3800" dirty="0">
                <a:latin typeface="微软雅黑" pitchFamily="34" charset="-122"/>
                <a:ea typeface="微软雅黑" pitchFamily="34" charset="-122"/>
                <a:cs typeface="Gill Sans" charset="0"/>
              </a:endParaRPr>
            </a:p>
          </p:txBody>
        </p:sp>
        <p:sp>
          <p:nvSpPr>
            <p:cNvPr id="49" name="AutoShape 24"/>
            <p:cNvSpPr>
              <a:spLocks/>
            </p:cNvSpPr>
            <p:nvPr/>
          </p:nvSpPr>
          <p:spPr bwMode="auto">
            <a:xfrm>
              <a:off x="11125200" y="8491538"/>
              <a:ext cx="3556000" cy="368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452872">
                <a:spcBef>
                  <a:spcPts val="1189"/>
                </a:spcBef>
                <a:defRPr/>
              </a:pPr>
              <a:r>
                <a:rPr lang="es-ES" sz="2200" b="1">
                  <a:solidFill>
                    <a:srgbClr val="3B3B3B"/>
                  </a:solidFill>
                  <a:latin typeface="微软雅黑" pitchFamily="34" charset="-122"/>
                  <a:ea typeface="微软雅黑" pitchFamily="34" charset="-122"/>
                  <a:cs typeface="Lato" charset="0"/>
                  <a:sym typeface="Lato" charset="0"/>
                </a:rPr>
                <a:t>Corporative</a:t>
              </a:r>
              <a:endParaRPr lang="es-ES" sz="4200">
                <a:latin typeface="微软雅黑" pitchFamily="34" charset="-122"/>
                <a:ea typeface="微软雅黑" pitchFamily="34" charset="-122"/>
                <a:cs typeface="Gill Sans" charset="0"/>
              </a:endParaRPr>
            </a:p>
          </p:txBody>
        </p:sp>
      </p:grpSp>
      <p:grpSp>
        <p:nvGrpSpPr>
          <p:cNvPr id="50" name="组合 49"/>
          <p:cNvGrpSpPr/>
          <p:nvPr/>
        </p:nvGrpSpPr>
        <p:grpSpPr>
          <a:xfrm>
            <a:off x="7786191" y="7037828"/>
            <a:ext cx="7723973" cy="819177"/>
            <a:chOff x="11125200" y="10079038"/>
            <a:chExt cx="11036300" cy="1173162"/>
          </a:xfrm>
        </p:grpSpPr>
        <p:sp>
          <p:nvSpPr>
            <p:cNvPr id="51" name="AutoShape 25"/>
            <p:cNvSpPr>
              <a:spLocks/>
            </p:cNvSpPr>
            <p:nvPr/>
          </p:nvSpPr>
          <p:spPr bwMode="auto">
            <a:xfrm>
              <a:off x="12369800" y="11074400"/>
              <a:ext cx="9791700" cy="101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rgbClr val="ACACAC"/>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3900">
                <a:solidFill>
                  <a:srgbClr val="FFFFFF"/>
                </a:solidFill>
                <a:effectLst>
                  <a:outerShdw blurRad="38100" dist="38100" dir="2700000" algn="tl">
                    <a:srgbClr val="000000"/>
                  </a:outerShdw>
                </a:effectLst>
                <a:latin typeface="微软雅黑" pitchFamily="34" charset="-122"/>
                <a:ea typeface="微软雅黑" pitchFamily="34" charset="-122"/>
                <a:cs typeface="Gill Sans" charset="0"/>
              </a:endParaRPr>
            </a:p>
          </p:txBody>
        </p:sp>
        <p:sp>
          <p:nvSpPr>
            <p:cNvPr id="52" name="AutoShape 26"/>
            <p:cNvSpPr>
              <a:spLocks/>
            </p:cNvSpPr>
            <p:nvPr/>
          </p:nvSpPr>
          <p:spPr bwMode="auto">
            <a:xfrm>
              <a:off x="11125200" y="10998200"/>
              <a:ext cx="1905000" cy="254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chemeClr val="accent4"/>
            </a:solidFill>
            <a:ln w="12700">
              <a:miter lim="400000"/>
            </a:ln>
            <a:extLst/>
          </p:spPr>
          <p:txBody>
            <a:bodyPr lIns="0" tIns="0" rIns="0" bIns="0" anchor="ctr"/>
            <a:lstStyle/>
            <a:p>
              <a:endParaRPr lang="es-ES" sz="2200">
                <a:solidFill>
                  <a:srgbClr val="FFFFFF"/>
                </a:solidFill>
                <a:latin typeface="微软雅黑" pitchFamily="34" charset="-122"/>
                <a:ea typeface="微软雅黑" pitchFamily="34" charset="-122"/>
              </a:endParaRPr>
            </a:p>
          </p:txBody>
        </p:sp>
        <p:sp>
          <p:nvSpPr>
            <p:cNvPr id="53" name="AutoShape 27"/>
            <p:cNvSpPr>
              <a:spLocks/>
            </p:cNvSpPr>
            <p:nvPr/>
          </p:nvSpPr>
          <p:spPr bwMode="auto">
            <a:xfrm>
              <a:off x="11125200" y="10518775"/>
              <a:ext cx="6896100" cy="279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just" defTabSz="452872">
                <a:spcBef>
                  <a:spcPts val="1189"/>
                </a:spcBef>
                <a:defRPr/>
              </a:pPr>
              <a:r>
                <a:rPr lang="zh-CN" altLang="en-US" sz="1400" dirty="0">
                  <a:solidFill>
                    <a:srgbClr val="838383"/>
                  </a:solidFill>
                  <a:latin typeface="微软雅黑" pitchFamily="34" charset="-122"/>
                  <a:ea typeface="微软雅黑" pitchFamily="34" charset="-122"/>
                  <a:cs typeface="Lato" charset="0"/>
                  <a:sym typeface="Lato" charset="0"/>
                </a:rPr>
                <a:t>输入您的内容输入您的内容输入您的内容输入您的内容</a:t>
              </a:r>
              <a:endParaRPr lang="es-ES" sz="3800" dirty="0">
                <a:latin typeface="微软雅黑" pitchFamily="34" charset="-122"/>
                <a:ea typeface="微软雅黑" pitchFamily="34" charset="-122"/>
                <a:cs typeface="Gill Sans" charset="0"/>
              </a:endParaRPr>
            </a:p>
          </p:txBody>
        </p:sp>
        <p:sp>
          <p:nvSpPr>
            <p:cNvPr id="54" name="AutoShape 28"/>
            <p:cNvSpPr>
              <a:spLocks/>
            </p:cNvSpPr>
            <p:nvPr/>
          </p:nvSpPr>
          <p:spPr bwMode="auto">
            <a:xfrm>
              <a:off x="11125200" y="10079038"/>
              <a:ext cx="3556000" cy="368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452872">
                <a:spcBef>
                  <a:spcPts val="1189"/>
                </a:spcBef>
                <a:defRPr/>
              </a:pPr>
              <a:r>
                <a:rPr lang="es-ES" sz="2200" b="1">
                  <a:solidFill>
                    <a:srgbClr val="3B3B3B"/>
                  </a:solidFill>
                  <a:latin typeface="微软雅黑" pitchFamily="34" charset="-122"/>
                  <a:ea typeface="微软雅黑" pitchFamily="34" charset="-122"/>
                  <a:cs typeface="Lato" charset="0"/>
                  <a:sym typeface="Lato" charset="0"/>
                </a:rPr>
                <a:t>Delivery</a:t>
              </a:r>
              <a:endParaRPr lang="es-ES" sz="4200">
                <a:latin typeface="微软雅黑" pitchFamily="34" charset="-122"/>
                <a:ea typeface="微软雅黑" pitchFamily="34" charset="-122"/>
                <a:cs typeface="Gill Sans" charset="0"/>
              </a:endParaRPr>
            </a:p>
          </p:txBody>
        </p:sp>
      </p:grpSp>
    </p:spTree>
    <p:extLst>
      <p:ext uri="{BB962C8B-B14F-4D97-AF65-F5344CB8AC3E}">
        <p14:creationId xmlns:p14="http://schemas.microsoft.com/office/powerpoint/2010/main" val="1120518927"/>
      </p:ext>
    </p:extLst>
  </p:cSld>
  <p:clrMapOvr>
    <a:masterClrMapping/>
  </p:clrMapOvr>
  <p:transition spd="slow" advTm="0">
    <p:dissolve/>
  </p:transition>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8">
                                            <p:txEl>
                                              <p:pRg st="0" end="0"/>
                                            </p:txEl>
                                          </p:spTgt>
                                        </p:tgtEl>
                                        <p:attrNameLst>
                                          <p:attrName>style.visibility</p:attrName>
                                        </p:attrNameLst>
                                      </p:cBhvr>
                                      <p:to>
                                        <p:strVal val="visible"/>
                                      </p:to>
                                    </p:set>
                                    <p:animEffect transition="in" filter="wipe(left)">
                                      <p:cBhvr>
                                        <p:cTn id="7" dur="500"/>
                                        <p:tgtEl>
                                          <p:spTgt spid="18">
                                            <p:txEl>
                                              <p:pRg st="0" end="0"/>
                                            </p:txEl>
                                          </p:spTgt>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p:cTn id="11" dur="500" fill="hold"/>
                                        <p:tgtEl>
                                          <p:spTgt spid="19"/>
                                        </p:tgtEl>
                                        <p:attrNameLst>
                                          <p:attrName>ppt_w</p:attrName>
                                        </p:attrNameLst>
                                      </p:cBhvr>
                                      <p:tavLst>
                                        <p:tav tm="0">
                                          <p:val>
                                            <p:fltVal val="0"/>
                                          </p:val>
                                        </p:tav>
                                        <p:tav tm="100000">
                                          <p:val>
                                            <p:strVal val="#ppt_w"/>
                                          </p:val>
                                        </p:tav>
                                      </p:tavLst>
                                    </p:anim>
                                    <p:anim calcmode="lin" valueType="num">
                                      <p:cBhvr>
                                        <p:cTn id="12" dur="500" fill="hold"/>
                                        <p:tgtEl>
                                          <p:spTgt spid="19"/>
                                        </p:tgtEl>
                                        <p:attrNameLst>
                                          <p:attrName>ppt_h</p:attrName>
                                        </p:attrNameLst>
                                      </p:cBhvr>
                                      <p:tavLst>
                                        <p:tav tm="0">
                                          <p:val>
                                            <p:fltVal val="0"/>
                                          </p:val>
                                        </p:tav>
                                        <p:tav tm="100000">
                                          <p:val>
                                            <p:strVal val="#ppt_h"/>
                                          </p:val>
                                        </p:tav>
                                      </p:tavLst>
                                    </p:anim>
                                    <p:animEffect transition="in" filter="fade">
                                      <p:cBhvr>
                                        <p:cTn id="13" dur="500"/>
                                        <p:tgtEl>
                                          <p:spTgt spid="19"/>
                                        </p:tgtEl>
                                      </p:cBhvr>
                                    </p:animEffect>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35"/>
                                        </p:tgtEl>
                                        <p:attrNameLst>
                                          <p:attrName>style.visibility</p:attrName>
                                        </p:attrNameLst>
                                      </p:cBhvr>
                                      <p:to>
                                        <p:strVal val="visible"/>
                                      </p:to>
                                    </p:set>
                                    <p:anim calcmode="lin" valueType="num">
                                      <p:cBhvr additive="base">
                                        <p:cTn id="17" dur="500" fill="hold"/>
                                        <p:tgtEl>
                                          <p:spTgt spid="35"/>
                                        </p:tgtEl>
                                        <p:attrNameLst>
                                          <p:attrName>ppt_x</p:attrName>
                                        </p:attrNameLst>
                                      </p:cBhvr>
                                      <p:tavLst>
                                        <p:tav tm="0">
                                          <p:val>
                                            <p:strVal val="0-#ppt_w/2"/>
                                          </p:val>
                                        </p:tav>
                                        <p:tav tm="100000">
                                          <p:val>
                                            <p:strVal val="#ppt_x"/>
                                          </p:val>
                                        </p:tav>
                                      </p:tavLst>
                                    </p:anim>
                                    <p:anim calcmode="lin" valueType="num">
                                      <p:cBhvr additive="base">
                                        <p:cTn id="18" dur="500" fill="hold"/>
                                        <p:tgtEl>
                                          <p:spTgt spid="35"/>
                                        </p:tgtEl>
                                        <p:attrNameLst>
                                          <p:attrName>ppt_y</p:attrName>
                                        </p:attrNameLst>
                                      </p:cBhvr>
                                      <p:tavLst>
                                        <p:tav tm="0">
                                          <p:val>
                                            <p:strVal val="#ppt_y"/>
                                          </p:val>
                                        </p:tav>
                                        <p:tav tm="100000">
                                          <p:val>
                                            <p:strVal val="#ppt_y"/>
                                          </p:val>
                                        </p:tav>
                                      </p:tavLst>
                                    </p:anim>
                                  </p:childTnLst>
                                </p:cTn>
                              </p:par>
                              <p:par>
                                <p:cTn id="19" presetID="2" presetClass="entr" presetSubtype="8" fill="hold" nodeType="withEffect">
                                  <p:stCondLst>
                                    <p:cond delay="0"/>
                                  </p:stCondLst>
                                  <p:childTnLst>
                                    <p:set>
                                      <p:cBhvr>
                                        <p:cTn id="20" dur="1" fill="hold">
                                          <p:stCondLst>
                                            <p:cond delay="0"/>
                                          </p:stCondLst>
                                        </p:cTn>
                                        <p:tgtEl>
                                          <p:spTgt spid="40"/>
                                        </p:tgtEl>
                                        <p:attrNameLst>
                                          <p:attrName>style.visibility</p:attrName>
                                        </p:attrNameLst>
                                      </p:cBhvr>
                                      <p:to>
                                        <p:strVal val="visible"/>
                                      </p:to>
                                    </p:set>
                                    <p:anim calcmode="lin" valueType="num">
                                      <p:cBhvr additive="base">
                                        <p:cTn id="21" dur="500" fill="hold"/>
                                        <p:tgtEl>
                                          <p:spTgt spid="40"/>
                                        </p:tgtEl>
                                        <p:attrNameLst>
                                          <p:attrName>ppt_x</p:attrName>
                                        </p:attrNameLst>
                                      </p:cBhvr>
                                      <p:tavLst>
                                        <p:tav tm="0">
                                          <p:val>
                                            <p:strVal val="0-#ppt_w/2"/>
                                          </p:val>
                                        </p:tav>
                                        <p:tav tm="100000">
                                          <p:val>
                                            <p:strVal val="#ppt_x"/>
                                          </p:val>
                                        </p:tav>
                                      </p:tavLst>
                                    </p:anim>
                                    <p:anim calcmode="lin" valueType="num">
                                      <p:cBhvr additive="base">
                                        <p:cTn id="22" dur="500" fill="hold"/>
                                        <p:tgtEl>
                                          <p:spTgt spid="40"/>
                                        </p:tgtEl>
                                        <p:attrNameLst>
                                          <p:attrName>ppt_y</p:attrName>
                                        </p:attrNameLst>
                                      </p:cBhvr>
                                      <p:tavLst>
                                        <p:tav tm="0">
                                          <p:val>
                                            <p:strVal val="#ppt_y"/>
                                          </p:val>
                                        </p:tav>
                                        <p:tav tm="100000">
                                          <p:val>
                                            <p:strVal val="#ppt_y"/>
                                          </p:val>
                                        </p:tav>
                                      </p:tavLst>
                                    </p:anim>
                                  </p:childTnLst>
                                </p:cTn>
                              </p:par>
                              <p:par>
                                <p:cTn id="23" presetID="2" presetClass="entr" presetSubtype="8" fill="hold" nodeType="withEffect">
                                  <p:stCondLst>
                                    <p:cond delay="0"/>
                                  </p:stCondLst>
                                  <p:childTnLst>
                                    <p:set>
                                      <p:cBhvr>
                                        <p:cTn id="24" dur="1" fill="hold">
                                          <p:stCondLst>
                                            <p:cond delay="0"/>
                                          </p:stCondLst>
                                        </p:cTn>
                                        <p:tgtEl>
                                          <p:spTgt spid="45"/>
                                        </p:tgtEl>
                                        <p:attrNameLst>
                                          <p:attrName>style.visibility</p:attrName>
                                        </p:attrNameLst>
                                      </p:cBhvr>
                                      <p:to>
                                        <p:strVal val="visible"/>
                                      </p:to>
                                    </p:set>
                                    <p:anim calcmode="lin" valueType="num">
                                      <p:cBhvr additive="base">
                                        <p:cTn id="25" dur="500" fill="hold"/>
                                        <p:tgtEl>
                                          <p:spTgt spid="45"/>
                                        </p:tgtEl>
                                        <p:attrNameLst>
                                          <p:attrName>ppt_x</p:attrName>
                                        </p:attrNameLst>
                                      </p:cBhvr>
                                      <p:tavLst>
                                        <p:tav tm="0">
                                          <p:val>
                                            <p:strVal val="0-#ppt_w/2"/>
                                          </p:val>
                                        </p:tav>
                                        <p:tav tm="100000">
                                          <p:val>
                                            <p:strVal val="#ppt_x"/>
                                          </p:val>
                                        </p:tav>
                                      </p:tavLst>
                                    </p:anim>
                                    <p:anim calcmode="lin" valueType="num">
                                      <p:cBhvr additive="base">
                                        <p:cTn id="26" dur="500" fill="hold"/>
                                        <p:tgtEl>
                                          <p:spTgt spid="45"/>
                                        </p:tgtEl>
                                        <p:attrNameLst>
                                          <p:attrName>ppt_y</p:attrName>
                                        </p:attrNameLst>
                                      </p:cBhvr>
                                      <p:tavLst>
                                        <p:tav tm="0">
                                          <p:val>
                                            <p:strVal val="#ppt_y"/>
                                          </p:val>
                                        </p:tav>
                                        <p:tav tm="100000">
                                          <p:val>
                                            <p:strVal val="#ppt_y"/>
                                          </p:val>
                                        </p:tav>
                                      </p:tavLst>
                                    </p:anim>
                                  </p:childTnLst>
                                </p:cTn>
                              </p:par>
                              <p:par>
                                <p:cTn id="27" presetID="2" presetClass="entr" presetSubtype="8" fill="hold" nodeType="withEffect">
                                  <p:stCondLst>
                                    <p:cond delay="0"/>
                                  </p:stCondLst>
                                  <p:childTnLst>
                                    <p:set>
                                      <p:cBhvr>
                                        <p:cTn id="28" dur="1" fill="hold">
                                          <p:stCondLst>
                                            <p:cond delay="0"/>
                                          </p:stCondLst>
                                        </p:cTn>
                                        <p:tgtEl>
                                          <p:spTgt spid="50"/>
                                        </p:tgtEl>
                                        <p:attrNameLst>
                                          <p:attrName>style.visibility</p:attrName>
                                        </p:attrNameLst>
                                      </p:cBhvr>
                                      <p:to>
                                        <p:strVal val="visible"/>
                                      </p:to>
                                    </p:set>
                                    <p:anim calcmode="lin" valueType="num">
                                      <p:cBhvr additive="base">
                                        <p:cTn id="29" dur="500" fill="hold"/>
                                        <p:tgtEl>
                                          <p:spTgt spid="50"/>
                                        </p:tgtEl>
                                        <p:attrNameLst>
                                          <p:attrName>ppt_x</p:attrName>
                                        </p:attrNameLst>
                                      </p:cBhvr>
                                      <p:tavLst>
                                        <p:tav tm="0">
                                          <p:val>
                                            <p:strVal val="0-#ppt_w/2"/>
                                          </p:val>
                                        </p:tav>
                                        <p:tav tm="100000">
                                          <p:val>
                                            <p:strVal val="#ppt_x"/>
                                          </p:val>
                                        </p:tav>
                                      </p:tavLst>
                                    </p:anim>
                                    <p:anim calcmode="lin" valueType="num">
                                      <p:cBhvr additive="base">
                                        <p:cTn id="30" dur="500" fill="hold"/>
                                        <p:tgtEl>
                                          <p:spTgt spid="5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build="allAtOnce"/>
    </p:bldLst>
  </p:timing>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3" name="Group 155"/>
          <p:cNvGrpSpPr>
            <a:grpSpLocks/>
          </p:cNvGrpSpPr>
          <p:nvPr/>
        </p:nvGrpSpPr>
        <p:grpSpPr bwMode="auto">
          <a:xfrm>
            <a:off x="1483162" y="2276208"/>
            <a:ext cx="13917092" cy="3797613"/>
            <a:chOff x="803822" y="1016361"/>
            <a:chExt cx="7536357" cy="2044618"/>
          </a:xfrm>
        </p:grpSpPr>
        <p:cxnSp>
          <p:nvCxnSpPr>
            <p:cNvPr id="4" name="Straight Connector 148"/>
            <p:cNvCxnSpPr/>
            <p:nvPr/>
          </p:nvCxnSpPr>
          <p:spPr>
            <a:xfrm>
              <a:off x="803822" y="1016361"/>
              <a:ext cx="7536357" cy="0"/>
            </a:xfrm>
            <a:prstGeom prst="line">
              <a:avLst/>
            </a:prstGeom>
            <a:ln>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5" name="Straight Connector 149"/>
            <p:cNvCxnSpPr/>
            <p:nvPr/>
          </p:nvCxnSpPr>
          <p:spPr>
            <a:xfrm>
              <a:off x="803822" y="1357660"/>
              <a:ext cx="7536357" cy="0"/>
            </a:xfrm>
            <a:prstGeom prst="line">
              <a:avLst/>
            </a:prstGeom>
            <a:ln>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6" name="Straight Connector 150"/>
            <p:cNvCxnSpPr/>
            <p:nvPr/>
          </p:nvCxnSpPr>
          <p:spPr>
            <a:xfrm>
              <a:off x="803822" y="1697372"/>
              <a:ext cx="7536357" cy="0"/>
            </a:xfrm>
            <a:prstGeom prst="line">
              <a:avLst/>
            </a:prstGeom>
            <a:ln>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7" name="Straight Connector 151"/>
            <p:cNvCxnSpPr/>
            <p:nvPr/>
          </p:nvCxnSpPr>
          <p:spPr>
            <a:xfrm>
              <a:off x="803822" y="2038670"/>
              <a:ext cx="7536357" cy="0"/>
            </a:xfrm>
            <a:prstGeom prst="line">
              <a:avLst/>
            </a:prstGeom>
            <a:ln>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8" name="Straight Connector 152"/>
            <p:cNvCxnSpPr/>
            <p:nvPr/>
          </p:nvCxnSpPr>
          <p:spPr>
            <a:xfrm>
              <a:off x="803822" y="2379969"/>
              <a:ext cx="7536357" cy="0"/>
            </a:xfrm>
            <a:prstGeom prst="line">
              <a:avLst/>
            </a:prstGeom>
            <a:ln>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9" name="Straight Connector 153"/>
            <p:cNvCxnSpPr/>
            <p:nvPr/>
          </p:nvCxnSpPr>
          <p:spPr>
            <a:xfrm>
              <a:off x="803822" y="2719681"/>
              <a:ext cx="7536357" cy="0"/>
            </a:xfrm>
            <a:prstGeom prst="line">
              <a:avLst/>
            </a:prstGeom>
            <a:ln>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0" name="Straight Connector 154"/>
            <p:cNvCxnSpPr/>
            <p:nvPr/>
          </p:nvCxnSpPr>
          <p:spPr>
            <a:xfrm>
              <a:off x="803822" y="3060979"/>
              <a:ext cx="7536357" cy="0"/>
            </a:xfrm>
            <a:prstGeom prst="line">
              <a:avLst/>
            </a:prstGeom>
            <a:ln>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11" name="Text Placeholder 3"/>
          <p:cNvSpPr txBox="1">
            <a:spLocks/>
          </p:cNvSpPr>
          <p:nvPr/>
        </p:nvSpPr>
        <p:spPr>
          <a:xfrm>
            <a:off x="1421608" y="1149899"/>
            <a:ext cx="7597537" cy="374455"/>
          </a:xfrm>
          <a:prstGeom prst="rect">
            <a:avLst/>
          </a:prstGeom>
          <a:ln w="12700">
            <a:miter lim="400000"/>
          </a:ln>
        </p:spPr>
        <p:txBody>
          <a:bodyPr wrap="none" lIns="0" tIns="0" rIns="0" bIns="0">
            <a:normAutofit/>
          </a:bodyPr>
          <a:lstStyle>
            <a:lvl1pPr algn="ctr" defTabSz="584200">
              <a:defRPr sz="2000">
                <a:solidFill>
                  <a:srgbClr val="FFFFFF"/>
                </a:solidFill>
                <a:latin typeface="Lato Black"/>
                <a:ea typeface="Lato Black"/>
                <a:cs typeface="Lato Black"/>
                <a:sym typeface="Lato Black"/>
              </a:defRPr>
            </a:lvl1pPr>
            <a:lvl2pPr indent="228600" algn="ctr" defTabSz="584200">
              <a:defRPr sz="5000">
                <a:latin typeface="+mn-lt"/>
                <a:ea typeface="+mn-ea"/>
                <a:cs typeface="+mn-cs"/>
                <a:sym typeface="Helvetica Light"/>
              </a:defRPr>
            </a:lvl2pPr>
            <a:lvl3pPr indent="457200" algn="ctr" defTabSz="584200">
              <a:defRPr sz="5000">
                <a:latin typeface="+mn-lt"/>
                <a:ea typeface="+mn-ea"/>
                <a:cs typeface="+mn-cs"/>
                <a:sym typeface="Helvetica Light"/>
              </a:defRPr>
            </a:lvl3pPr>
            <a:lvl4pPr indent="685800" algn="ctr" defTabSz="584200">
              <a:defRPr sz="5000">
                <a:latin typeface="+mn-lt"/>
                <a:ea typeface="+mn-ea"/>
                <a:cs typeface="+mn-cs"/>
                <a:sym typeface="Helvetica Light"/>
              </a:defRPr>
            </a:lvl4pPr>
            <a:lvl5pPr indent="914400" algn="ctr" defTabSz="584200">
              <a:defRPr sz="5000">
                <a:latin typeface="+mn-lt"/>
                <a:ea typeface="+mn-ea"/>
                <a:cs typeface="+mn-cs"/>
                <a:sym typeface="Helvetica Light"/>
              </a:defRPr>
            </a:lvl5pPr>
            <a:lvl6pPr indent="1143000" algn="ctr" defTabSz="584200">
              <a:defRPr sz="5000">
                <a:latin typeface="+mn-lt"/>
                <a:ea typeface="+mn-ea"/>
                <a:cs typeface="+mn-cs"/>
                <a:sym typeface="Helvetica Light"/>
              </a:defRPr>
            </a:lvl6pPr>
            <a:lvl7pPr indent="1371600" algn="ctr" defTabSz="584200">
              <a:defRPr sz="5000">
                <a:latin typeface="+mn-lt"/>
                <a:ea typeface="+mn-ea"/>
                <a:cs typeface="+mn-cs"/>
                <a:sym typeface="Helvetica Light"/>
              </a:defRPr>
            </a:lvl7pPr>
            <a:lvl8pPr indent="1600200" algn="ctr" defTabSz="584200">
              <a:defRPr sz="5000">
                <a:latin typeface="+mn-lt"/>
                <a:ea typeface="+mn-ea"/>
                <a:cs typeface="+mn-cs"/>
                <a:sym typeface="Helvetica Light"/>
              </a:defRPr>
            </a:lvl8pPr>
            <a:lvl9pPr indent="1828800" algn="ctr" defTabSz="584200">
              <a:defRPr sz="5000">
                <a:latin typeface="+mn-lt"/>
                <a:ea typeface="+mn-ea"/>
                <a:cs typeface="+mn-cs"/>
                <a:sym typeface="Helvetica Light"/>
              </a:defRPr>
            </a:lvl9pPr>
          </a:lstStyle>
          <a:p>
            <a:pPr>
              <a:defRPr/>
            </a:pPr>
            <a:r>
              <a:rPr lang="en-US" smtClean="0">
                <a:latin typeface="微软雅黑" pitchFamily="34" charset="-122"/>
                <a:ea typeface="微软雅黑" pitchFamily="34" charset="-122"/>
              </a:rPr>
              <a:t>Columns &amp; Circles Chart Slide</a:t>
            </a:r>
            <a:endParaRPr lang="en-US" dirty="0">
              <a:latin typeface="微软雅黑" pitchFamily="34" charset="-122"/>
              <a:ea typeface="微软雅黑" pitchFamily="34" charset="-122"/>
            </a:endParaRPr>
          </a:p>
        </p:txBody>
      </p:sp>
      <p:grpSp>
        <p:nvGrpSpPr>
          <p:cNvPr id="12" name="Group 72"/>
          <p:cNvGrpSpPr>
            <a:grpSpLocks/>
          </p:cNvGrpSpPr>
          <p:nvPr/>
        </p:nvGrpSpPr>
        <p:grpSpPr bwMode="auto">
          <a:xfrm>
            <a:off x="1615064" y="2780397"/>
            <a:ext cx="1688341" cy="3293426"/>
            <a:chOff x="942759" y="1534824"/>
            <a:chExt cx="914400" cy="1773235"/>
          </a:xfrm>
        </p:grpSpPr>
        <p:sp>
          <p:nvSpPr>
            <p:cNvPr id="13" name="Isosceles Triangle 20"/>
            <p:cNvSpPr/>
            <p:nvPr/>
          </p:nvSpPr>
          <p:spPr>
            <a:xfrm>
              <a:off x="942759" y="1895186"/>
              <a:ext cx="914400" cy="1412873"/>
            </a:xfrm>
            <a:prstGeom prst="triangle">
              <a:avLst/>
            </a:prstGeom>
            <a:solidFill>
              <a:schemeClr val="accent6"/>
            </a:solidFill>
            <a:ln w="12700">
              <a:miter lim="400000"/>
            </a:ln>
          </p:spPr>
          <p:txBody>
            <a:bodyPr lIns="0" tIns="0" rIns="0" bIns="0" anchor="ctr"/>
            <a:lstStyle/>
            <a:p>
              <a:endParaRPr lang="en-US" sz="2200">
                <a:solidFill>
                  <a:srgbClr val="FFFFFF"/>
                </a:solidFill>
                <a:latin typeface="微软雅黑" pitchFamily="34" charset="-122"/>
                <a:ea typeface="微软雅黑" pitchFamily="34" charset="-122"/>
              </a:endParaRPr>
            </a:p>
          </p:txBody>
        </p:sp>
        <p:sp>
          <p:nvSpPr>
            <p:cNvPr id="14" name="TextBox 13"/>
            <p:cNvSpPr txBox="1"/>
            <p:nvPr/>
          </p:nvSpPr>
          <p:spPr>
            <a:xfrm>
              <a:off x="1132038" y="1534824"/>
              <a:ext cx="535842" cy="289996"/>
            </a:xfrm>
            <a:prstGeom prst="rect">
              <a:avLst/>
            </a:prstGeom>
            <a:noFill/>
          </p:spPr>
          <p:txBody>
            <a:bodyPr wrap="none">
              <a:spAutoFit/>
            </a:bodyPr>
            <a:lstStyle/>
            <a:p>
              <a:pPr defTabSz="1908594">
                <a:defRPr/>
              </a:pPr>
              <a:r>
                <a:rPr lang="en-US" sz="2900" b="1" dirty="0">
                  <a:solidFill>
                    <a:schemeClr val="tx1">
                      <a:lumMod val="50000"/>
                      <a:lumOff val="50000"/>
                    </a:schemeClr>
                  </a:solidFill>
                  <a:latin typeface="微软雅黑" pitchFamily="34" charset="-122"/>
                  <a:ea typeface="微软雅黑" pitchFamily="34" charset="-122"/>
                </a:rPr>
                <a:t>90%</a:t>
              </a:r>
            </a:p>
          </p:txBody>
        </p:sp>
      </p:grpSp>
      <p:grpSp>
        <p:nvGrpSpPr>
          <p:cNvPr id="15" name="Group 73"/>
          <p:cNvGrpSpPr>
            <a:grpSpLocks/>
          </p:cNvGrpSpPr>
          <p:nvPr/>
        </p:nvGrpSpPr>
        <p:grpSpPr bwMode="auto">
          <a:xfrm>
            <a:off x="2819765" y="3317015"/>
            <a:ext cx="1688341" cy="2756807"/>
            <a:chOff x="1547633" y="1822859"/>
            <a:chExt cx="1207008" cy="1485200"/>
          </a:xfrm>
        </p:grpSpPr>
        <p:sp>
          <p:nvSpPr>
            <p:cNvPr id="16" name="Isosceles Triangle 21"/>
            <p:cNvSpPr/>
            <p:nvPr/>
          </p:nvSpPr>
          <p:spPr>
            <a:xfrm>
              <a:off x="1547633" y="2197733"/>
              <a:ext cx="1207008" cy="1110326"/>
            </a:xfrm>
            <a:prstGeom prst="triangle">
              <a:avLst/>
            </a:prstGeom>
            <a:solidFill>
              <a:schemeClr val="accent4"/>
            </a:solidFill>
            <a:ln w="12700">
              <a:miter lim="400000"/>
            </a:ln>
          </p:spPr>
          <p:txBody>
            <a:bodyPr lIns="0" tIns="0" rIns="0" bIns="0" anchor="ctr"/>
            <a:lstStyle/>
            <a:p>
              <a:endParaRPr lang="en-US" sz="2200">
                <a:solidFill>
                  <a:srgbClr val="FFFFFF"/>
                </a:solidFill>
                <a:latin typeface="微软雅黑" pitchFamily="34" charset="-122"/>
                <a:ea typeface="微软雅黑" pitchFamily="34" charset="-122"/>
              </a:endParaRPr>
            </a:p>
          </p:txBody>
        </p:sp>
        <p:sp>
          <p:nvSpPr>
            <p:cNvPr id="17" name="TextBox 16"/>
            <p:cNvSpPr txBox="1"/>
            <p:nvPr/>
          </p:nvSpPr>
          <p:spPr>
            <a:xfrm>
              <a:off x="1797483" y="1822859"/>
              <a:ext cx="707311" cy="290170"/>
            </a:xfrm>
            <a:prstGeom prst="rect">
              <a:avLst/>
            </a:prstGeom>
            <a:noFill/>
          </p:spPr>
          <p:txBody>
            <a:bodyPr wrap="none">
              <a:spAutoFit/>
            </a:bodyPr>
            <a:lstStyle/>
            <a:p>
              <a:pPr defTabSz="1908594">
                <a:defRPr/>
              </a:pPr>
              <a:r>
                <a:rPr lang="en-US" sz="2900" b="1" dirty="0">
                  <a:solidFill>
                    <a:schemeClr val="tx1">
                      <a:lumMod val="50000"/>
                      <a:lumOff val="50000"/>
                    </a:schemeClr>
                  </a:solidFill>
                  <a:latin typeface="微软雅黑" pitchFamily="34" charset="-122"/>
                  <a:ea typeface="微软雅黑" pitchFamily="34" charset="-122"/>
                </a:rPr>
                <a:t>80%</a:t>
              </a:r>
            </a:p>
          </p:txBody>
        </p:sp>
      </p:grpSp>
      <p:grpSp>
        <p:nvGrpSpPr>
          <p:cNvPr id="18" name="Group 75"/>
          <p:cNvGrpSpPr>
            <a:grpSpLocks/>
          </p:cNvGrpSpPr>
          <p:nvPr/>
        </p:nvGrpSpPr>
        <p:grpSpPr bwMode="auto">
          <a:xfrm>
            <a:off x="5226239" y="2276208"/>
            <a:ext cx="1688341" cy="3797613"/>
            <a:chOff x="2742195" y="1263441"/>
            <a:chExt cx="914400" cy="2044618"/>
          </a:xfrm>
        </p:grpSpPr>
        <p:sp>
          <p:nvSpPr>
            <p:cNvPr id="19" name="Isosceles Triangle 27"/>
            <p:cNvSpPr/>
            <p:nvPr/>
          </p:nvSpPr>
          <p:spPr>
            <a:xfrm flipH="1">
              <a:off x="2742195" y="1592041"/>
              <a:ext cx="914400" cy="1716018"/>
            </a:xfrm>
            <a:prstGeom prs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solidFill>
                  <a:srgbClr val="FFFFFF"/>
                </a:solidFill>
                <a:latin typeface="微软雅黑" pitchFamily="34" charset="-122"/>
                <a:ea typeface="微软雅黑" pitchFamily="34" charset="-122"/>
              </a:endParaRPr>
            </a:p>
          </p:txBody>
        </p:sp>
        <p:sp>
          <p:nvSpPr>
            <p:cNvPr id="20" name="TextBox 19"/>
            <p:cNvSpPr txBox="1"/>
            <p:nvPr/>
          </p:nvSpPr>
          <p:spPr>
            <a:xfrm>
              <a:off x="2869400" y="1263441"/>
              <a:ext cx="659991" cy="289985"/>
            </a:xfrm>
            <a:prstGeom prst="rect">
              <a:avLst/>
            </a:prstGeom>
            <a:noFill/>
          </p:spPr>
          <p:txBody>
            <a:bodyPr wrap="none">
              <a:spAutoFit/>
            </a:bodyPr>
            <a:lstStyle/>
            <a:p>
              <a:pPr defTabSz="1908594">
                <a:defRPr/>
              </a:pPr>
              <a:r>
                <a:rPr lang="en-US" sz="2900" b="1" dirty="0">
                  <a:solidFill>
                    <a:schemeClr val="tx1">
                      <a:lumMod val="50000"/>
                      <a:lumOff val="50000"/>
                    </a:schemeClr>
                  </a:solidFill>
                  <a:latin typeface="微软雅黑" pitchFamily="34" charset="-122"/>
                  <a:ea typeface="微软雅黑" pitchFamily="34" charset="-122"/>
                </a:rPr>
                <a:t>100%</a:t>
              </a:r>
            </a:p>
          </p:txBody>
        </p:sp>
      </p:grpSp>
      <p:grpSp>
        <p:nvGrpSpPr>
          <p:cNvPr id="21" name="Group 74"/>
          <p:cNvGrpSpPr>
            <a:grpSpLocks/>
          </p:cNvGrpSpPr>
          <p:nvPr/>
        </p:nvGrpSpPr>
        <p:grpSpPr bwMode="auto">
          <a:xfrm>
            <a:off x="4021536" y="3956831"/>
            <a:ext cx="1688341" cy="2116992"/>
            <a:chOff x="2267720" y="2168493"/>
            <a:chExt cx="662480" cy="1139566"/>
          </a:xfrm>
        </p:grpSpPr>
        <p:sp>
          <p:nvSpPr>
            <p:cNvPr id="22" name="Isosceles Triangle 22"/>
            <p:cNvSpPr/>
            <p:nvPr/>
          </p:nvSpPr>
          <p:spPr>
            <a:xfrm>
              <a:off x="2267720" y="2535123"/>
              <a:ext cx="662480" cy="772936"/>
            </a:xfrm>
            <a:prstGeom prst="triangle">
              <a:avLst/>
            </a:prstGeom>
            <a:solidFill>
              <a:schemeClr val="accent3">
                <a:lumMod val="40000"/>
                <a:lumOff val="6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endParaRPr lang="en-US">
                <a:solidFill>
                  <a:srgbClr val="FFFFFF"/>
                </a:solidFill>
                <a:latin typeface="微软雅黑" pitchFamily="34" charset="-122"/>
                <a:ea typeface="微软雅黑" pitchFamily="34" charset="-122"/>
              </a:endParaRPr>
            </a:p>
          </p:txBody>
        </p:sp>
        <p:sp>
          <p:nvSpPr>
            <p:cNvPr id="23" name="TextBox 22"/>
            <p:cNvSpPr txBox="1"/>
            <p:nvPr/>
          </p:nvSpPr>
          <p:spPr>
            <a:xfrm>
              <a:off x="2404854" y="2168493"/>
              <a:ext cx="388216" cy="289930"/>
            </a:xfrm>
            <a:prstGeom prst="rect">
              <a:avLst/>
            </a:prstGeom>
            <a:noFill/>
          </p:spPr>
          <p:txBody>
            <a:bodyPr wrap="none">
              <a:spAutoFit/>
            </a:bodyPr>
            <a:lstStyle/>
            <a:p>
              <a:pPr defTabSz="1908594">
                <a:defRPr/>
              </a:pPr>
              <a:r>
                <a:rPr lang="en-US" sz="2900" b="1" dirty="0">
                  <a:solidFill>
                    <a:schemeClr val="tx1">
                      <a:lumMod val="50000"/>
                      <a:lumOff val="50000"/>
                    </a:schemeClr>
                  </a:solidFill>
                  <a:latin typeface="微软雅黑" pitchFamily="34" charset="-122"/>
                  <a:ea typeface="微软雅黑" pitchFamily="34" charset="-122"/>
                </a:rPr>
                <a:t>60%</a:t>
              </a:r>
            </a:p>
          </p:txBody>
        </p:sp>
      </p:grpSp>
      <p:grpSp>
        <p:nvGrpSpPr>
          <p:cNvPr id="24" name="Group 76"/>
          <p:cNvGrpSpPr>
            <a:grpSpLocks/>
          </p:cNvGrpSpPr>
          <p:nvPr/>
        </p:nvGrpSpPr>
        <p:grpSpPr bwMode="auto">
          <a:xfrm>
            <a:off x="6428009" y="2995633"/>
            <a:ext cx="1688341" cy="3078189"/>
            <a:chOff x="3331392" y="1650038"/>
            <a:chExt cx="914400" cy="1658021"/>
          </a:xfrm>
        </p:grpSpPr>
        <p:sp>
          <p:nvSpPr>
            <p:cNvPr id="25" name="Isosceles Triangle 30"/>
            <p:cNvSpPr/>
            <p:nvPr/>
          </p:nvSpPr>
          <p:spPr>
            <a:xfrm flipH="1">
              <a:off x="3331392" y="1959726"/>
              <a:ext cx="914400" cy="1348333"/>
            </a:xfrm>
            <a:prstGeom prst="triangle">
              <a:avLst/>
            </a:prstGeom>
            <a:solidFill>
              <a:schemeClr val="accent4"/>
            </a:solidFill>
            <a:ln w="12700">
              <a:miter lim="400000"/>
            </a:ln>
          </p:spPr>
          <p:txBody>
            <a:bodyPr lIns="0" tIns="0" rIns="0" bIns="0" anchor="ctr"/>
            <a:lstStyle/>
            <a:p>
              <a:endParaRPr lang="en-US" sz="2200">
                <a:solidFill>
                  <a:srgbClr val="FFFFFF"/>
                </a:solidFill>
                <a:latin typeface="微软雅黑" pitchFamily="34" charset="-122"/>
                <a:ea typeface="微软雅黑" pitchFamily="34" charset="-122"/>
              </a:endParaRPr>
            </a:p>
          </p:txBody>
        </p:sp>
        <p:sp>
          <p:nvSpPr>
            <p:cNvPr id="26" name="TextBox 25"/>
            <p:cNvSpPr txBox="1"/>
            <p:nvPr/>
          </p:nvSpPr>
          <p:spPr>
            <a:xfrm>
              <a:off x="3520671" y="1650038"/>
              <a:ext cx="535842" cy="290114"/>
            </a:xfrm>
            <a:prstGeom prst="rect">
              <a:avLst/>
            </a:prstGeom>
            <a:noFill/>
          </p:spPr>
          <p:txBody>
            <a:bodyPr wrap="none">
              <a:spAutoFit/>
            </a:bodyPr>
            <a:lstStyle/>
            <a:p>
              <a:pPr defTabSz="1908594">
                <a:defRPr/>
              </a:pPr>
              <a:r>
                <a:rPr lang="en-US" sz="2900" b="1" dirty="0">
                  <a:solidFill>
                    <a:schemeClr val="tx1">
                      <a:lumMod val="50000"/>
                      <a:lumOff val="50000"/>
                    </a:schemeClr>
                  </a:solidFill>
                  <a:latin typeface="微软雅黑" pitchFamily="34" charset="-122"/>
                  <a:ea typeface="微软雅黑" pitchFamily="34" charset="-122"/>
                </a:rPr>
                <a:t>85%</a:t>
              </a:r>
            </a:p>
          </p:txBody>
        </p:sp>
      </p:grpSp>
      <p:grpSp>
        <p:nvGrpSpPr>
          <p:cNvPr id="27" name="Group 77"/>
          <p:cNvGrpSpPr>
            <a:grpSpLocks/>
          </p:cNvGrpSpPr>
          <p:nvPr/>
        </p:nvGrpSpPr>
        <p:grpSpPr bwMode="auto">
          <a:xfrm>
            <a:off x="7632711" y="3641347"/>
            <a:ext cx="1688341" cy="2432476"/>
            <a:chOff x="4113201" y="1998819"/>
            <a:chExt cx="914400" cy="1309240"/>
          </a:xfrm>
        </p:grpSpPr>
        <p:sp>
          <p:nvSpPr>
            <p:cNvPr id="28" name="Isosceles Triangle 33"/>
            <p:cNvSpPr/>
            <p:nvPr/>
          </p:nvSpPr>
          <p:spPr>
            <a:xfrm flipH="1">
              <a:off x="4113201" y="2368580"/>
              <a:ext cx="914400" cy="939479"/>
            </a:xfrm>
            <a:prstGeom prst="triangle">
              <a:avLst/>
            </a:prstGeom>
            <a:solidFill>
              <a:schemeClr val="accent3">
                <a:lumMod val="40000"/>
                <a:lumOff val="6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solidFill>
                  <a:srgbClr val="FFFFFF"/>
                </a:solidFill>
                <a:latin typeface="微软雅黑" pitchFamily="34" charset="-122"/>
                <a:ea typeface="微软雅黑" pitchFamily="34" charset="-122"/>
              </a:endParaRPr>
            </a:p>
          </p:txBody>
        </p:sp>
        <p:sp>
          <p:nvSpPr>
            <p:cNvPr id="29" name="TextBox 28"/>
            <p:cNvSpPr txBox="1"/>
            <p:nvPr/>
          </p:nvSpPr>
          <p:spPr>
            <a:xfrm>
              <a:off x="4302480" y="1998819"/>
              <a:ext cx="535842" cy="289897"/>
            </a:xfrm>
            <a:prstGeom prst="rect">
              <a:avLst/>
            </a:prstGeom>
            <a:noFill/>
          </p:spPr>
          <p:txBody>
            <a:bodyPr wrap="none">
              <a:spAutoFit/>
            </a:bodyPr>
            <a:lstStyle/>
            <a:p>
              <a:pPr defTabSz="1908594">
                <a:defRPr/>
              </a:pPr>
              <a:r>
                <a:rPr lang="en-US" sz="2900" b="1" dirty="0">
                  <a:solidFill>
                    <a:schemeClr val="tx1">
                      <a:lumMod val="50000"/>
                      <a:lumOff val="50000"/>
                    </a:schemeClr>
                  </a:solidFill>
                  <a:latin typeface="微软雅黑" pitchFamily="34" charset="-122"/>
                  <a:ea typeface="微软雅黑" pitchFamily="34" charset="-122"/>
                </a:rPr>
                <a:t>65%</a:t>
              </a:r>
            </a:p>
          </p:txBody>
        </p:sp>
      </p:grpSp>
      <p:grpSp>
        <p:nvGrpSpPr>
          <p:cNvPr id="30" name="Group 78"/>
          <p:cNvGrpSpPr>
            <a:grpSpLocks/>
          </p:cNvGrpSpPr>
          <p:nvPr/>
        </p:nvGrpSpPr>
        <p:grpSpPr bwMode="auto">
          <a:xfrm>
            <a:off x="8834481" y="3317015"/>
            <a:ext cx="1688341" cy="2756807"/>
            <a:chOff x="4582301" y="1822859"/>
            <a:chExt cx="914400" cy="1485200"/>
          </a:xfrm>
        </p:grpSpPr>
        <p:sp>
          <p:nvSpPr>
            <p:cNvPr id="31" name="Isosceles Triangle 36"/>
            <p:cNvSpPr/>
            <p:nvPr/>
          </p:nvSpPr>
          <p:spPr>
            <a:xfrm>
              <a:off x="4582301" y="2197733"/>
              <a:ext cx="914400" cy="1110326"/>
            </a:xfrm>
            <a:prstGeom prst="triangle">
              <a:avLst/>
            </a:prstGeom>
            <a:solidFill>
              <a:schemeClr val="accent6"/>
            </a:solidFill>
            <a:ln w="12700">
              <a:miter lim="400000"/>
            </a:ln>
          </p:spPr>
          <p:txBody>
            <a:bodyPr lIns="0" tIns="0" rIns="0" bIns="0" anchor="ctr"/>
            <a:lstStyle/>
            <a:p>
              <a:endParaRPr lang="en-US" sz="2200">
                <a:solidFill>
                  <a:srgbClr val="FFFFFF"/>
                </a:solidFill>
                <a:latin typeface="微软雅黑" pitchFamily="34" charset="-122"/>
                <a:ea typeface="微软雅黑" pitchFamily="34" charset="-122"/>
              </a:endParaRPr>
            </a:p>
          </p:txBody>
        </p:sp>
        <p:sp>
          <p:nvSpPr>
            <p:cNvPr id="32" name="TextBox 31"/>
            <p:cNvSpPr txBox="1"/>
            <p:nvPr/>
          </p:nvSpPr>
          <p:spPr>
            <a:xfrm>
              <a:off x="4789837" y="1822859"/>
              <a:ext cx="535842" cy="290170"/>
            </a:xfrm>
            <a:prstGeom prst="rect">
              <a:avLst/>
            </a:prstGeom>
            <a:noFill/>
          </p:spPr>
          <p:txBody>
            <a:bodyPr wrap="none">
              <a:spAutoFit/>
            </a:bodyPr>
            <a:lstStyle/>
            <a:p>
              <a:pPr defTabSz="1908594">
                <a:defRPr/>
              </a:pPr>
              <a:r>
                <a:rPr lang="en-US" sz="2900" b="1" dirty="0">
                  <a:solidFill>
                    <a:schemeClr val="tx1">
                      <a:lumMod val="50000"/>
                      <a:lumOff val="50000"/>
                    </a:schemeClr>
                  </a:solidFill>
                  <a:latin typeface="微软雅黑" pitchFamily="34" charset="-122"/>
                  <a:ea typeface="微软雅黑" pitchFamily="34" charset="-122"/>
                </a:rPr>
                <a:t>80%</a:t>
              </a:r>
            </a:p>
          </p:txBody>
        </p:sp>
      </p:grpSp>
      <p:grpSp>
        <p:nvGrpSpPr>
          <p:cNvPr id="33" name="Group 79"/>
          <p:cNvGrpSpPr>
            <a:grpSpLocks/>
          </p:cNvGrpSpPr>
          <p:nvPr/>
        </p:nvGrpSpPr>
        <p:grpSpPr bwMode="auto">
          <a:xfrm>
            <a:off x="10039184" y="3956831"/>
            <a:ext cx="1688341" cy="2116992"/>
            <a:chOff x="5302388" y="2168493"/>
            <a:chExt cx="914400" cy="1139566"/>
          </a:xfrm>
        </p:grpSpPr>
        <p:sp>
          <p:nvSpPr>
            <p:cNvPr id="34" name="Isosceles Triangle 39"/>
            <p:cNvSpPr/>
            <p:nvPr/>
          </p:nvSpPr>
          <p:spPr>
            <a:xfrm>
              <a:off x="5302388" y="2535123"/>
              <a:ext cx="914400" cy="772936"/>
            </a:xfrm>
            <a:prstGeom prst="triangle">
              <a:avLst/>
            </a:prstGeom>
            <a:solidFill>
              <a:schemeClr val="accent4"/>
            </a:solidFill>
            <a:ln w="12700">
              <a:miter lim="400000"/>
            </a:ln>
          </p:spPr>
          <p:txBody>
            <a:bodyPr lIns="0" tIns="0" rIns="0" bIns="0" anchor="ctr"/>
            <a:lstStyle/>
            <a:p>
              <a:endParaRPr lang="en-US" sz="2200">
                <a:solidFill>
                  <a:srgbClr val="FFFFFF"/>
                </a:solidFill>
                <a:latin typeface="微软雅黑" pitchFamily="34" charset="-122"/>
                <a:ea typeface="微软雅黑" pitchFamily="34" charset="-122"/>
              </a:endParaRPr>
            </a:p>
          </p:txBody>
        </p:sp>
        <p:sp>
          <p:nvSpPr>
            <p:cNvPr id="35" name="TextBox 34"/>
            <p:cNvSpPr txBox="1"/>
            <p:nvPr/>
          </p:nvSpPr>
          <p:spPr>
            <a:xfrm>
              <a:off x="5491667" y="2168493"/>
              <a:ext cx="535842" cy="289930"/>
            </a:xfrm>
            <a:prstGeom prst="rect">
              <a:avLst/>
            </a:prstGeom>
            <a:noFill/>
          </p:spPr>
          <p:txBody>
            <a:bodyPr wrap="none">
              <a:spAutoFit/>
            </a:bodyPr>
            <a:lstStyle/>
            <a:p>
              <a:pPr defTabSz="1908594">
                <a:defRPr/>
              </a:pPr>
              <a:r>
                <a:rPr lang="en-US" sz="2900" b="1" dirty="0">
                  <a:solidFill>
                    <a:schemeClr val="tx1">
                      <a:lumMod val="50000"/>
                      <a:lumOff val="50000"/>
                    </a:schemeClr>
                  </a:solidFill>
                  <a:latin typeface="微软雅黑" pitchFamily="34" charset="-122"/>
                  <a:ea typeface="微软雅黑" pitchFamily="34" charset="-122"/>
                </a:rPr>
                <a:t>60%</a:t>
              </a:r>
            </a:p>
          </p:txBody>
        </p:sp>
      </p:grpSp>
      <p:grpSp>
        <p:nvGrpSpPr>
          <p:cNvPr id="36" name="Group 80"/>
          <p:cNvGrpSpPr>
            <a:grpSpLocks/>
          </p:cNvGrpSpPr>
          <p:nvPr/>
        </p:nvGrpSpPr>
        <p:grpSpPr bwMode="auto">
          <a:xfrm>
            <a:off x="11240955" y="2930767"/>
            <a:ext cx="1688341" cy="3143056"/>
            <a:chOff x="5666533" y="1616104"/>
            <a:chExt cx="914400" cy="1691955"/>
          </a:xfrm>
        </p:grpSpPr>
        <p:sp>
          <p:nvSpPr>
            <p:cNvPr id="37" name="Isosceles Triangle 40"/>
            <p:cNvSpPr/>
            <p:nvPr/>
          </p:nvSpPr>
          <p:spPr>
            <a:xfrm flipH="1">
              <a:off x="5666533" y="1960527"/>
              <a:ext cx="914400" cy="1347532"/>
            </a:xfrm>
            <a:prstGeom prst="triangle">
              <a:avLst/>
            </a:prstGeom>
            <a:solidFill>
              <a:schemeClr val="accent2">
                <a:lumMod val="7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solidFill>
                  <a:srgbClr val="FFFFFF"/>
                </a:solidFill>
                <a:latin typeface="微软雅黑" pitchFamily="34" charset="-122"/>
                <a:ea typeface="微软雅黑" pitchFamily="34" charset="-122"/>
              </a:endParaRPr>
            </a:p>
          </p:txBody>
        </p:sp>
        <p:sp>
          <p:nvSpPr>
            <p:cNvPr id="38" name="TextBox 37"/>
            <p:cNvSpPr txBox="1"/>
            <p:nvPr/>
          </p:nvSpPr>
          <p:spPr>
            <a:xfrm>
              <a:off x="5855812" y="1616104"/>
              <a:ext cx="535842" cy="289941"/>
            </a:xfrm>
            <a:prstGeom prst="rect">
              <a:avLst/>
            </a:prstGeom>
            <a:noFill/>
          </p:spPr>
          <p:txBody>
            <a:bodyPr wrap="none">
              <a:spAutoFit/>
            </a:bodyPr>
            <a:lstStyle/>
            <a:p>
              <a:pPr defTabSz="1908594">
                <a:defRPr/>
              </a:pPr>
              <a:r>
                <a:rPr lang="en-US" sz="2900" b="1" dirty="0">
                  <a:solidFill>
                    <a:schemeClr val="tx1">
                      <a:lumMod val="50000"/>
                      <a:lumOff val="50000"/>
                    </a:schemeClr>
                  </a:solidFill>
                  <a:latin typeface="微软雅黑" pitchFamily="34" charset="-122"/>
                  <a:ea typeface="微软雅黑" pitchFamily="34" charset="-122"/>
                </a:rPr>
                <a:t>90%</a:t>
              </a:r>
            </a:p>
          </p:txBody>
        </p:sp>
      </p:grpSp>
      <p:grpSp>
        <p:nvGrpSpPr>
          <p:cNvPr id="39" name="Group 81"/>
          <p:cNvGrpSpPr>
            <a:grpSpLocks/>
          </p:cNvGrpSpPr>
          <p:nvPr/>
        </p:nvGrpSpPr>
        <p:grpSpPr bwMode="auto">
          <a:xfrm>
            <a:off x="13647426" y="2780397"/>
            <a:ext cx="1688341" cy="3293426"/>
            <a:chOff x="6991493" y="1534824"/>
            <a:chExt cx="914400" cy="1773235"/>
          </a:xfrm>
        </p:grpSpPr>
        <p:sp>
          <p:nvSpPr>
            <p:cNvPr id="40" name="Isosceles Triangle 42"/>
            <p:cNvSpPr/>
            <p:nvPr/>
          </p:nvSpPr>
          <p:spPr>
            <a:xfrm>
              <a:off x="6991493" y="1895186"/>
              <a:ext cx="914400" cy="1412873"/>
            </a:xfrm>
            <a:prstGeom prst="triangle">
              <a:avLst/>
            </a:prstGeom>
            <a:solidFill>
              <a:schemeClr val="accent6"/>
            </a:solidFill>
            <a:ln w="12700">
              <a:miter lim="400000"/>
            </a:ln>
          </p:spPr>
          <p:txBody>
            <a:bodyPr lIns="0" tIns="0" rIns="0" bIns="0" anchor="ctr"/>
            <a:lstStyle/>
            <a:p>
              <a:endParaRPr lang="en-US" sz="2200">
                <a:solidFill>
                  <a:srgbClr val="FFFFFF"/>
                </a:solidFill>
                <a:latin typeface="微软雅黑" pitchFamily="34" charset="-122"/>
                <a:ea typeface="微软雅黑" pitchFamily="34" charset="-122"/>
              </a:endParaRPr>
            </a:p>
          </p:txBody>
        </p:sp>
        <p:sp>
          <p:nvSpPr>
            <p:cNvPr id="41" name="TextBox 40"/>
            <p:cNvSpPr txBox="1"/>
            <p:nvPr/>
          </p:nvSpPr>
          <p:spPr>
            <a:xfrm>
              <a:off x="7180772" y="1534824"/>
              <a:ext cx="535842" cy="289996"/>
            </a:xfrm>
            <a:prstGeom prst="rect">
              <a:avLst/>
            </a:prstGeom>
            <a:noFill/>
          </p:spPr>
          <p:txBody>
            <a:bodyPr wrap="none">
              <a:spAutoFit/>
            </a:bodyPr>
            <a:lstStyle/>
            <a:p>
              <a:pPr defTabSz="1908594">
                <a:defRPr/>
              </a:pPr>
              <a:r>
                <a:rPr lang="en-US" sz="2900" b="1" dirty="0">
                  <a:solidFill>
                    <a:schemeClr val="tx1">
                      <a:lumMod val="50000"/>
                      <a:lumOff val="50000"/>
                    </a:schemeClr>
                  </a:solidFill>
                  <a:latin typeface="微软雅黑" pitchFamily="34" charset="-122"/>
                  <a:ea typeface="微软雅黑" pitchFamily="34" charset="-122"/>
                </a:rPr>
                <a:t>90%</a:t>
              </a:r>
            </a:p>
          </p:txBody>
        </p:sp>
      </p:grpSp>
      <p:grpSp>
        <p:nvGrpSpPr>
          <p:cNvPr id="42" name="Group 83"/>
          <p:cNvGrpSpPr>
            <a:grpSpLocks/>
          </p:cNvGrpSpPr>
          <p:nvPr/>
        </p:nvGrpSpPr>
        <p:grpSpPr bwMode="auto">
          <a:xfrm>
            <a:off x="12445656" y="3998108"/>
            <a:ext cx="1688341" cy="2075714"/>
            <a:chOff x="6448342" y="2175589"/>
            <a:chExt cx="914400" cy="1117826"/>
          </a:xfrm>
        </p:grpSpPr>
        <p:sp>
          <p:nvSpPr>
            <p:cNvPr id="43" name="Isosceles Triangle 41"/>
            <p:cNvSpPr/>
            <p:nvPr/>
          </p:nvSpPr>
          <p:spPr>
            <a:xfrm flipH="1">
              <a:off x="6448342" y="2513795"/>
              <a:ext cx="914400" cy="779620"/>
            </a:xfrm>
            <a:prstGeom prst="triangle">
              <a:avLst/>
            </a:prstGeom>
            <a:solidFill>
              <a:schemeClr val="accent2">
                <a:lumMod val="40000"/>
                <a:lumOff val="6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solidFill>
                  <a:srgbClr val="FFFFFF"/>
                </a:solidFill>
                <a:latin typeface="微软雅黑" pitchFamily="34" charset="-122"/>
                <a:ea typeface="微软雅黑" pitchFamily="34" charset="-122"/>
              </a:endParaRPr>
            </a:p>
          </p:txBody>
        </p:sp>
        <p:sp>
          <p:nvSpPr>
            <p:cNvPr id="44" name="TextBox 43"/>
            <p:cNvSpPr txBox="1"/>
            <p:nvPr/>
          </p:nvSpPr>
          <p:spPr>
            <a:xfrm>
              <a:off x="6637621" y="2175589"/>
              <a:ext cx="535842" cy="290055"/>
            </a:xfrm>
            <a:prstGeom prst="rect">
              <a:avLst/>
            </a:prstGeom>
            <a:noFill/>
          </p:spPr>
          <p:txBody>
            <a:bodyPr wrap="none">
              <a:spAutoFit/>
            </a:bodyPr>
            <a:lstStyle/>
            <a:p>
              <a:pPr defTabSz="1908594">
                <a:defRPr/>
              </a:pPr>
              <a:r>
                <a:rPr lang="en-US" sz="2900" b="1" dirty="0">
                  <a:solidFill>
                    <a:schemeClr val="tx1">
                      <a:lumMod val="50000"/>
                      <a:lumOff val="50000"/>
                    </a:schemeClr>
                  </a:solidFill>
                  <a:latin typeface="微软雅黑" pitchFamily="34" charset="-122"/>
                  <a:ea typeface="微软雅黑" pitchFamily="34" charset="-122"/>
                </a:rPr>
                <a:t>50%</a:t>
              </a:r>
            </a:p>
          </p:txBody>
        </p:sp>
      </p:grpSp>
      <p:grpSp>
        <p:nvGrpSpPr>
          <p:cNvPr id="45" name="Group 136"/>
          <p:cNvGrpSpPr>
            <a:grpSpLocks/>
          </p:cNvGrpSpPr>
          <p:nvPr/>
        </p:nvGrpSpPr>
        <p:grpSpPr bwMode="auto">
          <a:xfrm>
            <a:off x="1768670" y="6483658"/>
            <a:ext cx="1041117" cy="1322939"/>
            <a:chOff x="910600" y="3281022"/>
            <a:chExt cx="563471" cy="712666"/>
          </a:xfrm>
        </p:grpSpPr>
        <p:sp>
          <p:nvSpPr>
            <p:cNvPr id="46" name="Oval 58"/>
            <p:cNvSpPr>
              <a:spLocks noChangeAspect="1"/>
            </p:cNvSpPr>
            <p:nvPr/>
          </p:nvSpPr>
          <p:spPr>
            <a:xfrm>
              <a:off x="1087634" y="3281022"/>
              <a:ext cx="201471" cy="193776"/>
            </a:xfrm>
            <a:prstGeom prst="ellipse">
              <a:avLst/>
            </a:prstGeom>
            <a:solidFill>
              <a:schemeClr val="accent6"/>
            </a:solidFill>
            <a:ln w="12700">
              <a:miter lim="400000"/>
            </a:ln>
          </p:spPr>
          <p:txBody>
            <a:bodyPr lIns="0" tIns="0" rIns="0" bIns="0" anchor="ctr"/>
            <a:lstStyle/>
            <a:p>
              <a:endParaRPr lang="en-US" sz="2200">
                <a:solidFill>
                  <a:schemeClr val="tx1">
                    <a:lumMod val="50000"/>
                    <a:lumOff val="50000"/>
                  </a:schemeClr>
                </a:solidFill>
                <a:latin typeface="微软雅黑" pitchFamily="34" charset="-122"/>
                <a:ea typeface="微软雅黑" pitchFamily="34" charset="-122"/>
              </a:endParaRPr>
            </a:p>
          </p:txBody>
        </p:sp>
        <p:grpSp>
          <p:nvGrpSpPr>
            <p:cNvPr id="47" name="Group 120"/>
            <p:cNvGrpSpPr>
              <a:grpSpLocks/>
            </p:cNvGrpSpPr>
            <p:nvPr/>
          </p:nvGrpSpPr>
          <p:grpSpPr bwMode="auto">
            <a:xfrm>
              <a:off x="910600" y="3474799"/>
              <a:ext cx="563471" cy="518889"/>
              <a:chOff x="968207" y="3705227"/>
              <a:chExt cx="563471" cy="518889"/>
            </a:xfrm>
          </p:grpSpPr>
          <p:sp>
            <p:nvSpPr>
              <p:cNvPr id="48" name="TextBox 47"/>
              <p:cNvSpPr txBox="1"/>
              <p:nvPr/>
            </p:nvSpPr>
            <p:spPr>
              <a:xfrm>
                <a:off x="968207" y="4056247"/>
                <a:ext cx="563471" cy="167869"/>
              </a:xfrm>
              <a:prstGeom prst="rect">
                <a:avLst/>
              </a:prstGeom>
              <a:noFill/>
            </p:spPr>
            <p:txBody>
              <a:bodyPr wrap="none" lIns="0" tIns="0" rIns="0" bIns="0">
                <a:spAutoFit/>
              </a:bodyPr>
              <a:lstStyle/>
              <a:p>
                <a:pPr defTabSz="1908594">
                  <a:defRPr/>
                </a:pPr>
                <a:r>
                  <a:rPr lang="zh-CN" altLang="en-US" sz="2000" b="1" dirty="0">
                    <a:solidFill>
                      <a:schemeClr val="tx1">
                        <a:lumMod val="50000"/>
                        <a:lumOff val="50000"/>
                      </a:schemeClr>
                    </a:solidFill>
                    <a:latin typeface="微软雅黑" pitchFamily="34" charset="-122"/>
                    <a:ea typeface="微软雅黑" pitchFamily="34" charset="-122"/>
                  </a:rPr>
                  <a:t>小标题字</a:t>
                </a:r>
                <a:endParaRPr lang="en-US" sz="2000" b="1" dirty="0">
                  <a:solidFill>
                    <a:schemeClr val="tx1">
                      <a:lumMod val="50000"/>
                      <a:lumOff val="50000"/>
                    </a:schemeClr>
                  </a:solidFill>
                  <a:latin typeface="微软雅黑" pitchFamily="34" charset="-122"/>
                  <a:ea typeface="微软雅黑" pitchFamily="34" charset="-122"/>
                </a:endParaRPr>
              </a:p>
            </p:txBody>
          </p:sp>
          <p:cxnSp>
            <p:nvCxnSpPr>
              <p:cNvPr id="49" name="Straight Connector 102"/>
              <p:cNvCxnSpPr/>
              <p:nvPr/>
            </p:nvCxnSpPr>
            <p:spPr>
              <a:xfrm>
                <a:off x="1246770" y="3705227"/>
                <a:ext cx="0" cy="343079"/>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grpSp>
        <p:nvGrpSpPr>
          <p:cNvPr id="50" name="Group 137"/>
          <p:cNvGrpSpPr>
            <a:grpSpLocks/>
          </p:cNvGrpSpPr>
          <p:nvPr/>
        </p:nvGrpSpPr>
        <p:grpSpPr bwMode="auto">
          <a:xfrm>
            <a:off x="2982166" y="6483658"/>
            <a:ext cx="1041117" cy="1927374"/>
            <a:chOff x="1567941" y="3281022"/>
            <a:chExt cx="563471" cy="1037788"/>
          </a:xfrm>
        </p:grpSpPr>
        <p:sp>
          <p:nvSpPr>
            <p:cNvPr id="51" name="Oval 84"/>
            <p:cNvSpPr>
              <a:spLocks noChangeAspect="1"/>
            </p:cNvSpPr>
            <p:nvPr/>
          </p:nvSpPr>
          <p:spPr>
            <a:xfrm>
              <a:off x="1744975" y="3281022"/>
              <a:ext cx="199885" cy="193686"/>
            </a:xfrm>
            <a:prstGeom prst="ellipse">
              <a:avLst/>
            </a:prstGeom>
            <a:solidFill>
              <a:schemeClr val="accent4"/>
            </a:solidFill>
            <a:ln w="12700">
              <a:miter lim="400000"/>
            </a:ln>
          </p:spPr>
          <p:txBody>
            <a:bodyPr lIns="0" tIns="0" rIns="0" bIns="0" anchor="ctr"/>
            <a:lstStyle/>
            <a:p>
              <a:endParaRPr lang="en-US" sz="2200">
                <a:solidFill>
                  <a:schemeClr val="tx1">
                    <a:lumMod val="50000"/>
                    <a:lumOff val="50000"/>
                  </a:schemeClr>
                </a:solidFill>
                <a:latin typeface="微软雅黑" pitchFamily="34" charset="-122"/>
                <a:ea typeface="微软雅黑" pitchFamily="34" charset="-122"/>
              </a:endParaRPr>
            </a:p>
          </p:txBody>
        </p:sp>
        <p:grpSp>
          <p:nvGrpSpPr>
            <p:cNvPr id="52" name="Group 107"/>
            <p:cNvGrpSpPr>
              <a:grpSpLocks/>
            </p:cNvGrpSpPr>
            <p:nvPr/>
          </p:nvGrpSpPr>
          <p:grpSpPr bwMode="auto">
            <a:xfrm>
              <a:off x="1567941" y="3474708"/>
              <a:ext cx="563471" cy="844102"/>
              <a:chOff x="1616737" y="3705136"/>
              <a:chExt cx="563471" cy="844102"/>
            </a:xfrm>
          </p:grpSpPr>
          <p:cxnSp>
            <p:nvCxnSpPr>
              <p:cNvPr id="53" name="Straight Connector 103"/>
              <p:cNvCxnSpPr/>
              <p:nvPr/>
            </p:nvCxnSpPr>
            <p:spPr>
              <a:xfrm>
                <a:off x="1898473" y="3705136"/>
                <a:ext cx="0" cy="65249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4" name="TextBox 53"/>
              <p:cNvSpPr txBox="1"/>
              <p:nvPr/>
            </p:nvSpPr>
            <p:spPr>
              <a:xfrm>
                <a:off x="1616737" y="4381448"/>
                <a:ext cx="563471" cy="167790"/>
              </a:xfrm>
              <a:prstGeom prst="rect">
                <a:avLst/>
              </a:prstGeom>
              <a:noFill/>
            </p:spPr>
            <p:txBody>
              <a:bodyPr wrap="none" lIns="0" tIns="0" rIns="0" bIns="0">
                <a:spAutoFit/>
              </a:bodyPr>
              <a:lstStyle/>
              <a:p>
                <a:pPr defTabSz="1908594">
                  <a:defRPr/>
                </a:pPr>
                <a:r>
                  <a:rPr lang="zh-CN" altLang="en-US" sz="2000" b="1" dirty="0">
                    <a:solidFill>
                      <a:schemeClr val="tx1">
                        <a:lumMod val="50000"/>
                        <a:lumOff val="50000"/>
                      </a:schemeClr>
                    </a:solidFill>
                    <a:latin typeface="微软雅黑" pitchFamily="34" charset="-122"/>
                    <a:ea typeface="微软雅黑" pitchFamily="34" charset="-122"/>
                  </a:rPr>
                  <a:t>小标题字</a:t>
                </a:r>
                <a:endParaRPr lang="en-US" sz="2000" b="1" dirty="0">
                  <a:solidFill>
                    <a:schemeClr val="tx1">
                      <a:lumMod val="50000"/>
                      <a:lumOff val="50000"/>
                    </a:schemeClr>
                  </a:solidFill>
                  <a:latin typeface="微软雅黑" pitchFamily="34" charset="-122"/>
                  <a:ea typeface="微软雅黑" pitchFamily="34" charset="-122"/>
                </a:endParaRPr>
              </a:p>
            </p:txBody>
          </p:sp>
        </p:grpSp>
      </p:grpSp>
      <p:grpSp>
        <p:nvGrpSpPr>
          <p:cNvPr id="55" name="Group 139"/>
          <p:cNvGrpSpPr>
            <a:grpSpLocks/>
          </p:cNvGrpSpPr>
          <p:nvPr/>
        </p:nvGrpSpPr>
        <p:grpSpPr bwMode="auto">
          <a:xfrm>
            <a:off x="5409158" y="6483658"/>
            <a:ext cx="1041117" cy="1927374"/>
            <a:chOff x="2882623" y="3281022"/>
            <a:chExt cx="563471" cy="1037788"/>
          </a:xfrm>
        </p:grpSpPr>
        <p:sp>
          <p:nvSpPr>
            <p:cNvPr id="56" name="Oval 85"/>
            <p:cNvSpPr>
              <a:spLocks noChangeAspect="1"/>
            </p:cNvSpPr>
            <p:nvPr/>
          </p:nvSpPr>
          <p:spPr>
            <a:xfrm>
              <a:off x="3058070" y="3281022"/>
              <a:ext cx="199885" cy="193686"/>
            </a:xfrm>
            <a:prstGeom prst="ellips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solidFill>
                  <a:schemeClr val="tx1">
                    <a:lumMod val="50000"/>
                    <a:lumOff val="50000"/>
                  </a:schemeClr>
                </a:solidFill>
                <a:latin typeface="微软雅黑" pitchFamily="34" charset="-122"/>
                <a:ea typeface="微软雅黑" pitchFamily="34" charset="-122"/>
              </a:endParaRPr>
            </a:p>
          </p:txBody>
        </p:sp>
        <p:grpSp>
          <p:nvGrpSpPr>
            <p:cNvPr id="57" name="Group 108"/>
            <p:cNvGrpSpPr>
              <a:grpSpLocks/>
            </p:cNvGrpSpPr>
            <p:nvPr/>
          </p:nvGrpSpPr>
          <p:grpSpPr bwMode="auto">
            <a:xfrm>
              <a:off x="2882623" y="3474708"/>
              <a:ext cx="563471" cy="844102"/>
              <a:chOff x="1616737" y="3705136"/>
              <a:chExt cx="563471" cy="844102"/>
            </a:xfrm>
          </p:grpSpPr>
          <p:cxnSp>
            <p:nvCxnSpPr>
              <p:cNvPr id="58" name="Straight Connector 109"/>
              <p:cNvCxnSpPr/>
              <p:nvPr/>
            </p:nvCxnSpPr>
            <p:spPr>
              <a:xfrm>
                <a:off x="1898473" y="3705136"/>
                <a:ext cx="0" cy="65249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9" name="TextBox 58"/>
              <p:cNvSpPr txBox="1"/>
              <p:nvPr/>
            </p:nvSpPr>
            <p:spPr>
              <a:xfrm>
                <a:off x="1616737" y="4381448"/>
                <a:ext cx="563471" cy="167790"/>
              </a:xfrm>
              <a:prstGeom prst="rect">
                <a:avLst/>
              </a:prstGeom>
              <a:noFill/>
            </p:spPr>
            <p:txBody>
              <a:bodyPr wrap="none" lIns="0" tIns="0" rIns="0" bIns="0">
                <a:spAutoFit/>
              </a:bodyPr>
              <a:lstStyle/>
              <a:p>
                <a:pPr defTabSz="1908594">
                  <a:defRPr/>
                </a:pPr>
                <a:r>
                  <a:rPr lang="zh-CN" altLang="en-US" sz="2000" b="1" dirty="0">
                    <a:solidFill>
                      <a:schemeClr val="tx1">
                        <a:lumMod val="50000"/>
                        <a:lumOff val="50000"/>
                      </a:schemeClr>
                    </a:solidFill>
                    <a:latin typeface="微软雅黑" pitchFamily="34" charset="-122"/>
                    <a:ea typeface="微软雅黑" pitchFamily="34" charset="-122"/>
                  </a:rPr>
                  <a:t>小标题字</a:t>
                </a:r>
                <a:endParaRPr lang="en-US" sz="2000" b="1" dirty="0">
                  <a:solidFill>
                    <a:schemeClr val="tx1">
                      <a:lumMod val="50000"/>
                      <a:lumOff val="50000"/>
                    </a:schemeClr>
                  </a:solidFill>
                  <a:latin typeface="微软雅黑" pitchFamily="34" charset="-122"/>
                  <a:ea typeface="微软雅黑" pitchFamily="34" charset="-122"/>
                </a:endParaRPr>
              </a:p>
            </p:txBody>
          </p:sp>
        </p:grpSp>
      </p:grpSp>
      <p:grpSp>
        <p:nvGrpSpPr>
          <p:cNvPr id="60" name="Group 141"/>
          <p:cNvGrpSpPr>
            <a:grpSpLocks/>
          </p:cNvGrpSpPr>
          <p:nvPr/>
        </p:nvGrpSpPr>
        <p:grpSpPr bwMode="auto">
          <a:xfrm>
            <a:off x="7836149" y="6483658"/>
            <a:ext cx="1041117" cy="1927374"/>
            <a:chOff x="4197305" y="3281022"/>
            <a:chExt cx="563471" cy="1037788"/>
          </a:xfrm>
        </p:grpSpPr>
        <p:sp>
          <p:nvSpPr>
            <p:cNvPr id="61" name="Oval 87"/>
            <p:cNvSpPr>
              <a:spLocks noChangeAspect="1"/>
            </p:cNvSpPr>
            <p:nvPr/>
          </p:nvSpPr>
          <p:spPr>
            <a:xfrm>
              <a:off x="4371166" y="3281022"/>
              <a:ext cx="201471" cy="193686"/>
            </a:xfrm>
            <a:prstGeom prst="ellipse">
              <a:avLst/>
            </a:prstGeom>
            <a:solidFill>
              <a:schemeClr val="accent3">
                <a:lumMod val="40000"/>
                <a:lumOff val="6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solidFill>
                  <a:schemeClr val="tx1">
                    <a:lumMod val="50000"/>
                    <a:lumOff val="50000"/>
                  </a:schemeClr>
                </a:solidFill>
                <a:latin typeface="微软雅黑" pitchFamily="34" charset="-122"/>
                <a:ea typeface="微软雅黑" pitchFamily="34" charset="-122"/>
              </a:endParaRPr>
            </a:p>
          </p:txBody>
        </p:sp>
        <p:grpSp>
          <p:nvGrpSpPr>
            <p:cNvPr id="62" name="Group 111"/>
            <p:cNvGrpSpPr>
              <a:grpSpLocks/>
            </p:cNvGrpSpPr>
            <p:nvPr/>
          </p:nvGrpSpPr>
          <p:grpSpPr bwMode="auto">
            <a:xfrm>
              <a:off x="4197305" y="3474708"/>
              <a:ext cx="563471" cy="844102"/>
              <a:chOff x="1616737" y="3705136"/>
              <a:chExt cx="563471" cy="844102"/>
            </a:xfrm>
          </p:grpSpPr>
          <p:cxnSp>
            <p:nvCxnSpPr>
              <p:cNvPr id="63" name="Straight Connector 112"/>
              <p:cNvCxnSpPr/>
              <p:nvPr/>
            </p:nvCxnSpPr>
            <p:spPr>
              <a:xfrm>
                <a:off x="1898473" y="3705136"/>
                <a:ext cx="0" cy="65249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64" name="TextBox 63"/>
              <p:cNvSpPr txBox="1"/>
              <p:nvPr/>
            </p:nvSpPr>
            <p:spPr>
              <a:xfrm>
                <a:off x="1616737" y="4381448"/>
                <a:ext cx="563471" cy="167790"/>
              </a:xfrm>
              <a:prstGeom prst="rect">
                <a:avLst/>
              </a:prstGeom>
              <a:noFill/>
            </p:spPr>
            <p:txBody>
              <a:bodyPr wrap="none" lIns="0" tIns="0" rIns="0" bIns="0">
                <a:spAutoFit/>
              </a:bodyPr>
              <a:lstStyle/>
              <a:p>
                <a:pPr defTabSz="1908594">
                  <a:defRPr/>
                </a:pPr>
                <a:r>
                  <a:rPr lang="zh-CN" altLang="en-US" sz="2000" b="1" dirty="0">
                    <a:solidFill>
                      <a:schemeClr val="tx1">
                        <a:lumMod val="50000"/>
                        <a:lumOff val="50000"/>
                      </a:schemeClr>
                    </a:solidFill>
                    <a:latin typeface="微软雅黑" pitchFamily="34" charset="-122"/>
                    <a:ea typeface="微软雅黑" pitchFamily="34" charset="-122"/>
                  </a:rPr>
                  <a:t>小标题字</a:t>
                </a:r>
                <a:endParaRPr lang="en-US" sz="2000" b="1" dirty="0">
                  <a:solidFill>
                    <a:schemeClr val="tx1">
                      <a:lumMod val="50000"/>
                      <a:lumOff val="50000"/>
                    </a:schemeClr>
                  </a:solidFill>
                  <a:latin typeface="微软雅黑" pitchFamily="34" charset="-122"/>
                  <a:ea typeface="微软雅黑" pitchFamily="34" charset="-122"/>
                </a:endParaRPr>
              </a:p>
            </p:txBody>
          </p:sp>
        </p:grpSp>
      </p:grpSp>
      <p:grpSp>
        <p:nvGrpSpPr>
          <p:cNvPr id="65" name="Group 143"/>
          <p:cNvGrpSpPr>
            <a:grpSpLocks/>
          </p:cNvGrpSpPr>
          <p:nvPr/>
        </p:nvGrpSpPr>
        <p:grpSpPr bwMode="auto">
          <a:xfrm>
            <a:off x="10264600" y="6483658"/>
            <a:ext cx="1041117" cy="1927374"/>
            <a:chOff x="5511255" y="3281022"/>
            <a:chExt cx="564936" cy="1037788"/>
          </a:xfrm>
        </p:grpSpPr>
        <p:sp>
          <p:nvSpPr>
            <p:cNvPr id="66" name="Oval 88"/>
            <p:cNvSpPr>
              <a:spLocks noChangeAspect="1"/>
            </p:cNvSpPr>
            <p:nvPr/>
          </p:nvSpPr>
          <p:spPr>
            <a:xfrm flipH="1">
              <a:off x="5684773" y="3281022"/>
              <a:ext cx="200405" cy="193686"/>
            </a:xfrm>
            <a:prstGeom prst="ellipse">
              <a:avLst/>
            </a:prstGeom>
            <a:solidFill>
              <a:schemeClr val="accent4"/>
            </a:solidFill>
            <a:ln w="12700">
              <a:miter lim="400000"/>
            </a:ln>
          </p:spPr>
          <p:txBody>
            <a:bodyPr lIns="0" tIns="0" rIns="0" bIns="0" anchor="ctr"/>
            <a:lstStyle/>
            <a:p>
              <a:endParaRPr lang="en-US" sz="2200">
                <a:solidFill>
                  <a:schemeClr val="tx1">
                    <a:lumMod val="50000"/>
                    <a:lumOff val="50000"/>
                  </a:schemeClr>
                </a:solidFill>
                <a:latin typeface="微软雅黑" pitchFamily="34" charset="-122"/>
                <a:ea typeface="微软雅黑" pitchFamily="34" charset="-122"/>
              </a:endParaRPr>
            </a:p>
          </p:txBody>
        </p:sp>
        <p:grpSp>
          <p:nvGrpSpPr>
            <p:cNvPr id="67" name="Group 114"/>
            <p:cNvGrpSpPr>
              <a:grpSpLocks/>
            </p:cNvGrpSpPr>
            <p:nvPr/>
          </p:nvGrpSpPr>
          <p:grpSpPr bwMode="auto">
            <a:xfrm>
              <a:off x="5511255" y="3474708"/>
              <a:ext cx="564936" cy="844102"/>
              <a:chOff x="1616005" y="3705136"/>
              <a:chExt cx="564936" cy="844102"/>
            </a:xfrm>
          </p:grpSpPr>
          <p:cxnSp>
            <p:nvCxnSpPr>
              <p:cNvPr id="68" name="Straight Connector 115"/>
              <p:cNvCxnSpPr/>
              <p:nvPr/>
            </p:nvCxnSpPr>
            <p:spPr>
              <a:xfrm>
                <a:off x="1899268" y="3705136"/>
                <a:ext cx="0" cy="65249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69" name="TextBox 68"/>
              <p:cNvSpPr txBox="1"/>
              <p:nvPr/>
            </p:nvSpPr>
            <p:spPr>
              <a:xfrm>
                <a:off x="1616005" y="4381448"/>
                <a:ext cx="564936" cy="167790"/>
              </a:xfrm>
              <a:prstGeom prst="rect">
                <a:avLst/>
              </a:prstGeom>
              <a:noFill/>
            </p:spPr>
            <p:txBody>
              <a:bodyPr wrap="none" lIns="0" tIns="0" rIns="0" bIns="0">
                <a:spAutoFit/>
              </a:bodyPr>
              <a:lstStyle/>
              <a:p>
                <a:pPr defTabSz="1908594">
                  <a:defRPr/>
                </a:pPr>
                <a:r>
                  <a:rPr lang="zh-CN" altLang="en-US" sz="2000" b="1" dirty="0">
                    <a:solidFill>
                      <a:schemeClr val="tx1">
                        <a:lumMod val="50000"/>
                        <a:lumOff val="50000"/>
                      </a:schemeClr>
                    </a:solidFill>
                    <a:latin typeface="微软雅黑" pitchFamily="34" charset="-122"/>
                    <a:ea typeface="微软雅黑" pitchFamily="34" charset="-122"/>
                  </a:rPr>
                  <a:t>小标题字</a:t>
                </a:r>
                <a:endParaRPr lang="en-US" sz="2000" b="1" dirty="0">
                  <a:solidFill>
                    <a:schemeClr val="tx1">
                      <a:lumMod val="50000"/>
                      <a:lumOff val="50000"/>
                    </a:schemeClr>
                  </a:solidFill>
                  <a:latin typeface="微软雅黑" pitchFamily="34" charset="-122"/>
                  <a:ea typeface="微软雅黑" pitchFamily="34" charset="-122"/>
                </a:endParaRPr>
              </a:p>
            </p:txBody>
          </p:sp>
        </p:grpSp>
      </p:grpSp>
      <p:grpSp>
        <p:nvGrpSpPr>
          <p:cNvPr id="70" name="Group 145"/>
          <p:cNvGrpSpPr>
            <a:grpSpLocks/>
          </p:cNvGrpSpPr>
          <p:nvPr/>
        </p:nvGrpSpPr>
        <p:grpSpPr bwMode="auto">
          <a:xfrm>
            <a:off x="12691591" y="6483658"/>
            <a:ext cx="1041117" cy="1927374"/>
            <a:chOff x="6825937" y="3281022"/>
            <a:chExt cx="564936" cy="1037788"/>
          </a:xfrm>
        </p:grpSpPr>
        <p:sp>
          <p:nvSpPr>
            <p:cNvPr id="71" name="Oval 96"/>
            <p:cNvSpPr>
              <a:spLocks noChangeAspect="1"/>
            </p:cNvSpPr>
            <p:nvPr/>
          </p:nvSpPr>
          <p:spPr>
            <a:xfrm>
              <a:off x="6999455" y="3281022"/>
              <a:ext cx="198814" cy="193686"/>
            </a:xfrm>
            <a:prstGeom prst="ellipse">
              <a:avLst/>
            </a:prstGeom>
            <a:solidFill>
              <a:schemeClr val="accent2">
                <a:lumMod val="40000"/>
                <a:lumOff val="6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solidFill>
                  <a:schemeClr val="tx1">
                    <a:lumMod val="50000"/>
                    <a:lumOff val="50000"/>
                  </a:schemeClr>
                </a:solidFill>
                <a:latin typeface="微软雅黑" pitchFamily="34" charset="-122"/>
                <a:ea typeface="微软雅黑" pitchFamily="34" charset="-122"/>
              </a:endParaRPr>
            </a:p>
          </p:txBody>
        </p:sp>
        <p:grpSp>
          <p:nvGrpSpPr>
            <p:cNvPr id="72" name="Group 117"/>
            <p:cNvGrpSpPr>
              <a:grpSpLocks/>
            </p:cNvGrpSpPr>
            <p:nvPr/>
          </p:nvGrpSpPr>
          <p:grpSpPr bwMode="auto">
            <a:xfrm>
              <a:off x="6825937" y="3474708"/>
              <a:ext cx="564936" cy="844102"/>
              <a:chOff x="1616005" y="3705136"/>
              <a:chExt cx="564936" cy="844102"/>
            </a:xfrm>
          </p:grpSpPr>
          <p:cxnSp>
            <p:nvCxnSpPr>
              <p:cNvPr id="73" name="Straight Connector 118"/>
              <p:cNvCxnSpPr/>
              <p:nvPr/>
            </p:nvCxnSpPr>
            <p:spPr>
              <a:xfrm>
                <a:off x="1899268" y="3705136"/>
                <a:ext cx="0" cy="65249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74" name="TextBox 73"/>
              <p:cNvSpPr txBox="1"/>
              <p:nvPr/>
            </p:nvSpPr>
            <p:spPr>
              <a:xfrm>
                <a:off x="1616005" y="4381448"/>
                <a:ext cx="564936" cy="167790"/>
              </a:xfrm>
              <a:prstGeom prst="rect">
                <a:avLst/>
              </a:prstGeom>
              <a:noFill/>
            </p:spPr>
            <p:txBody>
              <a:bodyPr wrap="none" lIns="0" tIns="0" rIns="0" bIns="0">
                <a:spAutoFit/>
              </a:bodyPr>
              <a:lstStyle/>
              <a:p>
                <a:pPr defTabSz="1908594">
                  <a:defRPr/>
                </a:pPr>
                <a:r>
                  <a:rPr lang="zh-CN" altLang="en-US" sz="2000" b="1" dirty="0">
                    <a:solidFill>
                      <a:schemeClr val="tx1">
                        <a:lumMod val="50000"/>
                        <a:lumOff val="50000"/>
                      </a:schemeClr>
                    </a:solidFill>
                    <a:latin typeface="微软雅黑" pitchFamily="34" charset="-122"/>
                    <a:ea typeface="微软雅黑" pitchFamily="34" charset="-122"/>
                  </a:rPr>
                  <a:t>小标题字</a:t>
                </a:r>
                <a:endParaRPr lang="en-US" sz="2000" b="1" dirty="0">
                  <a:solidFill>
                    <a:schemeClr val="tx1">
                      <a:lumMod val="50000"/>
                      <a:lumOff val="50000"/>
                    </a:schemeClr>
                  </a:solidFill>
                  <a:latin typeface="微软雅黑" pitchFamily="34" charset="-122"/>
                  <a:ea typeface="微软雅黑" pitchFamily="34" charset="-122"/>
                </a:endParaRPr>
              </a:p>
            </p:txBody>
          </p:sp>
        </p:grpSp>
      </p:grpSp>
      <p:grpSp>
        <p:nvGrpSpPr>
          <p:cNvPr id="75" name="Group 138"/>
          <p:cNvGrpSpPr>
            <a:grpSpLocks/>
          </p:cNvGrpSpPr>
          <p:nvPr/>
        </p:nvGrpSpPr>
        <p:grpSpPr bwMode="auto">
          <a:xfrm>
            <a:off x="4195662" y="6483658"/>
            <a:ext cx="1041117" cy="1322939"/>
            <a:chOff x="2225282" y="3281022"/>
            <a:chExt cx="563471" cy="712666"/>
          </a:xfrm>
        </p:grpSpPr>
        <p:sp>
          <p:nvSpPr>
            <p:cNvPr id="76" name="Oval 97"/>
            <p:cNvSpPr>
              <a:spLocks noChangeAspect="1"/>
            </p:cNvSpPr>
            <p:nvPr/>
          </p:nvSpPr>
          <p:spPr>
            <a:xfrm>
              <a:off x="2402316" y="3281022"/>
              <a:ext cx="199885" cy="193776"/>
            </a:xfrm>
            <a:prstGeom prst="ellipse">
              <a:avLst/>
            </a:prstGeom>
            <a:solidFill>
              <a:schemeClr val="bg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solidFill>
                  <a:schemeClr val="tx1">
                    <a:lumMod val="50000"/>
                    <a:lumOff val="50000"/>
                  </a:schemeClr>
                </a:solidFill>
                <a:latin typeface="微软雅黑" pitchFamily="34" charset="-122"/>
                <a:ea typeface="微软雅黑" pitchFamily="34" charset="-122"/>
              </a:endParaRPr>
            </a:p>
          </p:txBody>
        </p:sp>
        <p:grpSp>
          <p:nvGrpSpPr>
            <p:cNvPr id="77" name="Group 121"/>
            <p:cNvGrpSpPr>
              <a:grpSpLocks/>
            </p:cNvGrpSpPr>
            <p:nvPr/>
          </p:nvGrpSpPr>
          <p:grpSpPr bwMode="auto">
            <a:xfrm>
              <a:off x="2225282" y="3474799"/>
              <a:ext cx="563471" cy="518889"/>
              <a:chOff x="968207" y="3705227"/>
              <a:chExt cx="563471" cy="518889"/>
            </a:xfrm>
          </p:grpSpPr>
          <p:sp>
            <p:nvSpPr>
              <p:cNvPr id="78" name="TextBox 77"/>
              <p:cNvSpPr txBox="1"/>
              <p:nvPr/>
            </p:nvSpPr>
            <p:spPr>
              <a:xfrm>
                <a:off x="968207" y="4056247"/>
                <a:ext cx="563471" cy="167869"/>
              </a:xfrm>
              <a:prstGeom prst="rect">
                <a:avLst/>
              </a:prstGeom>
              <a:noFill/>
            </p:spPr>
            <p:txBody>
              <a:bodyPr wrap="none" lIns="0" tIns="0" rIns="0" bIns="0">
                <a:spAutoFit/>
              </a:bodyPr>
              <a:lstStyle/>
              <a:p>
                <a:pPr defTabSz="1908594">
                  <a:defRPr/>
                </a:pPr>
                <a:r>
                  <a:rPr lang="zh-CN" altLang="en-US" sz="2000" b="1" dirty="0">
                    <a:solidFill>
                      <a:schemeClr val="tx1">
                        <a:lumMod val="50000"/>
                        <a:lumOff val="50000"/>
                      </a:schemeClr>
                    </a:solidFill>
                    <a:latin typeface="微软雅黑" pitchFamily="34" charset="-122"/>
                    <a:ea typeface="微软雅黑" pitchFamily="34" charset="-122"/>
                  </a:rPr>
                  <a:t>小标题字</a:t>
                </a:r>
                <a:endParaRPr lang="en-US" sz="2000" b="1" dirty="0">
                  <a:solidFill>
                    <a:schemeClr val="tx1">
                      <a:lumMod val="50000"/>
                      <a:lumOff val="50000"/>
                    </a:schemeClr>
                  </a:solidFill>
                  <a:latin typeface="微软雅黑" pitchFamily="34" charset="-122"/>
                  <a:ea typeface="微软雅黑" pitchFamily="34" charset="-122"/>
                </a:endParaRPr>
              </a:p>
            </p:txBody>
          </p:sp>
          <p:cxnSp>
            <p:nvCxnSpPr>
              <p:cNvPr id="79" name="Straight Connector 123"/>
              <p:cNvCxnSpPr/>
              <p:nvPr/>
            </p:nvCxnSpPr>
            <p:spPr>
              <a:xfrm>
                <a:off x="1246770" y="3705227"/>
                <a:ext cx="0" cy="343079"/>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grpSp>
        <p:nvGrpSpPr>
          <p:cNvPr id="80" name="Group 140"/>
          <p:cNvGrpSpPr>
            <a:grpSpLocks/>
          </p:cNvGrpSpPr>
          <p:nvPr/>
        </p:nvGrpSpPr>
        <p:grpSpPr bwMode="auto">
          <a:xfrm>
            <a:off x="6622653" y="6483658"/>
            <a:ext cx="1041117" cy="1322939"/>
            <a:chOff x="3539964" y="3281022"/>
            <a:chExt cx="563471" cy="712666"/>
          </a:xfrm>
        </p:grpSpPr>
        <p:sp>
          <p:nvSpPr>
            <p:cNvPr id="81" name="Oval 86"/>
            <p:cNvSpPr>
              <a:spLocks noChangeAspect="1"/>
            </p:cNvSpPr>
            <p:nvPr/>
          </p:nvSpPr>
          <p:spPr>
            <a:xfrm>
              <a:off x="3715411" y="3281022"/>
              <a:ext cx="199885" cy="193776"/>
            </a:xfrm>
            <a:prstGeom prst="ellipse">
              <a:avLst/>
            </a:prstGeom>
            <a:solidFill>
              <a:schemeClr val="accent4"/>
            </a:solidFill>
            <a:ln w="12700">
              <a:miter lim="400000"/>
            </a:ln>
          </p:spPr>
          <p:txBody>
            <a:bodyPr lIns="0" tIns="0" rIns="0" bIns="0" anchor="ctr"/>
            <a:lstStyle/>
            <a:p>
              <a:endParaRPr lang="en-US" sz="2200">
                <a:solidFill>
                  <a:schemeClr val="tx1">
                    <a:lumMod val="50000"/>
                    <a:lumOff val="50000"/>
                  </a:schemeClr>
                </a:solidFill>
                <a:latin typeface="微软雅黑" pitchFamily="34" charset="-122"/>
                <a:ea typeface="微软雅黑" pitchFamily="34" charset="-122"/>
              </a:endParaRPr>
            </a:p>
          </p:txBody>
        </p:sp>
        <p:grpSp>
          <p:nvGrpSpPr>
            <p:cNvPr id="82" name="Group 124"/>
            <p:cNvGrpSpPr>
              <a:grpSpLocks/>
            </p:cNvGrpSpPr>
            <p:nvPr/>
          </p:nvGrpSpPr>
          <p:grpSpPr bwMode="auto">
            <a:xfrm>
              <a:off x="3539964" y="3474799"/>
              <a:ext cx="563471" cy="518889"/>
              <a:chOff x="968207" y="3705227"/>
              <a:chExt cx="563471" cy="518889"/>
            </a:xfrm>
          </p:grpSpPr>
          <p:sp>
            <p:nvSpPr>
              <p:cNvPr id="83" name="TextBox 82"/>
              <p:cNvSpPr txBox="1"/>
              <p:nvPr/>
            </p:nvSpPr>
            <p:spPr>
              <a:xfrm>
                <a:off x="968207" y="4056247"/>
                <a:ext cx="563471" cy="167869"/>
              </a:xfrm>
              <a:prstGeom prst="rect">
                <a:avLst/>
              </a:prstGeom>
              <a:noFill/>
            </p:spPr>
            <p:txBody>
              <a:bodyPr wrap="none" lIns="0" tIns="0" rIns="0" bIns="0">
                <a:spAutoFit/>
              </a:bodyPr>
              <a:lstStyle/>
              <a:p>
                <a:pPr defTabSz="1908594">
                  <a:defRPr/>
                </a:pPr>
                <a:r>
                  <a:rPr lang="zh-CN" altLang="en-US" sz="2000" b="1" dirty="0">
                    <a:solidFill>
                      <a:schemeClr val="tx1">
                        <a:lumMod val="50000"/>
                        <a:lumOff val="50000"/>
                      </a:schemeClr>
                    </a:solidFill>
                    <a:latin typeface="微软雅黑" pitchFamily="34" charset="-122"/>
                    <a:ea typeface="微软雅黑" pitchFamily="34" charset="-122"/>
                  </a:rPr>
                  <a:t>小标题字</a:t>
                </a:r>
                <a:endParaRPr lang="en-US" sz="2000" b="1" dirty="0">
                  <a:solidFill>
                    <a:schemeClr val="tx1">
                      <a:lumMod val="50000"/>
                      <a:lumOff val="50000"/>
                    </a:schemeClr>
                  </a:solidFill>
                  <a:latin typeface="微软雅黑" pitchFamily="34" charset="-122"/>
                  <a:ea typeface="微软雅黑" pitchFamily="34" charset="-122"/>
                </a:endParaRPr>
              </a:p>
            </p:txBody>
          </p:sp>
          <p:cxnSp>
            <p:nvCxnSpPr>
              <p:cNvPr id="84" name="Straight Connector 126"/>
              <p:cNvCxnSpPr/>
              <p:nvPr/>
            </p:nvCxnSpPr>
            <p:spPr>
              <a:xfrm>
                <a:off x="1246770" y="3705227"/>
                <a:ext cx="0" cy="343079"/>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grpSp>
        <p:nvGrpSpPr>
          <p:cNvPr id="85" name="Group 142"/>
          <p:cNvGrpSpPr>
            <a:grpSpLocks/>
          </p:cNvGrpSpPr>
          <p:nvPr/>
        </p:nvGrpSpPr>
        <p:grpSpPr bwMode="auto">
          <a:xfrm>
            <a:off x="9051106" y="6483658"/>
            <a:ext cx="1041117" cy="1322939"/>
            <a:chOff x="4853914" y="3281022"/>
            <a:chExt cx="564936" cy="712666"/>
          </a:xfrm>
        </p:grpSpPr>
        <p:sp>
          <p:nvSpPr>
            <p:cNvPr id="86" name="Oval 89"/>
            <p:cNvSpPr>
              <a:spLocks noChangeAspect="1"/>
            </p:cNvSpPr>
            <p:nvPr/>
          </p:nvSpPr>
          <p:spPr>
            <a:xfrm>
              <a:off x="5029022" y="3281022"/>
              <a:ext cx="200405" cy="193776"/>
            </a:xfrm>
            <a:prstGeom prst="ellipse">
              <a:avLst/>
            </a:prstGeom>
            <a:solidFill>
              <a:schemeClr val="accent6"/>
            </a:solidFill>
            <a:ln w="12700">
              <a:miter lim="400000"/>
            </a:ln>
          </p:spPr>
          <p:txBody>
            <a:bodyPr lIns="0" tIns="0" rIns="0" bIns="0" anchor="ctr"/>
            <a:lstStyle/>
            <a:p>
              <a:endParaRPr lang="en-US" sz="2200">
                <a:solidFill>
                  <a:schemeClr val="tx1">
                    <a:lumMod val="50000"/>
                    <a:lumOff val="50000"/>
                  </a:schemeClr>
                </a:solidFill>
                <a:latin typeface="微软雅黑" pitchFamily="34" charset="-122"/>
                <a:ea typeface="微软雅黑" pitchFamily="34" charset="-122"/>
              </a:endParaRPr>
            </a:p>
          </p:txBody>
        </p:sp>
        <p:grpSp>
          <p:nvGrpSpPr>
            <p:cNvPr id="87" name="Group 127"/>
            <p:cNvGrpSpPr>
              <a:grpSpLocks/>
            </p:cNvGrpSpPr>
            <p:nvPr/>
          </p:nvGrpSpPr>
          <p:grpSpPr bwMode="auto">
            <a:xfrm>
              <a:off x="4853914" y="3474799"/>
              <a:ext cx="564936" cy="518889"/>
              <a:chOff x="967475" y="3705227"/>
              <a:chExt cx="564936" cy="518889"/>
            </a:xfrm>
          </p:grpSpPr>
          <p:sp>
            <p:nvSpPr>
              <p:cNvPr id="88" name="TextBox 87"/>
              <p:cNvSpPr txBox="1"/>
              <p:nvPr/>
            </p:nvSpPr>
            <p:spPr>
              <a:xfrm>
                <a:off x="967475" y="4056247"/>
                <a:ext cx="564936" cy="167869"/>
              </a:xfrm>
              <a:prstGeom prst="rect">
                <a:avLst/>
              </a:prstGeom>
              <a:noFill/>
            </p:spPr>
            <p:txBody>
              <a:bodyPr wrap="none" lIns="0" tIns="0" rIns="0" bIns="0">
                <a:spAutoFit/>
              </a:bodyPr>
              <a:lstStyle/>
              <a:p>
                <a:pPr defTabSz="1908594">
                  <a:defRPr/>
                </a:pPr>
                <a:r>
                  <a:rPr lang="zh-CN" altLang="en-US" sz="2000" b="1" dirty="0">
                    <a:solidFill>
                      <a:schemeClr val="tx1">
                        <a:lumMod val="50000"/>
                        <a:lumOff val="50000"/>
                      </a:schemeClr>
                    </a:solidFill>
                    <a:latin typeface="微软雅黑" pitchFamily="34" charset="-122"/>
                    <a:ea typeface="微软雅黑" pitchFamily="34" charset="-122"/>
                  </a:rPr>
                  <a:t>小标题字</a:t>
                </a:r>
                <a:endParaRPr lang="en-US" sz="2000" b="1" dirty="0">
                  <a:solidFill>
                    <a:schemeClr val="tx1">
                      <a:lumMod val="50000"/>
                      <a:lumOff val="50000"/>
                    </a:schemeClr>
                  </a:solidFill>
                  <a:latin typeface="微软雅黑" pitchFamily="34" charset="-122"/>
                  <a:ea typeface="微软雅黑" pitchFamily="34" charset="-122"/>
                </a:endParaRPr>
              </a:p>
            </p:txBody>
          </p:sp>
          <p:cxnSp>
            <p:nvCxnSpPr>
              <p:cNvPr id="89" name="Straight Connector 129"/>
              <p:cNvCxnSpPr/>
              <p:nvPr/>
            </p:nvCxnSpPr>
            <p:spPr>
              <a:xfrm>
                <a:off x="1245966" y="3705227"/>
                <a:ext cx="0" cy="343079"/>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grpSp>
        <p:nvGrpSpPr>
          <p:cNvPr id="90" name="Group 144"/>
          <p:cNvGrpSpPr>
            <a:grpSpLocks/>
          </p:cNvGrpSpPr>
          <p:nvPr/>
        </p:nvGrpSpPr>
        <p:grpSpPr bwMode="auto">
          <a:xfrm>
            <a:off x="11478095" y="6483658"/>
            <a:ext cx="1041117" cy="1322939"/>
            <a:chOff x="6168596" y="3281022"/>
            <a:chExt cx="564936" cy="712666"/>
          </a:xfrm>
        </p:grpSpPr>
        <p:sp>
          <p:nvSpPr>
            <p:cNvPr id="91" name="Oval 90"/>
            <p:cNvSpPr>
              <a:spLocks noChangeAspect="1"/>
            </p:cNvSpPr>
            <p:nvPr/>
          </p:nvSpPr>
          <p:spPr>
            <a:xfrm>
              <a:off x="6342114" y="3281022"/>
              <a:ext cx="200405" cy="193776"/>
            </a:xfrm>
            <a:prstGeom prst="ellipse">
              <a:avLst/>
            </a:prstGeom>
            <a:solidFill>
              <a:schemeClr val="accent2">
                <a:lumMod val="7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solidFill>
                  <a:schemeClr val="tx1">
                    <a:lumMod val="50000"/>
                    <a:lumOff val="50000"/>
                  </a:schemeClr>
                </a:solidFill>
                <a:latin typeface="微软雅黑" pitchFamily="34" charset="-122"/>
                <a:ea typeface="微软雅黑" pitchFamily="34" charset="-122"/>
              </a:endParaRPr>
            </a:p>
          </p:txBody>
        </p:sp>
        <p:grpSp>
          <p:nvGrpSpPr>
            <p:cNvPr id="92" name="Group 130"/>
            <p:cNvGrpSpPr>
              <a:grpSpLocks/>
            </p:cNvGrpSpPr>
            <p:nvPr/>
          </p:nvGrpSpPr>
          <p:grpSpPr bwMode="auto">
            <a:xfrm>
              <a:off x="6168596" y="3474799"/>
              <a:ext cx="564936" cy="518889"/>
              <a:chOff x="967475" y="3705227"/>
              <a:chExt cx="564936" cy="518889"/>
            </a:xfrm>
          </p:grpSpPr>
          <p:sp>
            <p:nvSpPr>
              <p:cNvPr id="93" name="TextBox 92"/>
              <p:cNvSpPr txBox="1"/>
              <p:nvPr/>
            </p:nvSpPr>
            <p:spPr>
              <a:xfrm>
                <a:off x="967475" y="4056247"/>
                <a:ext cx="564936" cy="167869"/>
              </a:xfrm>
              <a:prstGeom prst="rect">
                <a:avLst/>
              </a:prstGeom>
              <a:noFill/>
            </p:spPr>
            <p:txBody>
              <a:bodyPr wrap="none" lIns="0" tIns="0" rIns="0" bIns="0">
                <a:spAutoFit/>
              </a:bodyPr>
              <a:lstStyle/>
              <a:p>
                <a:pPr defTabSz="1908594">
                  <a:defRPr/>
                </a:pPr>
                <a:r>
                  <a:rPr lang="zh-CN" altLang="en-US" sz="2000" b="1" dirty="0">
                    <a:solidFill>
                      <a:schemeClr val="tx1">
                        <a:lumMod val="50000"/>
                        <a:lumOff val="50000"/>
                      </a:schemeClr>
                    </a:solidFill>
                    <a:latin typeface="微软雅黑" pitchFamily="34" charset="-122"/>
                    <a:ea typeface="微软雅黑" pitchFamily="34" charset="-122"/>
                  </a:rPr>
                  <a:t>小标题字</a:t>
                </a:r>
                <a:endParaRPr lang="en-US" sz="2000" b="1" dirty="0">
                  <a:solidFill>
                    <a:schemeClr val="tx1">
                      <a:lumMod val="50000"/>
                      <a:lumOff val="50000"/>
                    </a:schemeClr>
                  </a:solidFill>
                  <a:latin typeface="微软雅黑" pitchFamily="34" charset="-122"/>
                  <a:ea typeface="微软雅黑" pitchFamily="34" charset="-122"/>
                </a:endParaRPr>
              </a:p>
            </p:txBody>
          </p:sp>
          <p:cxnSp>
            <p:nvCxnSpPr>
              <p:cNvPr id="94" name="Straight Connector 132"/>
              <p:cNvCxnSpPr/>
              <p:nvPr/>
            </p:nvCxnSpPr>
            <p:spPr>
              <a:xfrm>
                <a:off x="1245966" y="3705227"/>
                <a:ext cx="0" cy="343079"/>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grpSp>
        <p:nvGrpSpPr>
          <p:cNvPr id="95" name="Group 146"/>
          <p:cNvGrpSpPr>
            <a:grpSpLocks/>
          </p:cNvGrpSpPr>
          <p:nvPr/>
        </p:nvGrpSpPr>
        <p:grpSpPr bwMode="auto">
          <a:xfrm>
            <a:off x="13906561" y="6483658"/>
            <a:ext cx="1041117" cy="1322939"/>
            <a:chOff x="7484006" y="3281022"/>
            <a:chExt cx="563471" cy="712666"/>
          </a:xfrm>
        </p:grpSpPr>
        <p:sp>
          <p:nvSpPr>
            <p:cNvPr id="96" name="Oval 95"/>
            <p:cNvSpPr>
              <a:spLocks noChangeAspect="1"/>
            </p:cNvSpPr>
            <p:nvPr/>
          </p:nvSpPr>
          <p:spPr>
            <a:xfrm>
              <a:off x="7654694" y="3281022"/>
              <a:ext cx="201472" cy="193776"/>
            </a:xfrm>
            <a:prstGeom prst="ellipse">
              <a:avLst/>
            </a:prstGeom>
            <a:solidFill>
              <a:schemeClr val="accent6"/>
            </a:solidFill>
            <a:ln w="12700">
              <a:miter lim="400000"/>
            </a:ln>
          </p:spPr>
          <p:txBody>
            <a:bodyPr lIns="0" tIns="0" rIns="0" bIns="0" anchor="ctr"/>
            <a:lstStyle/>
            <a:p>
              <a:endParaRPr lang="en-US" sz="2200">
                <a:solidFill>
                  <a:schemeClr val="tx1">
                    <a:lumMod val="50000"/>
                    <a:lumOff val="50000"/>
                  </a:schemeClr>
                </a:solidFill>
                <a:latin typeface="微软雅黑" pitchFamily="34" charset="-122"/>
                <a:ea typeface="微软雅黑" pitchFamily="34" charset="-122"/>
              </a:endParaRPr>
            </a:p>
          </p:txBody>
        </p:sp>
        <p:grpSp>
          <p:nvGrpSpPr>
            <p:cNvPr id="97" name="Group 133"/>
            <p:cNvGrpSpPr>
              <a:grpSpLocks/>
            </p:cNvGrpSpPr>
            <p:nvPr/>
          </p:nvGrpSpPr>
          <p:grpSpPr bwMode="auto">
            <a:xfrm>
              <a:off x="7484006" y="3474799"/>
              <a:ext cx="563471" cy="518889"/>
              <a:chOff x="968207" y="3705227"/>
              <a:chExt cx="563471" cy="518889"/>
            </a:xfrm>
          </p:grpSpPr>
          <p:sp>
            <p:nvSpPr>
              <p:cNvPr id="98" name="TextBox 97"/>
              <p:cNvSpPr txBox="1"/>
              <p:nvPr/>
            </p:nvSpPr>
            <p:spPr>
              <a:xfrm>
                <a:off x="968207" y="4056247"/>
                <a:ext cx="563471" cy="167869"/>
              </a:xfrm>
              <a:prstGeom prst="rect">
                <a:avLst/>
              </a:prstGeom>
              <a:noFill/>
            </p:spPr>
            <p:txBody>
              <a:bodyPr wrap="none" lIns="0" tIns="0" rIns="0" bIns="0">
                <a:spAutoFit/>
              </a:bodyPr>
              <a:lstStyle/>
              <a:p>
                <a:pPr defTabSz="1908594">
                  <a:defRPr/>
                </a:pPr>
                <a:r>
                  <a:rPr lang="zh-CN" altLang="en-US" sz="2000" b="1" dirty="0">
                    <a:solidFill>
                      <a:schemeClr val="tx1">
                        <a:lumMod val="50000"/>
                        <a:lumOff val="50000"/>
                      </a:schemeClr>
                    </a:solidFill>
                    <a:latin typeface="微软雅黑" pitchFamily="34" charset="-122"/>
                    <a:ea typeface="微软雅黑" pitchFamily="34" charset="-122"/>
                  </a:rPr>
                  <a:t>小标题字</a:t>
                </a:r>
                <a:endParaRPr lang="en-US" sz="2000" b="1" dirty="0">
                  <a:solidFill>
                    <a:schemeClr val="tx1">
                      <a:lumMod val="50000"/>
                      <a:lumOff val="50000"/>
                    </a:schemeClr>
                  </a:solidFill>
                  <a:latin typeface="微软雅黑" pitchFamily="34" charset="-122"/>
                  <a:ea typeface="微软雅黑" pitchFamily="34" charset="-122"/>
                </a:endParaRPr>
              </a:p>
            </p:txBody>
          </p:sp>
          <p:cxnSp>
            <p:nvCxnSpPr>
              <p:cNvPr id="99" name="Straight Connector 135"/>
              <p:cNvCxnSpPr/>
              <p:nvPr/>
            </p:nvCxnSpPr>
            <p:spPr>
              <a:xfrm>
                <a:off x="1246769" y="3705227"/>
                <a:ext cx="0" cy="343079"/>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sp>
        <p:nvSpPr>
          <p:cNvPr id="100" name="Shape 1435"/>
          <p:cNvSpPr txBox="1">
            <a:spLocks/>
          </p:cNvSpPr>
          <p:nvPr/>
        </p:nvSpPr>
        <p:spPr>
          <a:xfrm>
            <a:off x="16006046" y="8963674"/>
            <a:ext cx="546633" cy="533902"/>
          </a:xfrm>
          <a:prstGeom prst="rect">
            <a:avLst/>
          </a:prstGeom>
          <a:extLst>
            <a:ext uri="{C572A759-6A51-4108-AA02-DFA0A04FC94B}">
              <ma14:wrappingTextBoxFlag xmlns:ma14="http://schemas.microsoft.com/office/mac/drawingml/2011/main" xmlns="" val="1"/>
            </a:ext>
          </a:extLst>
        </p:spPr>
        <p:txBody>
          <a:bodyPr lIns="63935" tIns="31967" rIns="63935" bIns="31967"/>
          <a:lstStyle>
            <a:lvl1pPr algn="ctr" defTabSz="408473">
              <a:defRPr sz="3500">
                <a:latin typeface="+mn-lt"/>
                <a:ea typeface="+mn-ea"/>
                <a:cs typeface="+mn-cs"/>
                <a:sym typeface="Helvetica Light"/>
              </a:defRPr>
            </a:lvl1pPr>
            <a:lvl2pPr indent="159837" algn="ctr" defTabSz="408473">
              <a:defRPr sz="3500">
                <a:latin typeface="+mn-lt"/>
                <a:ea typeface="+mn-ea"/>
                <a:cs typeface="+mn-cs"/>
                <a:sym typeface="Helvetica Light"/>
              </a:defRPr>
            </a:lvl2pPr>
            <a:lvl3pPr indent="319674" algn="ctr" defTabSz="408473">
              <a:defRPr sz="3500">
                <a:latin typeface="+mn-lt"/>
                <a:ea typeface="+mn-ea"/>
                <a:cs typeface="+mn-cs"/>
                <a:sym typeface="Helvetica Light"/>
              </a:defRPr>
            </a:lvl3pPr>
            <a:lvl4pPr indent="479511" algn="ctr" defTabSz="408473">
              <a:defRPr sz="3500">
                <a:latin typeface="+mn-lt"/>
                <a:ea typeface="+mn-ea"/>
                <a:cs typeface="+mn-cs"/>
                <a:sym typeface="Helvetica Light"/>
              </a:defRPr>
            </a:lvl4pPr>
            <a:lvl5pPr indent="639348" algn="ctr" defTabSz="408473">
              <a:defRPr sz="3500">
                <a:latin typeface="+mn-lt"/>
                <a:ea typeface="+mn-ea"/>
                <a:cs typeface="+mn-cs"/>
                <a:sym typeface="Helvetica Light"/>
              </a:defRPr>
            </a:lvl5pPr>
            <a:lvl6pPr indent="799186" algn="ctr" defTabSz="408473">
              <a:defRPr sz="3500">
                <a:latin typeface="+mn-lt"/>
                <a:ea typeface="+mn-ea"/>
                <a:cs typeface="+mn-cs"/>
                <a:sym typeface="Helvetica Light"/>
              </a:defRPr>
            </a:lvl6pPr>
            <a:lvl7pPr indent="959023" algn="ctr" defTabSz="408473">
              <a:defRPr sz="3500">
                <a:latin typeface="+mn-lt"/>
                <a:ea typeface="+mn-ea"/>
                <a:cs typeface="+mn-cs"/>
                <a:sym typeface="Helvetica Light"/>
              </a:defRPr>
            </a:lvl7pPr>
            <a:lvl8pPr indent="1118860" algn="ctr" defTabSz="408473">
              <a:defRPr sz="3500">
                <a:latin typeface="+mn-lt"/>
                <a:ea typeface="+mn-ea"/>
                <a:cs typeface="+mn-cs"/>
                <a:sym typeface="Helvetica Light"/>
              </a:defRPr>
            </a:lvl8pPr>
            <a:lvl9pPr indent="1278697" algn="ctr" defTabSz="408473">
              <a:defRPr sz="3500">
                <a:latin typeface="+mn-lt"/>
                <a:ea typeface="+mn-ea"/>
                <a:cs typeface="+mn-cs"/>
                <a:sym typeface="Helvetica Light"/>
              </a:defRPr>
            </a:lvl9pPr>
          </a:lstStyle>
          <a:p>
            <a:pPr>
              <a:defRPr sz="1800">
                <a:solidFill>
                  <a:srgbClr val="000000"/>
                </a:solidFill>
              </a:defRPr>
            </a:pPr>
            <a:fld id="{86CB4B4D-7CA3-9044-876B-883B54F8677D}" type="slidenum">
              <a:rPr lang="en-US" altLang="zh-CN" sz="2000" smtClean="0">
                <a:solidFill>
                  <a:schemeClr val="bg1">
                    <a:lumMod val="75000"/>
                  </a:schemeClr>
                </a:solidFill>
                <a:latin typeface="微软雅黑" pitchFamily="34" charset="-122"/>
                <a:ea typeface="微软雅黑" pitchFamily="34" charset="-122"/>
              </a:rPr>
              <a:pPr>
                <a:defRPr sz="1800">
                  <a:solidFill>
                    <a:srgbClr val="000000"/>
                  </a:solidFill>
                </a:defRPr>
              </a:pPr>
              <a:t>38</a:t>
            </a:fld>
            <a:endParaRPr lang="en-US" altLang="zh-CN" sz="2000">
              <a:solidFill>
                <a:schemeClr val="bg1">
                  <a:lumMod val="7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264950806"/>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accel="50000" decel="50000" fill="hold" nodeType="after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additive="base">
                                        <p:cTn id="12" dur="500" fill="hold"/>
                                        <p:tgtEl>
                                          <p:spTgt spid="15"/>
                                        </p:tgtEl>
                                        <p:attrNameLst>
                                          <p:attrName>ppt_x</p:attrName>
                                        </p:attrNameLst>
                                      </p:cBhvr>
                                      <p:tavLst>
                                        <p:tav tm="0">
                                          <p:val>
                                            <p:strVal val="#ppt_x"/>
                                          </p:val>
                                        </p:tav>
                                        <p:tav tm="100000">
                                          <p:val>
                                            <p:strVal val="#ppt_x"/>
                                          </p:val>
                                        </p:tav>
                                      </p:tavLst>
                                    </p:anim>
                                    <p:anim calcmode="lin" valueType="num">
                                      <p:cBhvr additive="base">
                                        <p:cTn id="13" dur="500" fill="hold"/>
                                        <p:tgtEl>
                                          <p:spTgt spid="15"/>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accel="50000" decel="50000" fill="hold" nodeType="afterEffect">
                                  <p:stCondLst>
                                    <p:cond delay="0"/>
                                  </p:stCondLst>
                                  <p:childTnLst>
                                    <p:set>
                                      <p:cBhvr>
                                        <p:cTn id="16" dur="1" fill="hold">
                                          <p:stCondLst>
                                            <p:cond delay="0"/>
                                          </p:stCondLst>
                                        </p:cTn>
                                        <p:tgtEl>
                                          <p:spTgt spid="21"/>
                                        </p:tgtEl>
                                        <p:attrNameLst>
                                          <p:attrName>style.visibility</p:attrName>
                                        </p:attrNameLst>
                                      </p:cBhvr>
                                      <p:to>
                                        <p:strVal val="visible"/>
                                      </p:to>
                                    </p:set>
                                    <p:anim calcmode="lin" valueType="num">
                                      <p:cBhvr additive="base">
                                        <p:cTn id="17" dur="500" fill="hold"/>
                                        <p:tgtEl>
                                          <p:spTgt spid="21"/>
                                        </p:tgtEl>
                                        <p:attrNameLst>
                                          <p:attrName>ppt_x</p:attrName>
                                        </p:attrNameLst>
                                      </p:cBhvr>
                                      <p:tavLst>
                                        <p:tav tm="0">
                                          <p:val>
                                            <p:strVal val="#ppt_x"/>
                                          </p:val>
                                        </p:tav>
                                        <p:tav tm="100000">
                                          <p:val>
                                            <p:strVal val="#ppt_x"/>
                                          </p:val>
                                        </p:tav>
                                      </p:tavLst>
                                    </p:anim>
                                    <p:anim calcmode="lin" valueType="num">
                                      <p:cBhvr additive="base">
                                        <p:cTn id="18" dur="500" fill="hold"/>
                                        <p:tgtEl>
                                          <p:spTgt spid="21"/>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accel="50000" decel="50000" fill="hold" nodeType="afterEffect">
                                  <p:stCondLst>
                                    <p:cond delay="0"/>
                                  </p:stCondLst>
                                  <p:childTnLst>
                                    <p:set>
                                      <p:cBhvr>
                                        <p:cTn id="21" dur="1" fill="hold">
                                          <p:stCondLst>
                                            <p:cond delay="0"/>
                                          </p:stCondLst>
                                        </p:cTn>
                                        <p:tgtEl>
                                          <p:spTgt spid="18"/>
                                        </p:tgtEl>
                                        <p:attrNameLst>
                                          <p:attrName>style.visibility</p:attrName>
                                        </p:attrNameLst>
                                      </p:cBhvr>
                                      <p:to>
                                        <p:strVal val="visible"/>
                                      </p:to>
                                    </p:set>
                                    <p:anim calcmode="lin" valueType="num">
                                      <p:cBhvr additive="base">
                                        <p:cTn id="22" dur="500" fill="hold"/>
                                        <p:tgtEl>
                                          <p:spTgt spid="18"/>
                                        </p:tgtEl>
                                        <p:attrNameLst>
                                          <p:attrName>ppt_x</p:attrName>
                                        </p:attrNameLst>
                                      </p:cBhvr>
                                      <p:tavLst>
                                        <p:tav tm="0">
                                          <p:val>
                                            <p:strVal val="#ppt_x"/>
                                          </p:val>
                                        </p:tav>
                                        <p:tav tm="100000">
                                          <p:val>
                                            <p:strVal val="#ppt_x"/>
                                          </p:val>
                                        </p:tav>
                                      </p:tavLst>
                                    </p:anim>
                                    <p:anim calcmode="lin" valueType="num">
                                      <p:cBhvr additive="base">
                                        <p:cTn id="23" dur="500" fill="hold"/>
                                        <p:tgtEl>
                                          <p:spTgt spid="18"/>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accel="50000" decel="50000" fill="hold" nodeType="afterEffect">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cBhvr additive="base">
                                        <p:cTn id="27" dur="500" fill="hold"/>
                                        <p:tgtEl>
                                          <p:spTgt spid="24"/>
                                        </p:tgtEl>
                                        <p:attrNameLst>
                                          <p:attrName>ppt_x</p:attrName>
                                        </p:attrNameLst>
                                      </p:cBhvr>
                                      <p:tavLst>
                                        <p:tav tm="0">
                                          <p:val>
                                            <p:strVal val="#ppt_x"/>
                                          </p:val>
                                        </p:tav>
                                        <p:tav tm="100000">
                                          <p:val>
                                            <p:strVal val="#ppt_x"/>
                                          </p:val>
                                        </p:tav>
                                      </p:tavLst>
                                    </p:anim>
                                    <p:anim calcmode="lin" valueType="num">
                                      <p:cBhvr additive="base">
                                        <p:cTn id="28" dur="500" fill="hold"/>
                                        <p:tgtEl>
                                          <p:spTgt spid="24"/>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accel="50000" decel="50000" fill="hold" nodeType="afterEffect">
                                  <p:stCondLst>
                                    <p:cond delay="0"/>
                                  </p:stCondLst>
                                  <p:childTnLst>
                                    <p:set>
                                      <p:cBhvr>
                                        <p:cTn id="31" dur="1" fill="hold">
                                          <p:stCondLst>
                                            <p:cond delay="0"/>
                                          </p:stCondLst>
                                        </p:cTn>
                                        <p:tgtEl>
                                          <p:spTgt spid="27"/>
                                        </p:tgtEl>
                                        <p:attrNameLst>
                                          <p:attrName>style.visibility</p:attrName>
                                        </p:attrNameLst>
                                      </p:cBhvr>
                                      <p:to>
                                        <p:strVal val="visible"/>
                                      </p:to>
                                    </p:set>
                                    <p:anim calcmode="lin" valueType="num">
                                      <p:cBhvr additive="base">
                                        <p:cTn id="32" dur="500" fill="hold"/>
                                        <p:tgtEl>
                                          <p:spTgt spid="27"/>
                                        </p:tgtEl>
                                        <p:attrNameLst>
                                          <p:attrName>ppt_x</p:attrName>
                                        </p:attrNameLst>
                                      </p:cBhvr>
                                      <p:tavLst>
                                        <p:tav tm="0">
                                          <p:val>
                                            <p:strVal val="#ppt_x"/>
                                          </p:val>
                                        </p:tav>
                                        <p:tav tm="100000">
                                          <p:val>
                                            <p:strVal val="#ppt_x"/>
                                          </p:val>
                                        </p:tav>
                                      </p:tavLst>
                                    </p:anim>
                                    <p:anim calcmode="lin" valueType="num">
                                      <p:cBhvr additive="base">
                                        <p:cTn id="33" dur="500" fill="hold"/>
                                        <p:tgtEl>
                                          <p:spTgt spid="27"/>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accel="50000" decel="50000" fill="hold" nodeType="afterEffect">
                                  <p:stCondLst>
                                    <p:cond delay="0"/>
                                  </p:stCondLst>
                                  <p:childTnLst>
                                    <p:set>
                                      <p:cBhvr>
                                        <p:cTn id="36" dur="1" fill="hold">
                                          <p:stCondLst>
                                            <p:cond delay="0"/>
                                          </p:stCondLst>
                                        </p:cTn>
                                        <p:tgtEl>
                                          <p:spTgt spid="30"/>
                                        </p:tgtEl>
                                        <p:attrNameLst>
                                          <p:attrName>style.visibility</p:attrName>
                                        </p:attrNameLst>
                                      </p:cBhvr>
                                      <p:to>
                                        <p:strVal val="visible"/>
                                      </p:to>
                                    </p:set>
                                    <p:anim calcmode="lin" valueType="num">
                                      <p:cBhvr additive="base">
                                        <p:cTn id="37" dur="500" fill="hold"/>
                                        <p:tgtEl>
                                          <p:spTgt spid="30"/>
                                        </p:tgtEl>
                                        <p:attrNameLst>
                                          <p:attrName>ppt_x</p:attrName>
                                        </p:attrNameLst>
                                      </p:cBhvr>
                                      <p:tavLst>
                                        <p:tav tm="0">
                                          <p:val>
                                            <p:strVal val="#ppt_x"/>
                                          </p:val>
                                        </p:tav>
                                        <p:tav tm="100000">
                                          <p:val>
                                            <p:strVal val="#ppt_x"/>
                                          </p:val>
                                        </p:tav>
                                      </p:tavLst>
                                    </p:anim>
                                    <p:anim calcmode="lin" valueType="num">
                                      <p:cBhvr additive="base">
                                        <p:cTn id="38" dur="500" fill="hold"/>
                                        <p:tgtEl>
                                          <p:spTgt spid="30"/>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4" accel="50000" decel="50000" fill="hold" nodeType="afterEffect">
                                  <p:stCondLst>
                                    <p:cond delay="0"/>
                                  </p:stCondLst>
                                  <p:childTnLst>
                                    <p:set>
                                      <p:cBhvr>
                                        <p:cTn id="41" dur="1" fill="hold">
                                          <p:stCondLst>
                                            <p:cond delay="0"/>
                                          </p:stCondLst>
                                        </p:cTn>
                                        <p:tgtEl>
                                          <p:spTgt spid="33"/>
                                        </p:tgtEl>
                                        <p:attrNameLst>
                                          <p:attrName>style.visibility</p:attrName>
                                        </p:attrNameLst>
                                      </p:cBhvr>
                                      <p:to>
                                        <p:strVal val="visible"/>
                                      </p:to>
                                    </p:set>
                                    <p:anim calcmode="lin" valueType="num">
                                      <p:cBhvr additive="base">
                                        <p:cTn id="42" dur="500" fill="hold"/>
                                        <p:tgtEl>
                                          <p:spTgt spid="33"/>
                                        </p:tgtEl>
                                        <p:attrNameLst>
                                          <p:attrName>ppt_x</p:attrName>
                                        </p:attrNameLst>
                                      </p:cBhvr>
                                      <p:tavLst>
                                        <p:tav tm="0">
                                          <p:val>
                                            <p:strVal val="#ppt_x"/>
                                          </p:val>
                                        </p:tav>
                                        <p:tav tm="100000">
                                          <p:val>
                                            <p:strVal val="#ppt_x"/>
                                          </p:val>
                                        </p:tav>
                                      </p:tavLst>
                                    </p:anim>
                                    <p:anim calcmode="lin" valueType="num">
                                      <p:cBhvr additive="base">
                                        <p:cTn id="43" dur="500" fill="hold"/>
                                        <p:tgtEl>
                                          <p:spTgt spid="33"/>
                                        </p:tgtEl>
                                        <p:attrNameLst>
                                          <p:attrName>ppt_y</p:attrName>
                                        </p:attrNameLst>
                                      </p:cBhvr>
                                      <p:tavLst>
                                        <p:tav tm="0">
                                          <p:val>
                                            <p:strVal val="1+#ppt_h/2"/>
                                          </p:val>
                                        </p:tav>
                                        <p:tav tm="100000">
                                          <p:val>
                                            <p:strVal val="#ppt_y"/>
                                          </p:val>
                                        </p:tav>
                                      </p:tavLst>
                                    </p:anim>
                                  </p:childTnLst>
                                </p:cTn>
                              </p:par>
                            </p:childTnLst>
                          </p:cTn>
                        </p:par>
                        <p:par>
                          <p:cTn id="44" fill="hold">
                            <p:stCondLst>
                              <p:cond delay="4000"/>
                            </p:stCondLst>
                            <p:childTnLst>
                              <p:par>
                                <p:cTn id="45" presetID="2" presetClass="entr" presetSubtype="4" accel="50000" decel="50000" fill="hold" nodeType="afterEffect">
                                  <p:stCondLst>
                                    <p:cond delay="0"/>
                                  </p:stCondLst>
                                  <p:childTnLst>
                                    <p:set>
                                      <p:cBhvr>
                                        <p:cTn id="46" dur="1" fill="hold">
                                          <p:stCondLst>
                                            <p:cond delay="0"/>
                                          </p:stCondLst>
                                        </p:cTn>
                                        <p:tgtEl>
                                          <p:spTgt spid="36"/>
                                        </p:tgtEl>
                                        <p:attrNameLst>
                                          <p:attrName>style.visibility</p:attrName>
                                        </p:attrNameLst>
                                      </p:cBhvr>
                                      <p:to>
                                        <p:strVal val="visible"/>
                                      </p:to>
                                    </p:set>
                                    <p:anim calcmode="lin" valueType="num">
                                      <p:cBhvr additive="base">
                                        <p:cTn id="47" dur="500" fill="hold"/>
                                        <p:tgtEl>
                                          <p:spTgt spid="36"/>
                                        </p:tgtEl>
                                        <p:attrNameLst>
                                          <p:attrName>ppt_x</p:attrName>
                                        </p:attrNameLst>
                                      </p:cBhvr>
                                      <p:tavLst>
                                        <p:tav tm="0">
                                          <p:val>
                                            <p:strVal val="#ppt_x"/>
                                          </p:val>
                                        </p:tav>
                                        <p:tav tm="100000">
                                          <p:val>
                                            <p:strVal val="#ppt_x"/>
                                          </p:val>
                                        </p:tav>
                                      </p:tavLst>
                                    </p:anim>
                                    <p:anim calcmode="lin" valueType="num">
                                      <p:cBhvr additive="base">
                                        <p:cTn id="48" dur="500" fill="hold"/>
                                        <p:tgtEl>
                                          <p:spTgt spid="36"/>
                                        </p:tgtEl>
                                        <p:attrNameLst>
                                          <p:attrName>ppt_y</p:attrName>
                                        </p:attrNameLst>
                                      </p:cBhvr>
                                      <p:tavLst>
                                        <p:tav tm="0">
                                          <p:val>
                                            <p:strVal val="1+#ppt_h/2"/>
                                          </p:val>
                                        </p:tav>
                                        <p:tav tm="100000">
                                          <p:val>
                                            <p:strVal val="#ppt_y"/>
                                          </p:val>
                                        </p:tav>
                                      </p:tavLst>
                                    </p:anim>
                                  </p:childTnLst>
                                </p:cTn>
                              </p:par>
                            </p:childTnLst>
                          </p:cTn>
                        </p:par>
                        <p:par>
                          <p:cTn id="49" fill="hold">
                            <p:stCondLst>
                              <p:cond delay="4500"/>
                            </p:stCondLst>
                            <p:childTnLst>
                              <p:par>
                                <p:cTn id="50" presetID="2" presetClass="entr" presetSubtype="4" accel="50000" decel="50000" fill="hold" nodeType="afterEffect">
                                  <p:stCondLst>
                                    <p:cond delay="0"/>
                                  </p:stCondLst>
                                  <p:childTnLst>
                                    <p:set>
                                      <p:cBhvr>
                                        <p:cTn id="51" dur="1" fill="hold">
                                          <p:stCondLst>
                                            <p:cond delay="0"/>
                                          </p:stCondLst>
                                        </p:cTn>
                                        <p:tgtEl>
                                          <p:spTgt spid="42"/>
                                        </p:tgtEl>
                                        <p:attrNameLst>
                                          <p:attrName>style.visibility</p:attrName>
                                        </p:attrNameLst>
                                      </p:cBhvr>
                                      <p:to>
                                        <p:strVal val="visible"/>
                                      </p:to>
                                    </p:set>
                                    <p:anim calcmode="lin" valueType="num">
                                      <p:cBhvr additive="base">
                                        <p:cTn id="52" dur="500" fill="hold"/>
                                        <p:tgtEl>
                                          <p:spTgt spid="42"/>
                                        </p:tgtEl>
                                        <p:attrNameLst>
                                          <p:attrName>ppt_x</p:attrName>
                                        </p:attrNameLst>
                                      </p:cBhvr>
                                      <p:tavLst>
                                        <p:tav tm="0">
                                          <p:val>
                                            <p:strVal val="#ppt_x"/>
                                          </p:val>
                                        </p:tav>
                                        <p:tav tm="100000">
                                          <p:val>
                                            <p:strVal val="#ppt_x"/>
                                          </p:val>
                                        </p:tav>
                                      </p:tavLst>
                                    </p:anim>
                                    <p:anim calcmode="lin" valueType="num">
                                      <p:cBhvr additive="base">
                                        <p:cTn id="53" dur="500" fill="hold"/>
                                        <p:tgtEl>
                                          <p:spTgt spid="42"/>
                                        </p:tgtEl>
                                        <p:attrNameLst>
                                          <p:attrName>ppt_y</p:attrName>
                                        </p:attrNameLst>
                                      </p:cBhvr>
                                      <p:tavLst>
                                        <p:tav tm="0">
                                          <p:val>
                                            <p:strVal val="1+#ppt_h/2"/>
                                          </p:val>
                                        </p:tav>
                                        <p:tav tm="100000">
                                          <p:val>
                                            <p:strVal val="#ppt_y"/>
                                          </p:val>
                                        </p:tav>
                                      </p:tavLst>
                                    </p:anim>
                                  </p:childTnLst>
                                </p:cTn>
                              </p:par>
                            </p:childTnLst>
                          </p:cTn>
                        </p:par>
                        <p:par>
                          <p:cTn id="54" fill="hold">
                            <p:stCondLst>
                              <p:cond delay="5000"/>
                            </p:stCondLst>
                            <p:childTnLst>
                              <p:par>
                                <p:cTn id="55" presetID="2" presetClass="entr" presetSubtype="4" accel="50000" decel="50000" fill="hold" nodeType="afterEffect">
                                  <p:stCondLst>
                                    <p:cond delay="0"/>
                                  </p:stCondLst>
                                  <p:childTnLst>
                                    <p:set>
                                      <p:cBhvr>
                                        <p:cTn id="56" dur="1" fill="hold">
                                          <p:stCondLst>
                                            <p:cond delay="0"/>
                                          </p:stCondLst>
                                        </p:cTn>
                                        <p:tgtEl>
                                          <p:spTgt spid="39"/>
                                        </p:tgtEl>
                                        <p:attrNameLst>
                                          <p:attrName>style.visibility</p:attrName>
                                        </p:attrNameLst>
                                      </p:cBhvr>
                                      <p:to>
                                        <p:strVal val="visible"/>
                                      </p:to>
                                    </p:set>
                                    <p:anim calcmode="lin" valueType="num">
                                      <p:cBhvr additive="base">
                                        <p:cTn id="57" dur="500" fill="hold"/>
                                        <p:tgtEl>
                                          <p:spTgt spid="39"/>
                                        </p:tgtEl>
                                        <p:attrNameLst>
                                          <p:attrName>ppt_x</p:attrName>
                                        </p:attrNameLst>
                                      </p:cBhvr>
                                      <p:tavLst>
                                        <p:tav tm="0">
                                          <p:val>
                                            <p:strVal val="#ppt_x"/>
                                          </p:val>
                                        </p:tav>
                                        <p:tav tm="100000">
                                          <p:val>
                                            <p:strVal val="#ppt_x"/>
                                          </p:val>
                                        </p:tav>
                                      </p:tavLst>
                                    </p:anim>
                                    <p:anim calcmode="lin" valueType="num">
                                      <p:cBhvr additive="base">
                                        <p:cTn id="58" dur="500" fill="hold"/>
                                        <p:tgtEl>
                                          <p:spTgt spid="39"/>
                                        </p:tgtEl>
                                        <p:attrNameLst>
                                          <p:attrName>ppt_y</p:attrName>
                                        </p:attrNameLst>
                                      </p:cBhvr>
                                      <p:tavLst>
                                        <p:tav tm="0">
                                          <p:val>
                                            <p:strVal val="1+#ppt_h/2"/>
                                          </p:val>
                                        </p:tav>
                                        <p:tav tm="100000">
                                          <p:val>
                                            <p:strVal val="#ppt_y"/>
                                          </p:val>
                                        </p:tav>
                                      </p:tavLst>
                                    </p:anim>
                                  </p:childTnLst>
                                </p:cTn>
                              </p:par>
                            </p:childTnLst>
                          </p:cTn>
                        </p:par>
                        <p:par>
                          <p:cTn id="59" fill="hold">
                            <p:stCondLst>
                              <p:cond delay="5500"/>
                            </p:stCondLst>
                            <p:childTnLst>
                              <p:par>
                                <p:cTn id="60" presetID="2" presetClass="entr" presetSubtype="4" accel="50000" decel="50000" fill="hold" nodeType="afterEffect">
                                  <p:stCondLst>
                                    <p:cond delay="0"/>
                                  </p:stCondLst>
                                  <p:childTnLst>
                                    <p:set>
                                      <p:cBhvr>
                                        <p:cTn id="61" dur="1" fill="hold">
                                          <p:stCondLst>
                                            <p:cond delay="0"/>
                                          </p:stCondLst>
                                        </p:cTn>
                                        <p:tgtEl>
                                          <p:spTgt spid="45"/>
                                        </p:tgtEl>
                                        <p:attrNameLst>
                                          <p:attrName>style.visibility</p:attrName>
                                        </p:attrNameLst>
                                      </p:cBhvr>
                                      <p:to>
                                        <p:strVal val="visible"/>
                                      </p:to>
                                    </p:set>
                                    <p:anim calcmode="lin" valueType="num">
                                      <p:cBhvr additive="base">
                                        <p:cTn id="62" dur="500" fill="hold"/>
                                        <p:tgtEl>
                                          <p:spTgt spid="45"/>
                                        </p:tgtEl>
                                        <p:attrNameLst>
                                          <p:attrName>ppt_x</p:attrName>
                                        </p:attrNameLst>
                                      </p:cBhvr>
                                      <p:tavLst>
                                        <p:tav tm="0">
                                          <p:val>
                                            <p:strVal val="#ppt_x"/>
                                          </p:val>
                                        </p:tav>
                                        <p:tav tm="100000">
                                          <p:val>
                                            <p:strVal val="#ppt_x"/>
                                          </p:val>
                                        </p:tav>
                                      </p:tavLst>
                                    </p:anim>
                                    <p:anim calcmode="lin" valueType="num">
                                      <p:cBhvr additive="base">
                                        <p:cTn id="63" dur="500" fill="hold"/>
                                        <p:tgtEl>
                                          <p:spTgt spid="45"/>
                                        </p:tgtEl>
                                        <p:attrNameLst>
                                          <p:attrName>ppt_y</p:attrName>
                                        </p:attrNameLst>
                                      </p:cBhvr>
                                      <p:tavLst>
                                        <p:tav tm="0">
                                          <p:val>
                                            <p:strVal val="1+#ppt_h/2"/>
                                          </p:val>
                                        </p:tav>
                                        <p:tav tm="100000">
                                          <p:val>
                                            <p:strVal val="#ppt_y"/>
                                          </p:val>
                                        </p:tav>
                                      </p:tavLst>
                                    </p:anim>
                                  </p:childTnLst>
                                </p:cTn>
                              </p:par>
                            </p:childTnLst>
                          </p:cTn>
                        </p:par>
                        <p:par>
                          <p:cTn id="64" fill="hold">
                            <p:stCondLst>
                              <p:cond delay="6000"/>
                            </p:stCondLst>
                            <p:childTnLst>
                              <p:par>
                                <p:cTn id="65" presetID="2" presetClass="entr" presetSubtype="4" accel="50000" decel="50000" fill="hold" nodeType="afterEffect">
                                  <p:stCondLst>
                                    <p:cond delay="0"/>
                                  </p:stCondLst>
                                  <p:childTnLst>
                                    <p:set>
                                      <p:cBhvr>
                                        <p:cTn id="66" dur="1" fill="hold">
                                          <p:stCondLst>
                                            <p:cond delay="0"/>
                                          </p:stCondLst>
                                        </p:cTn>
                                        <p:tgtEl>
                                          <p:spTgt spid="50"/>
                                        </p:tgtEl>
                                        <p:attrNameLst>
                                          <p:attrName>style.visibility</p:attrName>
                                        </p:attrNameLst>
                                      </p:cBhvr>
                                      <p:to>
                                        <p:strVal val="visible"/>
                                      </p:to>
                                    </p:set>
                                    <p:anim calcmode="lin" valueType="num">
                                      <p:cBhvr additive="base">
                                        <p:cTn id="67" dur="500" fill="hold"/>
                                        <p:tgtEl>
                                          <p:spTgt spid="50"/>
                                        </p:tgtEl>
                                        <p:attrNameLst>
                                          <p:attrName>ppt_x</p:attrName>
                                        </p:attrNameLst>
                                      </p:cBhvr>
                                      <p:tavLst>
                                        <p:tav tm="0">
                                          <p:val>
                                            <p:strVal val="#ppt_x"/>
                                          </p:val>
                                        </p:tav>
                                        <p:tav tm="100000">
                                          <p:val>
                                            <p:strVal val="#ppt_x"/>
                                          </p:val>
                                        </p:tav>
                                      </p:tavLst>
                                    </p:anim>
                                    <p:anim calcmode="lin" valueType="num">
                                      <p:cBhvr additive="base">
                                        <p:cTn id="68" dur="500" fill="hold"/>
                                        <p:tgtEl>
                                          <p:spTgt spid="50"/>
                                        </p:tgtEl>
                                        <p:attrNameLst>
                                          <p:attrName>ppt_y</p:attrName>
                                        </p:attrNameLst>
                                      </p:cBhvr>
                                      <p:tavLst>
                                        <p:tav tm="0">
                                          <p:val>
                                            <p:strVal val="1+#ppt_h/2"/>
                                          </p:val>
                                        </p:tav>
                                        <p:tav tm="100000">
                                          <p:val>
                                            <p:strVal val="#ppt_y"/>
                                          </p:val>
                                        </p:tav>
                                      </p:tavLst>
                                    </p:anim>
                                  </p:childTnLst>
                                </p:cTn>
                              </p:par>
                            </p:childTnLst>
                          </p:cTn>
                        </p:par>
                        <p:par>
                          <p:cTn id="69" fill="hold">
                            <p:stCondLst>
                              <p:cond delay="6500"/>
                            </p:stCondLst>
                            <p:childTnLst>
                              <p:par>
                                <p:cTn id="70" presetID="2" presetClass="entr" presetSubtype="4" accel="50000" decel="50000" fill="hold" nodeType="afterEffect">
                                  <p:stCondLst>
                                    <p:cond delay="0"/>
                                  </p:stCondLst>
                                  <p:childTnLst>
                                    <p:set>
                                      <p:cBhvr>
                                        <p:cTn id="71" dur="1" fill="hold">
                                          <p:stCondLst>
                                            <p:cond delay="0"/>
                                          </p:stCondLst>
                                        </p:cTn>
                                        <p:tgtEl>
                                          <p:spTgt spid="75"/>
                                        </p:tgtEl>
                                        <p:attrNameLst>
                                          <p:attrName>style.visibility</p:attrName>
                                        </p:attrNameLst>
                                      </p:cBhvr>
                                      <p:to>
                                        <p:strVal val="visible"/>
                                      </p:to>
                                    </p:set>
                                    <p:anim calcmode="lin" valueType="num">
                                      <p:cBhvr additive="base">
                                        <p:cTn id="72" dur="500" fill="hold"/>
                                        <p:tgtEl>
                                          <p:spTgt spid="75"/>
                                        </p:tgtEl>
                                        <p:attrNameLst>
                                          <p:attrName>ppt_x</p:attrName>
                                        </p:attrNameLst>
                                      </p:cBhvr>
                                      <p:tavLst>
                                        <p:tav tm="0">
                                          <p:val>
                                            <p:strVal val="#ppt_x"/>
                                          </p:val>
                                        </p:tav>
                                        <p:tav tm="100000">
                                          <p:val>
                                            <p:strVal val="#ppt_x"/>
                                          </p:val>
                                        </p:tav>
                                      </p:tavLst>
                                    </p:anim>
                                    <p:anim calcmode="lin" valueType="num">
                                      <p:cBhvr additive="base">
                                        <p:cTn id="73" dur="500" fill="hold"/>
                                        <p:tgtEl>
                                          <p:spTgt spid="75"/>
                                        </p:tgtEl>
                                        <p:attrNameLst>
                                          <p:attrName>ppt_y</p:attrName>
                                        </p:attrNameLst>
                                      </p:cBhvr>
                                      <p:tavLst>
                                        <p:tav tm="0">
                                          <p:val>
                                            <p:strVal val="1+#ppt_h/2"/>
                                          </p:val>
                                        </p:tav>
                                        <p:tav tm="100000">
                                          <p:val>
                                            <p:strVal val="#ppt_y"/>
                                          </p:val>
                                        </p:tav>
                                      </p:tavLst>
                                    </p:anim>
                                  </p:childTnLst>
                                </p:cTn>
                              </p:par>
                            </p:childTnLst>
                          </p:cTn>
                        </p:par>
                        <p:par>
                          <p:cTn id="74" fill="hold">
                            <p:stCondLst>
                              <p:cond delay="7000"/>
                            </p:stCondLst>
                            <p:childTnLst>
                              <p:par>
                                <p:cTn id="75" presetID="2" presetClass="entr" presetSubtype="4" accel="50000" decel="50000" fill="hold" nodeType="afterEffect">
                                  <p:stCondLst>
                                    <p:cond delay="0"/>
                                  </p:stCondLst>
                                  <p:childTnLst>
                                    <p:set>
                                      <p:cBhvr>
                                        <p:cTn id="76" dur="1" fill="hold">
                                          <p:stCondLst>
                                            <p:cond delay="0"/>
                                          </p:stCondLst>
                                        </p:cTn>
                                        <p:tgtEl>
                                          <p:spTgt spid="55"/>
                                        </p:tgtEl>
                                        <p:attrNameLst>
                                          <p:attrName>style.visibility</p:attrName>
                                        </p:attrNameLst>
                                      </p:cBhvr>
                                      <p:to>
                                        <p:strVal val="visible"/>
                                      </p:to>
                                    </p:set>
                                    <p:anim calcmode="lin" valueType="num">
                                      <p:cBhvr additive="base">
                                        <p:cTn id="77" dur="500" fill="hold"/>
                                        <p:tgtEl>
                                          <p:spTgt spid="55"/>
                                        </p:tgtEl>
                                        <p:attrNameLst>
                                          <p:attrName>ppt_x</p:attrName>
                                        </p:attrNameLst>
                                      </p:cBhvr>
                                      <p:tavLst>
                                        <p:tav tm="0">
                                          <p:val>
                                            <p:strVal val="#ppt_x"/>
                                          </p:val>
                                        </p:tav>
                                        <p:tav tm="100000">
                                          <p:val>
                                            <p:strVal val="#ppt_x"/>
                                          </p:val>
                                        </p:tav>
                                      </p:tavLst>
                                    </p:anim>
                                    <p:anim calcmode="lin" valueType="num">
                                      <p:cBhvr additive="base">
                                        <p:cTn id="78" dur="500" fill="hold"/>
                                        <p:tgtEl>
                                          <p:spTgt spid="55"/>
                                        </p:tgtEl>
                                        <p:attrNameLst>
                                          <p:attrName>ppt_y</p:attrName>
                                        </p:attrNameLst>
                                      </p:cBhvr>
                                      <p:tavLst>
                                        <p:tav tm="0">
                                          <p:val>
                                            <p:strVal val="1+#ppt_h/2"/>
                                          </p:val>
                                        </p:tav>
                                        <p:tav tm="100000">
                                          <p:val>
                                            <p:strVal val="#ppt_y"/>
                                          </p:val>
                                        </p:tav>
                                      </p:tavLst>
                                    </p:anim>
                                  </p:childTnLst>
                                </p:cTn>
                              </p:par>
                            </p:childTnLst>
                          </p:cTn>
                        </p:par>
                        <p:par>
                          <p:cTn id="79" fill="hold">
                            <p:stCondLst>
                              <p:cond delay="7500"/>
                            </p:stCondLst>
                            <p:childTnLst>
                              <p:par>
                                <p:cTn id="80" presetID="2" presetClass="entr" presetSubtype="4" accel="50000" decel="50000" fill="hold" nodeType="afterEffect">
                                  <p:stCondLst>
                                    <p:cond delay="0"/>
                                  </p:stCondLst>
                                  <p:childTnLst>
                                    <p:set>
                                      <p:cBhvr>
                                        <p:cTn id="81" dur="1" fill="hold">
                                          <p:stCondLst>
                                            <p:cond delay="0"/>
                                          </p:stCondLst>
                                        </p:cTn>
                                        <p:tgtEl>
                                          <p:spTgt spid="80"/>
                                        </p:tgtEl>
                                        <p:attrNameLst>
                                          <p:attrName>style.visibility</p:attrName>
                                        </p:attrNameLst>
                                      </p:cBhvr>
                                      <p:to>
                                        <p:strVal val="visible"/>
                                      </p:to>
                                    </p:set>
                                    <p:anim calcmode="lin" valueType="num">
                                      <p:cBhvr additive="base">
                                        <p:cTn id="82" dur="500" fill="hold"/>
                                        <p:tgtEl>
                                          <p:spTgt spid="80"/>
                                        </p:tgtEl>
                                        <p:attrNameLst>
                                          <p:attrName>ppt_x</p:attrName>
                                        </p:attrNameLst>
                                      </p:cBhvr>
                                      <p:tavLst>
                                        <p:tav tm="0">
                                          <p:val>
                                            <p:strVal val="#ppt_x"/>
                                          </p:val>
                                        </p:tav>
                                        <p:tav tm="100000">
                                          <p:val>
                                            <p:strVal val="#ppt_x"/>
                                          </p:val>
                                        </p:tav>
                                      </p:tavLst>
                                    </p:anim>
                                    <p:anim calcmode="lin" valueType="num">
                                      <p:cBhvr additive="base">
                                        <p:cTn id="83" dur="500" fill="hold"/>
                                        <p:tgtEl>
                                          <p:spTgt spid="80"/>
                                        </p:tgtEl>
                                        <p:attrNameLst>
                                          <p:attrName>ppt_y</p:attrName>
                                        </p:attrNameLst>
                                      </p:cBhvr>
                                      <p:tavLst>
                                        <p:tav tm="0">
                                          <p:val>
                                            <p:strVal val="1+#ppt_h/2"/>
                                          </p:val>
                                        </p:tav>
                                        <p:tav tm="100000">
                                          <p:val>
                                            <p:strVal val="#ppt_y"/>
                                          </p:val>
                                        </p:tav>
                                      </p:tavLst>
                                    </p:anim>
                                  </p:childTnLst>
                                </p:cTn>
                              </p:par>
                            </p:childTnLst>
                          </p:cTn>
                        </p:par>
                        <p:par>
                          <p:cTn id="84" fill="hold">
                            <p:stCondLst>
                              <p:cond delay="8000"/>
                            </p:stCondLst>
                            <p:childTnLst>
                              <p:par>
                                <p:cTn id="85" presetID="2" presetClass="entr" presetSubtype="4" accel="50000" decel="50000" fill="hold" nodeType="afterEffect">
                                  <p:stCondLst>
                                    <p:cond delay="0"/>
                                  </p:stCondLst>
                                  <p:childTnLst>
                                    <p:set>
                                      <p:cBhvr>
                                        <p:cTn id="86" dur="1" fill="hold">
                                          <p:stCondLst>
                                            <p:cond delay="0"/>
                                          </p:stCondLst>
                                        </p:cTn>
                                        <p:tgtEl>
                                          <p:spTgt spid="60"/>
                                        </p:tgtEl>
                                        <p:attrNameLst>
                                          <p:attrName>style.visibility</p:attrName>
                                        </p:attrNameLst>
                                      </p:cBhvr>
                                      <p:to>
                                        <p:strVal val="visible"/>
                                      </p:to>
                                    </p:set>
                                    <p:anim calcmode="lin" valueType="num">
                                      <p:cBhvr additive="base">
                                        <p:cTn id="87" dur="500" fill="hold"/>
                                        <p:tgtEl>
                                          <p:spTgt spid="60"/>
                                        </p:tgtEl>
                                        <p:attrNameLst>
                                          <p:attrName>ppt_x</p:attrName>
                                        </p:attrNameLst>
                                      </p:cBhvr>
                                      <p:tavLst>
                                        <p:tav tm="0">
                                          <p:val>
                                            <p:strVal val="#ppt_x"/>
                                          </p:val>
                                        </p:tav>
                                        <p:tav tm="100000">
                                          <p:val>
                                            <p:strVal val="#ppt_x"/>
                                          </p:val>
                                        </p:tav>
                                      </p:tavLst>
                                    </p:anim>
                                    <p:anim calcmode="lin" valueType="num">
                                      <p:cBhvr additive="base">
                                        <p:cTn id="88" dur="500" fill="hold"/>
                                        <p:tgtEl>
                                          <p:spTgt spid="60"/>
                                        </p:tgtEl>
                                        <p:attrNameLst>
                                          <p:attrName>ppt_y</p:attrName>
                                        </p:attrNameLst>
                                      </p:cBhvr>
                                      <p:tavLst>
                                        <p:tav tm="0">
                                          <p:val>
                                            <p:strVal val="1+#ppt_h/2"/>
                                          </p:val>
                                        </p:tav>
                                        <p:tav tm="100000">
                                          <p:val>
                                            <p:strVal val="#ppt_y"/>
                                          </p:val>
                                        </p:tav>
                                      </p:tavLst>
                                    </p:anim>
                                  </p:childTnLst>
                                </p:cTn>
                              </p:par>
                            </p:childTnLst>
                          </p:cTn>
                        </p:par>
                        <p:par>
                          <p:cTn id="89" fill="hold">
                            <p:stCondLst>
                              <p:cond delay="8500"/>
                            </p:stCondLst>
                            <p:childTnLst>
                              <p:par>
                                <p:cTn id="90" presetID="2" presetClass="entr" presetSubtype="4" accel="50000" decel="50000" fill="hold" nodeType="afterEffect">
                                  <p:stCondLst>
                                    <p:cond delay="0"/>
                                  </p:stCondLst>
                                  <p:childTnLst>
                                    <p:set>
                                      <p:cBhvr>
                                        <p:cTn id="91" dur="1" fill="hold">
                                          <p:stCondLst>
                                            <p:cond delay="0"/>
                                          </p:stCondLst>
                                        </p:cTn>
                                        <p:tgtEl>
                                          <p:spTgt spid="85"/>
                                        </p:tgtEl>
                                        <p:attrNameLst>
                                          <p:attrName>style.visibility</p:attrName>
                                        </p:attrNameLst>
                                      </p:cBhvr>
                                      <p:to>
                                        <p:strVal val="visible"/>
                                      </p:to>
                                    </p:set>
                                    <p:anim calcmode="lin" valueType="num">
                                      <p:cBhvr additive="base">
                                        <p:cTn id="92" dur="500" fill="hold"/>
                                        <p:tgtEl>
                                          <p:spTgt spid="85"/>
                                        </p:tgtEl>
                                        <p:attrNameLst>
                                          <p:attrName>ppt_x</p:attrName>
                                        </p:attrNameLst>
                                      </p:cBhvr>
                                      <p:tavLst>
                                        <p:tav tm="0">
                                          <p:val>
                                            <p:strVal val="#ppt_x"/>
                                          </p:val>
                                        </p:tav>
                                        <p:tav tm="100000">
                                          <p:val>
                                            <p:strVal val="#ppt_x"/>
                                          </p:val>
                                        </p:tav>
                                      </p:tavLst>
                                    </p:anim>
                                    <p:anim calcmode="lin" valueType="num">
                                      <p:cBhvr additive="base">
                                        <p:cTn id="93" dur="500" fill="hold"/>
                                        <p:tgtEl>
                                          <p:spTgt spid="85"/>
                                        </p:tgtEl>
                                        <p:attrNameLst>
                                          <p:attrName>ppt_y</p:attrName>
                                        </p:attrNameLst>
                                      </p:cBhvr>
                                      <p:tavLst>
                                        <p:tav tm="0">
                                          <p:val>
                                            <p:strVal val="1+#ppt_h/2"/>
                                          </p:val>
                                        </p:tav>
                                        <p:tav tm="100000">
                                          <p:val>
                                            <p:strVal val="#ppt_y"/>
                                          </p:val>
                                        </p:tav>
                                      </p:tavLst>
                                    </p:anim>
                                  </p:childTnLst>
                                </p:cTn>
                              </p:par>
                            </p:childTnLst>
                          </p:cTn>
                        </p:par>
                        <p:par>
                          <p:cTn id="94" fill="hold">
                            <p:stCondLst>
                              <p:cond delay="9000"/>
                            </p:stCondLst>
                            <p:childTnLst>
                              <p:par>
                                <p:cTn id="95" presetID="2" presetClass="entr" presetSubtype="4" accel="50000" decel="50000" fill="hold" nodeType="afterEffect">
                                  <p:stCondLst>
                                    <p:cond delay="0"/>
                                  </p:stCondLst>
                                  <p:childTnLst>
                                    <p:set>
                                      <p:cBhvr>
                                        <p:cTn id="96" dur="1" fill="hold">
                                          <p:stCondLst>
                                            <p:cond delay="0"/>
                                          </p:stCondLst>
                                        </p:cTn>
                                        <p:tgtEl>
                                          <p:spTgt spid="65"/>
                                        </p:tgtEl>
                                        <p:attrNameLst>
                                          <p:attrName>style.visibility</p:attrName>
                                        </p:attrNameLst>
                                      </p:cBhvr>
                                      <p:to>
                                        <p:strVal val="visible"/>
                                      </p:to>
                                    </p:set>
                                    <p:anim calcmode="lin" valueType="num">
                                      <p:cBhvr additive="base">
                                        <p:cTn id="97" dur="500" fill="hold"/>
                                        <p:tgtEl>
                                          <p:spTgt spid="65"/>
                                        </p:tgtEl>
                                        <p:attrNameLst>
                                          <p:attrName>ppt_x</p:attrName>
                                        </p:attrNameLst>
                                      </p:cBhvr>
                                      <p:tavLst>
                                        <p:tav tm="0">
                                          <p:val>
                                            <p:strVal val="#ppt_x"/>
                                          </p:val>
                                        </p:tav>
                                        <p:tav tm="100000">
                                          <p:val>
                                            <p:strVal val="#ppt_x"/>
                                          </p:val>
                                        </p:tav>
                                      </p:tavLst>
                                    </p:anim>
                                    <p:anim calcmode="lin" valueType="num">
                                      <p:cBhvr additive="base">
                                        <p:cTn id="98" dur="500" fill="hold"/>
                                        <p:tgtEl>
                                          <p:spTgt spid="65"/>
                                        </p:tgtEl>
                                        <p:attrNameLst>
                                          <p:attrName>ppt_y</p:attrName>
                                        </p:attrNameLst>
                                      </p:cBhvr>
                                      <p:tavLst>
                                        <p:tav tm="0">
                                          <p:val>
                                            <p:strVal val="1+#ppt_h/2"/>
                                          </p:val>
                                        </p:tav>
                                        <p:tav tm="100000">
                                          <p:val>
                                            <p:strVal val="#ppt_y"/>
                                          </p:val>
                                        </p:tav>
                                      </p:tavLst>
                                    </p:anim>
                                  </p:childTnLst>
                                </p:cTn>
                              </p:par>
                            </p:childTnLst>
                          </p:cTn>
                        </p:par>
                        <p:par>
                          <p:cTn id="99" fill="hold">
                            <p:stCondLst>
                              <p:cond delay="9500"/>
                            </p:stCondLst>
                            <p:childTnLst>
                              <p:par>
                                <p:cTn id="100" presetID="2" presetClass="entr" presetSubtype="4" accel="50000" decel="50000" fill="hold" nodeType="afterEffect">
                                  <p:stCondLst>
                                    <p:cond delay="0"/>
                                  </p:stCondLst>
                                  <p:childTnLst>
                                    <p:set>
                                      <p:cBhvr>
                                        <p:cTn id="101" dur="1" fill="hold">
                                          <p:stCondLst>
                                            <p:cond delay="0"/>
                                          </p:stCondLst>
                                        </p:cTn>
                                        <p:tgtEl>
                                          <p:spTgt spid="90"/>
                                        </p:tgtEl>
                                        <p:attrNameLst>
                                          <p:attrName>style.visibility</p:attrName>
                                        </p:attrNameLst>
                                      </p:cBhvr>
                                      <p:to>
                                        <p:strVal val="visible"/>
                                      </p:to>
                                    </p:set>
                                    <p:anim calcmode="lin" valueType="num">
                                      <p:cBhvr additive="base">
                                        <p:cTn id="102" dur="500" fill="hold"/>
                                        <p:tgtEl>
                                          <p:spTgt spid="90"/>
                                        </p:tgtEl>
                                        <p:attrNameLst>
                                          <p:attrName>ppt_x</p:attrName>
                                        </p:attrNameLst>
                                      </p:cBhvr>
                                      <p:tavLst>
                                        <p:tav tm="0">
                                          <p:val>
                                            <p:strVal val="#ppt_x"/>
                                          </p:val>
                                        </p:tav>
                                        <p:tav tm="100000">
                                          <p:val>
                                            <p:strVal val="#ppt_x"/>
                                          </p:val>
                                        </p:tav>
                                      </p:tavLst>
                                    </p:anim>
                                    <p:anim calcmode="lin" valueType="num">
                                      <p:cBhvr additive="base">
                                        <p:cTn id="103" dur="500" fill="hold"/>
                                        <p:tgtEl>
                                          <p:spTgt spid="90"/>
                                        </p:tgtEl>
                                        <p:attrNameLst>
                                          <p:attrName>ppt_y</p:attrName>
                                        </p:attrNameLst>
                                      </p:cBhvr>
                                      <p:tavLst>
                                        <p:tav tm="0">
                                          <p:val>
                                            <p:strVal val="1+#ppt_h/2"/>
                                          </p:val>
                                        </p:tav>
                                        <p:tav tm="100000">
                                          <p:val>
                                            <p:strVal val="#ppt_y"/>
                                          </p:val>
                                        </p:tav>
                                      </p:tavLst>
                                    </p:anim>
                                  </p:childTnLst>
                                </p:cTn>
                              </p:par>
                            </p:childTnLst>
                          </p:cTn>
                        </p:par>
                        <p:par>
                          <p:cTn id="104" fill="hold">
                            <p:stCondLst>
                              <p:cond delay="10000"/>
                            </p:stCondLst>
                            <p:childTnLst>
                              <p:par>
                                <p:cTn id="105" presetID="2" presetClass="entr" presetSubtype="4" accel="50000" decel="50000" fill="hold" nodeType="afterEffect">
                                  <p:stCondLst>
                                    <p:cond delay="0"/>
                                  </p:stCondLst>
                                  <p:childTnLst>
                                    <p:set>
                                      <p:cBhvr>
                                        <p:cTn id="106" dur="1" fill="hold">
                                          <p:stCondLst>
                                            <p:cond delay="0"/>
                                          </p:stCondLst>
                                        </p:cTn>
                                        <p:tgtEl>
                                          <p:spTgt spid="70"/>
                                        </p:tgtEl>
                                        <p:attrNameLst>
                                          <p:attrName>style.visibility</p:attrName>
                                        </p:attrNameLst>
                                      </p:cBhvr>
                                      <p:to>
                                        <p:strVal val="visible"/>
                                      </p:to>
                                    </p:set>
                                    <p:anim calcmode="lin" valueType="num">
                                      <p:cBhvr additive="base">
                                        <p:cTn id="107" dur="500" fill="hold"/>
                                        <p:tgtEl>
                                          <p:spTgt spid="70"/>
                                        </p:tgtEl>
                                        <p:attrNameLst>
                                          <p:attrName>ppt_x</p:attrName>
                                        </p:attrNameLst>
                                      </p:cBhvr>
                                      <p:tavLst>
                                        <p:tav tm="0">
                                          <p:val>
                                            <p:strVal val="#ppt_x"/>
                                          </p:val>
                                        </p:tav>
                                        <p:tav tm="100000">
                                          <p:val>
                                            <p:strVal val="#ppt_x"/>
                                          </p:val>
                                        </p:tav>
                                      </p:tavLst>
                                    </p:anim>
                                    <p:anim calcmode="lin" valueType="num">
                                      <p:cBhvr additive="base">
                                        <p:cTn id="108" dur="500" fill="hold"/>
                                        <p:tgtEl>
                                          <p:spTgt spid="70"/>
                                        </p:tgtEl>
                                        <p:attrNameLst>
                                          <p:attrName>ppt_y</p:attrName>
                                        </p:attrNameLst>
                                      </p:cBhvr>
                                      <p:tavLst>
                                        <p:tav tm="0">
                                          <p:val>
                                            <p:strVal val="1+#ppt_h/2"/>
                                          </p:val>
                                        </p:tav>
                                        <p:tav tm="100000">
                                          <p:val>
                                            <p:strVal val="#ppt_y"/>
                                          </p:val>
                                        </p:tav>
                                      </p:tavLst>
                                    </p:anim>
                                  </p:childTnLst>
                                </p:cTn>
                              </p:par>
                            </p:childTnLst>
                          </p:cTn>
                        </p:par>
                        <p:par>
                          <p:cTn id="109" fill="hold">
                            <p:stCondLst>
                              <p:cond delay="10500"/>
                            </p:stCondLst>
                            <p:childTnLst>
                              <p:par>
                                <p:cTn id="110" presetID="2" presetClass="entr" presetSubtype="4" accel="50000" decel="50000" fill="hold" nodeType="afterEffect">
                                  <p:stCondLst>
                                    <p:cond delay="0"/>
                                  </p:stCondLst>
                                  <p:childTnLst>
                                    <p:set>
                                      <p:cBhvr>
                                        <p:cTn id="111" dur="1" fill="hold">
                                          <p:stCondLst>
                                            <p:cond delay="0"/>
                                          </p:stCondLst>
                                        </p:cTn>
                                        <p:tgtEl>
                                          <p:spTgt spid="95"/>
                                        </p:tgtEl>
                                        <p:attrNameLst>
                                          <p:attrName>style.visibility</p:attrName>
                                        </p:attrNameLst>
                                      </p:cBhvr>
                                      <p:to>
                                        <p:strVal val="visible"/>
                                      </p:to>
                                    </p:set>
                                    <p:anim calcmode="lin" valueType="num">
                                      <p:cBhvr additive="base">
                                        <p:cTn id="112" dur="500" fill="hold"/>
                                        <p:tgtEl>
                                          <p:spTgt spid="95"/>
                                        </p:tgtEl>
                                        <p:attrNameLst>
                                          <p:attrName>ppt_x</p:attrName>
                                        </p:attrNameLst>
                                      </p:cBhvr>
                                      <p:tavLst>
                                        <p:tav tm="0">
                                          <p:val>
                                            <p:strVal val="#ppt_x"/>
                                          </p:val>
                                        </p:tav>
                                        <p:tav tm="100000">
                                          <p:val>
                                            <p:strVal val="#ppt_x"/>
                                          </p:val>
                                        </p:tav>
                                      </p:tavLst>
                                    </p:anim>
                                    <p:anim calcmode="lin" valueType="num">
                                      <p:cBhvr additive="base">
                                        <p:cTn id="113" dur="500" fill="hold"/>
                                        <p:tgtEl>
                                          <p:spTgt spid="9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56" name="Group 2"/>
          <p:cNvGrpSpPr/>
          <p:nvPr/>
        </p:nvGrpSpPr>
        <p:grpSpPr>
          <a:xfrm>
            <a:off x="3726361" y="3095090"/>
            <a:ext cx="1197764" cy="3255745"/>
            <a:chOff x="5324361" y="4432550"/>
            <a:chExt cx="1711409" cy="4662628"/>
          </a:xfrm>
        </p:grpSpPr>
        <p:grpSp>
          <p:nvGrpSpPr>
            <p:cNvPr id="157" name="Group 107"/>
            <p:cNvGrpSpPr/>
            <p:nvPr/>
          </p:nvGrpSpPr>
          <p:grpSpPr>
            <a:xfrm>
              <a:off x="5357621" y="5380080"/>
              <a:ext cx="1656513" cy="3138523"/>
              <a:chOff x="5357621" y="6262550"/>
              <a:chExt cx="1656513" cy="2077813"/>
            </a:xfrm>
            <a:solidFill>
              <a:schemeClr val="accent2"/>
            </a:solidFill>
          </p:grpSpPr>
          <p:sp>
            <p:nvSpPr>
              <p:cNvPr id="160" name="Freeform 303"/>
              <p:cNvSpPr>
                <a:spLocks noChangeArrowheads="1"/>
              </p:cNvSpPr>
              <p:nvPr/>
            </p:nvSpPr>
            <p:spPr bwMode="auto">
              <a:xfrm>
                <a:off x="6258531" y="6262550"/>
                <a:ext cx="755603" cy="2077813"/>
              </a:xfrm>
              <a:custGeom>
                <a:avLst/>
                <a:gdLst>
                  <a:gd name="T0" fmla="*/ 0 w 274"/>
                  <a:gd name="T1" fmla="*/ 0 h 675"/>
                  <a:gd name="T2" fmla="*/ 0 w 274"/>
                  <a:gd name="T3" fmla="*/ 674 h 675"/>
                  <a:gd name="T4" fmla="*/ 273 w 274"/>
                  <a:gd name="T5" fmla="*/ 674 h 675"/>
                  <a:gd name="T6" fmla="*/ 0 w 274"/>
                  <a:gd name="T7" fmla="*/ 0 h 675"/>
                </a:gdLst>
                <a:ahLst/>
                <a:cxnLst>
                  <a:cxn ang="0">
                    <a:pos x="T0" y="T1"/>
                  </a:cxn>
                  <a:cxn ang="0">
                    <a:pos x="T2" y="T3"/>
                  </a:cxn>
                  <a:cxn ang="0">
                    <a:pos x="T4" y="T5"/>
                  </a:cxn>
                  <a:cxn ang="0">
                    <a:pos x="T6" y="T7"/>
                  </a:cxn>
                </a:cxnLst>
                <a:rect l="0" t="0" r="r" b="b"/>
                <a:pathLst>
                  <a:path w="274" h="675">
                    <a:moveTo>
                      <a:pt x="0" y="0"/>
                    </a:moveTo>
                    <a:lnTo>
                      <a:pt x="0" y="674"/>
                    </a:lnTo>
                    <a:lnTo>
                      <a:pt x="273" y="674"/>
                    </a:lnTo>
                    <a:lnTo>
                      <a:pt x="0" y="0"/>
                    </a:lnTo>
                  </a:path>
                </a:pathLst>
              </a:custGeom>
              <a:solidFill>
                <a:schemeClr val="accent2">
                  <a:lumMod val="75000"/>
                </a:schemeClr>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243770" tIns="121885" rIns="243770" bIns="121885" anchor="ctr"/>
              <a:lstStyle/>
              <a:p>
                <a:pPr>
                  <a:defRPr/>
                </a:pPr>
                <a:endParaRPr lang="en-US" dirty="0"/>
              </a:p>
            </p:txBody>
          </p:sp>
          <p:sp>
            <p:nvSpPr>
              <p:cNvPr id="161" name="Freeform 304"/>
              <p:cNvSpPr>
                <a:spLocks noChangeArrowheads="1"/>
              </p:cNvSpPr>
              <p:nvPr/>
            </p:nvSpPr>
            <p:spPr bwMode="auto">
              <a:xfrm>
                <a:off x="5357621" y="6262550"/>
                <a:ext cx="755603" cy="2077813"/>
              </a:xfrm>
              <a:custGeom>
                <a:avLst/>
                <a:gdLst>
                  <a:gd name="T0" fmla="*/ 0 w 274"/>
                  <a:gd name="T1" fmla="*/ 674 h 675"/>
                  <a:gd name="T2" fmla="*/ 273 w 274"/>
                  <a:gd name="T3" fmla="*/ 674 h 675"/>
                  <a:gd name="T4" fmla="*/ 273 w 274"/>
                  <a:gd name="T5" fmla="*/ 0 h 675"/>
                  <a:gd name="T6" fmla="*/ 0 w 274"/>
                  <a:gd name="T7" fmla="*/ 674 h 675"/>
                </a:gdLst>
                <a:ahLst/>
                <a:cxnLst>
                  <a:cxn ang="0">
                    <a:pos x="T0" y="T1"/>
                  </a:cxn>
                  <a:cxn ang="0">
                    <a:pos x="T2" y="T3"/>
                  </a:cxn>
                  <a:cxn ang="0">
                    <a:pos x="T4" y="T5"/>
                  </a:cxn>
                  <a:cxn ang="0">
                    <a:pos x="T6" y="T7"/>
                  </a:cxn>
                </a:cxnLst>
                <a:rect l="0" t="0" r="r" b="b"/>
                <a:pathLst>
                  <a:path w="274" h="675">
                    <a:moveTo>
                      <a:pt x="0" y="674"/>
                    </a:moveTo>
                    <a:lnTo>
                      <a:pt x="273" y="674"/>
                    </a:lnTo>
                    <a:lnTo>
                      <a:pt x="273" y="0"/>
                    </a:lnTo>
                    <a:lnTo>
                      <a:pt x="0" y="674"/>
                    </a:lnTo>
                  </a:path>
                </a:pathLst>
              </a:custGeom>
              <a:grp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243770" tIns="121885" rIns="243770" bIns="121885" anchor="ctr"/>
              <a:lstStyle/>
              <a:p>
                <a:pPr>
                  <a:defRPr/>
                </a:pPr>
                <a:endParaRPr lang="en-US" dirty="0"/>
              </a:p>
            </p:txBody>
          </p:sp>
        </p:grpSp>
        <p:sp>
          <p:nvSpPr>
            <p:cNvPr id="158" name="TextBox 157"/>
            <p:cNvSpPr txBox="1"/>
            <p:nvPr/>
          </p:nvSpPr>
          <p:spPr>
            <a:xfrm>
              <a:off x="5506624" y="4432550"/>
              <a:ext cx="1370136" cy="815432"/>
            </a:xfrm>
            <a:prstGeom prst="rect">
              <a:avLst/>
            </a:prstGeom>
            <a:noFill/>
          </p:spPr>
          <p:txBody>
            <a:bodyPr wrap="none" rtlCol="0">
              <a:spAutoFit/>
            </a:bodyPr>
            <a:lstStyle/>
            <a:p>
              <a:pPr algn="ctr"/>
              <a:r>
                <a:rPr lang="en-US" sz="3100" dirty="0">
                  <a:latin typeface="Lato Regular"/>
                  <a:cs typeface="Lato Regular"/>
                </a:rPr>
                <a:t>72%</a:t>
              </a:r>
            </a:p>
          </p:txBody>
        </p:sp>
        <p:sp>
          <p:nvSpPr>
            <p:cNvPr id="159" name="TextBox 158"/>
            <p:cNvSpPr txBox="1"/>
            <p:nvPr/>
          </p:nvSpPr>
          <p:spPr>
            <a:xfrm>
              <a:off x="5324361" y="8522171"/>
              <a:ext cx="1711409" cy="573007"/>
            </a:xfrm>
            <a:prstGeom prst="rect">
              <a:avLst/>
            </a:prstGeom>
            <a:noFill/>
          </p:spPr>
          <p:txBody>
            <a:bodyPr wrap="none" rtlCol="0">
              <a:spAutoFit/>
            </a:bodyPr>
            <a:lstStyle/>
            <a:p>
              <a:pPr algn="ctr"/>
              <a:r>
                <a:rPr lang="id-ID" sz="2000" b="1" dirty="0">
                  <a:solidFill>
                    <a:schemeClr val="tx2"/>
                  </a:solidFill>
                  <a:latin typeface="Lato Regular"/>
                  <a:cs typeface="Lato Regular"/>
                </a:rPr>
                <a:t>February</a:t>
              </a:r>
            </a:p>
          </p:txBody>
        </p:sp>
      </p:grpSp>
      <p:grpSp>
        <p:nvGrpSpPr>
          <p:cNvPr id="162" name="Group 4"/>
          <p:cNvGrpSpPr/>
          <p:nvPr/>
        </p:nvGrpSpPr>
        <p:grpSpPr>
          <a:xfrm>
            <a:off x="5153055" y="3734288"/>
            <a:ext cx="1159344" cy="2616547"/>
            <a:chOff x="7362876" y="5347960"/>
            <a:chExt cx="1656514" cy="3747218"/>
          </a:xfrm>
        </p:grpSpPr>
        <p:grpSp>
          <p:nvGrpSpPr>
            <p:cNvPr id="163" name="Group 110"/>
            <p:cNvGrpSpPr/>
            <p:nvPr/>
          </p:nvGrpSpPr>
          <p:grpSpPr>
            <a:xfrm>
              <a:off x="7362876" y="6272888"/>
              <a:ext cx="1656514" cy="2260235"/>
              <a:chOff x="7362876" y="5201840"/>
              <a:chExt cx="1656514" cy="3153043"/>
            </a:xfrm>
            <a:solidFill>
              <a:schemeClr val="accent3"/>
            </a:solidFill>
          </p:grpSpPr>
          <p:sp>
            <p:nvSpPr>
              <p:cNvPr id="166" name="Freeform 305"/>
              <p:cNvSpPr>
                <a:spLocks noChangeArrowheads="1"/>
              </p:cNvSpPr>
              <p:nvPr/>
            </p:nvSpPr>
            <p:spPr bwMode="auto">
              <a:xfrm>
                <a:off x="8263787" y="5201840"/>
                <a:ext cx="755603" cy="3153043"/>
              </a:xfrm>
              <a:custGeom>
                <a:avLst/>
                <a:gdLst>
                  <a:gd name="T0" fmla="*/ 0 w 274"/>
                  <a:gd name="T1" fmla="*/ 0 h 1000"/>
                  <a:gd name="T2" fmla="*/ 0 w 274"/>
                  <a:gd name="T3" fmla="*/ 999 h 1000"/>
                  <a:gd name="T4" fmla="*/ 273 w 274"/>
                  <a:gd name="T5" fmla="*/ 999 h 1000"/>
                  <a:gd name="T6" fmla="*/ 0 w 274"/>
                  <a:gd name="T7" fmla="*/ 0 h 1000"/>
                </a:gdLst>
                <a:ahLst/>
                <a:cxnLst>
                  <a:cxn ang="0">
                    <a:pos x="T0" y="T1"/>
                  </a:cxn>
                  <a:cxn ang="0">
                    <a:pos x="T2" y="T3"/>
                  </a:cxn>
                  <a:cxn ang="0">
                    <a:pos x="T4" y="T5"/>
                  </a:cxn>
                  <a:cxn ang="0">
                    <a:pos x="T6" y="T7"/>
                  </a:cxn>
                </a:cxnLst>
                <a:rect l="0" t="0" r="r" b="b"/>
                <a:pathLst>
                  <a:path w="274" h="1000">
                    <a:moveTo>
                      <a:pt x="0" y="0"/>
                    </a:moveTo>
                    <a:lnTo>
                      <a:pt x="0" y="999"/>
                    </a:lnTo>
                    <a:lnTo>
                      <a:pt x="273" y="999"/>
                    </a:lnTo>
                    <a:lnTo>
                      <a:pt x="0" y="0"/>
                    </a:lnTo>
                  </a:path>
                </a:pathLst>
              </a:custGeom>
              <a:solidFill>
                <a:schemeClr val="accent3">
                  <a:lumMod val="75000"/>
                </a:schemeClr>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243770" tIns="121885" rIns="243770" bIns="121885" anchor="ctr"/>
              <a:lstStyle/>
              <a:p>
                <a:pPr>
                  <a:defRPr/>
                </a:pPr>
                <a:endParaRPr lang="en-US" dirty="0"/>
              </a:p>
            </p:txBody>
          </p:sp>
          <p:sp>
            <p:nvSpPr>
              <p:cNvPr id="167" name="Freeform 306"/>
              <p:cNvSpPr>
                <a:spLocks noChangeArrowheads="1"/>
              </p:cNvSpPr>
              <p:nvPr/>
            </p:nvSpPr>
            <p:spPr bwMode="auto">
              <a:xfrm>
                <a:off x="7362876" y="5201840"/>
                <a:ext cx="755603" cy="3153043"/>
              </a:xfrm>
              <a:custGeom>
                <a:avLst/>
                <a:gdLst>
                  <a:gd name="T0" fmla="*/ 0 w 275"/>
                  <a:gd name="T1" fmla="*/ 999 h 1000"/>
                  <a:gd name="T2" fmla="*/ 274 w 275"/>
                  <a:gd name="T3" fmla="*/ 999 h 1000"/>
                  <a:gd name="T4" fmla="*/ 274 w 275"/>
                  <a:gd name="T5" fmla="*/ 0 h 1000"/>
                  <a:gd name="T6" fmla="*/ 0 w 275"/>
                  <a:gd name="T7" fmla="*/ 999 h 1000"/>
                </a:gdLst>
                <a:ahLst/>
                <a:cxnLst>
                  <a:cxn ang="0">
                    <a:pos x="T0" y="T1"/>
                  </a:cxn>
                  <a:cxn ang="0">
                    <a:pos x="T2" y="T3"/>
                  </a:cxn>
                  <a:cxn ang="0">
                    <a:pos x="T4" y="T5"/>
                  </a:cxn>
                  <a:cxn ang="0">
                    <a:pos x="T6" y="T7"/>
                  </a:cxn>
                </a:cxnLst>
                <a:rect l="0" t="0" r="r" b="b"/>
                <a:pathLst>
                  <a:path w="275" h="1000">
                    <a:moveTo>
                      <a:pt x="0" y="999"/>
                    </a:moveTo>
                    <a:lnTo>
                      <a:pt x="274" y="999"/>
                    </a:lnTo>
                    <a:lnTo>
                      <a:pt x="274" y="0"/>
                    </a:lnTo>
                    <a:lnTo>
                      <a:pt x="0" y="999"/>
                    </a:lnTo>
                  </a:path>
                </a:pathLst>
              </a:custGeom>
              <a:grp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243770" tIns="121885" rIns="243770" bIns="121885" anchor="ctr"/>
              <a:lstStyle/>
              <a:p>
                <a:pPr>
                  <a:defRPr/>
                </a:pPr>
                <a:endParaRPr lang="en-US" dirty="0"/>
              </a:p>
            </p:txBody>
          </p:sp>
        </p:grpSp>
        <p:sp>
          <p:nvSpPr>
            <p:cNvPr id="164" name="TextBox 163"/>
            <p:cNvSpPr txBox="1"/>
            <p:nvPr/>
          </p:nvSpPr>
          <p:spPr>
            <a:xfrm>
              <a:off x="7511878" y="5347960"/>
              <a:ext cx="1370136" cy="815432"/>
            </a:xfrm>
            <a:prstGeom prst="rect">
              <a:avLst/>
            </a:prstGeom>
            <a:noFill/>
          </p:spPr>
          <p:txBody>
            <a:bodyPr wrap="none" rtlCol="0">
              <a:spAutoFit/>
            </a:bodyPr>
            <a:lstStyle/>
            <a:p>
              <a:pPr algn="ctr"/>
              <a:r>
                <a:rPr lang="en-US" sz="3100" dirty="0">
                  <a:latin typeface="Lato Regular"/>
                  <a:cs typeface="Lato Regular"/>
                </a:rPr>
                <a:t>32%</a:t>
              </a:r>
            </a:p>
          </p:txBody>
        </p:sp>
        <p:sp>
          <p:nvSpPr>
            <p:cNvPr id="165" name="TextBox 164"/>
            <p:cNvSpPr txBox="1"/>
            <p:nvPr/>
          </p:nvSpPr>
          <p:spPr>
            <a:xfrm>
              <a:off x="7553107" y="8522171"/>
              <a:ext cx="1287681" cy="573007"/>
            </a:xfrm>
            <a:prstGeom prst="rect">
              <a:avLst/>
            </a:prstGeom>
            <a:noFill/>
          </p:spPr>
          <p:txBody>
            <a:bodyPr wrap="none" rtlCol="0">
              <a:spAutoFit/>
            </a:bodyPr>
            <a:lstStyle/>
            <a:p>
              <a:pPr algn="ctr"/>
              <a:r>
                <a:rPr lang="id-ID" sz="2000" b="1" dirty="0">
                  <a:solidFill>
                    <a:schemeClr val="tx2"/>
                  </a:solidFill>
                  <a:latin typeface="Lato Regular"/>
                  <a:cs typeface="Lato Regular"/>
                </a:rPr>
                <a:t>March</a:t>
              </a:r>
            </a:p>
          </p:txBody>
        </p:sp>
      </p:grpSp>
      <p:grpSp>
        <p:nvGrpSpPr>
          <p:cNvPr id="5" name="组合 4"/>
          <p:cNvGrpSpPr/>
          <p:nvPr/>
        </p:nvGrpSpPr>
        <p:grpSpPr>
          <a:xfrm>
            <a:off x="10776848" y="2635604"/>
            <a:ext cx="1128158" cy="3715231"/>
            <a:chOff x="15398362" y="3774509"/>
            <a:chExt cx="1611954" cy="5320669"/>
          </a:xfrm>
        </p:grpSpPr>
        <p:grpSp>
          <p:nvGrpSpPr>
            <p:cNvPr id="131" name="Group 73"/>
            <p:cNvGrpSpPr/>
            <p:nvPr/>
          </p:nvGrpSpPr>
          <p:grpSpPr>
            <a:xfrm>
              <a:off x="15398362" y="4835696"/>
              <a:ext cx="1611954" cy="3705188"/>
              <a:chOff x="3366892" y="4635176"/>
              <a:chExt cx="1611954" cy="3705188"/>
            </a:xfrm>
            <a:solidFill>
              <a:schemeClr val="accent1"/>
            </a:solidFill>
          </p:grpSpPr>
          <p:sp>
            <p:nvSpPr>
              <p:cNvPr id="132" name="Freeform 301"/>
              <p:cNvSpPr>
                <a:spLocks noChangeArrowheads="1"/>
              </p:cNvSpPr>
              <p:nvPr/>
            </p:nvSpPr>
            <p:spPr bwMode="auto">
              <a:xfrm>
                <a:off x="3366892" y="4635176"/>
                <a:ext cx="755603" cy="3705188"/>
              </a:xfrm>
              <a:custGeom>
                <a:avLst/>
                <a:gdLst>
                  <a:gd name="T0" fmla="*/ 273 w 274"/>
                  <a:gd name="T1" fmla="*/ 0 h 1170"/>
                  <a:gd name="T2" fmla="*/ 0 w 274"/>
                  <a:gd name="T3" fmla="*/ 1169 h 1170"/>
                  <a:gd name="T4" fmla="*/ 273 w 274"/>
                  <a:gd name="T5" fmla="*/ 1169 h 1170"/>
                  <a:gd name="T6" fmla="*/ 273 w 274"/>
                  <a:gd name="T7" fmla="*/ 0 h 1170"/>
                </a:gdLst>
                <a:ahLst/>
                <a:cxnLst>
                  <a:cxn ang="0">
                    <a:pos x="T0" y="T1"/>
                  </a:cxn>
                  <a:cxn ang="0">
                    <a:pos x="T2" y="T3"/>
                  </a:cxn>
                  <a:cxn ang="0">
                    <a:pos x="T4" y="T5"/>
                  </a:cxn>
                  <a:cxn ang="0">
                    <a:pos x="T6" y="T7"/>
                  </a:cxn>
                </a:cxnLst>
                <a:rect l="0" t="0" r="r" b="b"/>
                <a:pathLst>
                  <a:path w="274" h="1170">
                    <a:moveTo>
                      <a:pt x="273" y="0"/>
                    </a:moveTo>
                    <a:lnTo>
                      <a:pt x="0" y="1169"/>
                    </a:lnTo>
                    <a:lnTo>
                      <a:pt x="273" y="1169"/>
                    </a:lnTo>
                    <a:lnTo>
                      <a:pt x="273" y="0"/>
                    </a:lnTo>
                  </a:path>
                </a:pathLst>
              </a:custGeom>
              <a:grpFill/>
              <a:ln>
                <a:noFill/>
              </a:ln>
              <a:effectLst/>
              <a:extLst/>
            </p:spPr>
            <p:txBody>
              <a:bodyPr wrap="none" lIns="243770" tIns="121885" rIns="243770" bIns="121885" anchor="ctr"/>
              <a:lstStyle/>
              <a:p>
                <a:pPr>
                  <a:defRPr/>
                </a:pPr>
                <a:endParaRPr lang="en-US" dirty="0"/>
              </a:p>
            </p:txBody>
          </p:sp>
          <p:sp>
            <p:nvSpPr>
              <p:cNvPr id="133" name="Freeform 302"/>
              <p:cNvSpPr>
                <a:spLocks noChangeArrowheads="1"/>
              </p:cNvSpPr>
              <p:nvPr/>
            </p:nvSpPr>
            <p:spPr bwMode="auto">
              <a:xfrm>
                <a:off x="4223243" y="4635176"/>
                <a:ext cx="755603" cy="3705188"/>
              </a:xfrm>
              <a:custGeom>
                <a:avLst/>
                <a:gdLst>
                  <a:gd name="T0" fmla="*/ 0 w 274"/>
                  <a:gd name="T1" fmla="*/ 0 h 1170"/>
                  <a:gd name="T2" fmla="*/ 0 w 274"/>
                  <a:gd name="T3" fmla="*/ 1169 h 1170"/>
                  <a:gd name="T4" fmla="*/ 273 w 274"/>
                  <a:gd name="T5" fmla="*/ 1169 h 1170"/>
                  <a:gd name="T6" fmla="*/ 0 w 274"/>
                  <a:gd name="T7" fmla="*/ 0 h 1170"/>
                </a:gdLst>
                <a:ahLst/>
                <a:cxnLst>
                  <a:cxn ang="0">
                    <a:pos x="T0" y="T1"/>
                  </a:cxn>
                  <a:cxn ang="0">
                    <a:pos x="T2" y="T3"/>
                  </a:cxn>
                  <a:cxn ang="0">
                    <a:pos x="T4" y="T5"/>
                  </a:cxn>
                  <a:cxn ang="0">
                    <a:pos x="T6" y="T7"/>
                  </a:cxn>
                </a:cxnLst>
                <a:rect l="0" t="0" r="r" b="b"/>
                <a:pathLst>
                  <a:path w="274" h="1170">
                    <a:moveTo>
                      <a:pt x="0" y="0"/>
                    </a:moveTo>
                    <a:lnTo>
                      <a:pt x="0" y="1169"/>
                    </a:lnTo>
                    <a:lnTo>
                      <a:pt x="273" y="1169"/>
                    </a:lnTo>
                    <a:lnTo>
                      <a:pt x="0" y="0"/>
                    </a:lnTo>
                  </a:path>
                </a:pathLst>
              </a:custGeom>
              <a:solidFill>
                <a:schemeClr val="accent1">
                  <a:lumMod val="75000"/>
                </a:schemeClr>
              </a:solidFill>
              <a:ln>
                <a:noFill/>
              </a:ln>
              <a:effectLst/>
              <a:extLst/>
            </p:spPr>
            <p:txBody>
              <a:bodyPr wrap="none" lIns="243770" tIns="121885" rIns="243770" bIns="121885" anchor="ctr"/>
              <a:lstStyle/>
              <a:p>
                <a:pPr>
                  <a:defRPr/>
                </a:pPr>
                <a:endParaRPr lang="en-US" dirty="0"/>
              </a:p>
            </p:txBody>
          </p:sp>
        </p:grpSp>
        <p:sp>
          <p:nvSpPr>
            <p:cNvPr id="146" name="TextBox 145"/>
            <p:cNvSpPr txBox="1"/>
            <p:nvPr/>
          </p:nvSpPr>
          <p:spPr>
            <a:xfrm>
              <a:off x="15535736" y="3774509"/>
              <a:ext cx="1370136" cy="815432"/>
            </a:xfrm>
            <a:prstGeom prst="rect">
              <a:avLst/>
            </a:prstGeom>
            <a:noFill/>
          </p:spPr>
          <p:txBody>
            <a:bodyPr wrap="none" rtlCol="0">
              <a:spAutoFit/>
            </a:bodyPr>
            <a:lstStyle/>
            <a:p>
              <a:pPr algn="ctr"/>
              <a:r>
                <a:rPr lang="en-US" sz="3100" dirty="0">
                  <a:latin typeface="Lato Regular"/>
                  <a:cs typeface="Lato Regular"/>
                </a:rPr>
                <a:t>98%</a:t>
              </a:r>
            </a:p>
          </p:txBody>
        </p:sp>
        <p:sp>
          <p:nvSpPr>
            <p:cNvPr id="168" name="TextBox 167"/>
            <p:cNvSpPr txBox="1"/>
            <p:nvPr/>
          </p:nvSpPr>
          <p:spPr>
            <a:xfrm>
              <a:off x="15761001" y="8522171"/>
              <a:ext cx="898307" cy="573007"/>
            </a:xfrm>
            <a:prstGeom prst="rect">
              <a:avLst/>
            </a:prstGeom>
            <a:noFill/>
          </p:spPr>
          <p:txBody>
            <a:bodyPr wrap="none" rtlCol="0">
              <a:spAutoFit/>
            </a:bodyPr>
            <a:lstStyle/>
            <a:p>
              <a:pPr algn="ctr"/>
              <a:r>
                <a:rPr lang="id-ID" sz="2000" b="1" dirty="0">
                  <a:solidFill>
                    <a:schemeClr val="tx2"/>
                  </a:solidFill>
                  <a:latin typeface="Lato Regular"/>
                  <a:cs typeface="Lato Regular"/>
                </a:rPr>
                <a:t>July</a:t>
              </a:r>
            </a:p>
          </p:txBody>
        </p:sp>
      </p:grpSp>
      <p:grpSp>
        <p:nvGrpSpPr>
          <p:cNvPr id="6" name="组合 5"/>
          <p:cNvGrpSpPr/>
          <p:nvPr/>
        </p:nvGrpSpPr>
        <p:grpSpPr>
          <a:xfrm>
            <a:off x="12170100" y="3110647"/>
            <a:ext cx="1159343" cy="3240188"/>
            <a:chOff x="17389091" y="4454830"/>
            <a:chExt cx="1656513" cy="4640349"/>
          </a:xfrm>
        </p:grpSpPr>
        <p:grpSp>
          <p:nvGrpSpPr>
            <p:cNvPr id="134" name="Group 76"/>
            <p:cNvGrpSpPr/>
            <p:nvPr/>
          </p:nvGrpSpPr>
          <p:grpSpPr>
            <a:xfrm>
              <a:off x="17389091" y="5402360"/>
              <a:ext cx="1656513" cy="3138523"/>
              <a:chOff x="5357621" y="6262550"/>
              <a:chExt cx="1656513" cy="2077813"/>
            </a:xfrm>
            <a:solidFill>
              <a:schemeClr val="accent2"/>
            </a:solidFill>
          </p:grpSpPr>
          <p:sp>
            <p:nvSpPr>
              <p:cNvPr id="135" name="Freeform 303"/>
              <p:cNvSpPr>
                <a:spLocks noChangeArrowheads="1"/>
              </p:cNvSpPr>
              <p:nvPr/>
            </p:nvSpPr>
            <p:spPr bwMode="auto">
              <a:xfrm>
                <a:off x="6258531" y="6262550"/>
                <a:ext cx="755603" cy="2077813"/>
              </a:xfrm>
              <a:custGeom>
                <a:avLst/>
                <a:gdLst>
                  <a:gd name="T0" fmla="*/ 0 w 274"/>
                  <a:gd name="T1" fmla="*/ 0 h 675"/>
                  <a:gd name="T2" fmla="*/ 0 w 274"/>
                  <a:gd name="T3" fmla="*/ 674 h 675"/>
                  <a:gd name="T4" fmla="*/ 273 w 274"/>
                  <a:gd name="T5" fmla="*/ 674 h 675"/>
                  <a:gd name="T6" fmla="*/ 0 w 274"/>
                  <a:gd name="T7" fmla="*/ 0 h 675"/>
                </a:gdLst>
                <a:ahLst/>
                <a:cxnLst>
                  <a:cxn ang="0">
                    <a:pos x="T0" y="T1"/>
                  </a:cxn>
                  <a:cxn ang="0">
                    <a:pos x="T2" y="T3"/>
                  </a:cxn>
                  <a:cxn ang="0">
                    <a:pos x="T4" y="T5"/>
                  </a:cxn>
                  <a:cxn ang="0">
                    <a:pos x="T6" y="T7"/>
                  </a:cxn>
                </a:cxnLst>
                <a:rect l="0" t="0" r="r" b="b"/>
                <a:pathLst>
                  <a:path w="274" h="675">
                    <a:moveTo>
                      <a:pt x="0" y="0"/>
                    </a:moveTo>
                    <a:lnTo>
                      <a:pt x="0" y="674"/>
                    </a:lnTo>
                    <a:lnTo>
                      <a:pt x="273" y="674"/>
                    </a:lnTo>
                    <a:lnTo>
                      <a:pt x="0" y="0"/>
                    </a:lnTo>
                  </a:path>
                </a:pathLst>
              </a:custGeom>
              <a:solidFill>
                <a:schemeClr val="accent2">
                  <a:lumMod val="75000"/>
                </a:schemeClr>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243770" tIns="121885" rIns="243770" bIns="121885" anchor="ctr"/>
              <a:lstStyle/>
              <a:p>
                <a:pPr>
                  <a:defRPr/>
                </a:pPr>
                <a:endParaRPr lang="en-US" dirty="0"/>
              </a:p>
            </p:txBody>
          </p:sp>
          <p:sp>
            <p:nvSpPr>
              <p:cNvPr id="136" name="Freeform 304"/>
              <p:cNvSpPr>
                <a:spLocks noChangeArrowheads="1"/>
              </p:cNvSpPr>
              <p:nvPr/>
            </p:nvSpPr>
            <p:spPr bwMode="auto">
              <a:xfrm>
                <a:off x="5357621" y="6262550"/>
                <a:ext cx="755603" cy="2077813"/>
              </a:xfrm>
              <a:custGeom>
                <a:avLst/>
                <a:gdLst>
                  <a:gd name="T0" fmla="*/ 0 w 274"/>
                  <a:gd name="T1" fmla="*/ 674 h 675"/>
                  <a:gd name="T2" fmla="*/ 273 w 274"/>
                  <a:gd name="T3" fmla="*/ 674 h 675"/>
                  <a:gd name="T4" fmla="*/ 273 w 274"/>
                  <a:gd name="T5" fmla="*/ 0 h 675"/>
                  <a:gd name="T6" fmla="*/ 0 w 274"/>
                  <a:gd name="T7" fmla="*/ 674 h 675"/>
                </a:gdLst>
                <a:ahLst/>
                <a:cxnLst>
                  <a:cxn ang="0">
                    <a:pos x="T0" y="T1"/>
                  </a:cxn>
                  <a:cxn ang="0">
                    <a:pos x="T2" y="T3"/>
                  </a:cxn>
                  <a:cxn ang="0">
                    <a:pos x="T4" y="T5"/>
                  </a:cxn>
                  <a:cxn ang="0">
                    <a:pos x="T6" y="T7"/>
                  </a:cxn>
                </a:cxnLst>
                <a:rect l="0" t="0" r="r" b="b"/>
                <a:pathLst>
                  <a:path w="274" h="675">
                    <a:moveTo>
                      <a:pt x="0" y="674"/>
                    </a:moveTo>
                    <a:lnTo>
                      <a:pt x="273" y="674"/>
                    </a:lnTo>
                    <a:lnTo>
                      <a:pt x="273" y="0"/>
                    </a:lnTo>
                    <a:lnTo>
                      <a:pt x="0" y="674"/>
                    </a:lnTo>
                  </a:path>
                </a:pathLst>
              </a:custGeom>
              <a:grp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243770" tIns="121885" rIns="243770" bIns="121885" anchor="ctr"/>
              <a:lstStyle/>
              <a:p>
                <a:pPr>
                  <a:defRPr/>
                </a:pPr>
                <a:endParaRPr lang="en-US" dirty="0"/>
              </a:p>
            </p:txBody>
          </p:sp>
        </p:grpSp>
        <p:sp>
          <p:nvSpPr>
            <p:cNvPr id="147" name="TextBox 146"/>
            <p:cNvSpPr txBox="1"/>
            <p:nvPr/>
          </p:nvSpPr>
          <p:spPr>
            <a:xfrm>
              <a:off x="17538093" y="4454830"/>
              <a:ext cx="1370137" cy="815432"/>
            </a:xfrm>
            <a:prstGeom prst="rect">
              <a:avLst/>
            </a:prstGeom>
            <a:noFill/>
          </p:spPr>
          <p:txBody>
            <a:bodyPr wrap="none" rtlCol="0">
              <a:spAutoFit/>
            </a:bodyPr>
            <a:lstStyle/>
            <a:p>
              <a:pPr algn="ctr"/>
              <a:r>
                <a:rPr lang="en-US" sz="3100" dirty="0">
                  <a:latin typeface="Lato Regular"/>
                  <a:cs typeface="Lato Regular"/>
                </a:rPr>
                <a:t>72%</a:t>
              </a:r>
            </a:p>
          </p:txBody>
        </p:sp>
        <p:sp>
          <p:nvSpPr>
            <p:cNvPr id="169" name="TextBox 168"/>
            <p:cNvSpPr txBox="1"/>
            <p:nvPr/>
          </p:nvSpPr>
          <p:spPr>
            <a:xfrm>
              <a:off x="17540756" y="8522172"/>
              <a:ext cx="1381589" cy="573007"/>
            </a:xfrm>
            <a:prstGeom prst="rect">
              <a:avLst/>
            </a:prstGeom>
            <a:noFill/>
          </p:spPr>
          <p:txBody>
            <a:bodyPr wrap="none" rtlCol="0">
              <a:spAutoFit/>
            </a:bodyPr>
            <a:lstStyle/>
            <a:p>
              <a:pPr algn="ctr"/>
              <a:r>
                <a:rPr lang="id-ID" sz="2000" b="1" dirty="0">
                  <a:solidFill>
                    <a:schemeClr val="tx2"/>
                  </a:solidFill>
                  <a:latin typeface="Lato Regular"/>
                  <a:cs typeface="Lato Regular"/>
                </a:rPr>
                <a:t>August</a:t>
              </a:r>
            </a:p>
          </p:txBody>
        </p:sp>
      </p:grpSp>
      <p:grpSp>
        <p:nvGrpSpPr>
          <p:cNvPr id="7" name="组合 6"/>
          <p:cNvGrpSpPr/>
          <p:nvPr/>
        </p:nvGrpSpPr>
        <p:grpSpPr>
          <a:xfrm>
            <a:off x="13450067" y="3749845"/>
            <a:ext cx="1394934" cy="2600990"/>
            <a:chOff x="19217956" y="5370240"/>
            <a:chExt cx="1993134" cy="3724938"/>
          </a:xfrm>
        </p:grpSpPr>
        <p:grpSp>
          <p:nvGrpSpPr>
            <p:cNvPr id="137" name="Group 79"/>
            <p:cNvGrpSpPr/>
            <p:nvPr/>
          </p:nvGrpSpPr>
          <p:grpSpPr>
            <a:xfrm>
              <a:off x="19394346" y="6295168"/>
              <a:ext cx="1656514" cy="2260235"/>
              <a:chOff x="7362876" y="5201840"/>
              <a:chExt cx="1656514" cy="3153043"/>
            </a:xfrm>
            <a:solidFill>
              <a:schemeClr val="accent3"/>
            </a:solidFill>
          </p:grpSpPr>
          <p:sp>
            <p:nvSpPr>
              <p:cNvPr id="138" name="Freeform 305"/>
              <p:cNvSpPr>
                <a:spLocks noChangeArrowheads="1"/>
              </p:cNvSpPr>
              <p:nvPr/>
            </p:nvSpPr>
            <p:spPr bwMode="auto">
              <a:xfrm>
                <a:off x="8263787" y="5201840"/>
                <a:ext cx="755603" cy="3153043"/>
              </a:xfrm>
              <a:custGeom>
                <a:avLst/>
                <a:gdLst>
                  <a:gd name="T0" fmla="*/ 0 w 274"/>
                  <a:gd name="T1" fmla="*/ 0 h 1000"/>
                  <a:gd name="T2" fmla="*/ 0 w 274"/>
                  <a:gd name="T3" fmla="*/ 999 h 1000"/>
                  <a:gd name="T4" fmla="*/ 273 w 274"/>
                  <a:gd name="T5" fmla="*/ 999 h 1000"/>
                  <a:gd name="T6" fmla="*/ 0 w 274"/>
                  <a:gd name="T7" fmla="*/ 0 h 1000"/>
                </a:gdLst>
                <a:ahLst/>
                <a:cxnLst>
                  <a:cxn ang="0">
                    <a:pos x="T0" y="T1"/>
                  </a:cxn>
                  <a:cxn ang="0">
                    <a:pos x="T2" y="T3"/>
                  </a:cxn>
                  <a:cxn ang="0">
                    <a:pos x="T4" y="T5"/>
                  </a:cxn>
                  <a:cxn ang="0">
                    <a:pos x="T6" y="T7"/>
                  </a:cxn>
                </a:cxnLst>
                <a:rect l="0" t="0" r="r" b="b"/>
                <a:pathLst>
                  <a:path w="274" h="1000">
                    <a:moveTo>
                      <a:pt x="0" y="0"/>
                    </a:moveTo>
                    <a:lnTo>
                      <a:pt x="0" y="999"/>
                    </a:lnTo>
                    <a:lnTo>
                      <a:pt x="273" y="999"/>
                    </a:lnTo>
                    <a:lnTo>
                      <a:pt x="0" y="0"/>
                    </a:lnTo>
                  </a:path>
                </a:pathLst>
              </a:custGeom>
              <a:solidFill>
                <a:schemeClr val="accent3">
                  <a:lumMod val="75000"/>
                </a:schemeClr>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243770" tIns="121885" rIns="243770" bIns="121885" anchor="ctr"/>
              <a:lstStyle/>
              <a:p>
                <a:pPr>
                  <a:defRPr/>
                </a:pPr>
                <a:endParaRPr lang="en-US" dirty="0"/>
              </a:p>
            </p:txBody>
          </p:sp>
          <p:sp>
            <p:nvSpPr>
              <p:cNvPr id="139" name="Freeform 306"/>
              <p:cNvSpPr>
                <a:spLocks noChangeArrowheads="1"/>
              </p:cNvSpPr>
              <p:nvPr/>
            </p:nvSpPr>
            <p:spPr bwMode="auto">
              <a:xfrm>
                <a:off x="7362876" y="5201840"/>
                <a:ext cx="755603" cy="3153043"/>
              </a:xfrm>
              <a:custGeom>
                <a:avLst/>
                <a:gdLst>
                  <a:gd name="T0" fmla="*/ 0 w 275"/>
                  <a:gd name="T1" fmla="*/ 999 h 1000"/>
                  <a:gd name="T2" fmla="*/ 274 w 275"/>
                  <a:gd name="T3" fmla="*/ 999 h 1000"/>
                  <a:gd name="T4" fmla="*/ 274 w 275"/>
                  <a:gd name="T5" fmla="*/ 0 h 1000"/>
                  <a:gd name="T6" fmla="*/ 0 w 275"/>
                  <a:gd name="T7" fmla="*/ 999 h 1000"/>
                </a:gdLst>
                <a:ahLst/>
                <a:cxnLst>
                  <a:cxn ang="0">
                    <a:pos x="T0" y="T1"/>
                  </a:cxn>
                  <a:cxn ang="0">
                    <a:pos x="T2" y="T3"/>
                  </a:cxn>
                  <a:cxn ang="0">
                    <a:pos x="T4" y="T5"/>
                  </a:cxn>
                  <a:cxn ang="0">
                    <a:pos x="T6" y="T7"/>
                  </a:cxn>
                </a:cxnLst>
                <a:rect l="0" t="0" r="r" b="b"/>
                <a:pathLst>
                  <a:path w="275" h="1000">
                    <a:moveTo>
                      <a:pt x="0" y="999"/>
                    </a:moveTo>
                    <a:lnTo>
                      <a:pt x="274" y="999"/>
                    </a:lnTo>
                    <a:lnTo>
                      <a:pt x="274" y="0"/>
                    </a:lnTo>
                    <a:lnTo>
                      <a:pt x="0" y="999"/>
                    </a:lnTo>
                  </a:path>
                </a:pathLst>
              </a:custGeom>
              <a:grp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243770" tIns="121885" rIns="243770" bIns="121885" anchor="ctr"/>
              <a:lstStyle/>
              <a:p>
                <a:pPr>
                  <a:defRPr/>
                </a:pPr>
                <a:endParaRPr lang="en-US" dirty="0"/>
              </a:p>
            </p:txBody>
          </p:sp>
        </p:grpSp>
        <p:sp>
          <p:nvSpPr>
            <p:cNvPr id="148" name="TextBox 147"/>
            <p:cNvSpPr txBox="1"/>
            <p:nvPr/>
          </p:nvSpPr>
          <p:spPr>
            <a:xfrm>
              <a:off x="19543348" y="5370240"/>
              <a:ext cx="1370137" cy="815432"/>
            </a:xfrm>
            <a:prstGeom prst="rect">
              <a:avLst/>
            </a:prstGeom>
            <a:noFill/>
          </p:spPr>
          <p:txBody>
            <a:bodyPr wrap="none" rtlCol="0">
              <a:spAutoFit/>
            </a:bodyPr>
            <a:lstStyle/>
            <a:p>
              <a:pPr algn="ctr"/>
              <a:r>
                <a:rPr lang="en-US" sz="3100" dirty="0">
                  <a:latin typeface="Lato Regular"/>
                  <a:cs typeface="Lato Regular"/>
                </a:rPr>
                <a:t>32%</a:t>
              </a:r>
            </a:p>
          </p:txBody>
        </p:sp>
        <p:sp>
          <p:nvSpPr>
            <p:cNvPr id="170" name="TextBox 169"/>
            <p:cNvSpPr txBox="1"/>
            <p:nvPr/>
          </p:nvSpPr>
          <p:spPr>
            <a:xfrm>
              <a:off x="19217956" y="8522171"/>
              <a:ext cx="1993134" cy="573007"/>
            </a:xfrm>
            <a:prstGeom prst="rect">
              <a:avLst/>
            </a:prstGeom>
            <a:noFill/>
          </p:spPr>
          <p:txBody>
            <a:bodyPr wrap="none" rtlCol="0">
              <a:spAutoFit/>
            </a:bodyPr>
            <a:lstStyle/>
            <a:p>
              <a:pPr algn="ctr"/>
              <a:r>
                <a:rPr lang="id-ID" sz="2000" b="1" dirty="0">
                  <a:solidFill>
                    <a:schemeClr val="tx2"/>
                  </a:solidFill>
                  <a:latin typeface="Lato Regular"/>
                  <a:cs typeface="Lato Regular"/>
                </a:rPr>
                <a:t>September</a:t>
              </a:r>
            </a:p>
          </p:txBody>
        </p:sp>
      </p:grpSp>
      <p:grpSp>
        <p:nvGrpSpPr>
          <p:cNvPr id="2" name="组合 1"/>
          <p:cNvGrpSpPr/>
          <p:nvPr/>
        </p:nvGrpSpPr>
        <p:grpSpPr>
          <a:xfrm>
            <a:off x="2356386" y="2620046"/>
            <a:ext cx="1128158" cy="3730789"/>
            <a:chOff x="3366892" y="3752229"/>
            <a:chExt cx="1611954" cy="5342950"/>
          </a:xfrm>
        </p:grpSpPr>
        <p:grpSp>
          <p:nvGrpSpPr>
            <p:cNvPr id="151" name="Group 1"/>
            <p:cNvGrpSpPr/>
            <p:nvPr/>
          </p:nvGrpSpPr>
          <p:grpSpPr>
            <a:xfrm>
              <a:off x="3366892" y="3752229"/>
              <a:ext cx="1611954" cy="4766375"/>
              <a:chOff x="3366892" y="3752229"/>
              <a:chExt cx="1611954" cy="4766375"/>
            </a:xfrm>
          </p:grpSpPr>
          <p:grpSp>
            <p:nvGrpSpPr>
              <p:cNvPr id="152" name="Group 104"/>
              <p:cNvGrpSpPr/>
              <p:nvPr/>
            </p:nvGrpSpPr>
            <p:grpSpPr>
              <a:xfrm>
                <a:off x="3366892" y="4813416"/>
                <a:ext cx="1611954" cy="3705188"/>
                <a:chOff x="3366892" y="4635176"/>
                <a:chExt cx="1611954" cy="3705188"/>
              </a:xfrm>
              <a:solidFill>
                <a:schemeClr val="accent1"/>
              </a:solidFill>
            </p:grpSpPr>
            <p:sp>
              <p:nvSpPr>
                <p:cNvPr id="154" name="Freeform 301"/>
                <p:cNvSpPr>
                  <a:spLocks noChangeArrowheads="1"/>
                </p:cNvSpPr>
                <p:nvPr/>
              </p:nvSpPr>
              <p:spPr bwMode="auto">
                <a:xfrm>
                  <a:off x="3366892" y="4635176"/>
                  <a:ext cx="755603" cy="3705188"/>
                </a:xfrm>
                <a:custGeom>
                  <a:avLst/>
                  <a:gdLst>
                    <a:gd name="T0" fmla="*/ 273 w 274"/>
                    <a:gd name="T1" fmla="*/ 0 h 1170"/>
                    <a:gd name="T2" fmla="*/ 0 w 274"/>
                    <a:gd name="T3" fmla="*/ 1169 h 1170"/>
                    <a:gd name="T4" fmla="*/ 273 w 274"/>
                    <a:gd name="T5" fmla="*/ 1169 h 1170"/>
                    <a:gd name="T6" fmla="*/ 273 w 274"/>
                    <a:gd name="T7" fmla="*/ 0 h 1170"/>
                  </a:gdLst>
                  <a:ahLst/>
                  <a:cxnLst>
                    <a:cxn ang="0">
                      <a:pos x="T0" y="T1"/>
                    </a:cxn>
                    <a:cxn ang="0">
                      <a:pos x="T2" y="T3"/>
                    </a:cxn>
                    <a:cxn ang="0">
                      <a:pos x="T4" y="T5"/>
                    </a:cxn>
                    <a:cxn ang="0">
                      <a:pos x="T6" y="T7"/>
                    </a:cxn>
                  </a:cxnLst>
                  <a:rect l="0" t="0" r="r" b="b"/>
                  <a:pathLst>
                    <a:path w="274" h="1170">
                      <a:moveTo>
                        <a:pt x="273" y="0"/>
                      </a:moveTo>
                      <a:lnTo>
                        <a:pt x="0" y="1169"/>
                      </a:lnTo>
                      <a:lnTo>
                        <a:pt x="273" y="1169"/>
                      </a:lnTo>
                      <a:lnTo>
                        <a:pt x="273" y="0"/>
                      </a:lnTo>
                    </a:path>
                  </a:pathLst>
                </a:custGeom>
                <a:grpFill/>
                <a:ln>
                  <a:noFill/>
                </a:ln>
                <a:effectLst/>
                <a:extLst/>
              </p:spPr>
              <p:txBody>
                <a:bodyPr wrap="none" lIns="243770" tIns="121885" rIns="243770" bIns="121885" anchor="ctr"/>
                <a:lstStyle/>
                <a:p>
                  <a:pPr>
                    <a:defRPr/>
                  </a:pPr>
                  <a:endParaRPr lang="en-US" dirty="0"/>
                </a:p>
              </p:txBody>
            </p:sp>
            <p:sp>
              <p:nvSpPr>
                <p:cNvPr id="155" name="Freeform 302"/>
                <p:cNvSpPr>
                  <a:spLocks noChangeArrowheads="1"/>
                </p:cNvSpPr>
                <p:nvPr/>
              </p:nvSpPr>
              <p:spPr bwMode="auto">
                <a:xfrm>
                  <a:off x="4223243" y="4635176"/>
                  <a:ext cx="755603" cy="3705188"/>
                </a:xfrm>
                <a:custGeom>
                  <a:avLst/>
                  <a:gdLst>
                    <a:gd name="T0" fmla="*/ 0 w 274"/>
                    <a:gd name="T1" fmla="*/ 0 h 1170"/>
                    <a:gd name="T2" fmla="*/ 0 w 274"/>
                    <a:gd name="T3" fmla="*/ 1169 h 1170"/>
                    <a:gd name="T4" fmla="*/ 273 w 274"/>
                    <a:gd name="T5" fmla="*/ 1169 h 1170"/>
                    <a:gd name="T6" fmla="*/ 0 w 274"/>
                    <a:gd name="T7" fmla="*/ 0 h 1170"/>
                  </a:gdLst>
                  <a:ahLst/>
                  <a:cxnLst>
                    <a:cxn ang="0">
                      <a:pos x="T0" y="T1"/>
                    </a:cxn>
                    <a:cxn ang="0">
                      <a:pos x="T2" y="T3"/>
                    </a:cxn>
                    <a:cxn ang="0">
                      <a:pos x="T4" y="T5"/>
                    </a:cxn>
                    <a:cxn ang="0">
                      <a:pos x="T6" y="T7"/>
                    </a:cxn>
                  </a:cxnLst>
                  <a:rect l="0" t="0" r="r" b="b"/>
                  <a:pathLst>
                    <a:path w="274" h="1170">
                      <a:moveTo>
                        <a:pt x="0" y="0"/>
                      </a:moveTo>
                      <a:lnTo>
                        <a:pt x="0" y="1169"/>
                      </a:lnTo>
                      <a:lnTo>
                        <a:pt x="273" y="1169"/>
                      </a:lnTo>
                      <a:lnTo>
                        <a:pt x="0" y="0"/>
                      </a:lnTo>
                    </a:path>
                  </a:pathLst>
                </a:custGeom>
                <a:solidFill>
                  <a:schemeClr val="accent1">
                    <a:lumMod val="75000"/>
                  </a:schemeClr>
                </a:solidFill>
                <a:ln>
                  <a:noFill/>
                </a:ln>
                <a:effectLst/>
                <a:extLst/>
              </p:spPr>
              <p:txBody>
                <a:bodyPr wrap="none" lIns="243770" tIns="121885" rIns="243770" bIns="121885" anchor="ctr"/>
                <a:lstStyle/>
                <a:p>
                  <a:pPr>
                    <a:defRPr/>
                  </a:pPr>
                  <a:endParaRPr lang="en-US" dirty="0"/>
                </a:p>
              </p:txBody>
            </p:sp>
          </p:grpSp>
          <p:sp>
            <p:nvSpPr>
              <p:cNvPr id="153" name="TextBox 152"/>
              <p:cNvSpPr txBox="1"/>
              <p:nvPr/>
            </p:nvSpPr>
            <p:spPr>
              <a:xfrm>
                <a:off x="3504266" y="3752229"/>
                <a:ext cx="1370136" cy="815432"/>
              </a:xfrm>
              <a:prstGeom prst="rect">
                <a:avLst/>
              </a:prstGeom>
              <a:noFill/>
            </p:spPr>
            <p:txBody>
              <a:bodyPr wrap="none" rtlCol="0">
                <a:spAutoFit/>
              </a:bodyPr>
              <a:lstStyle/>
              <a:p>
                <a:pPr algn="ctr"/>
                <a:r>
                  <a:rPr lang="en-US" sz="3100" dirty="0">
                    <a:latin typeface="Lato Regular"/>
                    <a:cs typeface="Lato Regular"/>
                  </a:rPr>
                  <a:t>98%</a:t>
                </a:r>
              </a:p>
            </p:txBody>
          </p:sp>
        </p:grpSp>
        <p:sp>
          <p:nvSpPr>
            <p:cNvPr id="171" name="TextBox 170"/>
            <p:cNvSpPr txBox="1"/>
            <p:nvPr/>
          </p:nvSpPr>
          <p:spPr>
            <a:xfrm>
              <a:off x="3420555" y="8522172"/>
              <a:ext cx="1516723" cy="573007"/>
            </a:xfrm>
            <a:prstGeom prst="rect">
              <a:avLst/>
            </a:prstGeom>
            <a:noFill/>
          </p:spPr>
          <p:txBody>
            <a:bodyPr wrap="none" rtlCol="0">
              <a:spAutoFit/>
            </a:bodyPr>
            <a:lstStyle/>
            <a:p>
              <a:pPr algn="ctr"/>
              <a:r>
                <a:rPr lang="id-ID" sz="2000" b="1" dirty="0">
                  <a:solidFill>
                    <a:schemeClr val="tx2"/>
                  </a:solidFill>
                  <a:latin typeface="Lato Regular"/>
                  <a:cs typeface="Lato Regular"/>
                </a:rPr>
                <a:t>January</a:t>
              </a:r>
            </a:p>
          </p:txBody>
        </p:sp>
      </p:grpSp>
      <p:grpSp>
        <p:nvGrpSpPr>
          <p:cNvPr id="172" name="Group 5"/>
          <p:cNvGrpSpPr/>
          <p:nvPr/>
        </p:nvGrpSpPr>
        <p:grpSpPr>
          <a:xfrm>
            <a:off x="6570725" y="4380130"/>
            <a:ext cx="1159343" cy="1970704"/>
            <a:chOff x="9388495" y="6272888"/>
            <a:chExt cx="1656513" cy="2822291"/>
          </a:xfrm>
        </p:grpSpPr>
        <p:grpSp>
          <p:nvGrpSpPr>
            <p:cNvPr id="173" name="Group 82"/>
            <p:cNvGrpSpPr/>
            <p:nvPr/>
          </p:nvGrpSpPr>
          <p:grpSpPr>
            <a:xfrm>
              <a:off x="9388495" y="7109169"/>
              <a:ext cx="1656513" cy="1409428"/>
              <a:chOff x="14678676" y="6930929"/>
              <a:chExt cx="1656513" cy="1409428"/>
            </a:xfrm>
            <a:solidFill>
              <a:schemeClr val="accent4"/>
            </a:solidFill>
          </p:grpSpPr>
          <p:sp>
            <p:nvSpPr>
              <p:cNvPr id="176" name="Freeform 307"/>
              <p:cNvSpPr>
                <a:spLocks noChangeArrowheads="1"/>
              </p:cNvSpPr>
              <p:nvPr/>
            </p:nvSpPr>
            <p:spPr bwMode="auto">
              <a:xfrm>
                <a:off x="14678676" y="6930929"/>
                <a:ext cx="755603" cy="1409428"/>
              </a:xfrm>
              <a:custGeom>
                <a:avLst/>
                <a:gdLst>
                  <a:gd name="T0" fmla="*/ 0 w 275"/>
                  <a:gd name="T1" fmla="*/ 471 h 472"/>
                  <a:gd name="T2" fmla="*/ 274 w 275"/>
                  <a:gd name="T3" fmla="*/ 471 h 472"/>
                  <a:gd name="T4" fmla="*/ 274 w 275"/>
                  <a:gd name="T5" fmla="*/ 0 h 472"/>
                  <a:gd name="T6" fmla="*/ 0 w 275"/>
                  <a:gd name="T7" fmla="*/ 471 h 472"/>
                </a:gdLst>
                <a:ahLst/>
                <a:cxnLst>
                  <a:cxn ang="0">
                    <a:pos x="T0" y="T1"/>
                  </a:cxn>
                  <a:cxn ang="0">
                    <a:pos x="T2" y="T3"/>
                  </a:cxn>
                  <a:cxn ang="0">
                    <a:pos x="T4" y="T5"/>
                  </a:cxn>
                  <a:cxn ang="0">
                    <a:pos x="T6" y="T7"/>
                  </a:cxn>
                </a:cxnLst>
                <a:rect l="0" t="0" r="r" b="b"/>
                <a:pathLst>
                  <a:path w="275" h="472">
                    <a:moveTo>
                      <a:pt x="0" y="471"/>
                    </a:moveTo>
                    <a:lnTo>
                      <a:pt x="274" y="471"/>
                    </a:lnTo>
                    <a:lnTo>
                      <a:pt x="274" y="0"/>
                    </a:lnTo>
                    <a:lnTo>
                      <a:pt x="0" y="471"/>
                    </a:lnTo>
                  </a:path>
                </a:pathLst>
              </a:custGeom>
              <a:grp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243770" tIns="121885" rIns="243770" bIns="121885" anchor="ctr"/>
              <a:lstStyle/>
              <a:p>
                <a:pPr>
                  <a:defRPr/>
                </a:pPr>
                <a:endParaRPr lang="en-US" dirty="0"/>
              </a:p>
            </p:txBody>
          </p:sp>
          <p:sp>
            <p:nvSpPr>
              <p:cNvPr id="177" name="Freeform 308"/>
              <p:cNvSpPr>
                <a:spLocks noChangeArrowheads="1"/>
              </p:cNvSpPr>
              <p:nvPr/>
            </p:nvSpPr>
            <p:spPr bwMode="auto">
              <a:xfrm>
                <a:off x="15579586" y="6930929"/>
                <a:ext cx="755603" cy="1409428"/>
              </a:xfrm>
              <a:custGeom>
                <a:avLst/>
                <a:gdLst>
                  <a:gd name="T0" fmla="*/ 0 w 274"/>
                  <a:gd name="T1" fmla="*/ 0 h 472"/>
                  <a:gd name="T2" fmla="*/ 0 w 274"/>
                  <a:gd name="T3" fmla="*/ 0 h 472"/>
                  <a:gd name="T4" fmla="*/ 0 w 274"/>
                  <a:gd name="T5" fmla="*/ 471 h 472"/>
                  <a:gd name="T6" fmla="*/ 273 w 274"/>
                  <a:gd name="T7" fmla="*/ 471 h 472"/>
                  <a:gd name="T8" fmla="*/ 0 w 274"/>
                  <a:gd name="T9" fmla="*/ 0 h 472"/>
                </a:gdLst>
                <a:ahLst/>
                <a:cxnLst>
                  <a:cxn ang="0">
                    <a:pos x="T0" y="T1"/>
                  </a:cxn>
                  <a:cxn ang="0">
                    <a:pos x="T2" y="T3"/>
                  </a:cxn>
                  <a:cxn ang="0">
                    <a:pos x="T4" y="T5"/>
                  </a:cxn>
                  <a:cxn ang="0">
                    <a:pos x="T6" y="T7"/>
                  </a:cxn>
                  <a:cxn ang="0">
                    <a:pos x="T8" y="T9"/>
                  </a:cxn>
                </a:cxnLst>
                <a:rect l="0" t="0" r="r" b="b"/>
                <a:pathLst>
                  <a:path w="274" h="472">
                    <a:moveTo>
                      <a:pt x="0" y="0"/>
                    </a:moveTo>
                    <a:lnTo>
                      <a:pt x="0" y="0"/>
                    </a:lnTo>
                    <a:lnTo>
                      <a:pt x="0" y="471"/>
                    </a:lnTo>
                    <a:lnTo>
                      <a:pt x="273" y="471"/>
                    </a:lnTo>
                    <a:lnTo>
                      <a:pt x="0" y="0"/>
                    </a:lnTo>
                  </a:path>
                </a:pathLst>
              </a:custGeom>
              <a:solidFill>
                <a:schemeClr val="accent4">
                  <a:lumMod val="75000"/>
                </a:schemeClr>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243770" tIns="121885" rIns="243770" bIns="121885" anchor="ctr"/>
              <a:lstStyle/>
              <a:p>
                <a:pPr>
                  <a:defRPr/>
                </a:pPr>
                <a:endParaRPr lang="en-US" dirty="0"/>
              </a:p>
            </p:txBody>
          </p:sp>
        </p:grpSp>
        <p:sp>
          <p:nvSpPr>
            <p:cNvPr id="174" name="TextBox 173"/>
            <p:cNvSpPr txBox="1"/>
            <p:nvPr/>
          </p:nvSpPr>
          <p:spPr>
            <a:xfrm>
              <a:off x="9537497" y="6272888"/>
              <a:ext cx="1370137" cy="815432"/>
            </a:xfrm>
            <a:prstGeom prst="rect">
              <a:avLst/>
            </a:prstGeom>
            <a:noFill/>
          </p:spPr>
          <p:txBody>
            <a:bodyPr wrap="none" rtlCol="0">
              <a:spAutoFit/>
            </a:bodyPr>
            <a:lstStyle/>
            <a:p>
              <a:pPr algn="ctr"/>
              <a:r>
                <a:rPr lang="en-US" sz="3100" dirty="0">
                  <a:latin typeface="Lato Regular"/>
                  <a:cs typeface="Lato Regular"/>
                </a:rPr>
                <a:t>22%</a:t>
              </a:r>
            </a:p>
          </p:txBody>
        </p:sp>
        <p:sp>
          <p:nvSpPr>
            <p:cNvPr id="175" name="TextBox 174"/>
            <p:cNvSpPr txBox="1"/>
            <p:nvPr/>
          </p:nvSpPr>
          <p:spPr>
            <a:xfrm>
              <a:off x="9689008" y="8522172"/>
              <a:ext cx="1035733" cy="573007"/>
            </a:xfrm>
            <a:prstGeom prst="rect">
              <a:avLst/>
            </a:prstGeom>
            <a:noFill/>
          </p:spPr>
          <p:txBody>
            <a:bodyPr wrap="none" rtlCol="0">
              <a:spAutoFit/>
            </a:bodyPr>
            <a:lstStyle/>
            <a:p>
              <a:pPr algn="ctr"/>
              <a:r>
                <a:rPr lang="id-ID" sz="2000" b="1" dirty="0">
                  <a:solidFill>
                    <a:schemeClr val="tx2"/>
                  </a:solidFill>
                  <a:latin typeface="Lato Regular"/>
                  <a:cs typeface="Lato Regular"/>
                </a:rPr>
                <a:t>April</a:t>
              </a:r>
            </a:p>
          </p:txBody>
        </p:sp>
      </p:grpSp>
      <p:grpSp>
        <p:nvGrpSpPr>
          <p:cNvPr id="3" name="组合 2"/>
          <p:cNvGrpSpPr/>
          <p:nvPr/>
        </p:nvGrpSpPr>
        <p:grpSpPr>
          <a:xfrm>
            <a:off x="7974141" y="3664812"/>
            <a:ext cx="1159344" cy="2686023"/>
            <a:chOff x="11393750" y="5248462"/>
            <a:chExt cx="1656514" cy="3846716"/>
          </a:xfrm>
        </p:grpSpPr>
        <p:grpSp>
          <p:nvGrpSpPr>
            <p:cNvPr id="140" name="Group 89"/>
            <p:cNvGrpSpPr/>
            <p:nvPr/>
          </p:nvGrpSpPr>
          <p:grpSpPr>
            <a:xfrm>
              <a:off x="11393750" y="6164713"/>
              <a:ext cx="1656514" cy="2368417"/>
              <a:chOff x="16683931" y="5986473"/>
              <a:chExt cx="1656514" cy="2368417"/>
            </a:xfrm>
            <a:solidFill>
              <a:schemeClr val="accent5"/>
            </a:solidFill>
          </p:grpSpPr>
          <p:sp>
            <p:nvSpPr>
              <p:cNvPr id="141" name="Freeform 309"/>
              <p:cNvSpPr>
                <a:spLocks noChangeArrowheads="1"/>
              </p:cNvSpPr>
              <p:nvPr/>
            </p:nvSpPr>
            <p:spPr bwMode="auto">
              <a:xfrm>
                <a:off x="16683931" y="5986473"/>
                <a:ext cx="755603" cy="2368417"/>
              </a:xfrm>
              <a:custGeom>
                <a:avLst/>
                <a:gdLst>
                  <a:gd name="T0" fmla="*/ 0 w 275"/>
                  <a:gd name="T1" fmla="*/ 761 h 762"/>
                  <a:gd name="T2" fmla="*/ 274 w 275"/>
                  <a:gd name="T3" fmla="*/ 761 h 762"/>
                  <a:gd name="T4" fmla="*/ 274 w 275"/>
                  <a:gd name="T5" fmla="*/ 0 h 762"/>
                  <a:gd name="T6" fmla="*/ 0 w 275"/>
                  <a:gd name="T7" fmla="*/ 761 h 762"/>
                </a:gdLst>
                <a:ahLst/>
                <a:cxnLst>
                  <a:cxn ang="0">
                    <a:pos x="T0" y="T1"/>
                  </a:cxn>
                  <a:cxn ang="0">
                    <a:pos x="T2" y="T3"/>
                  </a:cxn>
                  <a:cxn ang="0">
                    <a:pos x="T4" y="T5"/>
                  </a:cxn>
                  <a:cxn ang="0">
                    <a:pos x="T6" y="T7"/>
                  </a:cxn>
                </a:cxnLst>
                <a:rect l="0" t="0" r="r" b="b"/>
                <a:pathLst>
                  <a:path w="275" h="762">
                    <a:moveTo>
                      <a:pt x="0" y="761"/>
                    </a:moveTo>
                    <a:lnTo>
                      <a:pt x="274" y="761"/>
                    </a:lnTo>
                    <a:lnTo>
                      <a:pt x="274" y="0"/>
                    </a:lnTo>
                    <a:lnTo>
                      <a:pt x="0" y="761"/>
                    </a:lnTo>
                  </a:path>
                </a:pathLst>
              </a:custGeom>
              <a:grp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243770" tIns="121885" rIns="243770" bIns="121885" anchor="ctr"/>
              <a:lstStyle/>
              <a:p>
                <a:pPr>
                  <a:defRPr/>
                </a:pPr>
                <a:endParaRPr lang="en-US" dirty="0"/>
              </a:p>
            </p:txBody>
          </p:sp>
          <p:sp>
            <p:nvSpPr>
              <p:cNvPr id="142" name="Freeform 310"/>
              <p:cNvSpPr>
                <a:spLocks noChangeArrowheads="1"/>
              </p:cNvSpPr>
              <p:nvPr/>
            </p:nvSpPr>
            <p:spPr bwMode="auto">
              <a:xfrm>
                <a:off x="17584842" y="5986473"/>
                <a:ext cx="755603" cy="2368417"/>
              </a:xfrm>
              <a:custGeom>
                <a:avLst/>
                <a:gdLst>
                  <a:gd name="T0" fmla="*/ 0 w 274"/>
                  <a:gd name="T1" fmla="*/ 0 h 762"/>
                  <a:gd name="T2" fmla="*/ 0 w 274"/>
                  <a:gd name="T3" fmla="*/ 0 h 762"/>
                  <a:gd name="T4" fmla="*/ 0 w 274"/>
                  <a:gd name="T5" fmla="*/ 761 h 762"/>
                  <a:gd name="T6" fmla="*/ 273 w 274"/>
                  <a:gd name="T7" fmla="*/ 761 h 762"/>
                  <a:gd name="T8" fmla="*/ 0 w 274"/>
                  <a:gd name="T9" fmla="*/ 0 h 762"/>
                </a:gdLst>
                <a:ahLst/>
                <a:cxnLst>
                  <a:cxn ang="0">
                    <a:pos x="T0" y="T1"/>
                  </a:cxn>
                  <a:cxn ang="0">
                    <a:pos x="T2" y="T3"/>
                  </a:cxn>
                  <a:cxn ang="0">
                    <a:pos x="T4" y="T5"/>
                  </a:cxn>
                  <a:cxn ang="0">
                    <a:pos x="T6" y="T7"/>
                  </a:cxn>
                  <a:cxn ang="0">
                    <a:pos x="T8" y="T9"/>
                  </a:cxn>
                </a:cxnLst>
                <a:rect l="0" t="0" r="r" b="b"/>
                <a:pathLst>
                  <a:path w="274" h="762">
                    <a:moveTo>
                      <a:pt x="0" y="0"/>
                    </a:moveTo>
                    <a:lnTo>
                      <a:pt x="0" y="0"/>
                    </a:lnTo>
                    <a:lnTo>
                      <a:pt x="0" y="761"/>
                    </a:lnTo>
                    <a:lnTo>
                      <a:pt x="273" y="761"/>
                    </a:lnTo>
                    <a:lnTo>
                      <a:pt x="0" y="0"/>
                    </a:lnTo>
                  </a:path>
                </a:pathLst>
              </a:custGeom>
              <a:solidFill>
                <a:schemeClr val="accent5">
                  <a:lumMod val="75000"/>
                </a:schemeClr>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243770" tIns="121885" rIns="243770" bIns="121885" anchor="ctr"/>
              <a:lstStyle/>
              <a:p>
                <a:pPr>
                  <a:defRPr/>
                </a:pPr>
                <a:endParaRPr lang="en-US" dirty="0"/>
              </a:p>
            </p:txBody>
          </p:sp>
        </p:grpSp>
        <p:sp>
          <p:nvSpPr>
            <p:cNvPr id="149" name="TextBox 148"/>
            <p:cNvSpPr txBox="1"/>
            <p:nvPr/>
          </p:nvSpPr>
          <p:spPr>
            <a:xfrm>
              <a:off x="11508844" y="5248462"/>
              <a:ext cx="1370136" cy="815432"/>
            </a:xfrm>
            <a:prstGeom prst="rect">
              <a:avLst/>
            </a:prstGeom>
            <a:noFill/>
          </p:spPr>
          <p:txBody>
            <a:bodyPr wrap="none" rtlCol="0">
              <a:spAutoFit/>
            </a:bodyPr>
            <a:lstStyle/>
            <a:p>
              <a:pPr algn="ctr"/>
              <a:r>
                <a:rPr lang="en-US" sz="3100" dirty="0">
                  <a:latin typeface="Lato Regular"/>
                  <a:cs typeface="Lato Regular"/>
                </a:rPr>
                <a:t>42%</a:t>
              </a:r>
            </a:p>
          </p:txBody>
        </p:sp>
        <p:sp>
          <p:nvSpPr>
            <p:cNvPr id="178" name="TextBox 177"/>
            <p:cNvSpPr txBox="1"/>
            <p:nvPr/>
          </p:nvSpPr>
          <p:spPr>
            <a:xfrm>
              <a:off x="11748195" y="8522171"/>
              <a:ext cx="960150" cy="573007"/>
            </a:xfrm>
            <a:prstGeom prst="rect">
              <a:avLst/>
            </a:prstGeom>
            <a:noFill/>
          </p:spPr>
          <p:txBody>
            <a:bodyPr wrap="none" rtlCol="0">
              <a:spAutoFit/>
            </a:bodyPr>
            <a:lstStyle/>
            <a:p>
              <a:pPr algn="ctr"/>
              <a:r>
                <a:rPr lang="id-ID" sz="2000" b="1" dirty="0">
                  <a:solidFill>
                    <a:schemeClr val="tx2"/>
                  </a:solidFill>
                  <a:latin typeface="Lato Regular"/>
                  <a:cs typeface="Lato Regular"/>
                </a:rPr>
                <a:t>May</a:t>
              </a:r>
            </a:p>
          </p:txBody>
        </p:sp>
      </p:grpSp>
      <p:grpSp>
        <p:nvGrpSpPr>
          <p:cNvPr id="4" name="组合 3"/>
          <p:cNvGrpSpPr/>
          <p:nvPr/>
        </p:nvGrpSpPr>
        <p:grpSpPr>
          <a:xfrm>
            <a:off x="9377557" y="3252203"/>
            <a:ext cx="1159346" cy="3098632"/>
            <a:chOff x="13399002" y="4657555"/>
            <a:chExt cx="1656517" cy="4437623"/>
          </a:xfrm>
        </p:grpSpPr>
        <p:grpSp>
          <p:nvGrpSpPr>
            <p:cNvPr id="143" name="Group 92"/>
            <p:cNvGrpSpPr/>
            <p:nvPr/>
          </p:nvGrpSpPr>
          <p:grpSpPr>
            <a:xfrm>
              <a:off x="13399002" y="5554441"/>
              <a:ext cx="1656517" cy="2978682"/>
              <a:chOff x="18689183" y="5376201"/>
              <a:chExt cx="1656517" cy="2978682"/>
            </a:xfrm>
            <a:solidFill>
              <a:schemeClr val="accent6"/>
            </a:solidFill>
          </p:grpSpPr>
          <p:sp>
            <p:nvSpPr>
              <p:cNvPr id="144" name="Freeform 311"/>
              <p:cNvSpPr>
                <a:spLocks noChangeArrowheads="1"/>
              </p:cNvSpPr>
              <p:nvPr/>
            </p:nvSpPr>
            <p:spPr bwMode="auto">
              <a:xfrm>
                <a:off x="18689183" y="5376201"/>
                <a:ext cx="755603" cy="2978682"/>
              </a:xfrm>
              <a:custGeom>
                <a:avLst/>
                <a:gdLst>
                  <a:gd name="T0" fmla="*/ 0 w 274"/>
                  <a:gd name="T1" fmla="*/ 945 h 946"/>
                  <a:gd name="T2" fmla="*/ 273 w 274"/>
                  <a:gd name="T3" fmla="*/ 945 h 946"/>
                  <a:gd name="T4" fmla="*/ 273 w 274"/>
                  <a:gd name="T5" fmla="*/ 0 h 946"/>
                  <a:gd name="T6" fmla="*/ 0 w 274"/>
                  <a:gd name="T7" fmla="*/ 945 h 946"/>
                </a:gdLst>
                <a:ahLst/>
                <a:cxnLst>
                  <a:cxn ang="0">
                    <a:pos x="T0" y="T1"/>
                  </a:cxn>
                  <a:cxn ang="0">
                    <a:pos x="T2" y="T3"/>
                  </a:cxn>
                  <a:cxn ang="0">
                    <a:pos x="T4" y="T5"/>
                  </a:cxn>
                  <a:cxn ang="0">
                    <a:pos x="T6" y="T7"/>
                  </a:cxn>
                </a:cxnLst>
                <a:rect l="0" t="0" r="r" b="b"/>
                <a:pathLst>
                  <a:path w="274" h="946">
                    <a:moveTo>
                      <a:pt x="0" y="945"/>
                    </a:moveTo>
                    <a:lnTo>
                      <a:pt x="273" y="945"/>
                    </a:lnTo>
                    <a:lnTo>
                      <a:pt x="273" y="0"/>
                    </a:lnTo>
                    <a:lnTo>
                      <a:pt x="0" y="945"/>
                    </a:lnTo>
                  </a:path>
                </a:pathLst>
              </a:custGeom>
              <a:grp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243770" tIns="121885" rIns="243770" bIns="121885" anchor="ctr"/>
              <a:lstStyle/>
              <a:p>
                <a:pPr>
                  <a:defRPr/>
                </a:pPr>
                <a:endParaRPr lang="en-US" dirty="0"/>
              </a:p>
            </p:txBody>
          </p:sp>
          <p:sp>
            <p:nvSpPr>
              <p:cNvPr id="145" name="Freeform 312"/>
              <p:cNvSpPr>
                <a:spLocks noChangeArrowheads="1"/>
              </p:cNvSpPr>
              <p:nvPr/>
            </p:nvSpPr>
            <p:spPr bwMode="auto">
              <a:xfrm>
                <a:off x="19590097" y="5376201"/>
                <a:ext cx="755603" cy="2978682"/>
              </a:xfrm>
              <a:custGeom>
                <a:avLst/>
                <a:gdLst>
                  <a:gd name="T0" fmla="*/ 0 w 274"/>
                  <a:gd name="T1" fmla="*/ 0 h 946"/>
                  <a:gd name="T2" fmla="*/ 0 w 274"/>
                  <a:gd name="T3" fmla="*/ 0 h 946"/>
                  <a:gd name="T4" fmla="*/ 0 w 274"/>
                  <a:gd name="T5" fmla="*/ 945 h 946"/>
                  <a:gd name="T6" fmla="*/ 273 w 274"/>
                  <a:gd name="T7" fmla="*/ 945 h 946"/>
                  <a:gd name="T8" fmla="*/ 0 w 274"/>
                  <a:gd name="T9" fmla="*/ 0 h 946"/>
                </a:gdLst>
                <a:ahLst/>
                <a:cxnLst>
                  <a:cxn ang="0">
                    <a:pos x="T0" y="T1"/>
                  </a:cxn>
                  <a:cxn ang="0">
                    <a:pos x="T2" y="T3"/>
                  </a:cxn>
                  <a:cxn ang="0">
                    <a:pos x="T4" y="T5"/>
                  </a:cxn>
                  <a:cxn ang="0">
                    <a:pos x="T6" y="T7"/>
                  </a:cxn>
                  <a:cxn ang="0">
                    <a:pos x="T8" y="T9"/>
                  </a:cxn>
                </a:cxnLst>
                <a:rect l="0" t="0" r="r" b="b"/>
                <a:pathLst>
                  <a:path w="274" h="946">
                    <a:moveTo>
                      <a:pt x="0" y="0"/>
                    </a:moveTo>
                    <a:lnTo>
                      <a:pt x="0" y="0"/>
                    </a:lnTo>
                    <a:lnTo>
                      <a:pt x="0" y="945"/>
                    </a:lnTo>
                    <a:lnTo>
                      <a:pt x="273" y="945"/>
                    </a:lnTo>
                    <a:lnTo>
                      <a:pt x="0" y="0"/>
                    </a:lnTo>
                  </a:path>
                </a:pathLst>
              </a:custGeom>
              <a:solidFill>
                <a:schemeClr val="accent6">
                  <a:lumMod val="75000"/>
                </a:schemeClr>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243770" tIns="121885" rIns="243770" bIns="121885" anchor="ctr"/>
              <a:lstStyle/>
              <a:p>
                <a:pPr>
                  <a:defRPr/>
                </a:pPr>
                <a:endParaRPr lang="en-US" dirty="0"/>
              </a:p>
            </p:txBody>
          </p:sp>
        </p:grpSp>
        <p:sp>
          <p:nvSpPr>
            <p:cNvPr id="150" name="TextBox 149"/>
            <p:cNvSpPr txBox="1"/>
            <p:nvPr/>
          </p:nvSpPr>
          <p:spPr>
            <a:xfrm>
              <a:off x="13514096" y="4657555"/>
              <a:ext cx="1370137" cy="815432"/>
            </a:xfrm>
            <a:prstGeom prst="rect">
              <a:avLst/>
            </a:prstGeom>
            <a:noFill/>
          </p:spPr>
          <p:txBody>
            <a:bodyPr wrap="none" rtlCol="0">
              <a:spAutoFit/>
            </a:bodyPr>
            <a:lstStyle/>
            <a:p>
              <a:pPr algn="ctr"/>
              <a:r>
                <a:rPr lang="en-US" sz="3100" dirty="0">
                  <a:latin typeface="Lato Regular"/>
                  <a:cs typeface="Lato Regular"/>
                </a:rPr>
                <a:t>72%</a:t>
              </a:r>
            </a:p>
          </p:txBody>
        </p:sp>
        <p:sp>
          <p:nvSpPr>
            <p:cNvPr id="179" name="TextBox 178"/>
            <p:cNvSpPr txBox="1"/>
            <p:nvPr/>
          </p:nvSpPr>
          <p:spPr>
            <a:xfrm>
              <a:off x="13705973" y="8522171"/>
              <a:ext cx="1010540" cy="573007"/>
            </a:xfrm>
            <a:prstGeom prst="rect">
              <a:avLst/>
            </a:prstGeom>
            <a:noFill/>
          </p:spPr>
          <p:txBody>
            <a:bodyPr wrap="none" rtlCol="0">
              <a:spAutoFit/>
            </a:bodyPr>
            <a:lstStyle/>
            <a:p>
              <a:pPr algn="ctr"/>
              <a:r>
                <a:rPr lang="id-ID" sz="2000" b="1" dirty="0">
                  <a:solidFill>
                    <a:schemeClr val="tx2"/>
                  </a:solidFill>
                  <a:latin typeface="Lato Regular"/>
                  <a:cs typeface="Lato Regular"/>
                </a:rPr>
                <a:t>June</a:t>
              </a:r>
            </a:p>
          </p:txBody>
        </p:sp>
      </p:grpSp>
      <p:grpSp>
        <p:nvGrpSpPr>
          <p:cNvPr id="8" name="组合 7"/>
          <p:cNvGrpSpPr/>
          <p:nvPr/>
        </p:nvGrpSpPr>
        <p:grpSpPr>
          <a:xfrm>
            <a:off x="1179773" y="6785488"/>
            <a:ext cx="14705962" cy="1180958"/>
            <a:chOff x="1685704" y="9717654"/>
            <a:chExt cx="21012426" cy="1691278"/>
          </a:xfrm>
        </p:grpSpPr>
        <p:sp>
          <p:nvSpPr>
            <p:cNvPr id="180" name="Title 20"/>
            <p:cNvSpPr txBox="1">
              <a:spLocks/>
            </p:cNvSpPr>
            <p:nvPr/>
          </p:nvSpPr>
          <p:spPr>
            <a:xfrm>
              <a:off x="10290690" y="9717654"/>
              <a:ext cx="3788672" cy="550968"/>
            </a:xfrm>
            <a:prstGeom prst="rect">
              <a:avLst/>
            </a:prstGeom>
          </p:spPr>
          <p:txBody>
            <a:bodyPr vert="horz" wrap="none" lIns="243785" tIns="0" rIns="243785" bIns="0"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r>
                <a:rPr lang="en-US" sz="2500" b="1" dirty="0">
                  <a:solidFill>
                    <a:schemeClr val="tx1"/>
                  </a:solidFill>
                  <a:latin typeface="Lato Regular"/>
                  <a:cs typeface="Lato Regular"/>
                </a:rPr>
                <a:t>Sales Definition</a:t>
              </a:r>
            </a:p>
          </p:txBody>
        </p:sp>
        <p:sp>
          <p:nvSpPr>
            <p:cNvPr id="181" name="TextBox 180"/>
            <p:cNvSpPr txBox="1"/>
            <p:nvPr/>
          </p:nvSpPr>
          <p:spPr>
            <a:xfrm>
              <a:off x="1685704" y="10302589"/>
              <a:ext cx="21012426" cy="1106343"/>
            </a:xfrm>
            <a:prstGeom prst="rect">
              <a:avLst/>
            </a:prstGeom>
            <a:noFill/>
          </p:spPr>
          <p:txBody>
            <a:bodyPr wrap="square" rtlCol="0">
              <a:spAutoFit/>
            </a:bodyPr>
            <a:lstStyle/>
            <a:p>
              <a:pPr>
                <a:lnSpc>
                  <a:spcPct val="130000"/>
                </a:lnSpc>
              </a:pPr>
              <a:r>
                <a:rPr lang="zh-CN" altLang="en-US" sz="1700" dirty="0">
                  <a:solidFill>
                    <a:schemeClr val="tx1">
                      <a:lumMod val="50000"/>
                      <a:lumOff val="50000"/>
                    </a:schemeClr>
                  </a:solidFill>
                  <a:latin typeface="微软雅黑" pitchFamily="34" charset="-122"/>
                  <a:ea typeface="微软雅黑" pitchFamily="34" charset="-122"/>
                  <a:cs typeface="Lato Light"/>
                </a:rPr>
                <a:t>输入您的内容输入您的内容输入您的内容输入您的内容输入您的内容输入您的内容输入您的内容输入您的内容</a:t>
              </a:r>
              <a:r>
                <a:rPr lang="pt-BR" sz="1700" dirty="0">
                  <a:solidFill>
                    <a:schemeClr val="tx1">
                      <a:lumMod val="50000"/>
                      <a:lumOff val="50000"/>
                    </a:schemeClr>
                  </a:solidFill>
                  <a:latin typeface="微软雅黑" pitchFamily="34" charset="-122"/>
                  <a:ea typeface="微软雅黑" pitchFamily="34" charset="-122"/>
                  <a:cs typeface="Lato Light"/>
                </a:rPr>
                <a:t>r-profit entity, such as a publicly-traded corporation, or a non-profit organization engaged in business activities, such as an agricultural cooperative.</a:t>
              </a:r>
              <a:endParaRPr lang="en-US" sz="1700" dirty="0">
                <a:solidFill>
                  <a:schemeClr val="tx1">
                    <a:lumMod val="50000"/>
                    <a:lumOff val="50000"/>
                  </a:schemeClr>
                </a:solidFill>
                <a:latin typeface="微软雅黑" pitchFamily="34" charset="-122"/>
                <a:ea typeface="微软雅黑" pitchFamily="34" charset="-122"/>
                <a:cs typeface="Lato Light"/>
              </a:endParaRPr>
            </a:p>
          </p:txBody>
        </p:sp>
      </p:grpSp>
      <p:sp>
        <p:nvSpPr>
          <p:cNvPr id="61" name="Shape 1435"/>
          <p:cNvSpPr txBox="1">
            <a:spLocks/>
          </p:cNvSpPr>
          <p:nvPr/>
        </p:nvSpPr>
        <p:spPr>
          <a:xfrm>
            <a:off x="16006046" y="8963674"/>
            <a:ext cx="546633" cy="533902"/>
          </a:xfrm>
          <a:prstGeom prst="rect">
            <a:avLst/>
          </a:prstGeom>
          <a:extLst>
            <a:ext uri="{C572A759-6A51-4108-AA02-DFA0A04FC94B}">
              <ma14:wrappingTextBoxFlag xmlns:ma14="http://schemas.microsoft.com/office/mac/drawingml/2011/main" xmlns="" val="1"/>
            </a:ext>
          </a:extLst>
        </p:spPr>
        <p:txBody>
          <a:bodyPr lIns="63935" tIns="31967" rIns="63935" bIns="31967"/>
          <a:lstStyle>
            <a:lvl1pPr algn="ctr" defTabSz="408473">
              <a:defRPr sz="3500">
                <a:latin typeface="+mn-lt"/>
                <a:ea typeface="+mn-ea"/>
                <a:cs typeface="+mn-cs"/>
                <a:sym typeface="Helvetica Light"/>
              </a:defRPr>
            </a:lvl1pPr>
            <a:lvl2pPr indent="159837" algn="ctr" defTabSz="408473">
              <a:defRPr sz="3500">
                <a:latin typeface="+mn-lt"/>
                <a:ea typeface="+mn-ea"/>
                <a:cs typeface="+mn-cs"/>
                <a:sym typeface="Helvetica Light"/>
              </a:defRPr>
            </a:lvl2pPr>
            <a:lvl3pPr indent="319674" algn="ctr" defTabSz="408473">
              <a:defRPr sz="3500">
                <a:latin typeface="+mn-lt"/>
                <a:ea typeface="+mn-ea"/>
                <a:cs typeface="+mn-cs"/>
                <a:sym typeface="Helvetica Light"/>
              </a:defRPr>
            </a:lvl3pPr>
            <a:lvl4pPr indent="479511" algn="ctr" defTabSz="408473">
              <a:defRPr sz="3500">
                <a:latin typeface="+mn-lt"/>
                <a:ea typeface="+mn-ea"/>
                <a:cs typeface="+mn-cs"/>
                <a:sym typeface="Helvetica Light"/>
              </a:defRPr>
            </a:lvl4pPr>
            <a:lvl5pPr indent="639348" algn="ctr" defTabSz="408473">
              <a:defRPr sz="3500">
                <a:latin typeface="+mn-lt"/>
                <a:ea typeface="+mn-ea"/>
                <a:cs typeface="+mn-cs"/>
                <a:sym typeface="Helvetica Light"/>
              </a:defRPr>
            </a:lvl5pPr>
            <a:lvl6pPr indent="799186" algn="ctr" defTabSz="408473">
              <a:defRPr sz="3500">
                <a:latin typeface="+mn-lt"/>
                <a:ea typeface="+mn-ea"/>
                <a:cs typeface="+mn-cs"/>
                <a:sym typeface="Helvetica Light"/>
              </a:defRPr>
            </a:lvl6pPr>
            <a:lvl7pPr indent="959023" algn="ctr" defTabSz="408473">
              <a:defRPr sz="3500">
                <a:latin typeface="+mn-lt"/>
                <a:ea typeface="+mn-ea"/>
                <a:cs typeface="+mn-cs"/>
                <a:sym typeface="Helvetica Light"/>
              </a:defRPr>
            </a:lvl7pPr>
            <a:lvl8pPr indent="1118860" algn="ctr" defTabSz="408473">
              <a:defRPr sz="3500">
                <a:latin typeface="+mn-lt"/>
                <a:ea typeface="+mn-ea"/>
                <a:cs typeface="+mn-cs"/>
                <a:sym typeface="Helvetica Light"/>
              </a:defRPr>
            </a:lvl8pPr>
            <a:lvl9pPr indent="1278697" algn="ctr" defTabSz="408473">
              <a:defRPr sz="3500">
                <a:latin typeface="+mn-lt"/>
                <a:ea typeface="+mn-ea"/>
                <a:cs typeface="+mn-cs"/>
                <a:sym typeface="Helvetica Light"/>
              </a:defRPr>
            </a:lvl9pPr>
          </a:lstStyle>
          <a:p>
            <a:pPr>
              <a:defRPr sz="1800">
                <a:solidFill>
                  <a:srgbClr val="000000"/>
                </a:solidFill>
              </a:defRPr>
            </a:pPr>
            <a:fld id="{86CB4B4D-7CA3-9044-876B-883B54F8677D}" type="slidenum">
              <a:rPr lang="en-US" altLang="zh-CN" sz="2000" smtClean="0">
                <a:solidFill>
                  <a:schemeClr val="bg1">
                    <a:lumMod val="75000"/>
                  </a:schemeClr>
                </a:solidFill>
                <a:latin typeface="微软雅黑" pitchFamily="34" charset="-122"/>
                <a:ea typeface="微软雅黑" pitchFamily="34" charset="-122"/>
              </a:rPr>
              <a:pPr>
                <a:defRPr sz="1800">
                  <a:solidFill>
                    <a:srgbClr val="000000"/>
                  </a:solidFill>
                </a:defRPr>
              </a:pPr>
              <a:t>39</a:t>
            </a:fld>
            <a:endParaRPr lang="en-US" altLang="zh-CN" sz="2000">
              <a:solidFill>
                <a:schemeClr val="bg1">
                  <a:lumMod val="75000"/>
                </a:schemeClr>
              </a:solidFill>
              <a:latin typeface="微软雅黑" pitchFamily="34" charset="-122"/>
              <a:ea typeface="微软雅黑"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100" advTm="0">
        <p14:switch dir="r"/>
      </p:transition>
    </mc:Choice>
    <mc:Fallback xmlns="">
      <p:transition spd="slow" advTm="0">
        <p:fade/>
      </p:transition>
    </mc:Fallback>
  </mc:AlternateContent>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nodeType="withEffect">
                                  <p:stCondLst>
                                    <p:cond delay="0"/>
                                  </p:stCondLst>
                                  <p:childTnLst>
                                    <p:set>
                                      <p:cBhvr>
                                        <p:cTn id="6" dur="1" fill="hold">
                                          <p:stCondLst>
                                            <p:cond delay="0"/>
                                          </p:stCondLst>
                                        </p:cTn>
                                        <p:tgtEl>
                                          <p:spTgt spid="156"/>
                                        </p:tgtEl>
                                        <p:attrNameLst>
                                          <p:attrName>style.visibility</p:attrName>
                                        </p:attrNameLst>
                                      </p:cBhvr>
                                      <p:to>
                                        <p:strVal val="visible"/>
                                      </p:to>
                                    </p:set>
                                    <p:animEffect transition="in" filter="fade">
                                      <p:cBhvr>
                                        <p:cTn id="7" dur="1500"/>
                                        <p:tgtEl>
                                          <p:spTgt spid="156"/>
                                        </p:tgtEl>
                                      </p:cBhvr>
                                    </p:animEffect>
                                    <p:anim calcmode="lin" valueType="num">
                                      <p:cBhvr>
                                        <p:cTn id="8" dur="1500" fill="hold"/>
                                        <p:tgtEl>
                                          <p:spTgt spid="156"/>
                                        </p:tgtEl>
                                        <p:attrNameLst>
                                          <p:attrName>ppt_w</p:attrName>
                                        </p:attrNameLst>
                                      </p:cBhvr>
                                      <p:tavLst>
                                        <p:tav tm="0" fmla="#ppt_w*sin(2.5*pi*$)">
                                          <p:val>
                                            <p:fltVal val="0"/>
                                          </p:val>
                                        </p:tav>
                                        <p:tav tm="100000">
                                          <p:val>
                                            <p:fltVal val="1"/>
                                          </p:val>
                                        </p:tav>
                                      </p:tavLst>
                                    </p:anim>
                                    <p:anim calcmode="lin" valueType="num">
                                      <p:cBhvr>
                                        <p:cTn id="9" dur="1500" fill="hold"/>
                                        <p:tgtEl>
                                          <p:spTgt spid="156"/>
                                        </p:tgtEl>
                                        <p:attrNameLst>
                                          <p:attrName>ppt_h</p:attrName>
                                        </p:attrNameLst>
                                      </p:cBhvr>
                                      <p:tavLst>
                                        <p:tav tm="0">
                                          <p:val>
                                            <p:strVal val="#ppt_h"/>
                                          </p:val>
                                        </p:tav>
                                        <p:tav tm="100000">
                                          <p:val>
                                            <p:strVal val="#ppt_h"/>
                                          </p:val>
                                        </p:tav>
                                      </p:tavLst>
                                    </p:anim>
                                  </p:childTnLst>
                                </p:cTn>
                              </p:par>
                              <p:par>
                                <p:cTn id="10" presetID="45" presetClass="entr" presetSubtype="0" fill="hold" nodeType="withEffect">
                                  <p:stCondLst>
                                    <p:cond delay="500"/>
                                  </p:stCondLst>
                                  <p:childTnLst>
                                    <p:set>
                                      <p:cBhvr>
                                        <p:cTn id="11" dur="1" fill="hold">
                                          <p:stCondLst>
                                            <p:cond delay="0"/>
                                          </p:stCondLst>
                                        </p:cTn>
                                        <p:tgtEl>
                                          <p:spTgt spid="162"/>
                                        </p:tgtEl>
                                        <p:attrNameLst>
                                          <p:attrName>style.visibility</p:attrName>
                                        </p:attrNameLst>
                                      </p:cBhvr>
                                      <p:to>
                                        <p:strVal val="visible"/>
                                      </p:to>
                                    </p:set>
                                    <p:animEffect transition="in" filter="fade">
                                      <p:cBhvr>
                                        <p:cTn id="12" dur="1500"/>
                                        <p:tgtEl>
                                          <p:spTgt spid="162"/>
                                        </p:tgtEl>
                                      </p:cBhvr>
                                    </p:animEffect>
                                    <p:anim calcmode="lin" valueType="num">
                                      <p:cBhvr>
                                        <p:cTn id="13" dur="1500" fill="hold"/>
                                        <p:tgtEl>
                                          <p:spTgt spid="162"/>
                                        </p:tgtEl>
                                        <p:attrNameLst>
                                          <p:attrName>ppt_w</p:attrName>
                                        </p:attrNameLst>
                                      </p:cBhvr>
                                      <p:tavLst>
                                        <p:tav tm="0" fmla="#ppt_w*sin(2.5*pi*$)">
                                          <p:val>
                                            <p:fltVal val="0"/>
                                          </p:val>
                                        </p:tav>
                                        <p:tav tm="100000">
                                          <p:val>
                                            <p:fltVal val="1"/>
                                          </p:val>
                                        </p:tav>
                                      </p:tavLst>
                                    </p:anim>
                                    <p:anim calcmode="lin" valueType="num">
                                      <p:cBhvr>
                                        <p:cTn id="14" dur="1500" fill="hold"/>
                                        <p:tgtEl>
                                          <p:spTgt spid="162"/>
                                        </p:tgtEl>
                                        <p:attrNameLst>
                                          <p:attrName>ppt_h</p:attrName>
                                        </p:attrNameLst>
                                      </p:cBhvr>
                                      <p:tavLst>
                                        <p:tav tm="0">
                                          <p:val>
                                            <p:strVal val="#ppt_h"/>
                                          </p:val>
                                        </p:tav>
                                        <p:tav tm="100000">
                                          <p:val>
                                            <p:strVal val="#ppt_h"/>
                                          </p:val>
                                        </p:tav>
                                      </p:tavLst>
                                    </p:anim>
                                  </p:childTnLst>
                                </p:cTn>
                              </p:par>
                              <p:par>
                                <p:cTn id="15" presetID="45" presetClass="entr" presetSubtype="0" fill="hold" nodeType="withEffect">
                                  <p:stCondLst>
                                    <p:cond delay="70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1500"/>
                                        <p:tgtEl>
                                          <p:spTgt spid="5"/>
                                        </p:tgtEl>
                                      </p:cBhvr>
                                    </p:animEffect>
                                    <p:anim calcmode="lin" valueType="num">
                                      <p:cBhvr>
                                        <p:cTn id="18" dur="1500" fill="hold"/>
                                        <p:tgtEl>
                                          <p:spTgt spid="5"/>
                                        </p:tgtEl>
                                        <p:attrNameLst>
                                          <p:attrName>ppt_w</p:attrName>
                                        </p:attrNameLst>
                                      </p:cBhvr>
                                      <p:tavLst>
                                        <p:tav tm="0" fmla="#ppt_w*sin(2.5*pi*$)">
                                          <p:val>
                                            <p:fltVal val="0"/>
                                          </p:val>
                                        </p:tav>
                                        <p:tav tm="100000">
                                          <p:val>
                                            <p:fltVal val="1"/>
                                          </p:val>
                                        </p:tav>
                                      </p:tavLst>
                                    </p:anim>
                                    <p:anim calcmode="lin" valueType="num">
                                      <p:cBhvr>
                                        <p:cTn id="19" dur="1500" fill="hold"/>
                                        <p:tgtEl>
                                          <p:spTgt spid="5"/>
                                        </p:tgtEl>
                                        <p:attrNameLst>
                                          <p:attrName>ppt_h</p:attrName>
                                        </p:attrNameLst>
                                      </p:cBhvr>
                                      <p:tavLst>
                                        <p:tav tm="0">
                                          <p:val>
                                            <p:strVal val="#ppt_h"/>
                                          </p:val>
                                        </p:tav>
                                        <p:tav tm="100000">
                                          <p:val>
                                            <p:strVal val="#ppt_h"/>
                                          </p:val>
                                        </p:tav>
                                      </p:tavLst>
                                    </p:anim>
                                  </p:childTnLst>
                                </p:cTn>
                              </p:par>
                              <p:par>
                                <p:cTn id="20" presetID="45" presetClass="entr" presetSubtype="0" fill="hold" nodeType="withEffect">
                                  <p:stCondLst>
                                    <p:cond delay="20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1500"/>
                                        <p:tgtEl>
                                          <p:spTgt spid="6"/>
                                        </p:tgtEl>
                                      </p:cBhvr>
                                    </p:animEffect>
                                    <p:anim calcmode="lin" valueType="num">
                                      <p:cBhvr>
                                        <p:cTn id="23" dur="1500" fill="hold"/>
                                        <p:tgtEl>
                                          <p:spTgt spid="6"/>
                                        </p:tgtEl>
                                        <p:attrNameLst>
                                          <p:attrName>ppt_w</p:attrName>
                                        </p:attrNameLst>
                                      </p:cBhvr>
                                      <p:tavLst>
                                        <p:tav tm="0" fmla="#ppt_w*sin(2.5*pi*$)">
                                          <p:val>
                                            <p:fltVal val="0"/>
                                          </p:val>
                                        </p:tav>
                                        <p:tav tm="100000">
                                          <p:val>
                                            <p:fltVal val="1"/>
                                          </p:val>
                                        </p:tav>
                                      </p:tavLst>
                                    </p:anim>
                                    <p:anim calcmode="lin" valueType="num">
                                      <p:cBhvr>
                                        <p:cTn id="24" dur="1500" fill="hold"/>
                                        <p:tgtEl>
                                          <p:spTgt spid="6"/>
                                        </p:tgtEl>
                                        <p:attrNameLst>
                                          <p:attrName>ppt_h</p:attrName>
                                        </p:attrNameLst>
                                      </p:cBhvr>
                                      <p:tavLst>
                                        <p:tav tm="0">
                                          <p:val>
                                            <p:strVal val="#ppt_h"/>
                                          </p:val>
                                        </p:tav>
                                        <p:tav tm="100000">
                                          <p:val>
                                            <p:strVal val="#ppt_h"/>
                                          </p:val>
                                        </p:tav>
                                      </p:tavLst>
                                    </p:anim>
                                  </p:childTnLst>
                                </p:cTn>
                              </p:par>
                              <p:par>
                                <p:cTn id="25" presetID="45" presetClass="entr" presetSubtype="0" fill="hold" nodeType="withEffect">
                                  <p:stCondLst>
                                    <p:cond delay="70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1500"/>
                                        <p:tgtEl>
                                          <p:spTgt spid="7"/>
                                        </p:tgtEl>
                                      </p:cBhvr>
                                    </p:animEffect>
                                    <p:anim calcmode="lin" valueType="num">
                                      <p:cBhvr>
                                        <p:cTn id="28" dur="1500" fill="hold"/>
                                        <p:tgtEl>
                                          <p:spTgt spid="7"/>
                                        </p:tgtEl>
                                        <p:attrNameLst>
                                          <p:attrName>ppt_w</p:attrName>
                                        </p:attrNameLst>
                                      </p:cBhvr>
                                      <p:tavLst>
                                        <p:tav tm="0" fmla="#ppt_w*sin(2.5*pi*$)">
                                          <p:val>
                                            <p:fltVal val="0"/>
                                          </p:val>
                                        </p:tav>
                                        <p:tav tm="100000">
                                          <p:val>
                                            <p:fltVal val="1"/>
                                          </p:val>
                                        </p:tav>
                                      </p:tavLst>
                                    </p:anim>
                                    <p:anim calcmode="lin" valueType="num">
                                      <p:cBhvr>
                                        <p:cTn id="29" dur="1500" fill="hold"/>
                                        <p:tgtEl>
                                          <p:spTgt spid="7"/>
                                        </p:tgtEl>
                                        <p:attrNameLst>
                                          <p:attrName>ppt_h</p:attrName>
                                        </p:attrNameLst>
                                      </p:cBhvr>
                                      <p:tavLst>
                                        <p:tav tm="0">
                                          <p:val>
                                            <p:strVal val="#ppt_h"/>
                                          </p:val>
                                        </p:tav>
                                        <p:tav tm="100000">
                                          <p:val>
                                            <p:strVal val="#ppt_h"/>
                                          </p:val>
                                        </p:tav>
                                      </p:tavLst>
                                    </p:anim>
                                  </p:childTnLst>
                                </p:cTn>
                              </p:par>
                              <p:par>
                                <p:cTn id="30" presetID="45" presetClass="entr" presetSubtype="0" fill="hold" nodeType="withEffect">
                                  <p:stCondLst>
                                    <p:cond delay="400"/>
                                  </p:stCondLst>
                                  <p:childTnLst>
                                    <p:set>
                                      <p:cBhvr>
                                        <p:cTn id="31" dur="1" fill="hold">
                                          <p:stCondLst>
                                            <p:cond delay="0"/>
                                          </p:stCondLst>
                                        </p:cTn>
                                        <p:tgtEl>
                                          <p:spTgt spid="2"/>
                                        </p:tgtEl>
                                        <p:attrNameLst>
                                          <p:attrName>style.visibility</p:attrName>
                                        </p:attrNameLst>
                                      </p:cBhvr>
                                      <p:to>
                                        <p:strVal val="visible"/>
                                      </p:to>
                                    </p:set>
                                    <p:animEffect transition="in" filter="fade">
                                      <p:cBhvr>
                                        <p:cTn id="32" dur="1500"/>
                                        <p:tgtEl>
                                          <p:spTgt spid="2"/>
                                        </p:tgtEl>
                                      </p:cBhvr>
                                    </p:animEffect>
                                    <p:anim calcmode="lin" valueType="num">
                                      <p:cBhvr>
                                        <p:cTn id="33" dur="1500" fill="hold"/>
                                        <p:tgtEl>
                                          <p:spTgt spid="2"/>
                                        </p:tgtEl>
                                        <p:attrNameLst>
                                          <p:attrName>ppt_w</p:attrName>
                                        </p:attrNameLst>
                                      </p:cBhvr>
                                      <p:tavLst>
                                        <p:tav tm="0" fmla="#ppt_w*sin(2.5*pi*$)">
                                          <p:val>
                                            <p:fltVal val="0"/>
                                          </p:val>
                                        </p:tav>
                                        <p:tav tm="100000">
                                          <p:val>
                                            <p:fltVal val="1"/>
                                          </p:val>
                                        </p:tav>
                                      </p:tavLst>
                                    </p:anim>
                                    <p:anim calcmode="lin" valueType="num">
                                      <p:cBhvr>
                                        <p:cTn id="34" dur="1500" fill="hold"/>
                                        <p:tgtEl>
                                          <p:spTgt spid="2"/>
                                        </p:tgtEl>
                                        <p:attrNameLst>
                                          <p:attrName>ppt_h</p:attrName>
                                        </p:attrNameLst>
                                      </p:cBhvr>
                                      <p:tavLst>
                                        <p:tav tm="0">
                                          <p:val>
                                            <p:strVal val="#ppt_h"/>
                                          </p:val>
                                        </p:tav>
                                        <p:tav tm="100000">
                                          <p:val>
                                            <p:strVal val="#ppt_h"/>
                                          </p:val>
                                        </p:tav>
                                      </p:tavLst>
                                    </p:anim>
                                  </p:childTnLst>
                                </p:cTn>
                              </p:par>
                              <p:par>
                                <p:cTn id="35" presetID="45" presetClass="entr" presetSubtype="0" fill="hold" nodeType="withEffect">
                                  <p:stCondLst>
                                    <p:cond delay="100"/>
                                  </p:stCondLst>
                                  <p:childTnLst>
                                    <p:set>
                                      <p:cBhvr>
                                        <p:cTn id="36" dur="1" fill="hold">
                                          <p:stCondLst>
                                            <p:cond delay="0"/>
                                          </p:stCondLst>
                                        </p:cTn>
                                        <p:tgtEl>
                                          <p:spTgt spid="172"/>
                                        </p:tgtEl>
                                        <p:attrNameLst>
                                          <p:attrName>style.visibility</p:attrName>
                                        </p:attrNameLst>
                                      </p:cBhvr>
                                      <p:to>
                                        <p:strVal val="visible"/>
                                      </p:to>
                                    </p:set>
                                    <p:animEffect transition="in" filter="fade">
                                      <p:cBhvr>
                                        <p:cTn id="37" dur="1500"/>
                                        <p:tgtEl>
                                          <p:spTgt spid="172"/>
                                        </p:tgtEl>
                                      </p:cBhvr>
                                    </p:animEffect>
                                    <p:anim calcmode="lin" valueType="num">
                                      <p:cBhvr>
                                        <p:cTn id="38" dur="1500" fill="hold"/>
                                        <p:tgtEl>
                                          <p:spTgt spid="172"/>
                                        </p:tgtEl>
                                        <p:attrNameLst>
                                          <p:attrName>ppt_w</p:attrName>
                                        </p:attrNameLst>
                                      </p:cBhvr>
                                      <p:tavLst>
                                        <p:tav tm="0" fmla="#ppt_w*sin(2.5*pi*$)">
                                          <p:val>
                                            <p:fltVal val="0"/>
                                          </p:val>
                                        </p:tav>
                                        <p:tav tm="100000">
                                          <p:val>
                                            <p:fltVal val="1"/>
                                          </p:val>
                                        </p:tav>
                                      </p:tavLst>
                                    </p:anim>
                                    <p:anim calcmode="lin" valueType="num">
                                      <p:cBhvr>
                                        <p:cTn id="39" dur="1500" fill="hold"/>
                                        <p:tgtEl>
                                          <p:spTgt spid="172"/>
                                        </p:tgtEl>
                                        <p:attrNameLst>
                                          <p:attrName>ppt_h</p:attrName>
                                        </p:attrNameLst>
                                      </p:cBhvr>
                                      <p:tavLst>
                                        <p:tav tm="0">
                                          <p:val>
                                            <p:strVal val="#ppt_h"/>
                                          </p:val>
                                        </p:tav>
                                        <p:tav tm="100000">
                                          <p:val>
                                            <p:strVal val="#ppt_h"/>
                                          </p:val>
                                        </p:tav>
                                      </p:tavLst>
                                    </p:anim>
                                  </p:childTnLst>
                                </p:cTn>
                              </p:par>
                              <p:par>
                                <p:cTn id="40" presetID="45" presetClass="entr" presetSubtype="0" fill="hold" nodeType="withEffect">
                                  <p:stCondLst>
                                    <p:cond delay="800"/>
                                  </p:stCondLst>
                                  <p:childTnLst>
                                    <p:set>
                                      <p:cBhvr>
                                        <p:cTn id="41" dur="1" fill="hold">
                                          <p:stCondLst>
                                            <p:cond delay="0"/>
                                          </p:stCondLst>
                                        </p:cTn>
                                        <p:tgtEl>
                                          <p:spTgt spid="3"/>
                                        </p:tgtEl>
                                        <p:attrNameLst>
                                          <p:attrName>style.visibility</p:attrName>
                                        </p:attrNameLst>
                                      </p:cBhvr>
                                      <p:to>
                                        <p:strVal val="visible"/>
                                      </p:to>
                                    </p:set>
                                    <p:animEffect transition="in" filter="fade">
                                      <p:cBhvr>
                                        <p:cTn id="42" dur="1500"/>
                                        <p:tgtEl>
                                          <p:spTgt spid="3"/>
                                        </p:tgtEl>
                                      </p:cBhvr>
                                    </p:animEffect>
                                    <p:anim calcmode="lin" valueType="num">
                                      <p:cBhvr>
                                        <p:cTn id="43" dur="1500" fill="hold"/>
                                        <p:tgtEl>
                                          <p:spTgt spid="3"/>
                                        </p:tgtEl>
                                        <p:attrNameLst>
                                          <p:attrName>ppt_w</p:attrName>
                                        </p:attrNameLst>
                                      </p:cBhvr>
                                      <p:tavLst>
                                        <p:tav tm="0" fmla="#ppt_w*sin(2.5*pi*$)">
                                          <p:val>
                                            <p:fltVal val="0"/>
                                          </p:val>
                                        </p:tav>
                                        <p:tav tm="100000">
                                          <p:val>
                                            <p:fltVal val="1"/>
                                          </p:val>
                                        </p:tav>
                                      </p:tavLst>
                                    </p:anim>
                                    <p:anim calcmode="lin" valueType="num">
                                      <p:cBhvr>
                                        <p:cTn id="44" dur="1500" fill="hold"/>
                                        <p:tgtEl>
                                          <p:spTgt spid="3"/>
                                        </p:tgtEl>
                                        <p:attrNameLst>
                                          <p:attrName>ppt_h</p:attrName>
                                        </p:attrNameLst>
                                      </p:cBhvr>
                                      <p:tavLst>
                                        <p:tav tm="0">
                                          <p:val>
                                            <p:strVal val="#ppt_h"/>
                                          </p:val>
                                        </p:tav>
                                        <p:tav tm="100000">
                                          <p:val>
                                            <p:strVal val="#ppt_h"/>
                                          </p:val>
                                        </p:tav>
                                      </p:tavLst>
                                    </p:anim>
                                  </p:childTnLst>
                                </p:cTn>
                              </p:par>
                              <p:par>
                                <p:cTn id="45" presetID="45" presetClass="entr" presetSubtype="0" fill="hold" nodeType="withEffect">
                                  <p:stCondLst>
                                    <p:cond delay="600"/>
                                  </p:stCondLst>
                                  <p:childTnLst>
                                    <p:set>
                                      <p:cBhvr>
                                        <p:cTn id="46" dur="1" fill="hold">
                                          <p:stCondLst>
                                            <p:cond delay="0"/>
                                          </p:stCondLst>
                                        </p:cTn>
                                        <p:tgtEl>
                                          <p:spTgt spid="4"/>
                                        </p:tgtEl>
                                        <p:attrNameLst>
                                          <p:attrName>style.visibility</p:attrName>
                                        </p:attrNameLst>
                                      </p:cBhvr>
                                      <p:to>
                                        <p:strVal val="visible"/>
                                      </p:to>
                                    </p:set>
                                    <p:animEffect transition="in" filter="fade">
                                      <p:cBhvr>
                                        <p:cTn id="47" dur="1500"/>
                                        <p:tgtEl>
                                          <p:spTgt spid="4"/>
                                        </p:tgtEl>
                                      </p:cBhvr>
                                    </p:animEffect>
                                    <p:anim calcmode="lin" valueType="num">
                                      <p:cBhvr>
                                        <p:cTn id="48" dur="1500" fill="hold"/>
                                        <p:tgtEl>
                                          <p:spTgt spid="4"/>
                                        </p:tgtEl>
                                        <p:attrNameLst>
                                          <p:attrName>ppt_w</p:attrName>
                                        </p:attrNameLst>
                                      </p:cBhvr>
                                      <p:tavLst>
                                        <p:tav tm="0" fmla="#ppt_w*sin(2.5*pi*$)">
                                          <p:val>
                                            <p:fltVal val="0"/>
                                          </p:val>
                                        </p:tav>
                                        <p:tav tm="100000">
                                          <p:val>
                                            <p:fltVal val="1"/>
                                          </p:val>
                                        </p:tav>
                                      </p:tavLst>
                                    </p:anim>
                                    <p:anim calcmode="lin" valueType="num">
                                      <p:cBhvr>
                                        <p:cTn id="49" dur="1500" fill="hold"/>
                                        <p:tgtEl>
                                          <p:spTgt spid="4"/>
                                        </p:tgtEl>
                                        <p:attrNameLst>
                                          <p:attrName>ppt_h</p:attrName>
                                        </p:attrNameLst>
                                      </p:cBhvr>
                                      <p:tavLst>
                                        <p:tav tm="0">
                                          <p:val>
                                            <p:strVal val="#ppt_h"/>
                                          </p:val>
                                        </p:tav>
                                        <p:tav tm="100000">
                                          <p:val>
                                            <p:strVal val="#ppt_h"/>
                                          </p:val>
                                        </p:tav>
                                      </p:tavLst>
                                    </p:anim>
                                  </p:childTnLst>
                                </p:cTn>
                              </p:par>
                              <p:par>
                                <p:cTn id="50" presetID="42" presetClass="entr" presetSubtype="0" fill="hold" nodeType="withEffect">
                                  <p:stCondLst>
                                    <p:cond delay="1000"/>
                                  </p:stCondLst>
                                  <p:childTnLst>
                                    <p:set>
                                      <p:cBhvr>
                                        <p:cTn id="51" dur="1" fill="hold">
                                          <p:stCondLst>
                                            <p:cond delay="0"/>
                                          </p:stCondLst>
                                        </p:cTn>
                                        <p:tgtEl>
                                          <p:spTgt spid="8"/>
                                        </p:tgtEl>
                                        <p:attrNameLst>
                                          <p:attrName>style.visibility</p:attrName>
                                        </p:attrNameLst>
                                      </p:cBhvr>
                                      <p:to>
                                        <p:strVal val="visible"/>
                                      </p:to>
                                    </p:set>
                                    <p:animEffect transition="in" filter="fade">
                                      <p:cBhvr>
                                        <p:cTn id="52" dur="1000"/>
                                        <p:tgtEl>
                                          <p:spTgt spid="8"/>
                                        </p:tgtEl>
                                      </p:cBhvr>
                                    </p:animEffect>
                                    <p:anim calcmode="lin" valueType="num">
                                      <p:cBhvr>
                                        <p:cTn id="53" dur="1000" fill="hold"/>
                                        <p:tgtEl>
                                          <p:spTgt spid="8"/>
                                        </p:tgtEl>
                                        <p:attrNameLst>
                                          <p:attrName>ppt_x</p:attrName>
                                        </p:attrNameLst>
                                      </p:cBhvr>
                                      <p:tavLst>
                                        <p:tav tm="0">
                                          <p:val>
                                            <p:strVal val="#ppt_x"/>
                                          </p:val>
                                        </p:tav>
                                        <p:tav tm="100000">
                                          <p:val>
                                            <p:strVal val="#ppt_x"/>
                                          </p:val>
                                        </p:tav>
                                      </p:tavLst>
                                    </p:anim>
                                    <p:anim calcmode="lin" valueType="num">
                                      <p:cBhvr>
                                        <p:cTn id="54"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p:blipFill>
        <p:spPr bwMode="auto">
          <a:xfrm>
            <a:off x="1302789" y="1866030"/>
            <a:ext cx="3409119" cy="5045243"/>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3"/>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4851922" y="1866030"/>
            <a:ext cx="3460485" cy="5031173"/>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4" descr="E:\综合ppt\咖啡\11284670_084213809001_2.jpeg"/>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8452420" y="1866032"/>
            <a:ext cx="3535089" cy="503117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5"/>
          <p:cNvPicPr>
            <a:picLocks noChangeAspect="1" noChangeArrowheads="1"/>
          </p:cNvPicPr>
          <p:nvPr/>
        </p:nvPicPr>
        <p:blipFill rotWithShape="1">
          <a:blip r:embed="rId5" cstate="email">
            <a:extLst>
              <a:ext uri="{28A0092B-C50C-407E-A947-70E740481C1C}">
                <a14:useLocalDpi xmlns:a14="http://schemas.microsoft.com/office/drawing/2010/main"/>
              </a:ext>
            </a:extLst>
          </a:blip>
          <a:srcRect/>
          <a:stretch/>
        </p:blipFill>
        <p:spPr bwMode="auto">
          <a:xfrm>
            <a:off x="12127523" y="1866032"/>
            <a:ext cx="3547620" cy="5031171"/>
          </a:xfrm>
          <a:prstGeom prst="rect">
            <a:avLst/>
          </a:prstGeom>
          <a:noFill/>
          <a:extLst>
            <a:ext uri="{909E8E84-426E-40DD-AFC4-6F175D3DCCD1}">
              <a14:hiddenFill xmlns:a14="http://schemas.microsoft.com/office/drawing/2010/main">
                <a:solidFill>
                  <a:srgbClr val="FFFFFF"/>
                </a:solidFill>
              </a14:hiddenFill>
            </a:ext>
          </a:extLst>
        </p:spPr>
      </p:pic>
      <p:sp>
        <p:nvSpPr>
          <p:cNvPr id="6" name="矩形 5"/>
          <p:cNvSpPr/>
          <p:nvPr/>
        </p:nvSpPr>
        <p:spPr bwMode="auto">
          <a:xfrm>
            <a:off x="1302790" y="6911274"/>
            <a:ext cx="3409118" cy="1775504"/>
          </a:xfrm>
          <a:prstGeom prst="rect">
            <a:avLst/>
          </a:prstGeom>
          <a:solidFill>
            <a:schemeClr val="accent4"/>
          </a:solidFill>
          <a:ln w="12700">
            <a:miter lim="400000"/>
          </a:ln>
          <a:extLst/>
        </p:spPr>
        <p:txBody>
          <a:bodyPr lIns="35519" tIns="35519" rIns="35519" bIns="35519" anchor="ctr"/>
          <a:lstStyle/>
          <a:p>
            <a:pPr defTabSz="577190"/>
            <a:r>
              <a:rPr lang="zh-CN" altLang="en-US" sz="2200" dirty="0">
                <a:solidFill>
                  <a:srgbClr val="FFFFFF"/>
                </a:solidFill>
                <a:latin typeface="微软雅黑" pitchFamily="34" charset="-122"/>
                <a:ea typeface="微软雅黑" pitchFamily="34" charset="-122"/>
              </a:rPr>
              <a:t>输入文字内容</a:t>
            </a:r>
          </a:p>
        </p:txBody>
      </p:sp>
      <p:sp>
        <p:nvSpPr>
          <p:cNvPr id="7" name="矩形 6"/>
          <p:cNvSpPr/>
          <p:nvPr/>
        </p:nvSpPr>
        <p:spPr bwMode="auto">
          <a:xfrm>
            <a:off x="4851922" y="6911274"/>
            <a:ext cx="3460485" cy="1775504"/>
          </a:xfrm>
          <a:prstGeom prst="rect">
            <a:avLst/>
          </a:prstGeom>
          <a:solidFill>
            <a:schemeClr val="accent2"/>
          </a:solidFill>
          <a:ln w="12700">
            <a:miter lim="400000"/>
          </a:ln>
          <a:extLst/>
        </p:spPr>
        <p:txBody>
          <a:bodyPr lIns="0" tIns="0" rIns="0" bIns="0" anchor="ctr"/>
          <a:lstStyle/>
          <a:p>
            <a:r>
              <a:rPr lang="zh-CN" altLang="en-US" sz="2200" dirty="0">
                <a:solidFill>
                  <a:srgbClr val="FFFFFF"/>
                </a:solidFill>
                <a:latin typeface="微软雅黑" pitchFamily="34" charset="-122"/>
                <a:ea typeface="微软雅黑" pitchFamily="34" charset="-122"/>
              </a:rPr>
              <a:t>输入文字内容</a:t>
            </a:r>
          </a:p>
        </p:txBody>
      </p:sp>
      <p:sp>
        <p:nvSpPr>
          <p:cNvPr id="8" name="矩形 7"/>
          <p:cNvSpPr/>
          <p:nvPr/>
        </p:nvSpPr>
        <p:spPr bwMode="auto">
          <a:xfrm>
            <a:off x="8452420" y="6911274"/>
            <a:ext cx="3535089" cy="1775504"/>
          </a:xfrm>
          <a:prstGeom prst="rect">
            <a:avLst/>
          </a:prstGeom>
          <a:solidFill>
            <a:schemeClr val="accent1"/>
          </a:solidFill>
          <a:ln w="12700">
            <a:miter lim="400000"/>
          </a:ln>
          <a:extLst/>
        </p:spPr>
        <p:txBody>
          <a:bodyPr lIns="0" tIns="0" rIns="0" bIns="0" anchor="ctr"/>
          <a:lstStyle/>
          <a:p>
            <a:r>
              <a:rPr lang="zh-CN" altLang="en-US" sz="2200" dirty="0">
                <a:solidFill>
                  <a:srgbClr val="FFFFFF"/>
                </a:solidFill>
                <a:latin typeface="微软雅黑" pitchFamily="34" charset="-122"/>
                <a:ea typeface="微软雅黑" pitchFamily="34" charset="-122"/>
              </a:rPr>
              <a:t>输入文字内容</a:t>
            </a:r>
          </a:p>
        </p:txBody>
      </p:sp>
      <p:sp>
        <p:nvSpPr>
          <p:cNvPr id="9" name="矩形 8"/>
          <p:cNvSpPr/>
          <p:nvPr/>
        </p:nvSpPr>
        <p:spPr bwMode="auto">
          <a:xfrm>
            <a:off x="12127523" y="6911274"/>
            <a:ext cx="3547620" cy="1775504"/>
          </a:xfrm>
          <a:prstGeom prst="rect">
            <a:avLst/>
          </a:prstGeom>
          <a:solidFill>
            <a:schemeClr val="accent6"/>
          </a:solidFill>
          <a:ln w="12700">
            <a:miter lim="400000"/>
          </a:ln>
          <a:extLst/>
        </p:spPr>
        <p:txBody>
          <a:bodyPr lIns="35519" tIns="35519" rIns="35519" bIns="35519" anchor="ctr"/>
          <a:lstStyle/>
          <a:p>
            <a:pPr defTabSz="577190"/>
            <a:r>
              <a:rPr lang="zh-CN" altLang="en-US" sz="2200" dirty="0">
                <a:solidFill>
                  <a:srgbClr val="FFFFFF"/>
                </a:solidFill>
                <a:latin typeface="微软雅黑" pitchFamily="34" charset="-122"/>
                <a:ea typeface="微软雅黑" pitchFamily="34" charset="-122"/>
              </a:rPr>
              <a:t>输入文字内容</a:t>
            </a:r>
          </a:p>
        </p:txBody>
      </p:sp>
      <p:sp>
        <p:nvSpPr>
          <p:cNvPr id="10" name="Shape 1435"/>
          <p:cNvSpPr txBox="1">
            <a:spLocks/>
          </p:cNvSpPr>
          <p:nvPr/>
        </p:nvSpPr>
        <p:spPr>
          <a:xfrm>
            <a:off x="16006046" y="8963674"/>
            <a:ext cx="546633" cy="533902"/>
          </a:xfrm>
          <a:prstGeom prst="rect">
            <a:avLst/>
          </a:prstGeom>
          <a:extLst>
            <a:ext uri="{C572A759-6A51-4108-AA02-DFA0A04FC94B}">
              <ma14:wrappingTextBoxFlag xmlns:ma14="http://schemas.microsoft.com/office/mac/drawingml/2011/main" xmlns="" val="1"/>
            </a:ext>
          </a:extLst>
        </p:spPr>
        <p:txBody>
          <a:bodyPr lIns="63935" tIns="31967" rIns="63935" bIns="31967"/>
          <a:lstStyle>
            <a:lvl1pPr algn="ctr" defTabSz="408473">
              <a:defRPr sz="3500">
                <a:latin typeface="+mn-lt"/>
                <a:ea typeface="+mn-ea"/>
                <a:cs typeface="+mn-cs"/>
                <a:sym typeface="Helvetica Light"/>
              </a:defRPr>
            </a:lvl1pPr>
            <a:lvl2pPr indent="159837" algn="ctr" defTabSz="408473">
              <a:defRPr sz="3500">
                <a:latin typeface="+mn-lt"/>
                <a:ea typeface="+mn-ea"/>
                <a:cs typeface="+mn-cs"/>
                <a:sym typeface="Helvetica Light"/>
              </a:defRPr>
            </a:lvl2pPr>
            <a:lvl3pPr indent="319674" algn="ctr" defTabSz="408473">
              <a:defRPr sz="3500">
                <a:latin typeface="+mn-lt"/>
                <a:ea typeface="+mn-ea"/>
                <a:cs typeface="+mn-cs"/>
                <a:sym typeface="Helvetica Light"/>
              </a:defRPr>
            </a:lvl3pPr>
            <a:lvl4pPr indent="479511" algn="ctr" defTabSz="408473">
              <a:defRPr sz="3500">
                <a:latin typeface="+mn-lt"/>
                <a:ea typeface="+mn-ea"/>
                <a:cs typeface="+mn-cs"/>
                <a:sym typeface="Helvetica Light"/>
              </a:defRPr>
            </a:lvl4pPr>
            <a:lvl5pPr indent="639348" algn="ctr" defTabSz="408473">
              <a:defRPr sz="3500">
                <a:latin typeface="+mn-lt"/>
                <a:ea typeface="+mn-ea"/>
                <a:cs typeface="+mn-cs"/>
                <a:sym typeface="Helvetica Light"/>
              </a:defRPr>
            </a:lvl5pPr>
            <a:lvl6pPr indent="799186" algn="ctr" defTabSz="408473">
              <a:defRPr sz="3500">
                <a:latin typeface="+mn-lt"/>
                <a:ea typeface="+mn-ea"/>
                <a:cs typeface="+mn-cs"/>
                <a:sym typeface="Helvetica Light"/>
              </a:defRPr>
            </a:lvl6pPr>
            <a:lvl7pPr indent="959023" algn="ctr" defTabSz="408473">
              <a:defRPr sz="3500">
                <a:latin typeface="+mn-lt"/>
                <a:ea typeface="+mn-ea"/>
                <a:cs typeface="+mn-cs"/>
                <a:sym typeface="Helvetica Light"/>
              </a:defRPr>
            </a:lvl7pPr>
            <a:lvl8pPr indent="1118860" algn="ctr" defTabSz="408473">
              <a:defRPr sz="3500">
                <a:latin typeface="+mn-lt"/>
                <a:ea typeface="+mn-ea"/>
                <a:cs typeface="+mn-cs"/>
                <a:sym typeface="Helvetica Light"/>
              </a:defRPr>
            </a:lvl8pPr>
            <a:lvl9pPr indent="1278697" algn="ctr" defTabSz="408473">
              <a:defRPr sz="3500">
                <a:latin typeface="+mn-lt"/>
                <a:ea typeface="+mn-ea"/>
                <a:cs typeface="+mn-cs"/>
                <a:sym typeface="Helvetica Light"/>
              </a:defRPr>
            </a:lvl9pPr>
          </a:lstStyle>
          <a:p>
            <a:pPr>
              <a:defRPr sz="1800">
                <a:solidFill>
                  <a:srgbClr val="000000"/>
                </a:solidFill>
              </a:defRPr>
            </a:pPr>
            <a:fld id="{86CB4B4D-7CA3-9044-876B-883B54F8677D}" type="slidenum">
              <a:rPr lang="en-US" altLang="zh-CN" sz="2000" smtClean="0">
                <a:solidFill>
                  <a:schemeClr val="bg1">
                    <a:lumMod val="75000"/>
                  </a:schemeClr>
                </a:solidFill>
                <a:latin typeface="微软雅黑" pitchFamily="34" charset="-122"/>
                <a:ea typeface="微软雅黑" pitchFamily="34" charset="-122"/>
              </a:rPr>
              <a:pPr>
                <a:defRPr sz="1800">
                  <a:solidFill>
                    <a:srgbClr val="000000"/>
                  </a:solidFill>
                </a:defRPr>
              </a:pPr>
              <a:t>4</a:t>
            </a:fld>
            <a:endParaRPr lang="en-US" altLang="zh-CN" sz="2000">
              <a:solidFill>
                <a:schemeClr val="bg1">
                  <a:lumMod val="7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3078818344"/>
      </p:ext>
    </p:extLst>
  </p:cSld>
  <p:clrMapOvr>
    <a:masterClrMapping/>
  </p:clrMapOvr>
  <mc:AlternateContent xmlns:mc="http://schemas.openxmlformats.org/markup-compatibility/2006" xmlns:p14="http://schemas.microsoft.com/office/powerpoint/2010/main">
    <mc:Choice Requires="p14">
      <p:transition spd="slow" p14:dur="2000" advTm="0">
        <p:push dir="u"/>
      </p:transition>
    </mc:Choice>
    <mc:Fallback xmlns="">
      <p:transition spd="slow" advTm="0">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50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100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par>
                                <p:cTn id="20" presetID="47" presetClass="entr" presetSubtype="0" fill="hold" nodeType="withEffect">
                                  <p:stCondLst>
                                    <p:cond delay="150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1000"/>
                                        <p:tgtEl>
                                          <p:spTgt spid="5"/>
                                        </p:tgtEl>
                                      </p:cBhvr>
                                    </p:animEffect>
                                    <p:anim calcmode="lin" valueType="num">
                                      <p:cBhvr>
                                        <p:cTn id="23" dur="1000" fill="hold"/>
                                        <p:tgtEl>
                                          <p:spTgt spid="5"/>
                                        </p:tgtEl>
                                        <p:attrNameLst>
                                          <p:attrName>ppt_x</p:attrName>
                                        </p:attrNameLst>
                                      </p:cBhvr>
                                      <p:tavLst>
                                        <p:tav tm="0">
                                          <p:val>
                                            <p:strVal val="#ppt_x"/>
                                          </p:val>
                                        </p:tav>
                                        <p:tav tm="100000">
                                          <p:val>
                                            <p:strVal val="#ppt_x"/>
                                          </p:val>
                                        </p:tav>
                                      </p:tavLst>
                                    </p:anim>
                                    <p:anim calcmode="lin" valueType="num">
                                      <p:cBhvr>
                                        <p:cTn id="24" dur="1000" fill="hold"/>
                                        <p:tgtEl>
                                          <p:spTgt spid="5"/>
                                        </p:tgtEl>
                                        <p:attrNameLst>
                                          <p:attrName>ppt_y</p:attrName>
                                        </p:attrNameLst>
                                      </p:cBhvr>
                                      <p:tavLst>
                                        <p:tav tm="0">
                                          <p:val>
                                            <p:strVal val="#ppt_y-.1"/>
                                          </p:val>
                                        </p:tav>
                                        <p:tav tm="100000">
                                          <p:val>
                                            <p:strVal val="#ppt_y"/>
                                          </p:val>
                                        </p:tav>
                                      </p:tavLst>
                                    </p:anim>
                                  </p:childTnLst>
                                </p:cTn>
                              </p:par>
                              <p:par>
                                <p:cTn id="25" presetID="2" presetClass="entr" presetSubtype="4" fill="hold" grpId="0" nodeType="withEffect">
                                  <p:stCondLst>
                                    <p:cond delay="200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500" fill="hold"/>
                                        <p:tgtEl>
                                          <p:spTgt spid="6"/>
                                        </p:tgtEl>
                                        <p:attrNameLst>
                                          <p:attrName>ppt_x</p:attrName>
                                        </p:attrNameLst>
                                      </p:cBhvr>
                                      <p:tavLst>
                                        <p:tav tm="0">
                                          <p:val>
                                            <p:strVal val="#ppt_x"/>
                                          </p:val>
                                        </p:tav>
                                        <p:tav tm="100000">
                                          <p:val>
                                            <p:strVal val="#ppt_x"/>
                                          </p:val>
                                        </p:tav>
                                      </p:tavLst>
                                    </p:anim>
                                    <p:anim calcmode="lin" valueType="num">
                                      <p:cBhvr additive="base">
                                        <p:cTn id="28" dur="500" fill="hold"/>
                                        <p:tgtEl>
                                          <p:spTgt spid="6"/>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2250"/>
                                  </p:stCondLst>
                                  <p:childTnLst>
                                    <p:set>
                                      <p:cBhvr>
                                        <p:cTn id="30" dur="1" fill="hold">
                                          <p:stCondLst>
                                            <p:cond delay="0"/>
                                          </p:stCondLst>
                                        </p:cTn>
                                        <p:tgtEl>
                                          <p:spTgt spid="7"/>
                                        </p:tgtEl>
                                        <p:attrNameLst>
                                          <p:attrName>style.visibility</p:attrName>
                                        </p:attrNameLst>
                                      </p:cBhvr>
                                      <p:to>
                                        <p:strVal val="visible"/>
                                      </p:to>
                                    </p:set>
                                    <p:anim calcmode="lin" valueType="num">
                                      <p:cBhvr additive="base">
                                        <p:cTn id="31" dur="500" fill="hold"/>
                                        <p:tgtEl>
                                          <p:spTgt spid="7"/>
                                        </p:tgtEl>
                                        <p:attrNameLst>
                                          <p:attrName>ppt_x</p:attrName>
                                        </p:attrNameLst>
                                      </p:cBhvr>
                                      <p:tavLst>
                                        <p:tav tm="0">
                                          <p:val>
                                            <p:strVal val="#ppt_x"/>
                                          </p:val>
                                        </p:tav>
                                        <p:tav tm="100000">
                                          <p:val>
                                            <p:strVal val="#ppt_x"/>
                                          </p:val>
                                        </p:tav>
                                      </p:tavLst>
                                    </p:anim>
                                    <p:anim calcmode="lin" valueType="num">
                                      <p:cBhvr additive="base">
                                        <p:cTn id="32" dur="500" fill="hold"/>
                                        <p:tgtEl>
                                          <p:spTgt spid="7"/>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2500"/>
                                  </p:stCondLst>
                                  <p:childTnLst>
                                    <p:set>
                                      <p:cBhvr>
                                        <p:cTn id="34" dur="1" fill="hold">
                                          <p:stCondLst>
                                            <p:cond delay="0"/>
                                          </p:stCondLst>
                                        </p:cTn>
                                        <p:tgtEl>
                                          <p:spTgt spid="8"/>
                                        </p:tgtEl>
                                        <p:attrNameLst>
                                          <p:attrName>style.visibility</p:attrName>
                                        </p:attrNameLst>
                                      </p:cBhvr>
                                      <p:to>
                                        <p:strVal val="visible"/>
                                      </p:to>
                                    </p:set>
                                    <p:anim calcmode="lin" valueType="num">
                                      <p:cBhvr additive="base">
                                        <p:cTn id="35" dur="500" fill="hold"/>
                                        <p:tgtEl>
                                          <p:spTgt spid="8"/>
                                        </p:tgtEl>
                                        <p:attrNameLst>
                                          <p:attrName>ppt_x</p:attrName>
                                        </p:attrNameLst>
                                      </p:cBhvr>
                                      <p:tavLst>
                                        <p:tav tm="0">
                                          <p:val>
                                            <p:strVal val="#ppt_x"/>
                                          </p:val>
                                        </p:tav>
                                        <p:tav tm="100000">
                                          <p:val>
                                            <p:strVal val="#ppt_x"/>
                                          </p:val>
                                        </p:tav>
                                      </p:tavLst>
                                    </p:anim>
                                    <p:anim calcmode="lin" valueType="num">
                                      <p:cBhvr additive="base">
                                        <p:cTn id="36" dur="500" fill="hold"/>
                                        <p:tgtEl>
                                          <p:spTgt spid="8"/>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2750"/>
                                  </p:stCondLst>
                                  <p:childTnLst>
                                    <p:set>
                                      <p:cBhvr>
                                        <p:cTn id="38" dur="1" fill="hold">
                                          <p:stCondLst>
                                            <p:cond delay="0"/>
                                          </p:stCondLst>
                                        </p:cTn>
                                        <p:tgtEl>
                                          <p:spTgt spid="9"/>
                                        </p:tgtEl>
                                        <p:attrNameLst>
                                          <p:attrName>style.visibility</p:attrName>
                                        </p:attrNameLst>
                                      </p:cBhvr>
                                      <p:to>
                                        <p:strVal val="visible"/>
                                      </p:to>
                                    </p:set>
                                    <p:anim calcmode="lin" valueType="num">
                                      <p:cBhvr additive="base">
                                        <p:cTn id="39" dur="500" fill="hold"/>
                                        <p:tgtEl>
                                          <p:spTgt spid="9"/>
                                        </p:tgtEl>
                                        <p:attrNameLst>
                                          <p:attrName>ppt_x</p:attrName>
                                        </p:attrNameLst>
                                      </p:cBhvr>
                                      <p:tavLst>
                                        <p:tav tm="0">
                                          <p:val>
                                            <p:strVal val="#ppt_x"/>
                                          </p:val>
                                        </p:tav>
                                        <p:tav tm="100000">
                                          <p:val>
                                            <p:strVal val="#ppt_x"/>
                                          </p:val>
                                        </p:tav>
                                      </p:tavLst>
                                    </p:anim>
                                    <p:anim calcmode="lin" valueType="num">
                                      <p:cBhvr additive="base">
                                        <p:cTn id="4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 name="Line 3"/>
          <p:cNvSpPr>
            <a:spLocks noChangeShapeType="1"/>
          </p:cNvSpPr>
          <p:nvPr/>
        </p:nvSpPr>
        <p:spPr bwMode="auto">
          <a:xfrm flipV="1">
            <a:off x="1312143" y="6049051"/>
            <a:ext cx="8312826" cy="0"/>
          </a:xfrm>
          <a:prstGeom prst="line">
            <a:avLst/>
          </a:prstGeom>
          <a:noFill/>
          <a:ln w="38100" cap="flat" cmpd="sng">
            <a:solidFill>
              <a:srgbClr val="929292"/>
            </a:solidFill>
            <a:prstDash val="dash"/>
            <a:round/>
            <a:headEnd type="diamond" w="med" len="med"/>
            <a:tailEnd type="diamond"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defTabSz="319674">
              <a:defRPr/>
            </a:pPr>
            <a:endParaRPr lang="es-ES" sz="800">
              <a:latin typeface="微软雅黑" pitchFamily="34" charset="-122"/>
              <a:ea typeface="微软雅黑" pitchFamily="34" charset="-122"/>
              <a:cs typeface="Helvetica" charset="0"/>
              <a:sym typeface="Helvetica" charset="0"/>
            </a:endParaRPr>
          </a:p>
        </p:txBody>
      </p:sp>
      <p:grpSp>
        <p:nvGrpSpPr>
          <p:cNvPr id="2" name="组合 1"/>
          <p:cNvGrpSpPr/>
          <p:nvPr/>
        </p:nvGrpSpPr>
        <p:grpSpPr>
          <a:xfrm>
            <a:off x="1828777" y="3020646"/>
            <a:ext cx="937721" cy="3755578"/>
            <a:chOff x="2613025" y="4325937"/>
            <a:chExt cx="1339850" cy="5378450"/>
          </a:xfrm>
        </p:grpSpPr>
        <p:sp>
          <p:nvSpPr>
            <p:cNvPr id="38" name="AutoShape 5"/>
            <p:cNvSpPr>
              <a:spLocks/>
            </p:cNvSpPr>
            <p:nvPr/>
          </p:nvSpPr>
          <p:spPr bwMode="auto">
            <a:xfrm>
              <a:off x="2797175" y="4325937"/>
              <a:ext cx="950913" cy="6889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r>
                <a:rPr lang="es-ES" sz="2100" b="1">
                  <a:solidFill>
                    <a:srgbClr val="444444"/>
                  </a:solidFill>
                  <a:latin typeface="微软雅黑" pitchFamily="34" charset="-122"/>
                  <a:ea typeface="微软雅黑" pitchFamily="34" charset="-122"/>
                  <a:cs typeface="Lato" charset="0"/>
                  <a:sym typeface="Lato" charset="0"/>
                </a:rPr>
                <a:t>45%</a:t>
              </a:r>
              <a:endParaRPr lang="es-ES">
                <a:latin typeface="微软雅黑" pitchFamily="34" charset="-122"/>
                <a:ea typeface="微软雅黑" pitchFamily="34" charset="-122"/>
                <a:cs typeface="Gill Sans" charset="0"/>
              </a:endParaRPr>
            </a:p>
          </p:txBody>
        </p:sp>
        <p:sp>
          <p:nvSpPr>
            <p:cNvPr id="43" name="AutoShape 10"/>
            <p:cNvSpPr>
              <a:spLocks/>
            </p:cNvSpPr>
            <p:nvPr/>
          </p:nvSpPr>
          <p:spPr bwMode="auto">
            <a:xfrm>
              <a:off x="2613025" y="9213850"/>
              <a:ext cx="1339850" cy="4905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r>
                <a:rPr lang="es-ES" sz="1400" b="1">
                  <a:solidFill>
                    <a:srgbClr val="444444"/>
                  </a:solidFill>
                  <a:latin typeface="微软雅黑" pitchFamily="34" charset="-122"/>
                  <a:ea typeface="微软雅黑" pitchFamily="34" charset="-122"/>
                  <a:cs typeface="Lato" charset="0"/>
                  <a:sym typeface="Lato" charset="0"/>
                </a:rPr>
                <a:t>Data Here</a:t>
              </a:r>
              <a:endParaRPr lang="es-ES" sz="3800">
                <a:latin typeface="微软雅黑" pitchFamily="34" charset="-122"/>
                <a:ea typeface="微软雅黑" pitchFamily="34" charset="-122"/>
                <a:cs typeface="Gill Sans" charset="0"/>
              </a:endParaRPr>
            </a:p>
          </p:txBody>
        </p:sp>
        <p:sp>
          <p:nvSpPr>
            <p:cNvPr id="49" name="AutoShape 16"/>
            <p:cNvSpPr>
              <a:spLocks/>
            </p:cNvSpPr>
            <p:nvPr/>
          </p:nvSpPr>
          <p:spPr bwMode="auto">
            <a:xfrm>
              <a:off x="2857500" y="5222875"/>
              <a:ext cx="823913" cy="3738562"/>
            </a:xfrm>
            <a:prstGeom prst="roundRect">
              <a:avLst>
                <a:gd name="adj" fmla="val 50000"/>
              </a:avLst>
            </a:prstGeom>
            <a:solidFill>
              <a:schemeClr val="accent1"/>
            </a:solidFill>
            <a:ln w="25400" cap="flat" cmpd="sng">
              <a:solidFill>
                <a:srgbClr val="000000">
                  <a:alpha val="0"/>
                </a:srgbClr>
              </a:solidFill>
              <a:prstDash val="solid"/>
              <a:miter lim="0"/>
              <a:headEnd/>
              <a:tailEnd/>
            </a:ln>
            <a:effectLst/>
            <a:extLst/>
          </p:spPr>
          <p:txBody>
            <a:bodyPr lIns="0" tIns="0" rIns="0" bIns="0" anchor="ctr"/>
            <a:lstStyle/>
            <a:p>
              <a:pPr>
                <a:defRPr/>
              </a:pPr>
              <a:endParaRPr lang="es-ES" sz="2500">
                <a:solidFill>
                  <a:srgbClr val="FFFFFF"/>
                </a:solidFill>
                <a:effectLst>
                  <a:outerShdw blurRad="38100" dist="38100" dir="2700000" algn="tl">
                    <a:srgbClr val="000000"/>
                  </a:outerShdw>
                </a:effectLst>
                <a:latin typeface="微软雅黑" pitchFamily="34" charset="-122"/>
                <a:ea typeface="微软雅黑" pitchFamily="34" charset="-122"/>
                <a:cs typeface="Gill Sans" charset="0"/>
              </a:endParaRPr>
            </a:p>
          </p:txBody>
        </p:sp>
      </p:grpSp>
      <p:grpSp>
        <p:nvGrpSpPr>
          <p:cNvPr id="3" name="组合 2"/>
          <p:cNvGrpSpPr/>
          <p:nvPr/>
        </p:nvGrpSpPr>
        <p:grpSpPr>
          <a:xfrm>
            <a:off x="2915377" y="1907718"/>
            <a:ext cx="937721" cy="4868506"/>
            <a:chOff x="4165600" y="2732087"/>
            <a:chExt cx="1339850" cy="6972300"/>
          </a:xfrm>
        </p:grpSpPr>
        <p:sp>
          <p:nvSpPr>
            <p:cNvPr id="37" name="AutoShape 4"/>
            <p:cNvSpPr>
              <a:spLocks/>
            </p:cNvSpPr>
            <p:nvPr/>
          </p:nvSpPr>
          <p:spPr bwMode="auto">
            <a:xfrm>
              <a:off x="4373563" y="2732087"/>
              <a:ext cx="952500" cy="6889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r>
                <a:rPr lang="es-ES" sz="2100" b="1">
                  <a:solidFill>
                    <a:srgbClr val="444444"/>
                  </a:solidFill>
                  <a:latin typeface="微软雅黑" pitchFamily="34" charset="-122"/>
                  <a:ea typeface="微软雅黑" pitchFamily="34" charset="-122"/>
                  <a:cs typeface="Lato" charset="0"/>
                  <a:sym typeface="Lato" charset="0"/>
                </a:rPr>
                <a:t>80%</a:t>
              </a:r>
              <a:endParaRPr lang="es-ES">
                <a:latin typeface="微软雅黑" pitchFamily="34" charset="-122"/>
                <a:ea typeface="微软雅黑" pitchFamily="34" charset="-122"/>
                <a:cs typeface="Gill Sans" charset="0"/>
              </a:endParaRPr>
            </a:p>
          </p:txBody>
        </p:sp>
        <p:sp>
          <p:nvSpPr>
            <p:cNvPr id="42" name="AutoShape 9"/>
            <p:cNvSpPr>
              <a:spLocks/>
            </p:cNvSpPr>
            <p:nvPr/>
          </p:nvSpPr>
          <p:spPr bwMode="auto">
            <a:xfrm>
              <a:off x="4165600" y="9213850"/>
              <a:ext cx="1339850" cy="4905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r>
                <a:rPr lang="es-ES" sz="1400" b="1">
                  <a:solidFill>
                    <a:srgbClr val="444444"/>
                  </a:solidFill>
                  <a:latin typeface="微软雅黑" pitchFamily="34" charset="-122"/>
                  <a:ea typeface="微软雅黑" pitchFamily="34" charset="-122"/>
                  <a:cs typeface="Lato" charset="0"/>
                  <a:sym typeface="Lato" charset="0"/>
                </a:rPr>
                <a:t>Data Here</a:t>
              </a:r>
              <a:endParaRPr lang="es-ES" sz="3800">
                <a:latin typeface="微软雅黑" pitchFamily="34" charset="-122"/>
                <a:ea typeface="微软雅黑" pitchFamily="34" charset="-122"/>
                <a:cs typeface="Gill Sans" charset="0"/>
              </a:endParaRPr>
            </a:p>
          </p:txBody>
        </p:sp>
        <p:sp>
          <p:nvSpPr>
            <p:cNvPr id="50" name="AutoShape 17"/>
            <p:cNvSpPr>
              <a:spLocks/>
            </p:cNvSpPr>
            <p:nvPr/>
          </p:nvSpPr>
          <p:spPr bwMode="auto">
            <a:xfrm>
              <a:off x="4435475" y="3411537"/>
              <a:ext cx="823913" cy="5549900"/>
            </a:xfrm>
            <a:prstGeom prst="roundRect">
              <a:avLst>
                <a:gd name="adj" fmla="val 50000"/>
              </a:avLst>
            </a:prstGeom>
            <a:solidFill>
              <a:schemeClr val="accent2"/>
            </a:solidFill>
            <a:ln w="25400" cap="flat" cmpd="sng">
              <a:solidFill>
                <a:srgbClr val="000000">
                  <a:alpha val="0"/>
                </a:srgbClr>
              </a:solidFill>
              <a:prstDash val="solid"/>
              <a:miter lim="0"/>
              <a:headEnd/>
              <a:tailEnd/>
            </a:ln>
            <a:effectLst/>
            <a:extLst/>
          </p:spPr>
          <p:txBody>
            <a:bodyPr lIns="0" tIns="0" rIns="0" bIns="0" anchor="ctr"/>
            <a:lstStyle/>
            <a:p>
              <a:pPr>
                <a:defRPr/>
              </a:pPr>
              <a:endParaRPr lang="es-ES" sz="2500">
                <a:solidFill>
                  <a:srgbClr val="FFFFFF"/>
                </a:solidFill>
                <a:effectLst>
                  <a:outerShdw blurRad="38100" dist="38100" dir="2700000" algn="tl">
                    <a:srgbClr val="000000"/>
                  </a:outerShdw>
                </a:effectLst>
                <a:latin typeface="微软雅黑" pitchFamily="34" charset="-122"/>
                <a:ea typeface="微软雅黑" pitchFamily="34" charset="-122"/>
                <a:cs typeface="Gill Sans" charset="0"/>
              </a:endParaRPr>
            </a:p>
          </p:txBody>
        </p:sp>
      </p:grpSp>
      <p:grpSp>
        <p:nvGrpSpPr>
          <p:cNvPr id="4" name="组合 3"/>
          <p:cNvGrpSpPr/>
          <p:nvPr/>
        </p:nvGrpSpPr>
        <p:grpSpPr>
          <a:xfrm>
            <a:off x="4018644" y="3702370"/>
            <a:ext cx="937721" cy="3073853"/>
            <a:chOff x="5741988" y="5302250"/>
            <a:chExt cx="1339850" cy="4402137"/>
          </a:xfrm>
        </p:grpSpPr>
        <p:sp>
          <p:nvSpPr>
            <p:cNvPr id="39" name="AutoShape 6"/>
            <p:cNvSpPr>
              <a:spLocks/>
            </p:cNvSpPr>
            <p:nvPr/>
          </p:nvSpPr>
          <p:spPr bwMode="auto">
            <a:xfrm>
              <a:off x="5951538" y="5302250"/>
              <a:ext cx="952500" cy="6889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r>
                <a:rPr lang="es-ES" sz="2100" b="1">
                  <a:solidFill>
                    <a:srgbClr val="444444"/>
                  </a:solidFill>
                  <a:latin typeface="微软雅黑" pitchFamily="34" charset="-122"/>
                  <a:ea typeface="微软雅黑" pitchFamily="34" charset="-122"/>
                  <a:cs typeface="Lato" charset="0"/>
                  <a:sym typeface="Lato" charset="0"/>
                </a:rPr>
                <a:t>25%</a:t>
              </a:r>
              <a:endParaRPr lang="es-ES">
                <a:latin typeface="微软雅黑" pitchFamily="34" charset="-122"/>
                <a:ea typeface="微软雅黑" pitchFamily="34" charset="-122"/>
                <a:cs typeface="Gill Sans" charset="0"/>
              </a:endParaRPr>
            </a:p>
          </p:txBody>
        </p:sp>
        <p:sp>
          <p:nvSpPr>
            <p:cNvPr id="44" name="AutoShape 11"/>
            <p:cNvSpPr>
              <a:spLocks/>
            </p:cNvSpPr>
            <p:nvPr/>
          </p:nvSpPr>
          <p:spPr bwMode="auto">
            <a:xfrm>
              <a:off x="5741988" y="9213850"/>
              <a:ext cx="1339850" cy="4905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r>
                <a:rPr lang="es-ES" sz="1400" b="1">
                  <a:solidFill>
                    <a:srgbClr val="444444"/>
                  </a:solidFill>
                  <a:latin typeface="微软雅黑" pitchFamily="34" charset="-122"/>
                  <a:ea typeface="微软雅黑" pitchFamily="34" charset="-122"/>
                  <a:cs typeface="Lato" charset="0"/>
                  <a:sym typeface="Lato" charset="0"/>
                </a:rPr>
                <a:t>Data Here</a:t>
              </a:r>
              <a:endParaRPr lang="es-ES" sz="3800">
                <a:latin typeface="微软雅黑" pitchFamily="34" charset="-122"/>
                <a:ea typeface="微软雅黑" pitchFamily="34" charset="-122"/>
                <a:cs typeface="Gill Sans" charset="0"/>
              </a:endParaRPr>
            </a:p>
          </p:txBody>
        </p:sp>
        <p:sp>
          <p:nvSpPr>
            <p:cNvPr id="51" name="AutoShape 18"/>
            <p:cNvSpPr>
              <a:spLocks/>
            </p:cNvSpPr>
            <p:nvPr/>
          </p:nvSpPr>
          <p:spPr bwMode="auto">
            <a:xfrm>
              <a:off x="6013450" y="6197600"/>
              <a:ext cx="823913" cy="2763837"/>
            </a:xfrm>
            <a:prstGeom prst="roundRect">
              <a:avLst>
                <a:gd name="adj" fmla="val 50000"/>
              </a:avLst>
            </a:prstGeom>
            <a:solidFill>
              <a:schemeClr val="accent3"/>
            </a:solidFill>
            <a:ln w="25400" cap="flat" cmpd="sng">
              <a:solidFill>
                <a:srgbClr val="000000">
                  <a:alpha val="0"/>
                </a:srgbClr>
              </a:solidFill>
              <a:prstDash val="solid"/>
              <a:miter lim="0"/>
              <a:headEnd/>
              <a:tailEnd/>
            </a:ln>
            <a:effectLst/>
            <a:extLst/>
          </p:spPr>
          <p:txBody>
            <a:bodyPr lIns="0" tIns="0" rIns="0" bIns="0" anchor="ctr"/>
            <a:lstStyle/>
            <a:p>
              <a:pPr>
                <a:defRPr/>
              </a:pPr>
              <a:endParaRPr lang="es-ES" sz="2800">
                <a:solidFill>
                  <a:srgbClr val="FFFFFF"/>
                </a:solidFill>
                <a:effectLst>
                  <a:outerShdw blurRad="38100" dist="38100" dir="2700000" algn="tl">
                    <a:srgbClr val="000000"/>
                  </a:outerShdw>
                </a:effectLst>
                <a:latin typeface="微软雅黑" pitchFamily="34" charset="-122"/>
                <a:ea typeface="微软雅黑" pitchFamily="34" charset="-122"/>
                <a:cs typeface="Gill Sans" charset="0"/>
              </a:endParaRPr>
            </a:p>
          </p:txBody>
        </p:sp>
      </p:grpSp>
      <p:grpSp>
        <p:nvGrpSpPr>
          <p:cNvPr id="5" name="组合 4"/>
          <p:cNvGrpSpPr/>
          <p:nvPr/>
        </p:nvGrpSpPr>
        <p:grpSpPr>
          <a:xfrm>
            <a:off x="5117465" y="2425385"/>
            <a:ext cx="937721" cy="4350839"/>
            <a:chOff x="7312025" y="3473450"/>
            <a:chExt cx="1339850" cy="6230937"/>
          </a:xfrm>
        </p:grpSpPr>
        <p:sp>
          <p:nvSpPr>
            <p:cNvPr id="40" name="AutoShape 7"/>
            <p:cNvSpPr>
              <a:spLocks/>
            </p:cNvSpPr>
            <p:nvPr/>
          </p:nvSpPr>
          <p:spPr bwMode="auto">
            <a:xfrm>
              <a:off x="7648575" y="3473450"/>
              <a:ext cx="952500" cy="69056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r>
                <a:rPr lang="es-ES" sz="2100" b="1">
                  <a:solidFill>
                    <a:srgbClr val="444444"/>
                  </a:solidFill>
                  <a:latin typeface="微软雅黑" pitchFamily="34" charset="-122"/>
                  <a:ea typeface="微软雅黑" pitchFamily="34" charset="-122"/>
                  <a:cs typeface="Lato" charset="0"/>
                  <a:sym typeface="Lato" charset="0"/>
                </a:rPr>
                <a:t>70%</a:t>
              </a:r>
              <a:endParaRPr lang="es-ES">
                <a:latin typeface="微软雅黑" pitchFamily="34" charset="-122"/>
                <a:ea typeface="微软雅黑" pitchFamily="34" charset="-122"/>
                <a:cs typeface="Gill Sans" charset="0"/>
              </a:endParaRPr>
            </a:p>
          </p:txBody>
        </p:sp>
        <p:sp>
          <p:nvSpPr>
            <p:cNvPr id="45" name="AutoShape 12"/>
            <p:cNvSpPr>
              <a:spLocks/>
            </p:cNvSpPr>
            <p:nvPr/>
          </p:nvSpPr>
          <p:spPr bwMode="auto">
            <a:xfrm>
              <a:off x="7312025" y="9213850"/>
              <a:ext cx="1339850" cy="4905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r>
                <a:rPr lang="es-ES" sz="1400" b="1">
                  <a:solidFill>
                    <a:srgbClr val="444444"/>
                  </a:solidFill>
                  <a:latin typeface="微软雅黑" pitchFamily="34" charset="-122"/>
                  <a:ea typeface="微软雅黑" pitchFamily="34" charset="-122"/>
                  <a:cs typeface="Lato" charset="0"/>
                  <a:sym typeface="Lato" charset="0"/>
                </a:rPr>
                <a:t>Data Here</a:t>
              </a:r>
              <a:endParaRPr lang="es-ES" sz="3800">
                <a:latin typeface="微软雅黑" pitchFamily="34" charset="-122"/>
                <a:ea typeface="微软雅黑" pitchFamily="34" charset="-122"/>
                <a:cs typeface="Gill Sans" charset="0"/>
              </a:endParaRPr>
            </a:p>
          </p:txBody>
        </p:sp>
        <p:sp>
          <p:nvSpPr>
            <p:cNvPr id="52" name="AutoShape 19"/>
            <p:cNvSpPr>
              <a:spLocks/>
            </p:cNvSpPr>
            <p:nvPr/>
          </p:nvSpPr>
          <p:spPr bwMode="auto">
            <a:xfrm>
              <a:off x="7591425" y="4316412"/>
              <a:ext cx="823913" cy="4645025"/>
            </a:xfrm>
            <a:prstGeom prst="roundRect">
              <a:avLst>
                <a:gd name="adj" fmla="val 50000"/>
              </a:avLst>
            </a:prstGeom>
            <a:solidFill>
              <a:schemeClr val="accent4"/>
            </a:solidFill>
            <a:ln w="25400" cap="flat" cmpd="sng">
              <a:solidFill>
                <a:srgbClr val="000000">
                  <a:alpha val="0"/>
                </a:srgbClr>
              </a:solidFill>
              <a:prstDash val="solid"/>
              <a:miter lim="0"/>
              <a:headEnd/>
              <a:tailEnd/>
            </a:ln>
            <a:effectLst/>
            <a:extLst/>
          </p:spPr>
          <p:txBody>
            <a:bodyPr lIns="0" tIns="0" rIns="0" bIns="0" anchor="ctr"/>
            <a:lstStyle/>
            <a:p>
              <a:pPr>
                <a:defRPr/>
              </a:pPr>
              <a:endParaRPr lang="es-ES" sz="2500">
                <a:solidFill>
                  <a:srgbClr val="FFFFFF"/>
                </a:solidFill>
                <a:effectLst>
                  <a:outerShdw blurRad="38100" dist="38100" dir="2700000" algn="tl">
                    <a:srgbClr val="000000"/>
                  </a:outerShdw>
                </a:effectLst>
                <a:latin typeface="微软雅黑" pitchFamily="34" charset="-122"/>
                <a:ea typeface="微软雅黑" pitchFamily="34" charset="-122"/>
                <a:cs typeface="Gill Sans" charset="0"/>
              </a:endParaRPr>
            </a:p>
          </p:txBody>
        </p:sp>
      </p:grpSp>
      <p:grpSp>
        <p:nvGrpSpPr>
          <p:cNvPr id="6" name="组合 5"/>
          <p:cNvGrpSpPr/>
          <p:nvPr/>
        </p:nvGrpSpPr>
        <p:grpSpPr>
          <a:xfrm>
            <a:off x="6227398" y="3109325"/>
            <a:ext cx="937721" cy="3666898"/>
            <a:chOff x="8897938" y="4452937"/>
            <a:chExt cx="1339850" cy="5251450"/>
          </a:xfrm>
        </p:grpSpPr>
        <p:sp>
          <p:nvSpPr>
            <p:cNvPr id="41" name="AutoShape 8"/>
            <p:cNvSpPr>
              <a:spLocks/>
            </p:cNvSpPr>
            <p:nvPr/>
          </p:nvSpPr>
          <p:spPr bwMode="auto">
            <a:xfrm>
              <a:off x="9105900" y="4452937"/>
              <a:ext cx="952500" cy="6889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r>
                <a:rPr lang="es-ES" sz="2100" b="1">
                  <a:solidFill>
                    <a:srgbClr val="444444"/>
                  </a:solidFill>
                  <a:latin typeface="微软雅黑" pitchFamily="34" charset="-122"/>
                  <a:ea typeface="微软雅黑" pitchFamily="34" charset="-122"/>
                  <a:cs typeface="Lato" charset="0"/>
                  <a:sym typeface="Lato" charset="0"/>
                </a:rPr>
                <a:t>35%</a:t>
              </a:r>
              <a:endParaRPr lang="es-ES">
                <a:latin typeface="微软雅黑" pitchFamily="34" charset="-122"/>
                <a:ea typeface="微软雅黑" pitchFamily="34" charset="-122"/>
                <a:cs typeface="Gill Sans" charset="0"/>
              </a:endParaRPr>
            </a:p>
          </p:txBody>
        </p:sp>
        <p:sp>
          <p:nvSpPr>
            <p:cNvPr id="46" name="AutoShape 13"/>
            <p:cNvSpPr>
              <a:spLocks/>
            </p:cNvSpPr>
            <p:nvPr/>
          </p:nvSpPr>
          <p:spPr bwMode="auto">
            <a:xfrm>
              <a:off x="8897938" y="9213850"/>
              <a:ext cx="1339850" cy="4905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r>
                <a:rPr lang="es-ES" sz="1400" b="1">
                  <a:solidFill>
                    <a:srgbClr val="444444"/>
                  </a:solidFill>
                  <a:latin typeface="微软雅黑" pitchFamily="34" charset="-122"/>
                  <a:ea typeface="微软雅黑" pitchFamily="34" charset="-122"/>
                  <a:cs typeface="Lato" charset="0"/>
                  <a:sym typeface="Lato" charset="0"/>
                </a:rPr>
                <a:t>Data Here</a:t>
              </a:r>
              <a:endParaRPr lang="es-ES" sz="3800">
                <a:latin typeface="微软雅黑" pitchFamily="34" charset="-122"/>
                <a:ea typeface="微软雅黑" pitchFamily="34" charset="-122"/>
                <a:cs typeface="Gill Sans" charset="0"/>
              </a:endParaRPr>
            </a:p>
          </p:txBody>
        </p:sp>
        <p:sp>
          <p:nvSpPr>
            <p:cNvPr id="53" name="AutoShape 20"/>
            <p:cNvSpPr>
              <a:spLocks/>
            </p:cNvSpPr>
            <p:nvPr/>
          </p:nvSpPr>
          <p:spPr bwMode="auto">
            <a:xfrm>
              <a:off x="9170988" y="5222875"/>
              <a:ext cx="822325" cy="3738562"/>
            </a:xfrm>
            <a:prstGeom prst="roundRect">
              <a:avLst>
                <a:gd name="adj" fmla="val 50000"/>
              </a:avLst>
            </a:prstGeom>
            <a:solidFill>
              <a:schemeClr val="accent5"/>
            </a:solidFill>
            <a:ln w="25400" cap="flat" cmpd="sng">
              <a:solidFill>
                <a:srgbClr val="000000">
                  <a:alpha val="0"/>
                </a:srgbClr>
              </a:solidFill>
              <a:prstDash val="solid"/>
              <a:miter lim="0"/>
              <a:headEnd/>
              <a:tailEnd/>
            </a:ln>
            <a:effectLst/>
            <a:extLst/>
          </p:spPr>
          <p:txBody>
            <a:bodyPr lIns="0" tIns="0" rIns="0" bIns="0" anchor="ctr"/>
            <a:lstStyle/>
            <a:p>
              <a:pPr>
                <a:defRPr/>
              </a:pPr>
              <a:endParaRPr lang="es-ES" sz="2500">
                <a:solidFill>
                  <a:srgbClr val="FFFFFF"/>
                </a:solidFill>
                <a:effectLst>
                  <a:outerShdw blurRad="38100" dist="38100" dir="2700000" algn="tl">
                    <a:srgbClr val="000000"/>
                  </a:outerShdw>
                </a:effectLst>
                <a:latin typeface="微软雅黑" pitchFamily="34" charset="-122"/>
                <a:ea typeface="微软雅黑" pitchFamily="34" charset="-122"/>
                <a:cs typeface="Gill Sans" charset="0"/>
              </a:endParaRPr>
            </a:p>
          </p:txBody>
        </p:sp>
      </p:grpSp>
      <p:grpSp>
        <p:nvGrpSpPr>
          <p:cNvPr id="7" name="组合 6"/>
          <p:cNvGrpSpPr/>
          <p:nvPr/>
        </p:nvGrpSpPr>
        <p:grpSpPr>
          <a:xfrm>
            <a:off x="7307332" y="2420951"/>
            <a:ext cx="936609" cy="4349730"/>
            <a:chOff x="10440988" y="3467100"/>
            <a:chExt cx="1338262" cy="6229350"/>
          </a:xfrm>
        </p:grpSpPr>
        <p:sp>
          <p:nvSpPr>
            <p:cNvPr id="47" name="AutoShape 14"/>
            <p:cNvSpPr>
              <a:spLocks/>
            </p:cNvSpPr>
            <p:nvPr/>
          </p:nvSpPr>
          <p:spPr bwMode="auto">
            <a:xfrm>
              <a:off x="10601325" y="3467100"/>
              <a:ext cx="952500" cy="6889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r>
                <a:rPr lang="es-ES" sz="2100" b="1">
                  <a:solidFill>
                    <a:srgbClr val="444444"/>
                  </a:solidFill>
                  <a:latin typeface="微软雅黑" pitchFamily="34" charset="-122"/>
                  <a:ea typeface="微软雅黑" pitchFamily="34" charset="-122"/>
                  <a:cs typeface="Lato" charset="0"/>
                  <a:sym typeface="Lato" charset="0"/>
                </a:rPr>
                <a:t>70%</a:t>
              </a:r>
              <a:endParaRPr lang="es-ES">
                <a:latin typeface="微软雅黑" pitchFamily="34" charset="-122"/>
                <a:ea typeface="微软雅黑" pitchFamily="34" charset="-122"/>
                <a:cs typeface="Gill Sans" charset="0"/>
              </a:endParaRPr>
            </a:p>
          </p:txBody>
        </p:sp>
        <p:sp>
          <p:nvSpPr>
            <p:cNvPr id="48" name="AutoShape 15"/>
            <p:cNvSpPr>
              <a:spLocks/>
            </p:cNvSpPr>
            <p:nvPr/>
          </p:nvSpPr>
          <p:spPr bwMode="auto">
            <a:xfrm>
              <a:off x="10440988" y="9205912"/>
              <a:ext cx="1338262" cy="4905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r>
                <a:rPr lang="es-ES" sz="1400" b="1">
                  <a:solidFill>
                    <a:srgbClr val="444444"/>
                  </a:solidFill>
                  <a:latin typeface="微软雅黑" pitchFamily="34" charset="-122"/>
                  <a:ea typeface="微软雅黑" pitchFamily="34" charset="-122"/>
                  <a:cs typeface="Lato" charset="0"/>
                  <a:sym typeface="Lato" charset="0"/>
                </a:rPr>
                <a:t>Data Here</a:t>
              </a:r>
              <a:endParaRPr lang="es-ES" sz="3800">
                <a:latin typeface="微软雅黑" pitchFamily="34" charset="-122"/>
                <a:ea typeface="微软雅黑" pitchFamily="34" charset="-122"/>
                <a:cs typeface="Gill Sans" charset="0"/>
              </a:endParaRPr>
            </a:p>
          </p:txBody>
        </p:sp>
        <p:sp>
          <p:nvSpPr>
            <p:cNvPr id="54" name="AutoShape 21"/>
            <p:cNvSpPr>
              <a:spLocks/>
            </p:cNvSpPr>
            <p:nvPr/>
          </p:nvSpPr>
          <p:spPr bwMode="auto">
            <a:xfrm>
              <a:off x="10669588" y="4292600"/>
              <a:ext cx="822325" cy="4645025"/>
            </a:xfrm>
            <a:prstGeom prst="roundRect">
              <a:avLst>
                <a:gd name="adj" fmla="val 50000"/>
              </a:avLst>
            </a:prstGeom>
            <a:solidFill>
              <a:schemeClr val="accent6"/>
            </a:solidFill>
            <a:ln w="25400" cap="flat" cmpd="sng">
              <a:solidFill>
                <a:srgbClr val="000000">
                  <a:alpha val="0"/>
                </a:srgbClr>
              </a:solidFill>
              <a:prstDash val="solid"/>
              <a:miter lim="0"/>
              <a:headEnd/>
              <a:tailEnd/>
            </a:ln>
            <a:effectLst/>
            <a:extLst/>
          </p:spPr>
          <p:txBody>
            <a:bodyPr lIns="0" tIns="0" rIns="0" bIns="0" anchor="ctr"/>
            <a:lstStyle/>
            <a:p>
              <a:pPr>
                <a:defRPr/>
              </a:pPr>
              <a:endParaRPr lang="es-ES" sz="2500">
                <a:solidFill>
                  <a:srgbClr val="FFFFFF"/>
                </a:solidFill>
                <a:effectLst>
                  <a:outerShdw blurRad="38100" dist="38100" dir="2700000" algn="tl">
                    <a:srgbClr val="000000"/>
                  </a:outerShdw>
                </a:effectLst>
                <a:latin typeface="微软雅黑" pitchFamily="34" charset="-122"/>
                <a:ea typeface="微软雅黑" pitchFamily="34" charset="-122"/>
                <a:cs typeface="Gill Sans" charset="0"/>
              </a:endParaRPr>
            </a:p>
          </p:txBody>
        </p:sp>
      </p:grpSp>
      <p:grpSp>
        <p:nvGrpSpPr>
          <p:cNvPr id="8" name="组合 7"/>
          <p:cNvGrpSpPr/>
          <p:nvPr/>
        </p:nvGrpSpPr>
        <p:grpSpPr>
          <a:xfrm>
            <a:off x="8516147" y="3109326"/>
            <a:ext cx="936609" cy="3661356"/>
            <a:chOff x="12168188" y="4452937"/>
            <a:chExt cx="1338262" cy="5243513"/>
          </a:xfrm>
        </p:grpSpPr>
        <p:sp>
          <p:nvSpPr>
            <p:cNvPr id="55" name="AutoShape 22"/>
            <p:cNvSpPr>
              <a:spLocks/>
            </p:cNvSpPr>
            <p:nvPr/>
          </p:nvSpPr>
          <p:spPr bwMode="auto">
            <a:xfrm>
              <a:off x="12398375" y="5222875"/>
              <a:ext cx="822325" cy="3738562"/>
            </a:xfrm>
            <a:prstGeom prst="roundRect">
              <a:avLst>
                <a:gd name="adj" fmla="val 50000"/>
              </a:avLst>
            </a:prstGeom>
            <a:solidFill>
              <a:schemeClr val="accent1"/>
            </a:solidFill>
            <a:ln w="25400" cap="flat" cmpd="sng">
              <a:solidFill>
                <a:srgbClr val="000000">
                  <a:alpha val="0"/>
                </a:srgbClr>
              </a:solidFill>
              <a:prstDash val="solid"/>
              <a:miter lim="0"/>
              <a:headEnd/>
              <a:tailEnd/>
            </a:ln>
            <a:effectLst/>
            <a:extLst/>
          </p:spPr>
          <p:txBody>
            <a:bodyPr lIns="0" tIns="0" rIns="0" bIns="0" anchor="ctr"/>
            <a:lstStyle/>
            <a:p>
              <a:pPr>
                <a:defRPr/>
              </a:pPr>
              <a:endParaRPr lang="es-ES" sz="2500">
                <a:solidFill>
                  <a:srgbClr val="FFFFFF"/>
                </a:solidFill>
                <a:effectLst>
                  <a:outerShdw blurRad="38100" dist="38100" dir="2700000" algn="tl">
                    <a:srgbClr val="000000"/>
                  </a:outerShdw>
                </a:effectLst>
                <a:latin typeface="微软雅黑" pitchFamily="34" charset="-122"/>
                <a:ea typeface="微软雅黑" pitchFamily="34" charset="-122"/>
                <a:cs typeface="Gill Sans" charset="0"/>
              </a:endParaRPr>
            </a:p>
          </p:txBody>
        </p:sp>
        <p:sp>
          <p:nvSpPr>
            <p:cNvPr id="56" name="AutoShape 23"/>
            <p:cNvSpPr>
              <a:spLocks/>
            </p:cNvSpPr>
            <p:nvPr/>
          </p:nvSpPr>
          <p:spPr bwMode="auto">
            <a:xfrm>
              <a:off x="12331700" y="4452937"/>
              <a:ext cx="952500" cy="6889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r>
                <a:rPr lang="es-ES" sz="2100" b="1">
                  <a:solidFill>
                    <a:srgbClr val="444444"/>
                  </a:solidFill>
                  <a:latin typeface="微软雅黑" pitchFamily="34" charset="-122"/>
                  <a:ea typeface="微软雅黑" pitchFamily="34" charset="-122"/>
                  <a:cs typeface="Lato" charset="0"/>
                  <a:sym typeface="Lato" charset="0"/>
                </a:rPr>
                <a:t>35%</a:t>
              </a:r>
              <a:endParaRPr lang="es-ES">
                <a:latin typeface="微软雅黑" pitchFamily="34" charset="-122"/>
                <a:ea typeface="微软雅黑" pitchFamily="34" charset="-122"/>
                <a:cs typeface="Gill Sans" charset="0"/>
              </a:endParaRPr>
            </a:p>
          </p:txBody>
        </p:sp>
        <p:sp>
          <p:nvSpPr>
            <p:cNvPr id="57" name="AutoShape 24"/>
            <p:cNvSpPr>
              <a:spLocks/>
            </p:cNvSpPr>
            <p:nvPr/>
          </p:nvSpPr>
          <p:spPr bwMode="auto">
            <a:xfrm>
              <a:off x="12168188" y="9205912"/>
              <a:ext cx="1338262" cy="4905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r>
                <a:rPr lang="es-ES" sz="1400" b="1">
                  <a:solidFill>
                    <a:srgbClr val="444444"/>
                  </a:solidFill>
                  <a:latin typeface="微软雅黑" pitchFamily="34" charset="-122"/>
                  <a:ea typeface="微软雅黑" pitchFamily="34" charset="-122"/>
                  <a:cs typeface="Lato" charset="0"/>
                  <a:sym typeface="Lato" charset="0"/>
                </a:rPr>
                <a:t>Data Here</a:t>
              </a:r>
              <a:endParaRPr lang="es-ES" sz="3800">
                <a:latin typeface="微软雅黑" pitchFamily="34" charset="-122"/>
                <a:ea typeface="微软雅黑" pitchFamily="34" charset="-122"/>
                <a:cs typeface="Gill Sans" charset="0"/>
              </a:endParaRPr>
            </a:p>
          </p:txBody>
        </p:sp>
      </p:grpSp>
      <p:grpSp>
        <p:nvGrpSpPr>
          <p:cNvPr id="9" name="组合 8"/>
          <p:cNvGrpSpPr/>
          <p:nvPr/>
        </p:nvGrpSpPr>
        <p:grpSpPr>
          <a:xfrm>
            <a:off x="10557133" y="2329337"/>
            <a:ext cx="4648605" cy="4136508"/>
            <a:chOff x="15084425" y="3335898"/>
            <a:chExt cx="6642100" cy="5923989"/>
          </a:xfrm>
        </p:grpSpPr>
        <p:sp>
          <p:nvSpPr>
            <p:cNvPr id="58" name="AutoShape 25"/>
            <p:cNvSpPr>
              <a:spLocks/>
            </p:cNvSpPr>
            <p:nvPr/>
          </p:nvSpPr>
          <p:spPr bwMode="auto">
            <a:xfrm>
              <a:off x="15084425" y="4179887"/>
              <a:ext cx="6642100" cy="5080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a:lnSpc>
                  <a:spcPct val="120000"/>
                </a:lnSpc>
                <a:defRPr/>
              </a:pPr>
              <a:r>
                <a:rPr lang="es-ES" sz="1700" dirty="0">
                  <a:solidFill>
                    <a:schemeClr val="tx1">
                      <a:lumMod val="50000"/>
                      <a:lumOff val="50000"/>
                    </a:schemeClr>
                  </a:solidFill>
                  <a:latin typeface="微软雅黑" pitchFamily="34" charset="-122"/>
                  <a:ea typeface="微软雅黑" pitchFamily="34" charset="-122"/>
                  <a:cs typeface="Lato" charset="0"/>
                  <a:sym typeface="Lato" charset="0"/>
                </a:rPr>
                <a:t>Ipsum dolor sit amet, consectetur adipiscing elit. Vivamus sagittis lacus vel augue laoreet rutrum faucibus dolor auctor. Curabitur blandit tempus porttitor. Maecenas faucibus mollis interdum.</a:t>
              </a:r>
            </a:p>
            <a:p>
              <a:pPr algn="l">
                <a:lnSpc>
                  <a:spcPct val="120000"/>
                </a:lnSpc>
                <a:defRPr/>
              </a:pPr>
              <a:endParaRPr lang="es-ES" sz="1700" dirty="0">
                <a:solidFill>
                  <a:schemeClr val="tx1">
                    <a:lumMod val="50000"/>
                    <a:lumOff val="50000"/>
                  </a:schemeClr>
                </a:solidFill>
                <a:latin typeface="微软雅黑" pitchFamily="34" charset="-122"/>
                <a:ea typeface="微软雅黑" pitchFamily="34" charset="-122"/>
                <a:cs typeface="Lato" charset="0"/>
                <a:sym typeface="Lato" charset="0"/>
              </a:endParaRPr>
            </a:p>
            <a:p>
              <a:pPr algn="l">
                <a:lnSpc>
                  <a:spcPct val="120000"/>
                </a:lnSpc>
                <a:defRPr/>
              </a:pPr>
              <a:r>
                <a:rPr lang="zh-CN" altLang="en-US" sz="1700" dirty="0">
                  <a:solidFill>
                    <a:schemeClr val="tx1">
                      <a:lumMod val="50000"/>
                      <a:lumOff val="50000"/>
                    </a:schemeClr>
                  </a:solidFill>
                  <a:latin typeface="微软雅黑" pitchFamily="34" charset="-122"/>
                  <a:ea typeface="微软雅黑" pitchFamily="34" charset="-122"/>
                  <a:cs typeface="Lato" charset="0"/>
                  <a:sym typeface="Lato" charset="0"/>
                </a:rPr>
                <a:t>输入您的内容输入您的内容输入您的内容输入您的内容输入您的内容输入您的内容输入您的内容输入您的内容</a:t>
              </a:r>
              <a:r>
                <a:rPr lang="es-ES" sz="1700" dirty="0">
                  <a:solidFill>
                    <a:schemeClr val="tx1">
                      <a:lumMod val="50000"/>
                      <a:lumOff val="50000"/>
                    </a:schemeClr>
                  </a:solidFill>
                  <a:latin typeface="微软雅黑" pitchFamily="34" charset="-122"/>
                  <a:ea typeface="微软雅黑" pitchFamily="34" charset="-122"/>
                  <a:cs typeface="Lato" charset="0"/>
                  <a:sym typeface="Lato" charset="0"/>
                </a:rPr>
                <a:t>Vivamus sagittis lacus vel augue laoreet rutrum faucibus</a:t>
              </a:r>
              <a:endParaRPr lang="es-ES" sz="1700" dirty="0">
                <a:solidFill>
                  <a:schemeClr val="tx1">
                    <a:lumMod val="50000"/>
                    <a:lumOff val="50000"/>
                  </a:schemeClr>
                </a:solidFill>
                <a:latin typeface="微软雅黑" pitchFamily="34" charset="-122"/>
                <a:ea typeface="微软雅黑" pitchFamily="34" charset="-122"/>
                <a:cs typeface="Gill Sans" charset="0"/>
              </a:endParaRPr>
            </a:p>
          </p:txBody>
        </p:sp>
        <p:sp>
          <p:nvSpPr>
            <p:cNvPr id="59" name="AutoShape 26"/>
            <p:cNvSpPr>
              <a:spLocks/>
            </p:cNvSpPr>
            <p:nvPr/>
          </p:nvSpPr>
          <p:spPr bwMode="auto">
            <a:xfrm>
              <a:off x="15541625" y="3335898"/>
              <a:ext cx="5626100" cy="355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452872">
                <a:spcBef>
                  <a:spcPts val="1189"/>
                </a:spcBef>
                <a:defRPr/>
              </a:pPr>
              <a:r>
                <a:rPr lang="es-ES" sz="2500" b="1" dirty="0">
                  <a:solidFill>
                    <a:srgbClr val="595959"/>
                  </a:solidFill>
                  <a:latin typeface="微软雅黑" pitchFamily="34" charset="-122"/>
                  <a:ea typeface="微软雅黑" pitchFamily="34" charset="-122"/>
                  <a:cs typeface="Lato" charset="0"/>
                  <a:sym typeface="Lato" charset="0"/>
                </a:rPr>
                <a:t>Subtitle in this area</a:t>
              </a:r>
              <a:endParaRPr lang="es-ES" sz="5000" dirty="0">
                <a:latin typeface="微软雅黑" pitchFamily="34" charset="-122"/>
                <a:ea typeface="微软雅黑" pitchFamily="34" charset="-122"/>
                <a:cs typeface="Gill Sans" charset="0"/>
              </a:endParaRPr>
            </a:p>
          </p:txBody>
        </p:sp>
      </p:grpSp>
      <p:grpSp>
        <p:nvGrpSpPr>
          <p:cNvPr id="10" name="组合 9"/>
          <p:cNvGrpSpPr/>
          <p:nvPr/>
        </p:nvGrpSpPr>
        <p:grpSpPr>
          <a:xfrm>
            <a:off x="1286588" y="7179715"/>
            <a:ext cx="13936927" cy="1296938"/>
            <a:chOff x="1838325" y="10282237"/>
            <a:chExt cx="19913600" cy="1857375"/>
          </a:xfrm>
        </p:grpSpPr>
        <p:sp>
          <p:nvSpPr>
            <p:cNvPr id="60" name="AutoShape 27"/>
            <p:cNvSpPr>
              <a:spLocks/>
            </p:cNvSpPr>
            <p:nvPr/>
          </p:nvSpPr>
          <p:spPr bwMode="auto">
            <a:xfrm>
              <a:off x="1838325" y="11187112"/>
              <a:ext cx="19913600" cy="952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just" defTabSz="452872">
                <a:lnSpc>
                  <a:spcPct val="120000"/>
                </a:lnSpc>
                <a:spcBef>
                  <a:spcPts val="1189"/>
                </a:spcBef>
                <a:defRPr/>
              </a:pPr>
              <a:r>
                <a:rPr lang="zh-CN" altLang="en-US" sz="1700" dirty="0">
                  <a:solidFill>
                    <a:srgbClr val="838383"/>
                  </a:solidFill>
                  <a:latin typeface="微软雅黑" pitchFamily="34" charset="-122"/>
                  <a:ea typeface="微软雅黑" pitchFamily="34" charset="-122"/>
                  <a:cs typeface="Lato" charset="0"/>
                  <a:sym typeface="Lato" charset="0"/>
                </a:rPr>
                <a:t>输入您的内容输入您的内容输入您的输入您的内容输入您的内容输入您的内容输入您的内容内容输入您的内容</a:t>
              </a:r>
              <a:r>
                <a:rPr lang="en-US" altLang="zh-CN" sz="1700" dirty="0">
                  <a:solidFill>
                    <a:srgbClr val="838383"/>
                  </a:solidFill>
                  <a:latin typeface="微软雅黑" pitchFamily="34" charset="-122"/>
                  <a:ea typeface="微软雅黑" pitchFamily="34" charset="-122"/>
                  <a:cs typeface="Lato" charset="0"/>
                  <a:sym typeface="Lato" charset="0"/>
                </a:rPr>
                <a:t>.</a:t>
              </a:r>
              <a:r>
                <a:rPr lang="zh-CN" altLang="en-US" sz="1700" dirty="0">
                  <a:solidFill>
                    <a:srgbClr val="838383"/>
                  </a:solidFill>
                  <a:latin typeface="微软雅黑" pitchFamily="34" charset="-122"/>
                  <a:ea typeface="微软雅黑" pitchFamily="34" charset="-122"/>
                  <a:cs typeface="Lato" charset="0"/>
                  <a:sym typeface="Lato" charset="0"/>
                </a:rPr>
                <a:t>输入您的内容输入您的内容输入您的输入您的内容输入您的内容输入您的内容输入您的内容内容输入您的内容 入您的内容输入您的内容输入您的内容</a:t>
              </a:r>
              <a:endParaRPr lang="es-ES" sz="1700" dirty="0">
                <a:latin typeface="微软雅黑" pitchFamily="34" charset="-122"/>
                <a:ea typeface="微软雅黑" pitchFamily="34" charset="-122"/>
                <a:cs typeface="Gill Sans" charset="0"/>
              </a:endParaRPr>
            </a:p>
          </p:txBody>
        </p:sp>
        <p:sp>
          <p:nvSpPr>
            <p:cNvPr id="61" name="AutoShape 28"/>
            <p:cNvSpPr>
              <a:spLocks/>
            </p:cNvSpPr>
            <p:nvPr/>
          </p:nvSpPr>
          <p:spPr bwMode="auto">
            <a:xfrm>
              <a:off x="8963025" y="10282237"/>
              <a:ext cx="5626100" cy="355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452872">
                <a:spcBef>
                  <a:spcPts val="1189"/>
                </a:spcBef>
                <a:defRPr/>
              </a:pPr>
              <a:r>
                <a:rPr lang="es-ES" sz="2500" b="1" dirty="0">
                  <a:solidFill>
                    <a:srgbClr val="595959"/>
                  </a:solidFill>
                  <a:latin typeface="微软雅黑" pitchFamily="34" charset="-122"/>
                  <a:ea typeface="微软雅黑" pitchFamily="34" charset="-122"/>
                  <a:cs typeface="Lato" charset="0"/>
                  <a:sym typeface="Lato" charset="0"/>
                </a:rPr>
                <a:t>Subtitle in this area</a:t>
              </a:r>
              <a:endParaRPr lang="es-ES" sz="2500" dirty="0">
                <a:latin typeface="微软雅黑" pitchFamily="34" charset="-122"/>
                <a:ea typeface="微软雅黑" pitchFamily="34" charset="-122"/>
                <a:cs typeface="Gill Sans" charset="0"/>
              </a:endParaRPr>
            </a:p>
          </p:txBody>
        </p:sp>
      </p:grpSp>
      <p:sp>
        <p:nvSpPr>
          <p:cNvPr id="62" name="Shape 1435"/>
          <p:cNvSpPr txBox="1">
            <a:spLocks/>
          </p:cNvSpPr>
          <p:nvPr/>
        </p:nvSpPr>
        <p:spPr>
          <a:xfrm>
            <a:off x="16006046" y="8963674"/>
            <a:ext cx="546633" cy="533902"/>
          </a:xfrm>
          <a:prstGeom prst="rect">
            <a:avLst/>
          </a:prstGeom>
          <a:extLst>
            <a:ext uri="{C572A759-6A51-4108-AA02-DFA0A04FC94B}">
              <ma14:wrappingTextBoxFlag xmlns:ma14="http://schemas.microsoft.com/office/mac/drawingml/2011/main" xmlns="" val="1"/>
            </a:ext>
          </a:extLst>
        </p:spPr>
        <p:txBody>
          <a:bodyPr lIns="63935" tIns="31967" rIns="63935" bIns="31967"/>
          <a:lstStyle>
            <a:lvl1pPr algn="ctr" defTabSz="408473">
              <a:defRPr sz="3500">
                <a:latin typeface="+mn-lt"/>
                <a:ea typeface="+mn-ea"/>
                <a:cs typeface="+mn-cs"/>
                <a:sym typeface="Helvetica Light"/>
              </a:defRPr>
            </a:lvl1pPr>
            <a:lvl2pPr indent="159837" algn="ctr" defTabSz="408473">
              <a:defRPr sz="3500">
                <a:latin typeface="+mn-lt"/>
                <a:ea typeface="+mn-ea"/>
                <a:cs typeface="+mn-cs"/>
                <a:sym typeface="Helvetica Light"/>
              </a:defRPr>
            </a:lvl2pPr>
            <a:lvl3pPr indent="319674" algn="ctr" defTabSz="408473">
              <a:defRPr sz="3500">
                <a:latin typeface="+mn-lt"/>
                <a:ea typeface="+mn-ea"/>
                <a:cs typeface="+mn-cs"/>
                <a:sym typeface="Helvetica Light"/>
              </a:defRPr>
            </a:lvl3pPr>
            <a:lvl4pPr indent="479511" algn="ctr" defTabSz="408473">
              <a:defRPr sz="3500">
                <a:latin typeface="+mn-lt"/>
                <a:ea typeface="+mn-ea"/>
                <a:cs typeface="+mn-cs"/>
                <a:sym typeface="Helvetica Light"/>
              </a:defRPr>
            </a:lvl4pPr>
            <a:lvl5pPr indent="639348" algn="ctr" defTabSz="408473">
              <a:defRPr sz="3500">
                <a:latin typeface="+mn-lt"/>
                <a:ea typeface="+mn-ea"/>
                <a:cs typeface="+mn-cs"/>
                <a:sym typeface="Helvetica Light"/>
              </a:defRPr>
            </a:lvl5pPr>
            <a:lvl6pPr indent="799186" algn="ctr" defTabSz="408473">
              <a:defRPr sz="3500">
                <a:latin typeface="+mn-lt"/>
                <a:ea typeface="+mn-ea"/>
                <a:cs typeface="+mn-cs"/>
                <a:sym typeface="Helvetica Light"/>
              </a:defRPr>
            </a:lvl6pPr>
            <a:lvl7pPr indent="959023" algn="ctr" defTabSz="408473">
              <a:defRPr sz="3500">
                <a:latin typeface="+mn-lt"/>
                <a:ea typeface="+mn-ea"/>
                <a:cs typeface="+mn-cs"/>
                <a:sym typeface="Helvetica Light"/>
              </a:defRPr>
            </a:lvl7pPr>
            <a:lvl8pPr indent="1118860" algn="ctr" defTabSz="408473">
              <a:defRPr sz="3500">
                <a:latin typeface="+mn-lt"/>
                <a:ea typeface="+mn-ea"/>
                <a:cs typeface="+mn-cs"/>
                <a:sym typeface="Helvetica Light"/>
              </a:defRPr>
            </a:lvl8pPr>
            <a:lvl9pPr indent="1278697" algn="ctr" defTabSz="408473">
              <a:defRPr sz="3500">
                <a:latin typeface="+mn-lt"/>
                <a:ea typeface="+mn-ea"/>
                <a:cs typeface="+mn-cs"/>
                <a:sym typeface="Helvetica Light"/>
              </a:defRPr>
            </a:lvl9pPr>
          </a:lstStyle>
          <a:p>
            <a:pPr>
              <a:defRPr sz="1800">
                <a:solidFill>
                  <a:srgbClr val="000000"/>
                </a:solidFill>
              </a:defRPr>
            </a:pPr>
            <a:fld id="{86CB4B4D-7CA3-9044-876B-883B54F8677D}" type="slidenum">
              <a:rPr lang="en-US" altLang="zh-CN" sz="2000" smtClean="0">
                <a:solidFill>
                  <a:schemeClr val="bg1">
                    <a:lumMod val="75000"/>
                  </a:schemeClr>
                </a:solidFill>
                <a:latin typeface="微软雅黑" pitchFamily="34" charset="-122"/>
                <a:ea typeface="微软雅黑" pitchFamily="34" charset="-122"/>
              </a:rPr>
              <a:pPr>
                <a:defRPr sz="1800">
                  <a:solidFill>
                    <a:srgbClr val="000000"/>
                  </a:solidFill>
                </a:defRPr>
              </a:pPr>
              <a:t>40</a:t>
            </a:fld>
            <a:endParaRPr lang="en-US" altLang="zh-CN" sz="2000">
              <a:solidFill>
                <a:schemeClr val="bg1">
                  <a:lumMod val="7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310346492"/>
      </p:ext>
    </p:extLst>
  </p:cSld>
  <p:clrMapOvr>
    <a:masterClrMapping/>
  </p:clrMapOvr>
  <mc:AlternateContent xmlns:mc="http://schemas.openxmlformats.org/markup-compatibility/2006" xmlns:p14="http://schemas.microsoft.com/office/powerpoint/2010/main">
    <mc:Choice Requires="p14">
      <p:transition spd="slow" p14:dur="1100" advTm="0">
        <p14:switch dir="r"/>
      </p:transition>
    </mc:Choice>
    <mc:Fallback xmlns="">
      <p:transition spd="slow" advTm="0">
        <p:fade/>
      </p:transition>
    </mc:Fallback>
  </mc:AlternateContent>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left)">
                                      <p:cBhvr>
                                        <p:cTn id="7" dur="500"/>
                                        <p:tgtEl>
                                          <p:spTgt spid="36"/>
                                        </p:tgtEl>
                                      </p:cBhvr>
                                    </p:animEffect>
                                  </p:childTnLst>
                                </p:cTn>
                              </p:par>
                              <p:par>
                                <p:cTn id="8" presetID="47" presetClass="entr" presetSubtype="0" fill="hold" nodeType="withEffect">
                                  <p:stCondLst>
                                    <p:cond delay="50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1000"/>
                                        <p:tgtEl>
                                          <p:spTgt spid="2"/>
                                        </p:tgtEl>
                                      </p:cBhvr>
                                    </p:animEffect>
                                    <p:anim calcmode="lin" valueType="num">
                                      <p:cBhvr>
                                        <p:cTn id="11" dur="1000" fill="hold"/>
                                        <p:tgtEl>
                                          <p:spTgt spid="2"/>
                                        </p:tgtEl>
                                        <p:attrNameLst>
                                          <p:attrName>ppt_x</p:attrName>
                                        </p:attrNameLst>
                                      </p:cBhvr>
                                      <p:tavLst>
                                        <p:tav tm="0">
                                          <p:val>
                                            <p:strVal val="#ppt_x"/>
                                          </p:val>
                                        </p:tav>
                                        <p:tav tm="100000">
                                          <p:val>
                                            <p:strVal val="#ppt_x"/>
                                          </p:val>
                                        </p:tav>
                                      </p:tavLst>
                                    </p:anim>
                                    <p:anim calcmode="lin" valueType="num">
                                      <p:cBhvr>
                                        <p:cTn id="12" dur="1000" fill="hold"/>
                                        <p:tgtEl>
                                          <p:spTgt spid="2"/>
                                        </p:tgtEl>
                                        <p:attrNameLst>
                                          <p:attrName>ppt_y</p:attrName>
                                        </p:attrNameLst>
                                      </p:cBhvr>
                                      <p:tavLst>
                                        <p:tav tm="0">
                                          <p:val>
                                            <p:strVal val="#ppt_y-.1"/>
                                          </p:val>
                                        </p:tav>
                                        <p:tav tm="100000">
                                          <p:val>
                                            <p:strVal val="#ppt_y"/>
                                          </p:val>
                                        </p:tav>
                                      </p:tavLst>
                                    </p:anim>
                                  </p:childTnLst>
                                </p:cTn>
                              </p:par>
                              <p:par>
                                <p:cTn id="13" presetID="42" presetClass="entr" presetSubtype="0" fill="hold" nodeType="withEffect">
                                  <p:stCondLst>
                                    <p:cond delay="50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1000"/>
                                        <p:tgtEl>
                                          <p:spTgt spid="3"/>
                                        </p:tgtEl>
                                      </p:cBhvr>
                                    </p:animEffect>
                                    <p:anim calcmode="lin" valueType="num">
                                      <p:cBhvr>
                                        <p:cTn id="16" dur="1000" fill="hold"/>
                                        <p:tgtEl>
                                          <p:spTgt spid="3"/>
                                        </p:tgtEl>
                                        <p:attrNameLst>
                                          <p:attrName>ppt_x</p:attrName>
                                        </p:attrNameLst>
                                      </p:cBhvr>
                                      <p:tavLst>
                                        <p:tav tm="0">
                                          <p:val>
                                            <p:strVal val="#ppt_x"/>
                                          </p:val>
                                        </p:tav>
                                        <p:tav tm="100000">
                                          <p:val>
                                            <p:strVal val="#ppt_x"/>
                                          </p:val>
                                        </p:tav>
                                      </p:tavLst>
                                    </p:anim>
                                    <p:anim calcmode="lin" valueType="num">
                                      <p:cBhvr>
                                        <p:cTn id="17" dur="1000" fill="hold"/>
                                        <p:tgtEl>
                                          <p:spTgt spid="3"/>
                                        </p:tgtEl>
                                        <p:attrNameLst>
                                          <p:attrName>ppt_y</p:attrName>
                                        </p:attrNameLst>
                                      </p:cBhvr>
                                      <p:tavLst>
                                        <p:tav tm="0">
                                          <p:val>
                                            <p:strVal val="#ppt_y+.1"/>
                                          </p:val>
                                        </p:tav>
                                        <p:tav tm="100000">
                                          <p:val>
                                            <p:strVal val="#ppt_y"/>
                                          </p:val>
                                        </p:tav>
                                      </p:tavLst>
                                    </p:anim>
                                  </p:childTnLst>
                                </p:cTn>
                              </p:par>
                              <p:par>
                                <p:cTn id="18" presetID="47" presetClass="entr" presetSubtype="0" fill="hold" nodeType="withEffect">
                                  <p:stCondLst>
                                    <p:cond delay="500"/>
                                  </p:stCondLst>
                                  <p:childTnLst>
                                    <p:set>
                                      <p:cBhvr>
                                        <p:cTn id="19" dur="1" fill="hold">
                                          <p:stCondLst>
                                            <p:cond delay="0"/>
                                          </p:stCondLst>
                                        </p:cTn>
                                        <p:tgtEl>
                                          <p:spTgt spid="4"/>
                                        </p:tgtEl>
                                        <p:attrNameLst>
                                          <p:attrName>style.visibility</p:attrName>
                                        </p:attrNameLst>
                                      </p:cBhvr>
                                      <p:to>
                                        <p:strVal val="visible"/>
                                      </p:to>
                                    </p:set>
                                    <p:animEffect transition="in" filter="fade">
                                      <p:cBhvr>
                                        <p:cTn id="20" dur="1000"/>
                                        <p:tgtEl>
                                          <p:spTgt spid="4"/>
                                        </p:tgtEl>
                                      </p:cBhvr>
                                    </p:animEffect>
                                    <p:anim calcmode="lin" valueType="num">
                                      <p:cBhvr>
                                        <p:cTn id="21" dur="1000" fill="hold"/>
                                        <p:tgtEl>
                                          <p:spTgt spid="4"/>
                                        </p:tgtEl>
                                        <p:attrNameLst>
                                          <p:attrName>ppt_x</p:attrName>
                                        </p:attrNameLst>
                                      </p:cBhvr>
                                      <p:tavLst>
                                        <p:tav tm="0">
                                          <p:val>
                                            <p:strVal val="#ppt_x"/>
                                          </p:val>
                                        </p:tav>
                                        <p:tav tm="100000">
                                          <p:val>
                                            <p:strVal val="#ppt_x"/>
                                          </p:val>
                                        </p:tav>
                                      </p:tavLst>
                                    </p:anim>
                                    <p:anim calcmode="lin" valueType="num">
                                      <p:cBhvr>
                                        <p:cTn id="22" dur="1000" fill="hold"/>
                                        <p:tgtEl>
                                          <p:spTgt spid="4"/>
                                        </p:tgtEl>
                                        <p:attrNameLst>
                                          <p:attrName>ppt_y</p:attrName>
                                        </p:attrNameLst>
                                      </p:cBhvr>
                                      <p:tavLst>
                                        <p:tav tm="0">
                                          <p:val>
                                            <p:strVal val="#ppt_y-.1"/>
                                          </p:val>
                                        </p:tav>
                                        <p:tav tm="100000">
                                          <p:val>
                                            <p:strVal val="#ppt_y"/>
                                          </p:val>
                                        </p:tav>
                                      </p:tavLst>
                                    </p:anim>
                                  </p:childTnLst>
                                </p:cTn>
                              </p:par>
                              <p:par>
                                <p:cTn id="23" presetID="42" presetClass="entr" presetSubtype="0" fill="hold" nodeType="withEffect">
                                  <p:stCondLst>
                                    <p:cond delay="500"/>
                                  </p:stCondLst>
                                  <p:childTnLst>
                                    <p:set>
                                      <p:cBhvr>
                                        <p:cTn id="24" dur="1" fill="hold">
                                          <p:stCondLst>
                                            <p:cond delay="0"/>
                                          </p:stCondLst>
                                        </p:cTn>
                                        <p:tgtEl>
                                          <p:spTgt spid="5"/>
                                        </p:tgtEl>
                                        <p:attrNameLst>
                                          <p:attrName>style.visibility</p:attrName>
                                        </p:attrNameLst>
                                      </p:cBhvr>
                                      <p:to>
                                        <p:strVal val="visible"/>
                                      </p:to>
                                    </p:set>
                                    <p:animEffect transition="in" filter="fade">
                                      <p:cBhvr>
                                        <p:cTn id="25" dur="1000"/>
                                        <p:tgtEl>
                                          <p:spTgt spid="5"/>
                                        </p:tgtEl>
                                      </p:cBhvr>
                                    </p:animEffect>
                                    <p:anim calcmode="lin" valueType="num">
                                      <p:cBhvr>
                                        <p:cTn id="26" dur="1000" fill="hold"/>
                                        <p:tgtEl>
                                          <p:spTgt spid="5"/>
                                        </p:tgtEl>
                                        <p:attrNameLst>
                                          <p:attrName>ppt_x</p:attrName>
                                        </p:attrNameLst>
                                      </p:cBhvr>
                                      <p:tavLst>
                                        <p:tav tm="0">
                                          <p:val>
                                            <p:strVal val="#ppt_x"/>
                                          </p:val>
                                        </p:tav>
                                        <p:tav tm="100000">
                                          <p:val>
                                            <p:strVal val="#ppt_x"/>
                                          </p:val>
                                        </p:tav>
                                      </p:tavLst>
                                    </p:anim>
                                    <p:anim calcmode="lin" valueType="num">
                                      <p:cBhvr>
                                        <p:cTn id="27" dur="1000" fill="hold"/>
                                        <p:tgtEl>
                                          <p:spTgt spid="5"/>
                                        </p:tgtEl>
                                        <p:attrNameLst>
                                          <p:attrName>ppt_y</p:attrName>
                                        </p:attrNameLst>
                                      </p:cBhvr>
                                      <p:tavLst>
                                        <p:tav tm="0">
                                          <p:val>
                                            <p:strVal val="#ppt_y+.1"/>
                                          </p:val>
                                        </p:tav>
                                        <p:tav tm="100000">
                                          <p:val>
                                            <p:strVal val="#ppt_y"/>
                                          </p:val>
                                        </p:tav>
                                      </p:tavLst>
                                    </p:anim>
                                  </p:childTnLst>
                                </p:cTn>
                              </p:par>
                              <p:par>
                                <p:cTn id="28" presetID="47" presetClass="entr" presetSubtype="0" fill="hold" nodeType="withEffect">
                                  <p:stCondLst>
                                    <p:cond delay="500"/>
                                  </p:stCondLst>
                                  <p:childTnLst>
                                    <p:set>
                                      <p:cBhvr>
                                        <p:cTn id="29" dur="1" fill="hold">
                                          <p:stCondLst>
                                            <p:cond delay="0"/>
                                          </p:stCondLst>
                                        </p:cTn>
                                        <p:tgtEl>
                                          <p:spTgt spid="6"/>
                                        </p:tgtEl>
                                        <p:attrNameLst>
                                          <p:attrName>style.visibility</p:attrName>
                                        </p:attrNameLst>
                                      </p:cBhvr>
                                      <p:to>
                                        <p:strVal val="visible"/>
                                      </p:to>
                                    </p:set>
                                    <p:animEffect transition="in" filter="fade">
                                      <p:cBhvr>
                                        <p:cTn id="30" dur="1000"/>
                                        <p:tgtEl>
                                          <p:spTgt spid="6"/>
                                        </p:tgtEl>
                                      </p:cBhvr>
                                    </p:animEffect>
                                    <p:anim calcmode="lin" valueType="num">
                                      <p:cBhvr>
                                        <p:cTn id="31" dur="1000" fill="hold"/>
                                        <p:tgtEl>
                                          <p:spTgt spid="6"/>
                                        </p:tgtEl>
                                        <p:attrNameLst>
                                          <p:attrName>ppt_x</p:attrName>
                                        </p:attrNameLst>
                                      </p:cBhvr>
                                      <p:tavLst>
                                        <p:tav tm="0">
                                          <p:val>
                                            <p:strVal val="#ppt_x"/>
                                          </p:val>
                                        </p:tav>
                                        <p:tav tm="100000">
                                          <p:val>
                                            <p:strVal val="#ppt_x"/>
                                          </p:val>
                                        </p:tav>
                                      </p:tavLst>
                                    </p:anim>
                                    <p:anim calcmode="lin" valueType="num">
                                      <p:cBhvr>
                                        <p:cTn id="32" dur="1000" fill="hold"/>
                                        <p:tgtEl>
                                          <p:spTgt spid="6"/>
                                        </p:tgtEl>
                                        <p:attrNameLst>
                                          <p:attrName>ppt_y</p:attrName>
                                        </p:attrNameLst>
                                      </p:cBhvr>
                                      <p:tavLst>
                                        <p:tav tm="0">
                                          <p:val>
                                            <p:strVal val="#ppt_y-.1"/>
                                          </p:val>
                                        </p:tav>
                                        <p:tav tm="100000">
                                          <p:val>
                                            <p:strVal val="#ppt_y"/>
                                          </p:val>
                                        </p:tav>
                                      </p:tavLst>
                                    </p:anim>
                                  </p:childTnLst>
                                </p:cTn>
                              </p:par>
                              <p:par>
                                <p:cTn id="33" presetID="42" presetClass="entr" presetSubtype="0" fill="hold" nodeType="withEffect">
                                  <p:stCondLst>
                                    <p:cond delay="500"/>
                                  </p:stCondLst>
                                  <p:childTnLst>
                                    <p:set>
                                      <p:cBhvr>
                                        <p:cTn id="34" dur="1" fill="hold">
                                          <p:stCondLst>
                                            <p:cond delay="0"/>
                                          </p:stCondLst>
                                        </p:cTn>
                                        <p:tgtEl>
                                          <p:spTgt spid="7"/>
                                        </p:tgtEl>
                                        <p:attrNameLst>
                                          <p:attrName>style.visibility</p:attrName>
                                        </p:attrNameLst>
                                      </p:cBhvr>
                                      <p:to>
                                        <p:strVal val="visible"/>
                                      </p:to>
                                    </p:set>
                                    <p:animEffect transition="in" filter="fade">
                                      <p:cBhvr>
                                        <p:cTn id="35" dur="1000"/>
                                        <p:tgtEl>
                                          <p:spTgt spid="7"/>
                                        </p:tgtEl>
                                      </p:cBhvr>
                                    </p:animEffect>
                                    <p:anim calcmode="lin" valueType="num">
                                      <p:cBhvr>
                                        <p:cTn id="36" dur="1000" fill="hold"/>
                                        <p:tgtEl>
                                          <p:spTgt spid="7"/>
                                        </p:tgtEl>
                                        <p:attrNameLst>
                                          <p:attrName>ppt_x</p:attrName>
                                        </p:attrNameLst>
                                      </p:cBhvr>
                                      <p:tavLst>
                                        <p:tav tm="0">
                                          <p:val>
                                            <p:strVal val="#ppt_x"/>
                                          </p:val>
                                        </p:tav>
                                        <p:tav tm="100000">
                                          <p:val>
                                            <p:strVal val="#ppt_x"/>
                                          </p:val>
                                        </p:tav>
                                      </p:tavLst>
                                    </p:anim>
                                    <p:anim calcmode="lin" valueType="num">
                                      <p:cBhvr>
                                        <p:cTn id="37" dur="1000" fill="hold"/>
                                        <p:tgtEl>
                                          <p:spTgt spid="7"/>
                                        </p:tgtEl>
                                        <p:attrNameLst>
                                          <p:attrName>ppt_y</p:attrName>
                                        </p:attrNameLst>
                                      </p:cBhvr>
                                      <p:tavLst>
                                        <p:tav tm="0">
                                          <p:val>
                                            <p:strVal val="#ppt_y+.1"/>
                                          </p:val>
                                        </p:tav>
                                        <p:tav tm="100000">
                                          <p:val>
                                            <p:strVal val="#ppt_y"/>
                                          </p:val>
                                        </p:tav>
                                      </p:tavLst>
                                    </p:anim>
                                  </p:childTnLst>
                                </p:cTn>
                              </p:par>
                              <p:par>
                                <p:cTn id="38" presetID="47" presetClass="entr" presetSubtype="0" fill="hold" nodeType="withEffect">
                                  <p:stCondLst>
                                    <p:cond delay="500"/>
                                  </p:stCondLst>
                                  <p:childTnLst>
                                    <p:set>
                                      <p:cBhvr>
                                        <p:cTn id="39" dur="1" fill="hold">
                                          <p:stCondLst>
                                            <p:cond delay="0"/>
                                          </p:stCondLst>
                                        </p:cTn>
                                        <p:tgtEl>
                                          <p:spTgt spid="8"/>
                                        </p:tgtEl>
                                        <p:attrNameLst>
                                          <p:attrName>style.visibility</p:attrName>
                                        </p:attrNameLst>
                                      </p:cBhvr>
                                      <p:to>
                                        <p:strVal val="visible"/>
                                      </p:to>
                                    </p:set>
                                    <p:animEffect transition="in" filter="fade">
                                      <p:cBhvr>
                                        <p:cTn id="40" dur="1000"/>
                                        <p:tgtEl>
                                          <p:spTgt spid="8"/>
                                        </p:tgtEl>
                                      </p:cBhvr>
                                    </p:animEffect>
                                    <p:anim calcmode="lin" valueType="num">
                                      <p:cBhvr>
                                        <p:cTn id="41" dur="1000" fill="hold"/>
                                        <p:tgtEl>
                                          <p:spTgt spid="8"/>
                                        </p:tgtEl>
                                        <p:attrNameLst>
                                          <p:attrName>ppt_x</p:attrName>
                                        </p:attrNameLst>
                                      </p:cBhvr>
                                      <p:tavLst>
                                        <p:tav tm="0">
                                          <p:val>
                                            <p:strVal val="#ppt_x"/>
                                          </p:val>
                                        </p:tav>
                                        <p:tav tm="100000">
                                          <p:val>
                                            <p:strVal val="#ppt_x"/>
                                          </p:val>
                                        </p:tav>
                                      </p:tavLst>
                                    </p:anim>
                                    <p:anim calcmode="lin" valueType="num">
                                      <p:cBhvr>
                                        <p:cTn id="42" dur="1000" fill="hold"/>
                                        <p:tgtEl>
                                          <p:spTgt spid="8"/>
                                        </p:tgtEl>
                                        <p:attrNameLst>
                                          <p:attrName>ppt_y</p:attrName>
                                        </p:attrNameLst>
                                      </p:cBhvr>
                                      <p:tavLst>
                                        <p:tav tm="0">
                                          <p:val>
                                            <p:strVal val="#ppt_y-.1"/>
                                          </p:val>
                                        </p:tav>
                                        <p:tav tm="100000">
                                          <p:val>
                                            <p:strVal val="#ppt_y"/>
                                          </p:val>
                                        </p:tav>
                                      </p:tavLst>
                                    </p:anim>
                                  </p:childTnLst>
                                </p:cTn>
                              </p:par>
                              <p:par>
                                <p:cTn id="43" presetID="2" presetClass="entr" presetSubtype="2" fill="hold" nodeType="withEffect">
                                  <p:stCondLst>
                                    <p:cond delay="1250"/>
                                  </p:stCondLst>
                                  <p:childTnLst>
                                    <p:set>
                                      <p:cBhvr>
                                        <p:cTn id="44" dur="1" fill="hold">
                                          <p:stCondLst>
                                            <p:cond delay="0"/>
                                          </p:stCondLst>
                                        </p:cTn>
                                        <p:tgtEl>
                                          <p:spTgt spid="9"/>
                                        </p:tgtEl>
                                        <p:attrNameLst>
                                          <p:attrName>style.visibility</p:attrName>
                                        </p:attrNameLst>
                                      </p:cBhvr>
                                      <p:to>
                                        <p:strVal val="visible"/>
                                      </p:to>
                                    </p:set>
                                    <p:anim calcmode="lin" valueType="num">
                                      <p:cBhvr additive="base">
                                        <p:cTn id="45" dur="500" fill="hold"/>
                                        <p:tgtEl>
                                          <p:spTgt spid="9"/>
                                        </p:tgtEl>
                                        <p:attrNameLst>
                                          <p:attrName>ppt_x</p:attrName>
                                        </p:attrNameLst>
                                      </p:cBhvr>
                                      <p:tavLst>
                                        <p:tav tm="0">
                                          <p:val>
                                            <p:strVal val="1+#ppt_w/2"/>
                                          </p:val>
                                        </p:tav>
                                        <p:tav tm="100000">
                                          <p:val>
                                            <p:strVal val="#ppt_x"/>
                                          </p:val>
                                        </p:tav>
                                      </p:tavLst>
                                    </p:anim>
                                    <p:anim calcmode="lin" valueType="num">
                                      <p:cBhvr additive="base">
                                        <p:cTn id="46" dur="500" fill="hold"/>
                                        <p:tgtEl>
                                          <p:spTgt spid="9"/>
                                        </p:tgtEl>
                                        <p:attrNameLst>
                                          <p:attrName>ppt_y</p:attrName>
                                        </p:attrNameLst>
                                      </p:cBhvr>
                                      <p:tavLst>
                                        <p:tav tm="0">
                                          <p:val>
                                            <p:strVal val="#ppt_y"/>
                                          </p:val>
                                        </p:tav>
                                        <p:tav tm="100000">
                                          <p:val>
                                            <p:strVal val="#ppt_y"/>
                                          </p:val>
                                        </p:tav>
                                      </p:tavLst>
                                    </p:anim>
                                  </p:childTnLst>
                                </p:cTn>
                              </p:par>
                            </p:childTnLst>
                          </p:cTn>
                        </p:par>
                        <p:par>
                          <p:cTn id="47" fill="hold">
                            <p:stCondLst>
                              <p:cond delay="1750"/>
                            </p:stCondLst>
                            <p:childTnLst>
                              <p:par>
                                <p:cTn id="48" presetID="2" presetClass="entr" presetSubtype="4" fill="hold" nodeType="afterEffect">
                                  <p:stCondLst>
                                    <p:cond delay="0"/>
                                  </p:stCondLst>
                                  <p:childTnLst>
                                    <p:set>
                                      <p:cBhvr>
                                        <p:cTn id="49" dur="1" fill="hold">
                                          <p:stCondLst>
                                            <p:cond delay="0"/>
                                          </p:stCondLst>
                                        </p:cTn>
                                        <p:tgtEl>
                                          <p:spTgt spid="10"/>
                                        </p:tgtEl>
                                        <p:attrNameLst>
                                          <p:attrName>style.visibility</p:attrName>
                                        </p:attrNameLst>
                                      </p:cBhvr>
                                      <p:to>
                                        <p:strVal val="visible"/>
                                      </p:to>
                                    </p:set>
                                    <p:anim calcmode="lin" valueType="num">
                                      <p:cBhvr additive="base">
                                        <p:cTn id="50" dur="500" fill="hold"/>
                                        <p:tgtEl>
                                          <p:spTgt spid="10"/>
                                        </p:tgtEl>
                                        <p:attrNameLst>
                                          <p:attrName>ppt_x</p:attrName>
                                        </p:attrNameLst>
                                      </p:cBhvr>
                                      <p:tavLst>
                                        <p:tav tm="0">
                                          <p:val>
                                            <p:strVal val="#ppt_x"/>
                                          </p:val>
                                        </p:tav>
                                        <p:tav tm="100000">
                                          <p:val>
                                            <p:strVal val="#ppt_x"/>
                                          </p:val>
                                        </p:tav>
                                      </p:tavLst>
                                    </p:anim>
                                    <p:anim calcmode="lin" valueType="num">
                                      <p:cBhvr additive="base">
                                        <p:cTn id="51"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 name="AutoShape 1"/>
          <p:cNvSpPr>
            <a:spLocks/>
          </p:cNvSpPr>
          <p:nvPr/>
        </p:nvSpPr>
        <p:spPr bwMode="auto">
          <a:xfrm>
            <a:off x="1544742" y="2049917"/>
            <a:ext cx="13936927" cy="112623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just" defTabSz="452872">
              <a:lnSpc>
                <a:spcPct val="120000"/>
              </a:lnSpc>
              <a:spcBef>
                <a:spcPts val="1189"/>
              </a:spcBef>
              <a:defRPr/>
            </a:pPr>
            <a:r>
              <a:rPr lang="zh-CN" altLang="en-US" sz="1700" dirty="0">
                <a:solidFill>
                  <a:srgbClr val="838383"/>
                </a:solidFill>
                <a:latin typeface="微软雅黑" pitchFamily="34" charset="-122"/>
                <a:ea typeface="微软雅黑" pitchFamily="34" charset="-122"/>
                <a:cs typeface="Lato" charset="0"/>
                <a:sym typeface="Lato" charset="0"/>
              </a:rPr>
              <a:t>输入您的内容输入您的内容输入您的输入您的内容输入您的内容输入您的内容输入您的内容内容输入您的内容</a:t>
            </a:r>
            <a:r>
              <a:rPr lang="en-US" altLang="zh-CN" sz="1700" dirty="0">
                <a:solidFill>
                  <a:srgbClr val="838383"/>
                </a:solidFill>
                <a:latin typeface="微软雅黑" pitchFamily="34" charset="-122"/>
                <a:ea typeface="微软雅黑" pitchFamily="34" charset="-122"/>
                <a:cs typeface="Lato" charset="0"/>
                <a:sym typeface="Lato" charset="0"/>
              </a:rPr>
              <a:t>.</a:t>
            </a:r>
            <a:r>
              <a:rPr lang="zh-CN" altLang="en-US" sz="1700" dirty="0">
                <a:solidFill>
                  <a:srgbClr val="838383"/>
                </a:solidFill>
                <a:latin typeface="微软雅黑" pitchFamily="34" charset="-122"/>
                <a:ea typeface="微软雅黑" pitchFamily="34" charset="-122"/>
                <a:cs typeface="Lato" charset="0"/>
                <a:sym typeface="Lato" charset="0"/>
              </a:rPr>
              <a:t>输入您的内容输入您的内容输入您的输入您的内容输入您的内容输入您的内容输入您的内容内容输入您的内容 入您的内容输入您的内容</a:t>
            </a:r>
            <a:r>
              <a:rPr lang="es-ES" sz="1700" dirty="0">
                <a:solidFill>
                  <a:srgbClr val="838383"/>
                </a:solidFill>
                <a:latin typeface="微软雅黑" pitchFamily="34" charset="-122"/>
                <a:ea typeface="微软雅黑" pitchFamily="34" charset="-122"/>
                <a:cs typeface="Lato" charset="0"/>
                <a:sym typeface="Lato" charset="0"/>
              </a:rPr>
              <a:t>. Nunc ut quam adipiscing, elementum enim ac, ullamcorper magna. Curabitur a felis eu tellus tincidunt rhoncus. Cras rhoncus diam tortor, id cursus purus.</a:t>
            </a:r>
            <a:endParaRPr lang="es-ES" sz="4200" dirty="0">
              <a:latin typeface="微软雅黑" pitchFamily="34" charset="-122"/>
              <a:ea typeface="微软雅黑" pitchFamily="34" charset="-122"/>
              <a:cs typeface="Gill Sans" charset="0"/>
            </a:endParaRPr>
          </a:p>
        </p:txBody>
      </p:sp>
      <p:grpSp>
        <p:nvGrpSpPr>
          <p:cNvPr id="14" name="组合 13"/>
          <p:cNvGrpSpPr/>
          <p:nvPr/>
        </p:nvGrpSpPr>
        <p:grpSpPr>
          <a:xfrm>
            <a:off x="11511912" y="6968709"/>
            <a:ext cx="3923094" cy="1273659"/>
            <a:chOff x="16448648" y="9980050"/>
            <a:chExt cx="5605462" cy="1824036"/>
          </a:xfrm>
        </p:grpSpPr>
        <p:sp>
          <p:nvSpPr>
            <p:cNvPr id="34" name="AutoShape 10"/>
            <p:cNvSpPr>
              <a:spLocks/>
            </p:cNvSpPr>
            <p:nvPr/>
          </p:nvSpPr>
          <p:spPr bwMode="auto">
            <a:xfrm>
              <a:off x="17151910" y="10003862"/>
              <a:ext cx="4737100" cy="368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452872">
                <a:spcBef>
                  <a:spcPts val="1189"/>
                </a:spcBef>
                <a:defRPr/>
              </a:pPr>
              <a:r>
                <a:rPr lang="es-ES" sz="1700" b="1">
                  <a:solidFill>
                    <a:srgbClr val="3B3B3B"/>
                  </a:solidFill>
                  <a:latin typeface="微软雅黑" pitchFamily="34" charset="-122"/>
                  <a:ea typeface="微软雅黑" pitchFamily="34" charset="-122"/>
                  <a:cs typeface="Lato" charset="0"/>
                  <a:sym typeface="Lato" charset="0"/>
                </a:rPr>
                <a:t>Shares</a:t>
              </a:r>
              <a:endParaRPr lang="es-ES">
                <a:latin typeface="微软雅黑" pitchFamily="34" charset="-122"/>
                <a:ea typeface="微软雅黑" pitchFamily="34" charset="-122"/>
                <a:cs typeface="Gill Sans" charset="0"/>
              </a:endParaRPr>
            </a:p>
          </p:txBody>
        </p:sp>
        <p:sp>
          <p:nvSpPr>
            <p:cNvPr id="35" name="AutoShape 11"/>
            <p:cNvSpPr>
              <a:spLocks/>
            </p:cNvSpPr>
            <p:nvPr/>
          </p:nvSpPr>
          <p:spPr bwMode="auto">
            <a:xfrm>
              <a:off x="17177310" y="10467411"/>
              <a:ext cx="4876800" cy="13366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just" defTabSz="452872">
                <a:spcBef>
                  <a:spcPts val="1189"/>
                </a:spcBef>
                <a:defRPr/>
              </a:pPr>
              <a:r>
                <a:rPr lang="zh-CN" altLang="en-US" sz="1700" dirty="0">
                  <a:solidFill>
                    <a:srgbClr val="8A8F99"/>
                  </a:solidFill>
                  <a:latin typeface="微软雅黑" pitchFamily="34" charset="-122"/>
                  <a:ea typeface="微软雅黑" pitchFamily="34" charset="-122"/>
                  <a:cs typeface="Lato" charset="0"/>
                  <a:sym typeface="Lato" charset="0"/>
                </a:rPr>
                <a:t>输入您的内容输入您的内容输入您的内容输入您的内容输入您的内容输入您的内容输入您的</a:t>
              </a:r>
              <a:endParaRPr lang="es-ES" sz="4200" dirty="0">
                <a:latin typeface="微软雅黑" pitchFamily="34" charset="-122"/>
                <a:ea typeface="微软雅黑" pitchFamily="34" charset="-122"/>
                <a:cs typeface="Gill Sans" charset="0"/>
              </a:endParaRPr>
            </a:p>
          </p:txBody>
        </p:sp>
        <p:sp>
          <p:nvSpPr>
            <p:cNvPr id="36" name="AutoShape 12"/>
            <p:cNvSpPr>
              <a:spLocks/>
            </p:cNvSpPr>
            <p:nvPr/>
          </p:nvSpPr>
          <p:spPr bwMode="auto">
            <a:xfrm>
              <a:off x="16448648" y="9980050"/>
              <a:ext cx="469900" cy="46990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chemeClr val="accent6"/>
            </a:solidFill>
            <a:ln w="12700">
              <a:miter lim="400000"/>
            </a:ln>
            <a:extLst/>
          </p:spPr>
          <p:txBody>
            <a:bodyPr lIns="0" tIns="0" rIns="0" bIns="0" anchor="ctr"/>
            <a:lstStyle/>
            <a:p>
              <a:endParaRPr lang="es-ES" sz="2200">
                <a:solidFill>
                  <a:srgbClr val="FFFFFF"/>
                </a:solidFill>
                <a:latin typeface="微软雅黑" pitchFamily="34" charset="-122"/>
                <a:ea typeface="微软雅黑" pitchFamily="34" charset="-122"/>
                <a:sym typeface="Calibri" charset="0"/>
              </a:endParaRPr>
            </a:p>
          </p:txBody>
        </p:sp>
      </p:grpSp>
      <p:grpSp>
        <p:nvGrpSpPr>
          <p:cNvPr id="13" name="组合 12"/>
          <p:cNvGrpSpPr/>
          <p:nvPr/>
        </p:nvGrpSpPr>
        <p:grpSpPr>
          <a:xfrm>
            <a:off x="11511912" y="5933376"/>
            <a:ext cx="3949759" cy="925592"/>
            <a:chOff x="16448648" y="8497325"/>
            <a:chExt cx="5643562" cy="1325562"/>
          </a:xfrm>
        </p:grpSpPr>
        <p:sp>
          <p:nvSpPr>
            <p:cNvPr id="30" name="AutoShape 6"/>
            <p:cNvSpPr>
              <a:spLocks/>
            </p:cNvSpPr>
            <p:nvPr/>
          </p:nvSpPr>
          <p:spPr bwMode="auto">
            <a:xfrm>
              <a:off x="17151910" y="8521137"/>
              <a:ext cx="4737100" cy="368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452872">
                <a:spcBef>
                  <a:spcPts val="1189"/>
                </a:spcBef>
                <a:defRPr/>
              </a:pPr>
              <a:r>
                <a:rPr lang="es-ES" sz="1700" b="1">
                  <a:solidFill>
                    <a:srgbClr val="3B3B3B"/>
                  </a:solidFill>
                  <a:latin typeface="微软雅黑" pitchFamily="34" charset="-122"/>
                  <a:ea typeface="微软雅黑" pitchFamily="34" charset="-122"/>
                  <a:cs typeface="Lato" charset="0"/>
                  <a:sym typeface="Lato" charset="0"/>
                </a:rPr>
                <a:t>Likes</a:t>
              </a:r>
              <a:endParaRPr lang="es-ES">
                <a:latin typeface="微软雅黑" pitchFamily="34" charset="-122"/>
                <a:ea typeface="微软雅黑" pitchFamily="34" charset="-122"/>
                <a:cs typeface="Gill Sans" charset="0"/>
              </a:endParaRPr>
            </a:p>
          </p:txBody>
        </p:sp>
        <p:sp>
          <p:nvSpPr>
            <p:cNvPr id="33" name="AutoShape 9"/>
            <p:cNvSpPr>
              <a:spLocks/>
            </p:cNvSpPr>
            <p:nvPr/>
          </p:nvSpPr>
          <p:spPr bwMode="auto">
            <a:xfrm>
              <a:off x="17177310" y="8984687"/>
              <a:ext cx="4914900" cy="838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just" defTabSz="452872">
                <a:spcBef>
                  <a:spcPts val="1189"/>
                </a:spcBef>
                <a:defRPr/>
              </a:pPr>
              <a:r>
                <a:rPr lang="zh-CN" altLang="en-US" sz="1700" dirty="0">
                  <a:solidFill>
                    <a:srgbClr val="8A8F99"/>
                  </a:solidFill>
                  <a:latin typeface="微软雅黑" pitchFamily="34" charset="-122"/>
                  <a:ea typeface="微软雅黑" pitchFamily="34" charset="-122"/>
                  <a:cs typeface="Lato" charset="0"/>
                  <a:sym typeface="Lato" charset="0"/>
                </a:rPr>
                <a:t>输入您的内容输入您的内容输入您的内容输入您的</a:t>
              </a:r>
              <a:endParaRPr lang="es-ES" sz="4200" dirty="0">
                <a:latin typeface="微软雅黑" pitchFamily="34" charset="-122"/>
                <a:ea typeface="微软雅黑" pitchFamily="34" charset="-122"/>
                <a:cs typeface="Gill Sans" charset="0"/>
              </a:endParaRPr>
            </a:p>
          </p:txBody>
        </p:sp>
        <p:sp>
          <p:nvSpPr>
            <p:cNvPr id="37" name="AutoShape 13"/>
            <p:cNvSpPr>
              <a:spLocks/>
            </p:cNvSpPr>
            <p:nvPr/>
          </p:nvSpPr>
          <p:spPr bwMode="auto">
            <a:xfrm>
              <a:off x="16448648" y="8497325"/>
              <a:ext cx="469900" cy="46990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chemeClr val="accent4"/>
            </a:solidFill>
            <a:ln w="12700">
              <a:miter lim="400000"/>
            </a:ln>
            <a:extLst/>
          </p:spPr>
          <p:txBody>
            <a:bodyPr lIns="0" tIns="0" rIns="0" bIns="0" anchor="ctr"/>
            <a:lstStyle/>
            <a:p>
              <a:endParaRPr lang="es-ES" sz="2200">
                <a:solidFill>
                  <a:srgbClr val="FFFFFF"/>
                </a:solidFill>
                <a:latin typeface="微软雅黑" pitchFamily="34" charset="-122"/>
                <a:ea typeface="微软雅黑" pitchFamily="34" charset="-122"/>
                <a:sym typeface="Calibri" charset="0"/>
              </a:endParaRPr>
            </a:p>
          </p:txBody>
        </p:sp>
      </p:grpSp>
      <p:grpSp>
        <p:nvGrpSpPr>
          <p:cNvPr id="12" name="组合 11"/>
          <p:cNvGrpSpPr/>
          <p:nvPr/>
        </p:nvGrpSpPr>
        <p:grpSpPr>
          <a:xfrm>
            <a:off x="11511912" y="4596532"/>
            <a:ext cx="3923094" cy="1002079"/>
            <a:chOff x="16448648" y="6582800"/>
            <a:chExt cx="5605462" cy="1435100"/>
          </a:xfrm>
        </p:grpSpPr>
        <p:sp>
          <p:nvSpPr>
            <p:cNvPr id="29" name="AutoShape 5"/>
            <p:cNvSpPr>
              <a:spLocks/>
            </p:cNvSpPr>
            <p:nvPr/>
          </p:nvSpPr>
          <p:spPr bwMode="auto">
            <a:xfrm>
              <a:off x="17101110" y="6625662"/>
              <a:ext cx="4737100" cy="368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452872">
                <a:spcBef>
                  <a:spcPts val="1189"/>
                </a:spcBef>
                <a:defRPr/>
              </a:pPr>
              <a:r>
                <a:rPr lang="es-ES" sz="1700" b="1">
                  <a:solidFill>
                    <a:srgbClr val="3B3B3B"/>
                  </a:solidFill>
                  <a:latin typeface="微软雅黑" pitchFamily="34" charset="-122"/>
                  <a:ea typeface="微软雅黑" pitchFamily="34" charset="-122"/>
                  <a:cs typeface="Lato" charset="0"/>
                  <a:sym typeface="Lato" charset="0"/>
                </a:rPr>
                <a:t>Research</a:t>
              </a:r>
              <a:endParaRPr lang="es-ES">
                <a:latin typeface="微软雅黑" pitchFamily="34" charset="-122"/>
                <a:ea typeface="微软雅黑" pitchFamily="34" charset="-122"/>
                <a:cs typeface="Gill Sans" charset="0"/>
              </a:endParaRPr>
            </a:p>
          </p:txBody>
        </p:sp>
        <p:sp>
          <p:nvSpPr>
            <p:cNvPr id="31" name="AutoShape 7"/>
            <p:cNvSpPr>
              <a:spLocks/>
            </p:cNvSpPr>
            <p:nvPr/>
          </p:nvSpPr>
          <p:spPr bwMode="auto">
            <a:xfrm>
              <a:off x="17126510" y="7179700"/>
              <a:ext cx="4927600" cy="838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452872">
                <a:spcBef>
                  <a:spcPts val="1189"/>
                </a:spcBef>
                <a:defRPr/>
              </a:pPr>
              <a:r>
                <a:rPr lang="zh-CN" altLang="en-US" sz="1700" dirty="0">
                  <a:solidFill>
                    <a:srgbClr val="8A8F99"/>
                  </a:solidFill>
                  <a:latin typeface="微软雅黑" pitchFamily="34" charset="-122"/>
                  <a:ea typeface="微软雅黑" pitchFamily="34" charset="-122"/>
                  <a:cs typeface="Lato" charset="0"/>
                  <a:sym typeface="Lato" charset="0"/>
                </a:rPr>
                <a:t>输入您的内容输入您的内容输入您的内容输入您的内容输入您的内容输入您的内容输入您的内容</a:t>
              </a:r>
              <a:endParaRPr lang="es-ES" sz="4200" dirty="0">
                <a:latin typeface="微软雅黑" pitchFamily="34" charset="-122"/>
                <a:ea typeface="微软雅黑" pitchFamily="34" charset="-122"/>
                <a:cs typeface="Gill Sans" charset="0"/>
              </a:endParaRPr>
            </a:p>
          </p:txBody>
        </p:sp>
        <p:sp>
          <p:nvSpPr>
            <p:cNvPr id="38" name="AutoShape 14"/>
            <p:cNvSpPr>
              <a:spLocks/>
            </p:cNvSpPr>
            <p:nvPr/>
          </p:nvSpPr>
          <p:spPr bwMode="auto">
            <a:xfrm>
              <a:off x="16448648" y="6582800"/>
              <a:ext cx="469900" cy="469900"/>
            </a:xfrm>
            <a:custGeom>
              <a:avLst/>
              <a:gdLst>
                <a:gd name="T0" fmla="*/ 5609907 w 19679"/>
                <a:gd name="T1" fmla="*/ 6157841 h 19679"/>
                <a:gd name="T2" fmla="*/ 5609907 w 19679"/>
                <a:gd name="T3" fmla="*/ 6157841 h 19679"/>
                <a:gd name="T4" fmla="*/ 5609907 w 19679"/>
                <a:gd name="T5" fmla="*/ 6157841 h 19679"/>
                <a:gd name="T6" fmla="*/ 5609907 w 19679"/>
                <a:gd name="T7" fmla="*/ 6157841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45719" tIns="45719" rIns="45719" bIns="45719" anchor="ctr"/>
            <a:lstStyle/>
            <a:p>
              <a:endParaRPr lang="en-US">
                <a:latin typeface="微软雅黑" pitchFamily="34" charset="-122"/>
                <a:ea typeface="微软雅黑" pitchFamily="34" charset="-122"/>
              </a:endParaRPr>
            </a:p>
          </p:txBody>
        </p:sp>
      </p:grpSp>
      <p:grpSp>
        <p:nvGrpSpPr>
          <p:cNvPr id="11" name="组合 10"/>
          <p:cNvGrpSpPr/>
          <p:nvPr/>
        </p:nvGrpSpPr>
        <p:grpSpPr>
          <a:xfrm>
            <a:off x="11511912" y="3420419"/>
            <a:ext cx="3923094" cy="1384509"/>
            <a:chOff x="16448648" y="4898462"/>
            <a:chExt cx="5605462" cy="1982787"/>
          </a:xfrm>
        </p:grpSpPr>
        <p:sp>
          <p:nvSpPr>
            <p:cNvPr id="28" name="AutoShape 4"/>
            <p:cNvSpPr>
              <a:spLocks/>
            </p:cNvSpPr>
            <p:nvPr/>
          </p:nvSpPr>
          <p:spPr bwMode="auto">
            <a:xfrm>
              <a:off x="17101110" y="4898462"/>
              <a:ext cx="4737100" cy="368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452872">
                <a:spcBef>
                  <a:spcPts val="1189"/>
                </a:spcBef>
                <a:defRPr/>
              </a:pPr>
              <a:r>
                <a:rPr lang="es-ES" sz="1700" b="1">
                  <a:solidFill>
                    <a:srgbClr val="3B3B3B"/>
                  </a:solidFill>
                  <a:latin typeface="微软雅黑" pitchFamily="34" charset="-122"/>
                  <a:ea typeface="微软雅黑" pitchFamily="34" charset="-122"/>
                  <a:cs typeface="Lato" charset="0"/>
                  <a:sym typeface="Lato" charset="0"/>
                </a:rPr>
                <a:t>Marketing</a:t>
              </a:r>
              <a:endParaRPr lang="es-ES">
                <a:latin typeface="微软雅黑" pitchFamily="34" charset="-122"/>
                <a:ea typeface="微软雅黑" pitchFamily="34" charset="-122"/>
                <a:cs typeface="Gill Sans" charset="0"/>
              </a:endParaRPr>
            </a:p>
          </p:txBody>
        </p:sp>
        <p:sp>
          <p:nvSpPr>
            <p:cNvPr id="32" name="AutoShape 8"/>
            <p:cNvSpPr>
              <a:spLocks/>
            </p:cNvSpPr>
            <p:nvPr/>
          </p:nvSpPr>
          <p:spPr bwMode="auto">
            <a:xfrm>
              <a:off x="17113810" y="5288986"/>
              <a:ext cx="4940300" cy="15922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just" defTabSz="452872">
                <a:spcBef>
                  <a:spcPts val="1189"/>
                </a:spcBef>
                <a:defRPr/>
              </a:pPr>
              <a:r>
                <a:rPr lang="zh-CN" altLang="en-US" sz="1700" dirty="0">
                  <a:solidFill>
                    <a:srgbClr val="8A8F99"/>
                  </a:solidFill>
                  <a:latin typeface="微软雅黑" pitchFamily="34" charset="-122"/>
                  <a:ea typeface="微软雅黑" pitchFamily="34" charset="-122"/>
                  <a:cs typeface="Lato" charset="0"/>
                  <a:sym typeface="Lato" charset="0"/>
                </a:rPr>
                <a:t>输入您的内容输入您的内容输入您的内容输入您的内容输入您的内容输入您的内容输入您的内容输入</a:t>
              </a:r>
              <a:endParaRPr lang="es-ES" sz="4200" dirty="0">
                <a:latin typeface="微软雅黑" pitchFamily="34" charset="-122"/>
                <a:ea typeface="微软雅黑" pitchFamily="34" charset="-122"/>
                <a:cs typeface="Gill Sans" charset="0"/>
              </a:endParaRPr>
            </a:p>
          </p:txBody>
        </p:sp>
        <p:sp>
          <p:nvSpPr>
            <p:cNvPr id="39" name="AutoShape 15"/>
            <p:cNvSpPr>
              <a:spLocks/>
            </p:cNvSpPr>
            <p:nvPr/>
          </p:nvSpPr>
          <p:spPr bwMode="auto">
            <a:xfrm>
              <a:off x="16448648" y="4912750"/>
              <a:ext cx="469900" cy="469900"/>
            </a:xfrm>
            <a:custGeom>
              <a:avLst/>
              <a:gdLst>
                <a:gd name="T0" fmla="*/ 5609907 w 19679"/>
                <a:gd name="T1" fmla="*/ 6157841 h 19679"/>
                <a:gd name="T2" fmla="*/ 5609907 w 19679"/>
                <a:gd name="T3" fmla="*/ 6157841 h 19679"/>
                <a:gd name="T4" fmla="*/ 5609907 w 19679"/>
                <a:gd name="T5" fmla="*/ 6157841 h 19679"/>
                <a:gd name="T6" fmla="*/ 5609907 w 19679"/>
                <a:gd name="T7" fmla="*/ 6157841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45719" tIns="45719" rIns="45719" bIns="45719" anchor="ctr"/>
            <a:lstStyle/>
            <a:p>
              <a:endParaRPr lang="en-US">
                <a:latin typeface="微软雅黑" pitchFamily="34" charset="-122"/>
                <a:ea typeface="微软雅黑" pitchFamily="34" charset="-122"/>
              </a:endParaRPr>
            </a:p>
          </p:txBody>
        </p:sp>
      </p:grpSp>
      <p:grpSp>
        <p:nvGrpSpPr>
          <p:cNvPr id="10" name="组合 9"/>
          <p:cNvGrpSpPr/>
          <p:nvPr/>
        </p:nvGrpSpPr>
        <p:grpSpPr>
          <a:xfrm>
            <a:off x="1091437" y="3496906"/>
            <a:ext cx="2239863" cy="1064154"/>
            <a:chOff x="1559485" y="5008000"/>
            <a:chExt cx="3200400" cy="1524000"/>
          </a:xfrm>
        </p:grpSpPr>
        <p:grpSp>
          <p:nvGrpSpPr>
            <p:cNvPr id="2" name="组合 1"/>
            <p:cNvGrpSpPr/>
            <p:nvPr/>
          </p:nvGrpSpPr>
          <p:grpSpPr>
            <a:xfrm>
              <a:off x="1559485" y="5008000"/>
              <a:ext cx="2400300" cy="1524000"/>
              <a:chOff x="1559485" y="5008000"/>
              <a:chExt cx="2400300" cy="1524000"/>
            </a:xfrm>
          </p:grpSpPr>
          <p:sp>
            <p:nvSpPr>
              <p:cNvPr id="88" name="AutoShape 64"/>
              <p:cNvSpPr>
                <a:spLocks/>
              </p:cNvSpPr>
              <p:nvPr/>
            </p:nvSpPr>
            <p:spPr bwMode="auto">
              <a:xfrm>
                <a:off x="2127810" y="5008000"/>
                <a:ext cx="1524000" cy="1524000"/>
              </a:xfrm>
              <a:custGeom>
                <a:avLst/>
                <a:gdLst>
                  <a:gd name="T0" fmla="*/ 59008515 w 19679"/>
                  <a:gd name="T1" fmla="*/ 64772052 h 19679"/>
                  <a:gd name="T2" fmla="*/ 59008515 w 19679"/>
                  <a:gd name="T3" fmla="*/ 64772052 h 19679"/>
                  <a:gd name="T4" fmla="*/ 59008515 w 19679"/>
                  <a:gd name="T5" fmla="*/ 64772052 h 19679"/>
                  <a:gd name="T6" fmla="*/ 59008515 w 19679"/>
                  <a:gd name="T7" fmla="*/ 64772052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accent1"/>
              </a:solidFill>
              <a:ln w="50800" cap="flat" cmpd="sng">
                <a:solidFill>
                  <a:srgbClr val="FFFFFF"/>
                </a:solidFill>
                <a:prstDash val="solid"/>
                <a:bevel/>
                <a:headEnd/>
                <a:tailEnd/>
              </a:ln>
            </p:spPr>
            <p:txBody>
              <a:bodyPr lIns="45719" tIns="45719" rIns="45719" bIns="45719" anchor="ctr"/>
              <a:lstStyle/>
              <a:p>
                <a:endParaRPr lang="en-US">
                  <a:latin typeface="微软雅黑" pitchFamily="34" charset="-122"/>
                  <a:ea typeface="微软雅黑" pitchFamily="34" charset="-122"/>
                </a:endParaRPr>
              </a:p>
            </p:txBody>
          </p:sp>
          <p:sp>
            <p:nvSpPr>
              <p:cNvPr id="91" name="AutoShape 67"/>
              <p:cNvSpPr>
                <a:spLocks/>
              </p:cNvSpPr>
              <p:nvPr/>
            </p:nvSpPr>
            <p:spPr bwMode="auto">
              <a:xfrm>
                <a:off x="1559485" y="5358837"/>
                <a:ext cx="2400300" cy="723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452872">
                  <a:spcBef>
                    <a:spcPts val="1189"/>
                  </a:spcBef>
                  <a:defRPr/>
                </a:pPr>
                <a:r>
                  <a:rPr lang="es-ES" sz="3400" b="1" dirty="0">
                    <a:solidFill>
                      <a:srgbClr val="FFFFFF"/>
                    </a:solidFill>
                    <a:latin typeface="微软雅黑" pitchFamily="34" charset="-122"/>
                    <a:ea typeface="微软雅黑" pitchFamily="34" charset="-122"/>
                    <a:cs typeface="Lato" charset="0"/>
                    <a:sym typeface="Lato" charset="0"/>
                  </a:rPr>
                  <a:t>50</a:t>
                </a:r>
                <a:endParaRPr lang="es-ES" dirty="0">
                  <a:latin typeface="微软雅黑" pitchFamily="34" charset="-122"/>
                  <a:ea typeface="微软雅黑" pitchFamily="34" charset="-122"/>
                  <a:cs typeface="Gill Sans" charset="0"/>
                </a:endParaRPr>
              </a:p>
            </p:txBody>
          </p:sp>
        </p:grpSp>
        <p:sp>
          <p:nvSpPr>
            <p:cNvPr id="92" name="AutoShape 68"/>
            <p:cNvSpPr>
              <a:spLocks/>
            </p:cNvSpPr>
            <p:nvPr/>
          </p:nvSpPr>
          <p:spPr bwMode="auto">
            <a:xfrm>
              <a:off x="3121585" y="5409637"/>
              <a:ext cx="1638300" cy="635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452872">
                <a:spcBef>
                  <a:spcPts val="1189"/>
                </a:spcBef>
                <a:defRPr/>
              </a:pPr>
              <a:r>
                <a:rPr lang="es-ES" sz="2900">
                  <a:solidFill>
                    <a:srgbClr val="FFFFFF"/>
                  </a:solidFill>
                  <a:latin typeface="微软雅黑" pitchFamily="34" charset="-122"/>
                  <a:ea typeface="微软雅黑" pitchFamily="34" charset="-122"/>
                  <a:cs typeface="Lato" charset="0"/>
                  <a:sym typeface="Lato" charset="0"/>
                </a:rPr>
                <a:t>%</a:t>
              </a:r>
              <a:endParaRPr lang="es-ES">
                <a:latin typeface="微软雅黑" pitchFamily="34" charset="-122"/>
                <a:ea typeface="微软雅黑" pitchFamily="34" charset="-122"/>
                <a:cs typeface="Gill Sans" charset="0"/>
              </a:endParaRPr>
            </a:p>
          </p:txBody>
        </p:sp>
      </p:grpSp>
      <p:grpSp>
        <p:nvGrpSpPr>
          <p:cNvPr id="8" name="组合 7"/>
          <p:cNvGrpSpPr/>
          <p:nvPr/>
        </p:nvGrpSpPr>
        <p:grpSpPr>
          <a:xfrm>
            <a:off x="1082548" y="5199553"/>
            <a:ext cx="2248752" cy="1064154"/>
            <a:chOff x="1546785" y="7446400"/>
            <a:chExt cx="3213100" cy="1524000"/>
          </a:xfrm>
        </p:grpSpPr>
        <p:grpSp>
          <p:nvGrpSpPr>
            <p:cNvPr id="3" name="组合 2"/>
            <p:cNvGrpSpPr/>
            <p:nvPr/>
          </p:nvGrpSpPr>
          <p:grpSpPr>
            <a:xfrm>
              <a:off x="1546785" y="7446400"/>
              <a:ext cx="2400300" cy="1524000"/>
              <a:chOff x="1546785" y="7446400"/>
              <a:chExt cx="2400300" cy="1524000"/>
            </a:xfrm>
          </p:grpSpPr>
          <p:sp>
            <p:nvSpPr>
              <p:cNvPr id="89" name="AutoShape 65"/>
              <p:cNvSpPr>
                <a:spLocks/>
              </p:cNvSpPr>
              <p:nvPr/>
            </p:nvSpPr>
            <p:spPr bwMode="auto">
              <a:xfrm>
                <a:off x="2127810" y="7446400"/>
                <a:ext cx="1524000" cy="1524000"/>
              </a:xfrm>
              <a:custGeom>
                <a:avLst/>
                <a:gdLst>
                  <a:gd name="T0" fmla="*/ 59008515 w 19679"/>
                  <a:gd name="T1" fmla="*/ 64772052 h 19679"/>
                  <a:gd name="T2" fmla="*/ 59008515 w 19679"/>
                  <a:gd name="T3" fmla="*/ 64772052 h 19679"/>
                  <a:gd name="T4" fmla="*/ 59008515 w 19679"/>
                  <a:gd name="T5" fmla="*/ 64772052 h 19679"/>
                  <a:gd name="T6" fmla="*/ 59008515 w 19679"/>
                  <a:gd name="T7" fmla="*/ 64772052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accent4"/>
              </a:solidFill>
              <a:ln w="12700">
                <a:miter lim="400000"/>
              </a:ln>
            </p:spPr>
            <p:txBody>
              <a:bodyPr lIns="0" tIns="0" rIns="0" bIns="0" anchor="ctr"/>
              <a:lstStyle/>
              <a:p>
                <a:endParaRPr lang="en-US" sz="2200">
                  <a:solidFill>
                    <a:srgbClr val="FFFFFF"/>
                  </a:solidFill>
                  <a:latin typeface="微软雅黑" pitchFamily="34" charset="-122"/>
                  <a:ea typeface="微软雅黑" pitchFamily="34" charset="-122"/>
                </a:endParaRPr>
              </a:p>
            </p:txBody>
          </p:sp>
          <p:sp>
            <p:nvSpPr>
              <p:cNvPr id="93" name="AutoShape 69"/>
              <p:cNvSpPr>
                <a:spLocks/>
              </p:cNvSpPr>
              <p:nvPr/>
            </p:nvSpPr>
            <p:spPr bwMode="auto">
              <a:xfrm>
                <a:off x="1546785" y="7822637"/>
                <a:ext cx="2400300" cy="723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452872">
                  <a:spcBef>
                    <a:spcPts val="1189"/>
                  </a:spcBef>
                  <a:defRPr/>
                </a:pPr>
                <a:r>
                  <a:rPr lang="es-ES" sz="3400" b="1">
                    <a:solidFill>
                      <a:srgbClr val="FFFFFF"/>
                    </a:solidFill>
                    <a:latin typeface="微软雅黑" pitchFamily="34" charset="-122"/>
                    <a:ea typeface="微软雅黑" pitchFamily="34" charset="-122"/>
                    <a:cs typeface="Lato" charset="0"/>
                    <a:sym typeface="Lato" charset="0"/>
                  </a:rPr>
                  <a:t>60</a:t>
                </a:r>
                <a:endParaRPr lang="es-ES">
                  <a:latin typeface="微软雅黑" pitchFamily="34" charset="-122"/>
                  <a:ea typeface="微软雅黑" pitchFamily="34" charset="-122"/>
                  <a:cs typeface="Gill Sans" charset="0"/>
                </a:endParaRPr>
              </a:p>
            </p:txBody>
          </p:sp>
        </p:grpSp>
        <p:sp>
          <p:nvSpPr>
            <p:cNvPr id="94" name="AutoShape 70"/>
            <p:cNvSpPr>
              <a:spLocks/>
            </p:cNvSpPr>
            <p:nvPr/>
          </p:nvSpPr>
          <p:spPr bwMode="auto">
            <a:xfrm>
              <a:off x="3121585" y="7860737"/>
              <a:ext cx="1638300" cy="635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452872">
                <a:spcBef>
                  <a:spcPts val="1189"/>
                </a:spcBef>
                <a:defRPr/>
              </a:pPr>
              <a:r>
                <a:rPr lang="es-ES" sz="2900">
                  <a:solidFill>
                    <a:srgbClr val="FFFFFF"/>
                  </a:solidFill>
                  <a:latin typeface="微软雅黑" pitchFamily="34" charset="-122"/>
                  <a:ea typeface="微软雅黑" pitchFamily="34" charset="-122"/>
                  <a:cs typeface="Lato" charset="0"/>
                  <a:sym typeface="Lato" charset="0"/>
                </a:rPr>
                <a:t>%</a:t>
              </a:r>
              <a:endParaRPr lang="es-ES">
                <a:latin typeface="微软雅黑" pitchFamily="34" charset="-122"/>
                <a:ea typeface="微软雅黑" pitchFamily="34" charset="-122"/>
                <a:cs typeface="Gill Sans" charset="0"/>
              </a:endParaRPr>
            </a:p>
          </p:txBody>
        </p:sp>
      </p:grpSp>
      <p:grpSp>
        <p:nvGrpSpPr>
          <p:cNvPr id="9" name="组合 8"/>
          <p:cNvGrpSpPr/>
          <p:nvPr/>
        </p:nvGrpSpPr>
        <p:grpSpPr>
          <a:xfrm>
            <a:off x="1091437" y="6857860"/>
            <a:ext cx="2239863" cy="1064154"/>
            <a:chOff x="1559485" y="9821300"/>
            <a:chExt cx="3200400" cy="1524000"/>
          </a:xfrm>
        </p:grpSpPr>
        <p:grpSp>
          <p:nvGrpSpPr>
            <p:cNvPr id="4" name="组合 3"/>
            <p:cNvGrpSpPr/>
            <p:nvPr/>
          </p:nvGrpSpPr>
          <p:grpSpPr>
            <a:xfrm>
              <a:off x="1559485" y="9821300"/>
              <a:ext cx="2400300" cy="1524000"/>
              <a:chOff x="1559485" y="9821300"/>
              <a:chExt cx="2400300" cy="1524000"/>
            </a:xfrm>
          </p:grpSpPr>
          <p:sp>
            <p:nvSpPr>
              <p:cNvPr id="90" name="AutoShape 66"/>
              <p:cNvSpPr>
                <a:spLocks/>
              </p:cNvSpPr>
              <p:nvPr/>
            </p:nvSpPr>
            <p:spPr bwMode="auto">
              <a:xfrm>
                <a:off x="2127810" y="9821300"/>
                <a:ext cx="1524000" cy="152400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accent6"/>
              </a:solidFill>
              <a:ln w="12700">
                <a:miter lim="400000"/>
              </a:ln>
              <a:extLst/>
            </p:spPr>
            <p:txBody>
              <a:bodyPr lIns="0" tIns="0" rIns="0" bIns="0" anchor="ctr"/>
              <a:lstStyle/>
              <a:p>
                <a:endParaRPr lang="es-ES" sz="2200">
                  <a:solidFill>
                    <a:srgbClr val="FFFFFF"/>
                  </a:solidFill>
                  <a:latin typeface="微软雅黑" pitchFamily="34" charset="-122"/>
                  <a:ea typeface="微软雅黑" pitchFamily="34" charset="-122"/>
                  <a:sym typeface="Calibri" charset="0"/>
                </a:endParaRPr>
              </a:p>
            </p:txBody>
          </p:sp>
          <p:sp>
            <p:nvSpPr>
              <p:cNvPr id="95" name="AutoShape 71"/>
              <p:cNvSpPr>
                <a:spLocks/>
              </p:cNvSpPr>
              <p:nvPr/>
            </p:nvSpPr>
            <p:spPr bwMode="auto">
              <a:xfrm>
                <a:off x="1559485" y="10159437"/>
                <a:ext cx="2400300" cy="723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452872">
                  <a:spcBef>
                    <a:spcPts val="1189"/>
                  </a:spcBef>
                  <a:defRPr/>
                </a:pPr>
                <a:r>
                  <a:rPr lang="es-ES" sz="3400" b="1" dirty="0">
                    <a:solidFill>
                      <a:srgbClr val="FFFFFF"/>
                    </a:solidFill>
                    <a:latin typeface="微软雅黑" pitchFamily="34" charset="-122"/>
                    <a:ea typeface="微软雅黑" pitchFamily="34" charset="-122"/>
                    <a:cs typeface="Lato" charset="0"/>
                    <a:sym typeface="Lato" charset="0"/>
                  </a:rPr>
                  <a:t>90</a:t>
                </a:r>
                <a:endParaRPr lang="es-ES" dirty="0">
                  <a:latin typeface="微软雅黑" pitchFamily="34" charset="-122"/>
                  <a:ea typeface="微软雅黑" pitchFamily="34" charset="-122"/>
                  <a:cs typeface="Gill Sans" charset="0"/>
                </a:endParaRPr>
              </a:p>
            </p:txBody>
          </p:sp>
        </p:grpSp>
        <p:sp>
          <p:nvSpPr>
            <p:cNvPr id="96" name="AutoShape 72"/>
            <p:cNvSpPr>
              <a:spLocks/>
            </p:cNvSpPr>
            <p:nvPr/>
          </p:nvSpPr>
          <p:spPr bwMode="auto">
            <a:xfrm>
              <a:off x="3121585" y="10210237"/>
              <a:ext cx="1638300" cy="635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452872">
                <a:spcBef>
                  <a:spcPts val="1189"/>
                </a:spcBef>
                <a:defRPr/>
              </a:pPr>
              <a:r>
                <a:rPr lang="es-ES" sz="2900">
                  <a:solidFill>
                    <a:srgbClr val="FFFFFF"/>
                  </a:solidFill>
                  <a:latin typeface="微软雅黑" pitchFamily="34" charset="-122"/>
                  <a:ea typeface="微软雅黑" pitchFamily="34" charset="-122"/>
                  <a:cs typeface="Lato" charset="0"/>
                  <a:sym typeface="Lato" charset="0"/>
                </a:rPr>
                <a:t>%</a:t>
              </a:r>
              <a:endParaRPr lang="es-ES">
                <a:latin typeface="微软雅黑" pitchFamily="34" charset="-122"/>
                <a:ea typeface="微软雅黑" pitchFamily="34" charset="-122"/>
                <a:cs typeface="Gill Sans" charset="0"/>
              </a:endParaRPr>
            </a:p>
          </p:txBody>
        </p:sp>
      </p:grpSp>
      <p:grpSp>
        <p:nvGrpSpPr>
          <p:cNvPr id="5" name="组合 4"/>
          <p:cNvGrpSpPr/>
          <p:nvPr/>
        </p:nvGrpSpPr>
        <p:grpSpPr>
          <a:xfrm>
            <a:off x="2864662" y="3568958"/>
            <a:ext cx="7300666" cy="884578"/>
            <a:chOff x="4093135" y="5111187"/>
            <a:chExt cx="10431463" cy="1266825"/>
          </a:xfrm>
        </p:grpSpPr>
        <p:sp>
          <p:nvSpPr>
            <p:cNvPr id="40" name="AutoShape 16"/>
            <p:cNvSpPr>
              <a:spLocks/>
            </p:cNvSpPr>
            <p:nvPr/>
          </p:nvSpPr>
          <p:spPr bwMode="auto">
            <a:xfrm>
              <a:off x="8449235" y="5112775"/>
              <a:ext cx="512763" cy="1265237"/>
            </a:xfrm>
            <a:custGeom>
              <a:avLst/>
              <a:gdLst>
                <a:gd name="T0" fmla="*/ 6086259 w 21600"/>
                <a:gd name="T1" fmla="*/ 37056156 h 21600"/>
                <a:gd name="T2" fmla="*/ 6086259 w 21600"/>
                <a:gd name="T3" fmla="*/ 37056156 h 21600"/>
                <a:gd name="T4" fmla="*/ 6086259 w 21600"/>
                <a:gd name="T5" fmla="*/ 37056156 h 21600"/>
                <a:gd name="T6" fmla="*/ 6086259 w 21600"/>
                <a:gd name="T7" fmla="*/ 37056156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5233" y="1753"/>
                  </a:moveTo>
                  <a:cubicBezTo>
                    <a:pt x="15233" y="2307"/>
                    <a:pt x="14778" y="2676"/>
                    <a:pt x="13869" y="3138"/>
                  </a:cubicBezTo>
                  <a:cubicBezTo>
                    <a:pt x="12959" y="3507"/>
                    <a:pt x="12050" y="3692"/>
                    <a:pt x="10686" y="3692"/>
                  </a:cubicBezTo>
                  <a:cubicBezTo>
                    <a:pt x="9549" y="3692"/>
                    <a:pt x="8412" y="3507"/>
                    <a:pt x="7503" y="3138"/>
                  </a:cubicBezTo>
                  <a:cubicBezTo>
                    <a:pt x="6593" y="2676"/>
                    <a:pt x="6366" y="2307"/>
                    <a:pt x="6366" y="1753"/>
                  </a:cubicBezTo>
                  <a:cubicBezTo>
                    <a:pt x="6366" y="1292"/>
                    <a:pt x="6593" y="830"/>
                    <a:pt x="7503" y="553"/>
                  </a:cubicBezTo>
                  <a:cubicBezTo>
                    <a:pt x="8412" y="184"/>
                    <a:pt x="9549" y="0"/>
                    <a:pt x="10686" y="0"/>
                  </a:cubicBezTo>
                  <a:cubicBezTo>
                    <a:pt x="12050" y="0"/>
                    <a:pt x="12959" y="184"/>
                    <a:pt x="13869" y="553"/>
                  </a:cubicBezTo>
                  <a:cubicBezTo>
                    <a:pt x="14778" y="830"/>
                    <a:pt x="15233" y="1292"/>
                    <a:pt x="15233" y="1753"/>
                  </a:cubicBezTo>
                  <a:close/>
                  <a:moveTo>
                    <a:pt x="21600" y="12369"/>
                  </a:moveTo>
                  <a:cubicBezTo>
                    <a:pt x="21600" y="12923"/>
                    <a:pt x="20917" y="13199"/>
                    <a:pt x="19553" y="13199"/>
                  </a:cubicBezTo>
                  <a:cubicBezTo>
                    <a:pt x="18189" y="13199"/>
                    <a:pt x="17507" y="12923"/>
                    <a:pt x="17507" y="12369"/>
                  </a:cubicBezTo>
                  <a:cubicBezTo>
                    <a:pt x="17507" y="6369"/>
                    <a:pt x="17507" y="6369"/>
                    <a:pt x="17507" y="6369"/>
                  </a:cubicBezTo>
                  <a:cubicBezTo>
                    <a:pt x="16597" y="6369"/>
                    <a:pt x="16597" y="6369"/>
                    <a:pt x="16597" y="6369"/>
                  </a:cubicBezTo>
                  <a:cubicBezTo>
                    <a:pt x="16597" y="20676"/>
                    <a:pt x="16597" y="20676"/>
                    <a:pt x="16597" y="20676"/>
                  </a:cubicBezTo>
                  <a:cubicBezTo>
                    <a:pt x="16597" y="21323"/>
                    <a:pt x="15688" y="21600"/>
                    <a:pt x="13869" y="21600"/>
                  </a:cubicBezTo>
                  <a:cubicBezTo>
                    <a:pt x="12277" y="21600"/>
                    <a:pt x="11368" y="21323"/>
                    <a:pt x="11368" y="20676"/>
                  </a:cubicBezTo>
                  <a:cubicBezTo>
                    <a:pt x="11368" y="12276"/>
                    <a:pt x="11368" y="12276"/>
                    <a:pt x="11368" y="12276"/>
                  </a:cubicBezTo>
                  <a:cubicBezTo>
                    <a:pt x="10231" y="12276"/>
                    <a:pt x="10231" y="12276"/>
                    <a:pt x="10231" y="12276"/>
                  </a:cubicBezTo>
                  <a:cubicBezTo>
                    <a:pt x="10231" y="20676"/>
                    <a:pt x="10231" y="20676"/>
                    <a:pt x="10231" y="20676"/>
                  </a:cubicBezTo>
                  <a:cubicBezTo>
                    <a:pt x="10231" y="21323"/>
                    <a:pt x="9322" y="21600"/>
                    <a:pt x="7503" y="21600"/>
                  </a:cubicBezTo>
                  <a:cubicBezTo>
                    <a:pt x="5911" y="21600"/>
                    <a:pt x="5002" y="21323"/>
                    <a:pt x="5002" y="20676"/>
                  </a:cubicBezTo>
                  <a:cubicBezTo>
                    <a:pt x="5002" y="6369"/>
                    <a:pt x="5002" y="6369"/>
                    <a:pt x="5002" y="6369"/>
                  </a:cubicBezTo>
                  <a:cubicBezTo>
                    <a:pt x="4092" y="6369"/>
                    <a:pt x="4092" y="6369"/>
                    <a:pt x="4092" y="6369"/>
                  </a:cubicBezTo>
                  <a:cubicBezTo>
                    <a:pt x="4092" y="12369"/>
                    <a:pt x="4092" y="12369"/>
                    <a:pt x="4092" y="12369"/>
                  </a:cubicBezTo>
                  <a:cubicBezTo>
                    <a:pt x="4092" y="12923"/>
                    <a:pt x="3410" y="13199"/>
                    <a:pt x="2046" y="13199"/>
                  </a:cubicBezTo>
                  <a:cubicBezTo>
                    <a:pt x="682" y="13199"/>
                    <a:pt x="0" y="12923"/>
                    <a:pt x="0" y="12369"/>
                  </a:cubicBezTo>
                  <a:cubicBezTo>
                    <a:pt x="0" y="5538"/>
                    <a:pt x="0" y="5538"/>
                    <a:pt x="0" y="5538"/>
                  </a:cubicBezTo>
                  <a:cubicBezTo>
                    <a:pt x="0" y="4430"/>
                    <a:pt x="1818" y="3876"/>
                    <a:pt x="5456" y="3876"/>
                  </a:cubicBezTo>
                  <a:cubicBezTo>
                    <a:pt x="16143" y="3876"/>
                    <a:pt x="16143" y="3876"/>
                    <a:pt x="16143" y="3876"/>
                  </a:cubicBezTo>
                  <a:cubicBezTo>
                    <a:pt x="19781" y="3876"/>
                    <a:pt x="21600" y="4430"/>
                    <a:pt x="21600" y="5538"/>
                  </a:cubicBezTo>
                  <a:lnTo>
                    <a:pt x="21600" y="12369"/>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45719" tIns="45719" rIns="45719" bIns="45719"/>
            <a:lstStyle/>
            <a:p>
              <a:endParaRPr lang="en-US">
                <a:latin typeface="微软雅黑" pitchFamily="34" charset="-122"/>
                <a:ea typeface="微软雅黑" pitchFamily="34" charset="-122"/>
              </a:endParaRPr>
            </a:p>
          </p:txBody>
        </p:sp>
        <p:sp>
          <p:nvSpPr>
            <p:cNvPr id="41" name="AutoShape 17"/>
            <p:cNvSpPr>
              <a:spLocks/>
            </p:cNvSpPr>
            <p:nvPr/>
          </p:nvSpPr>
          <p:spPr bwMode="auto">
            <a:xfrm>
              <a:off x="5175810" y="5112775"/>
              <a:ext cx="514350" cy="1265237"/>
            </a:xfrm>
            <a:custGeom>
              <a:avLst/>
              <a:gdLst>
                <a:gd name="T0" fmla="*/ 6123980 w 21600"/>
                <a:gd name="T1" fmla="*/ 37056156 h 21600"/>
                <a:gd name="T2" fmla="*/ 6123980 w 21600"/>
                <a:gd name="T3" fmla="*/ 37056156 h 21600"/>
                <a:gd name="T4" fmla="*/ 6123980 w 21600"/>
                <a:gd name="T5" fmla="*/ 37056156 h 21600"/>
                <a:gd name="T6" fmla="*/ 6123980 w 21600"/>
                <a:gd name="T7" fmla="*/ 37056156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5299" y="1753"/>
                  </a:moveTo>
                  <a:cubicBezTo>
                    <a:pt x="15299" y="2307"/>
                    <a:pt x="14849" y="2676"/>
                    <a:pt x="13949" y="3138"/>
                  </a:cubicBezTo>
                  <a:cubicBezTo>
                    <a:pt x="13049" y="3507"/>
                    <a:pt x="11924" y="3692"/>
                    <a:pt x="10800" y="3692"/>
                  </a:cubicBezTo>
                  <a:cubicBezTo>
                    <a:pt x="9674" y="3692"/>
                    <a:pt x="8550" y="3507"/>
                    <a:pt x="7649" y="3138"/>
                  </a:cubicBezTo>
                  <a:cubicBezTo>
                    <a:pt x="6750" y="2676"/>
                    <a:pt x="6299" y="2307"/>
                    <a:pt x="6299" y="1753"/>
                  </a:cubicBezTo>
                  <a:cubicBezTo>
                    <a:pt x="6299" y="1292"/>
                    <a:pt x="6750" y="830"/>
                    <a:pt x="7649" y="553"/>
                  </a:cubicBezTo>
                  <a:cubicBezTo>
                    <a:pt x="8550" y="184"/>
                    <a:pt x="9674" y="0"/>
                    <a:pt x="10800" y="0"/>
                  </a:cubicBezTo>
                  <a:cubicBezTo>
                    <a:pt x="11924" y="0"/>
                    <a:pt x="13049" y="184"/>
                    <a:pt x="13949" y="553"/>
                  </a:cubicBezTo>
                  <a:cubicBezTo>
                    <a:pt x="14849" y="830"/>
                    <a:pt x="15299" y="1292"/>
                    <a:pt x="15299" y="1753"/>
                  </a:cubicBezTo>
                  <a:close/>
                  <a:moveTo>
                    <a:pt x="21600" y="12369"/>
                  </a:moveTo>
                  <a:cubicBezTo>
                    <a:pt x="21600" y="12923"/>
                    <a:pt x="20925" y="13199"/>
                    <a:pt x="19575" y="13199"/>
                  </a:cubicBezTo>
                  <a:cubicBezTo>
                    <a:pt x="18225" y="13199"/>
                    <a:pt x="17549" y="12923"/>
                    <a:pt x="17549" y="12369"/>
                  </a:cubicBezTo>
                  <a:cubicBezTo>
                    <a:pt x="17549" y="6369"/>
                    <a:pt x="17549" y="6369"/>
                    <a:pt x="17549" y="6369"/>
                  </a:cubicBezTo>
                  <a:cubicBezTo>
                    <a:pt x="16424" y="6369"/>
                    <a:pt x="16424" y="6369"/>
                    <a:pt x="16424" y="6369"/>
                  </a:cubicBezTo>
                  <a:cubicBezTo>
                    <a:pt x="16424" y="20676"/>
                    <a:pt x="16424" y="20676"/>
                    <a:pt x="16424" y="20676"/>
                  </a:cubicBezTo>
                  <a:cubicBezTo>
                    <a:pt x="16424" y="21323"/>
                    <a:pt x="15749" y="21600"/>
                    <a:pt x="13949" y="21600"/>
                  </a:cubicBezTo>
                  <a:cubicBezTo>
                    <a:pt x="12375" y="21600"/>
                    <a:pt x="11474" y="21323"/>
                    <a:pt x="11474" y="20676"/>
                  </a:cubicBezTo>
                  <a:cubicBezTo>
                    <a:pt x="11474" y="12276"/>
                    <a:pt x="11474" y="12276"/>
                    <a:pt x="11474" y="12276"/>
                  </a:cubicBezTo>
                  <a:cubicBezTo>
                    <a:pt x="10124" y="12276"/>
                    <a:pt x="10124" y="12276"/>
                    <a:pt x="10124" y="12276"/>
                  </a:cubicBezTo>
                  <a:cubicBezTo>
                    <a:pt x="10124" y="20676"/>
                    <a:pt x="10124" y="20676"/>
                    <a:pt x="10124" y="20676"/>
                  </a:cubicBezTo>
                  <a:cubicBezTo>
                    <a:pt x="10124" y="21323"/>
                    <a:pt x="9449" y="21600"/>
                    <a:pt x="7649" y="21600"/>
                  </a:cubicBezTo>
                  <a:cubicBezTo>
                    <a:pt x="6074" y="21600"/>
                    <a:pt x="5175" y="21323"/>
                    <a:pt x="5175" y="20676"/>
                  </a:cubicBezTo>
                  <a:cubicBezTo>
                    <a:pt x="5175" y="6369"/>
                    <a:pt x="5175" y="6369"/>
                    <a:pt x="5175" y="6369"/>
                  </a:cubicBezTo>
                  <a:cubicBezTo>
                    <a:pt x="4275" y="6369"/>
                    <a:pt x="4275" y="6369"/>
                    <a:pt x="4275" y="6369"/>
                  </a:cubicBezTo>
                  <a:cubicBezTo>
                    <a:pt x="4275" y="12369"/>
                    <a:pt x="4275" y="12369"/>
                    <a:pt x="4275" y="12369"/>
                  </a:cubicBezTo>
                  <a:cubicBezTo>
                    <a:pt x="4275" y="12923"/>
                    <a:pt x="3374" y="13199"/>
                    <a:pt x="2024" y="13199"/>
                  </a:cubicBezTo>
                  <a:cubicBezTo>
                    <a:pt x="674" y="13199"/>
                    <a:pt x="0" y="12923"/>
                    <a:pt x="0" y="12369"/>
                  </a:cubicBezTo>
                  <a:cubicBezTo>
                    <a:pt x="0" y="5538"/>
                    <a:pt x="0" y="5538"/>
                    <a:pt x="0" y="5538"/>
                  </a:cubicBezTo>
                  <a:cubicBezTo>
                    <a:pt x="0" y="4430"/>
                    <a:pt x="2024" y="3876"/>
                    <a:pt x="5625" y="3876"/>
                  </a:cubicBezTo>
                  <a:cubicBezTo>
                    <a:pt x="15975" y="3876"/>
                    <a:pt x="15975" y="3876"/>
                    <a:pt x="15975" y="3876"/>
                  </a:cubicBezTo>
                  <a:cubicBezTo>
                    <a:pt x="19799" y="3876"/>
                    <a:pt x="21600" y="4430"/>
                    <a:pt x="21600" y="5538"/>
                  </a:cubicBezTo>
                  <a:lnTo>
                    <a:pt x="21600" y="12369"/>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45719" tIns="45719" rIns="45719" bIns="45719"/>
            <a:lstStyle/>
            <a:p>
              <a:endParaRPr lang="en-US">
                <a:latin typeface="微软雅黑" pitchFamily="34" charset="-122"/>
                <a:ea typeface="微软雅黑" pitchFamily="34" charset="-122"/>
              </a:endParaRPr>
            </a:p>
          </p:txBody>
        </p:sp>
        <p:sp>
          <p:nvSpPr>
            <p:cNvPr id="42" name="AutoShape 18"/>
            <p:cNvSpPr>
              <a:spLocks/>
            </p:cNvSpPr>
            <p:nvPr/>
          </p:nvSpPr>
          <p:spPr bwMode="auto">
            <a:xfrm>
              <a:off x="4093135" y="5112775"/>
              <a:ext cx="511175" cy="1265237"/>
            </a:xfrm>
            <a:custGeom>
              <a:avLst/>
              <a:gdLst>
                <a:gd name="T0" fmla="*/ 6048620 w 21600"/>
                <a:gd name="T1" fmla="*/ 37056156 h 21600"/>
                <a:gd name="T2" fmla="*/ 6048620 w 21600"/>
                <a:gd name="T3" fmla="*/ 37056156 h 21600"/>
                <a:gd name="T4" fmla="*/ 6048620 w 21600"/>
                <a:gd name="T5" fmla="*/ 37056156 h 21600"/>
                <a:gd name="T6" fmla="*/ 6048620 w 21600"/>
                <a:gd name="T7" fmla="*/ 37056156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5233" y="1753"/>
                  </a:moveTo>
                  <a:cubicBezTo>
                    <a:pt x="15233" y="2307"/>
                    <a:pt x="14778" y="2676"/>
                    <a:pt x="13869" y="3138"/>
                  </a:cubicBezTo>
                  <a:cubicBezTo>
                    <a:pt x="12959" y="3507"/>
                    <a:pt x="12050" y="3692"/>
                    <a:pt x="10686" y="3692"/>
                  </a:cubicBezTo>
                  <a:cubicBezTo>
                    <a:pt x="9549" y="3692"/>
                    <a:pt x="8412" y="3507"/>
                    <a:pt x="7503" y="3138"/>
                  </a:cubicBezTo>
                  <a:cubicBezTo>
                    <a:pt x="6593" y="2676"/>
                    <a:pt x="6138" y="2307"/>
                    <a:pt x="6138" y="1753"/>
                  </a:cubicBezTo>
                  <a:cubicBezTo>
                    <a:pt x="6138" y="1292"/>
                    <a:pt x="6593" y="830"/>
                    <a:pt x="7503" y="553"/>
                  </a:cubicBezTo>
                  <a:cubicBezTo>
                    <a:pt x="8412" y="184"/>
                    <a:pt x="9549" y="0"/>
                    <a:pt x="10686" y="0"/>
                  </a:cubicBezTo>
                  <a:cubicBezTo>
                    <a:pt x="12050" y="0"/>
                    <a:pt x="12959" y="184"/>
                    <a:pt x="13869" y="553"/>
                  </a:cubicBezTo>
                  <a:cubicBezTo>
                    <a:pt x="14778" y="830"/>
                    <a:pt x="15233" y="1292"/>
                    <a:pt x="15233" y="1753"/>
                  </a:cubicBezTo>
                  <a:close/>
                  <a:moveTo>
                    <a:pt x="21600" y="12369"/>
                  </a:moveTo>
                  <a:cubicBezTo>
                    <a:pt x="21600" y="12923"/>
                    <a:pt x="20917" y="13199"/>
                    <a:pt x="19553" y="13199"/>
                  </a:cubicBezTo>
                  <a:cubicBezTo>
                    <a:pt x="18189" y="13199"/>
                    <a:pt x="17507" y="12923"/>
                    <a:pt x="17507" y="12369"/>
                  </a:cubicBezTo>
                  <a:cubicBezTo>
                    <a:pt x="17507" y="6369"/>
                    <a:pt x="17507" y="6369"/>
                    <a:pt x="17507" y="6369"/>
                  </a:cubicBezTo>
                  <a:cubicBezTo>
                    <a:pt x="16597" y="6369"/>
                    <a:pt x="16597" y="6369"/>
                    <a:pt x="16597" y="6369"/>
                  </a:cubicBezTo>
                  <a:cubicBezTo>
                    <a:pt x="16597" y="20676"/>
                    <a:pt x="16597" y="20676"/>
                    <a:pt x="16597" y="20676"/>
                  </a:cubicBezTo>
                  <a:cubicBezTo>
                    <a:pt x="16597" y="21323"/>
                    <a:pt x="15688" y="21600"/>
                    <a:pt x="13869" y="21600"/>
                  </a:cubicBezTo>
                  <a:cubicBezTo>
                    <a:pt x="12277" y="21600"/>
                    <a:pt x="11368" y="21323"/>
                    <a:pt x="11368" y="20676"/>
                  </a:cubicBezTo>
                  <a:cubicBezTo>
                    <a:pt x="11368" y="12276"/>
                    <a:pt x="11368" y="12276"/>
                    <a:pt x="11368" y="12276"/>
                  </a:cubicBezTo>
                  <a:cubicBezTo>
                    <a:pt x="10231" y="12276"/>
                    <a:pt x="10231" y="12276"/>
                    <a:pt x="10231" y="12276"/>
                  </a:cubicBezTo>
                  <a:cubicBezTo>
                    <a:pt x="10231" y="20676"/>
                    <a:pt x="10231" y="20676"/>
                    <a:pt x="10231" y="20676"/>
                  </a:cubicBezTo>
                  <a:cubicBezTo>
                    <a:pt x="10231" y="21323"/>
                    <a:pt x="9322" y="21600"/>
                    <a:pt x="7503" y="21600"/>
                  </a:cubicBezTo>
                  <a:cubicBezTo>
                    <a:pt x="5911" y="21600"/>
                    <a:pt x="5002" y="21323"/>
                    <a:pt x="5002" y="20676"/>
                  </a:cubicBezTo>
                  <a:cubicBezTo>
                    <a:pt x="5002" y="6369"/>
                    <a:pt x="5002" y="6369"/>
                    <a:pt x="5002" y="6369"/>
                  </a:cubicBezTo>
                  <a:cubicBezTo>
                    <a:pt x="4092" y="6369"/>
                    <a:pt x="4092" y="6369"/>
                    <a:pt x="4092" y="6369"/>
                  </a:cubicBezTo>
                  <a:cubicBezTo>
                    <a:pt x="4092" y="12369"/>
                    <a:pt x="4092" y="12369"/>
                    <a:pt x="4092" y="12369"/>
                  </a:cubicBezTo>
                  <a:cubicBezTo>
                    <a:pt x="4092" y="12923"/>
                    <a:pt x="3410" y="13199"/>
                    <a:pt x="2046" y="13199"/>
                  </a:cubicBezTo>
                  <a:cubicBezTo>
                    <a:pt x="682" y="13199"/>
                    <a:pt x="0" y="12923"/>
                    <a:pt x="0" y="12369"/>
                  </a:cubicBezTo>
                  <a:cubicBezTo>
                    <a:pt x="0" y="5538"/>
                    <a:pt x="0" y="5538"/>
                    <a:pt x="0" y="5538"/>
                  </a:cubicBezTo>
                  <a:cubicBezTo>
                    <a:pt x="0" y="4430"/>
                    <a:pt x="1818" y="3876"/>
                    <a:pt x="5456" y="3876"/>
                  </a:cubicBezTo>
                  <a:cubicBezTo>
                    <a:pt x="16143" y="3876"/>
                    <a:pt x="16143" y="3876"/>
                    <a:pt x="16143" y="3876"/>
                  </a:cubicBezTo>
                  <a:cubicBezTo>
                    <a:pt x="19781" y="3876"/>
                    <a:pt x="21600" y="4430"/>
                    <a:pt x="21600" y="5538"/>
                  </a:cubicBezTo>
                  <a:lnTo>
                    <a:pt x="21600" y="12369"/>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45719" tIns="45719" rIns="45719" bIns="45719"/>
            <a:lstStyle/>
            <a:p>
              <a:endParaRPr lang="en-US">
                <a:latin typeface="微软雅黑" pitchFamily="34" charset="-122"/>
                <a:ea typeface="微软雅黑" pitchFamily="34" charset="-122"/>
              </a:endParaRPr>
            </a:p>
          </p:txBody>
        </p:sp>
        <p:sp>
          <p:nvSpPr>
            <p:cNvPr id="43" name="AutoShape 19"/>
            <p:cNvSpPr>
              <a:spLocks/>
            </p:cNvSpPr>
            <p:nvPr/>
          </p:nvSpPr>
          <p:spPr bwMode="auto">
            <a:xfrm>
              <a:off x="9539848" y="5112775"/>
              <a:ext cx="515937" cy="12652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233" y="1753"/>
                  </a:moveTo>
                  <a:cubicBezTo>
                    <a:pt x="15233" y="2307"/>
                    <a:pt x="14778" y="2676"/>
                    <a:pt x="13869" y="3138"/>
                  </a:cubicBezTo>
                  <a:cubicBezTo>
                    <a:pt x="12959" y="3507"/>
                    <a:pt x="12050" y="3692"/>
                    <a:pt x="10686" y="3692"/>
                  </a:cubicBezTo>
                  <a:cubicBezTo>
                    <a:pt x="9549" y="3692"/>
                    <a:pt x="8412" y="3507"/>
                    <a:pt x="7503" y="3138"/>
                  </a:cubicBezTo>
                  <a:cubicBezTo>
                    <a:pt x="6593" y="2676"/>
                    <a:pt x="6138" y="2307"/>
                    <a:pt x="6138" y="1753"/>
                  </a:cubicBezTo>
                  <a:cubicBezTo>
                    <a:pt x="6138" y="1292"/>
                    <a:pt x="6593" y="830"/>
                    <a:pt x="7503" y="553"/>
                  </a:cubicBezTo>
                  <a:cubicBezTo>
                    <a:pt x="8412" y="184"/>
                    <a:pt x="9549" y="0"/>
                    <a:pt x="10686" y="0"/>
                  </a:cubicBezTo>
                  <a:cubicBezTo>
                    <a:pt x="12050" y="0"/>
                    <a:pt x="12959" y="184"/>
                    <a:pt x="13869" y="553"/>
                  </a:cubicBezTo>
                  <a:cubicBezTo>
                    <a:pt x="14778" y="830"/>
                    <a:pt x="15233" y="1292"/>
                    <a:pt x="15233" y="1753"/>
                  </a:cubicBezTo>
                  <a:close/>
                  <a:moveTo>
                    <a:pt x="21600" y="12369"/>
                  </a:moveTo>
                  <a:cubicBezTo>
                    <a:pt x="21600" y="12923"/>
                    <a:pt x="20917" y="13199"/>
                    <a:pt x="19553" y="13199"/>
                  </a:cubicBezTo>
                  <a:cubicBezTo>
                    <a:pt x="18189" y="13199"/>
                    <a:pt x="17507" y="12923"/>
                    <a:pt x="17507" y="12369"/>
                  </a:cubicBezTo>
                  <a:cubicBezTo>
                    <a:pt x="17507" y="6369"/>
                    <a:pt x="17507" y="6369"/>
                    <a:pt x="17507" y="6369"/>
                  </a:cubicBezTo>
                  <a:cubicBezTo>
                    <a:pt x="16597" y="6369"/>
                    <a:pt x="16597" y="6369"/>
                    <a:pt x="16597" y="6369"/>
                  </a:cubicBezTo>
                  <a:cubicBezTo>
                    <a:pt x="16597" y="20676"/>
                    <a:pt x="16597" y="20676"/>
                    <a:pt x="16597" y="20676"/>
                  </a:cubicBezTo>
                  <a:cubicBezTo>
                    <a:pt x="16597" y="21323"/>
                    <a:pt x="15688" y="21600"/>
                    <a:pt x="13869" y="21600"/>
                  </a:cubicBezTo>
                  <a:cubicBezTo>
                    <a:pt x="12277" y="21600"/>
                    <a:pt x="11368" y="21323"/>
                    <a:pt x="11368" y="20676"/>
                  </a:cubicBezTo>
                  <a:cubicBezTo>
                    <a:pt x="11368" y="12276"/>
                    <a:pt x="11368" y="12276"/>
                    <a:pt x="11368" y="12276"/>
                  </a:cubicBezTo>
                  <a:cubicBezTo>
                    <a:pt x="10004" y="12276"/>
                    <a:pt x="10004" y="12276"/>
                    <a:pt x="10004" y="12276"/>
                  </a:cubicBezTo>
                  <a:cubicBezTo>
                    <a:pt x="10004" y="20676"/>
                    <a:pt x="10004" y="20676"/>
                    <a:pt x="10004" y="20676"/>
                  </a:cubicBezTo>
                  <a:cubicBezTo>
                    <a:pt x="10004" y="21323"/>
                    <a:pt x="9322" y="21600"/>
                    <a:pt x="7503" y="21600"/>
                  </a:cubicBezTo>
                  <a:cubicBezTo>
                    <a:pt x="5911" y="21600"/>
                    <a:pt x="5002" y="21323"/>
                    <a:pt x="5002" y="20676"/>
                  </a:cubicBezTo>
                  <a:cubicBezTo>
                    <a:pt x="5002" y="6369"/>
                    <a:pt x="5002" y="6369"/>
                    <a:pt x="5002" y="6369"/>
                  </a:cubicBezTo>
                  <a:cubicBezTo>
                    <a:pt x="4092" y="6369"/>
                    <a:pt x="4092" y="6369"/>
                    <a:pt x="4092" y="6369"/>
                  </a:cubicBezTo>
                  <a:cubicBezTo>
                    <a:pt x="4092" y="12369"/>
                    <a:pt x="4092" y="12369"/>
                    <a:pt x="4092" y="12369"/>
                  </a:cubicBezTo>
                  <a:cubicBezTo>
                    <a:pt x="4092" y="12923"/>
                    <a:pt x="3410" y="13199"/>
                    <a:pt x="2046" y="13199"/>
                  </a:cubicBezTo>
                  <a:cubicBezTo>
                    <a:pt x="682" y="13199"/>
                    <a:pt x="0" y="12923"/>
                    <a:pt x="0" y="12369"/>
                  </a:cubicBezTo>
                  <a:cubicBezTo>
                    <a:pt x="0" y="5538"/>
                    <a:pt x="0" y="5538"/>
                    <a:pt x="0" y="5538"/>
                  </a:cubicBezTo>
                  <a:cubicBezTo>
                    <a:pt x="0" y="4430"/>
                    <a:pt x="1818" y="3876"/>
                    <a:pt x="5456" y="3876"/>
                  </a:cubicBezTo>
                  <a:cubicBezTo>
                    <a:pt x="16143" y="3876"/>
                    <a:pt x="16143" y="3876"/>
                    <a:pt x="16143" y="3876"/>
                  </a:cubicBezTo>
                  <a:cubicBezTo>
                    <a:pt x="19781" y="3876"/>
                    <a:pt x="21600" y="4430"/>
                    <a:pt x="21600" y="5538"/>
                  </a:cubicBezTo>
                  <a:lnTo>
                    <a:pt x="21600" y="12369"/>
                  </a:lnTo>
                  <a:close/>
                </a:path>
              </a:pathLst>
            </a:custGeom>
            <a:solidFill>
              <a:srgbClr val="ACACAC"/>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45719" tIns="45719" rIns="45719" bIns="45719"/>
            <a:lstStyle/>
            <a:p>
              <a:pPr algn="l" defTabSz="639348">
                <a:defRPr/>
              </a:pPr>
              <a:endParaRPr lang="es-ES" sz="1300">
                <a:solidFill>
                  <a:srgbClr val="561029"/>
                </a:solidFill>
                <a:latin typeface="微软雅黑" pitchFamily="34" charset="-122"/>
                <a:ea typeface="微软雅黑" pitchFamily="34" charset="-122"/>
                <a:cs typeface="Calibri" charset="0"/>
                <a:sym typeface="Calibri" charset="0"/>
              </a:endParaRPr>
            </a:p>
          </p:txBody>
        </p:sp>
        <p:sp>
          <p:nvSpPr>
            <p:cNvPr id="44" name="AutoShape 20"/>
            <p:cNvSpPr>
              <a:spLocks/>
            </p:cNvSpPr>
            <p:nvPr/>
          </p:nvSpPr>
          <p:spPr bwMode="auto">
            <a:xfrm>
              <a:off x="6264835" y="5112775"/>
              <a:ext cx="520700" cy="1265237"/>
            </a:xfrm>
            <a:custGeom>
              <a:avLst/>
              <a:gdLst>
                <a:gd name="T0" fmla="*/ 6276122 w 21600"/>
                <a:gd name="T1" fmla="*/ 37056156 h 21600"/>
                <a:gd name="T2" fmla="*/ 6276122 w 21600"/>
                <a:gd name="T3" fmla="*/ 37056156 h 21600"/>
                <a:gd name="T4" fmla="*/ 6276122 w 21600"/>
                <a:gd name="T5" fmla="*/ 37056156 h 21600"/>
                <a:gd name="T6" fmla="*/ 6276122 w 21600"/>
                <a:gd name="T7" fmla="*/ 37056156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5299" y="1753"/>
                  </a:moveTo>
                  <a:cubicBezTo>
                    <a:pt x="15299" y="2307"/>
                    <a:pt x="14850" y="2676"/>
                    <a:pt x="13950" y="3138"/>
                  </a:cubicBezTo>
                  <a:cubicBezTo>
                    <a:pt x="13050" y="3507"/>
                    <a:pt x="11925" y="3692"/>
                    <a:pt x="10800" y="3692"/>
                  </a:cubicBezTo>
                  <a:cubicBezTo>
                    <a:pt x="9675" y="3692"/>
                    <a:pt x="8550" y="3507"/>
                    <a:pt x="7650" y="3138"/>
                  </a:cubicBezTo>
                  <a:cubicBezTo>
                    <a:pt x="6750" y="2676"/>
                    <a:pt x="6300" y="2307"/>
                    <a:pt x="6300" y="1753"/>
                  </a:cubicBezTo>
                  <a:cubicBezTo>
                    <a:pt x="6300" y="1292"/>
                    <a:pt x="6750" y="830"/>
                    <a:pt x="7650" y="553"/>
                  </a:cubicBezTo>
                  <a:cubicBezTo>
                    <a:pt x="8550" y="184"/>
                    <a:pt x="9450" y="0"/>
                    <a:pt x="10800" y="0"/>
                  </a:cubicBezTo>
                  <a:cubicBezTo>
                    <a:pt x="11925" y="0"/>
                    <a:pt x="13050" y="184"/>
                    <a:pt x="13950" y="553"/>
                  </a:cubicBezTo>
                  <a:cubicBezTo>
                    <a:pt x="14850" y="830"/>
                    <a:pt x="15299" y="1292"/>
                    <a:pt x="15299" y="1753"/>
                  </a:cubicBezTo>
                  <a:close/>
                  <a:moveTo>
                    <a:pt x="21599" y="12369"/>
                  </a:moveTo>
                  <a:cubicBezTo>
                    <a:pt x="21599" y="12923"/>
                    <a:pt x="20925" y="13199"/>
                    <a:pt x="19575" y="13199"/>
                  </a:cubicBezTo>
                  <a:cubicBezTo>
                    <a:pt x="18225" y="13199"/>
                    <a:pt x="17550" y="12923"/>
                    <a:pt x="17550" y="12369"/>
                  </a:cubicBezTo>
                  <a:cubicBezTo>
                    <a:pt x="17550" y="6369"/>
                    <a:pt x="17550" y="6369"/>
                    <a:pt x="17550" y="6369"/>
                  </a:cubicBezTo>
                  <a:cubicBezTo>
                    <a:pt x="16425" y="6369"/>
                    <a:pt x="16425" y="6369"/>
                    <a:pt x="16425" y="6369"/>
                  </a:cubicBezTo>
                  <a:cubicBezTo>
                    <a:pt x="16425" y="20676"/>
                    <a:pt x="16425" y="20676"/>
                    <a:pt x="16425" y="20676"/>
                  </a:cubicBezTo>
                  <a:cubicBezTo>
                    <a:pt x="16425" y="21323"/>
                    <a:pt x="15750" y="21600"/>
                    <a:pt x="13950" y="21600"/>
                  </a:cubicBezTo>
                  <a:cubicBezTo>
                    <a:pt x="12375" y="21600"/>
                    <a:pt x="11475" y="21323"/>
                    <a:pt x="11475" y="20676"/>
                  </a:cubicBezTo>
                  <a:cubicBezTo>
                    <a:pt x="11475" y="12276"/>
                    <a:pt x="11475" y="12276"/>
                    <a:pt x="11475" y="12276"/>
                  </a:cubicBezTo>
                  <a:cubicBezTo>
                    <a:pt x="10125" y="12276"/>
                    <a:pt x="10125" y="12276"/>
                    <a:pt x="10125" y="12276"/>
                  </a:cubicBezTo>
                  <a:cubicBezTo>
                    <a:pt x="10125" y="20676"/>
                    <a:pt x="10125" y="20676"/>
                    <a:pt x="10125" y="20676"/>
                  </a:cubicBezTo>
                  <a:cubicBezTo>
                    <a:pt x="10125" y="21323"/>
                    <a:pt x="9450" y="21600"/>
                    <a:pt x="7650" y="21600"/>
                  </a:cubicBezTo>
                  <a:cubicBezTo>
                    <a:pt x="6075" y="21600"/>
                    <a:pt x="5175" y="21323"/>
                    <a:pt x="5175" y="20676"/>
                  </a:cubicBezTo>
                  <a:cubicBezTo>
                    <a:pt x="5175" y="6369"/>
                    <a:pt x="5175" y="6369"/>
                    <a:pt x="5175" y="6369"/>
                  </a:cubicBezTo>
                  <a:cubicBezTo>
                    <a:pt x="4050" y="6369"/>
                    <a:pt x="4050" y="6369"/>
                    <a:pt x="4050" y="6369"/>
                  </a:cubicBezTo>
                  <a:cubicBezTo>
                    <a:pt x="4050" y="12369"/>
                    <a:pt x="4050" y="12369"/>
                    <a:pt x="4050" y="12369"/>
                  </a:cubicBezTo>
                  <a:cubicBezTo>
                    <a:pt x="4050" y="12923"/>
                    <a:pt x="3375" y="13199"/>
                    <a:pt x="2025" y="13199"/>
                  </a:cubicBezTo>
                  <a:cubicBezTo>
                    <a:pt x="675" y="13199"/>
                    <a:pt x="0" y="12923"/>
                    <a:pt x="0" y="12369"/>
                  </a:cubicBezTo>
                  <a:cubicBezTo>
                    <a:pt x="0" y="5538"/>
                    <a:pt x="0" y="5538"/>
                    <a:pt x="0" y="5538"/>
                  </a:cubicBezTo>
                  <a:cubicBezTo>
                    <a:pt x="0" y="4430"/>
                    <a:pt x="2025" y="3876"/>
                    <a:pt x="5625" y="3876"/>
                  </a:cubicBezTo>
                  <a:cubicBezTo>
                    <a:pt x="15975" y="3876"/>
                    <a:pt x="15975" y="3876"/>
                    <a:pt x="15975" y="3876"/>
                  </a:cubicBezTo>
                  <a:cubicBezTo>
                    <a:pt x="19800" y="3876"/>
                    <a:pt x="21599" y="4430"/>
                    <a:pt x="21599" y="5538"/>
                  </a:cubicBezTo>
                  <a:lnTo>
                    <a:pt x="21599" y="12369"/>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45719" tIns="45719" rIns="45719" bIns="45719"/>
            <a:lstStyle/>
            <a:p>
              <a:endParaRPr lang="en-US">
                <a:latin typeface="微软雅黑" pitchFamily="34" charset="-122"/>
                <a:ea typeface="微软雅黑" pitchFamily="34" charset="-122"/>
              </a:endParaRPr>
            </a:p>
          </p:txBody>
        </p:sp>
        <p:sp>
          <p:nvSpPr>
            <p:cNvPr id="45" name="AutoShape 21"/>
            <p:cNvSpPr>
              <a:spLocks/>
            </p:cNvSpPr>
            <p:nvPr/>
          </p:nvSpPr>
          <p:spPr bwMode="auto">
            <a:xfrm>
              <a:off x="7355448" y="5112775"/>
              <a:ext cx="515937" cy="1265237"/>
            </a:xfrm>
            <a:custGeom>
              <a:avLst/>
              <a:gdLst>
                <a:gd name="T0" fmla="*/ 6161840 w 21600"/>
                <a:gd name="T1" fmla="*/ 37056156 h 21600"/>
                <a:gd name="T2" fmla="*/ 6161840 w 21600"/>
                <a:gd name="T3" fmla="*/ 37056156 h 21600"/>
                <a:gd name="T4" fmla="*/ 6161840 w 21600"/>
                <a:gd name="T5" fmla="*/ 37056156 h 21600"/>
                <a:gd name="T6" fmla="*/ 6161840 w 21600"/>
                <a:gd name="T7" fmla="*/ 37056156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5233" y="1753"/>
                  </a:moveTo>
                  <a:cubicBezTo>
                    <a:pt x="15233" y="2307"/>
                    <a:pt x="14778" y="2676"/>
                    <a:pt x="13869" y="3138"/>
                  </a:cubicBezTo>
                  <a:cubicBezTo>
                    <a:pt x="12959" y="3507"/>
                    <a:pt x="12050" y="3692"/>
                    <a:pt x="10686" y="3692"/>
                  </a:cubicBezTo>
                  <a:cubicBezTo>
                    <a:pt x="9549" y="3692"/>
                    <a:pt x="8412" y="3507"/>
                    <a:pt x="7503" y="3138"/>
                  </a:cubicBezTo>
                  <a:cubicBezTo>
                    <a:pt x="6821" y="2676"/>
                    <a:pt x="6366" y="2307"/>
                    <a:pt x="6366" y="1753"/>
                  </a:cubicBezTo>
                  <a:cubicBezTo>
                    <a:pt x="6366" y="1292"/>
                    <a:pt x="6821" y="830"/>
                    <a:pt x="7503" y="553"/>
                  </a:cubicBezTo>
                  <a:cubicBezTo>
                    <a:pt x="8412" y="184"/>
                    <a:pt x="9549" y="0"/>
                    <a:pt x="10686" y="0"/>
                  </a:cubicBezTo>
                  <a:cubicBezTo>
                    <a:pt x="12050" y="0"/>
                    <a:pt x="12959" y="184"/>
                    <a:pt x="13869" y="553"/>
                  </a:cubicBezTo>
                  <a:cubicBezTo>
                    <a:pt x="14778" y="830"/>
                    <a:pt x="15233" y="1292"/>
                    <a:pt x="15233" y="1753"/>
                  </a:cubicBezTo>
                  <a:close/>
                  <a:moveTo>
                    <a:pt x="21600" y="12369"/>
                  </a:moveTo>
                  <a:cubicBezTo>
                    <a:pt x="21600" y="12923"/>
                    <a:pt x="20917" y="13199"/>
                    <a:pt x="19553" y="13199"/>
                  </a:cubicBezTo>
                  <a:cubicBezTo>
                    <a:pt x="18189" y="13199"/>
                    <a:pt x="17507" y="12923"/>
                    <a:pt x="17507" y="12369"/>
                  </a:cubicBezTo>
                  <a:cubicBezTo>
                    <a:pt x="17507" y="6369"/>
                    <a:pt x="17507" y="6369"/>
                    <a:pt x="17507" y="6369"/>
                  </a:cubicBezTo>
                  <a:cubicBezTo>
                    <a:pt x="16597" y="6369"/>
                    <a:pt x="16597" y="6369"/>
                    <a:pt x="16597" y="6369"/>
                  </a:cubicBezTo>
                  <a:cubicBezTo>
                    <a:pt x="16597" y="20676"/>
                    <a:pt x="16597" y="20676"/>
                    <a:pt x="16597" y="20676"/>
                  </a:cubicBezTo>
                  <a:cubicBezTo>
                    <a:pt x="16597" y="21323"/>
                    <a:pt x="15688" y="21600"/>
                    <a:pt x="14096" y="21600"/>
                  </a:cubicBezTo>
                  <a:cubicBezTo>
                    <a:pt x="12277" y="21600"/>
                    <a:pt x="11368" y="21323"/>
                    <a:pt x="11368" y="20676"/>
                  </a:cubicBezTo>
                  <a:cubicBezTo>
                    <a:pt x="11368" y="12276"/>
                    <a:pt x="11368" y="12276"/>
                    <a:pt x="11368" y="12276"/>
                  </a:cubicBezTo>
                  <a:cubicBezTo>
                    <a:pt x="10231" y="12276"/>
                    <a:pt x="10231" y="12276"/>
                    <a:pt x="10231" y="12276"/>
                  </a:cubicBezTo>
                  <a:cubicBezTo>
                    <a:pt x="10231" y="20676"/>
                    <a:pt x="10231" y="20676"/>
                    <a:pt x="10231" y="20676"/>
                  </a:cubicBezTo>
                  <a:cubicBezTo>
                    <a:pt x="10231" y="21323"/>
                    <a:pt x="9322" y="21600"/>
                    <a:pt x="7503" y="21600"/>
                  </a:cubicBezTo>
                  <a:cubicBezTo>
                    <a:pt x="5911" y="21600"/>
                    <a:pt x="5002" y="21323"/>
                    <a:pt x="5002" y="20676"/>
                  </a:cubicBezTo>
                  <a:cubicBezTo>
                    <a:pt x="5002" y="6369"/>
                    <a:pt x="5002" y="6369"/>
                    <a:pt x="5002" y="6369"/>
                  </a:cubicBezTo>
                  <a:cubicBezTo>
                    <a:pt x="4092" y="6369"/>
                    <a:pt x="4092" y="6369"/>
                    <a:pt x="4092" y="6369"/>
                  </a:cubicBezTo>
                  <a:cubicBezTo>
                    <a:pt x="4092" y="12369"/>
                    <a:pt x="4092" y="12369"/>
                    <a:pt x="4092" y="12369"/>
                  </a:cubicBezTo>
                  <a:cubicBezTo>
                    <a:pt x="4092" y="12923"/>
                    <a:pt x="3410" y="13199"/>
                    <a:pt x="2046" y="13199"/>
                  </a:cubicBezTo>
                  <a:cubicBezTo>
                    <a:pt x="682" y="13199"/>
                    <a:pt x="0" y="12923"/>
                    <a:pt x="0" y="12369"/>
                  </a:cubicBezTo>
                  <a:cubicBezTo>
                    <a:pt x="0" y="5538"/>
                    <a:pt x="0" y="5538"/>
                    <a:pt x="0" y="5538"/>
                  </a:cubicBezTo>
                  <a:cubicBezTo>
                    <a:pt x="0" y="4430"/>
                    <a:pt x="1818" y="3876"/>
                    <a:pt x="5456" y="3876"/>
                  </a:cubicBezTo>
                  <a:cubicBezTo>
                    <a:pt x="16143" y="3876"/>
                    <a:pt x="16143" y="3876"/>
                    <a:pt x="16143" y="3876"/>
                  </a:cubicBezTo>
                  <a:cubicBezTo>
                    <a:pt x="19781" y="3876"/>
                    <a:pt x="21600" y="4430"/>
                    <a:pt x="21600" y="5538"/>
                  </a:cubicBezTo>
                  <a:lnTo>
                    <a:pt x="21600" y="12369"/>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45719" tIns="45719" rIns="45719" bIns="45719"/>
            <a:lstStyle/>
            <a:p>
              <a:endParaRPr lang="en-US">
                <a:latin typeface="微软雅黑" pitchFamily="34" charset="-122"/>
                <a:ea typeface="微软雅黑" pitchFamily="34" charset="-122"/>
              </a:endParaRPr>
            </a:p>
          </p:txBody>
        </p:sp>
        <p:sp>
          <p:nvSpPr>
            <p:cNvPr id="46" name="AutoShape 22"/>
            <p:cNvSpPr>
              <a:spLocks/>
            </p:cNvSpPr>
            <p:nvPr/>
          </p:nvSpPr>
          <p:spPr bwMode="auto">
            <a:xfrm>
              <a:off x="9000098" y="5112775"/>
              <a:ext cx="520700" cy="12652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075" y="1753"/>
                  </a:moveTo>
                  <a:cubicBezTo>
                    <a:pt x="15075" y="2307"/>
                    <a:pt x="14625" y="2676"/>
                    <a:pt x="13950" y="3138"/>
                  </a:cubicBezTo>
                  <a:cubicBezTo>
                    <a:pt x="13050" y="3507"/>
                    <a:pt x="11925" y="3692"/>
                    <a:pt x="10800" y="3692"/>
                  </a:cubicBezTo>
                  <a:cubicBezTo>
                    <a:pt x="9450" y="3692"/>
                    <a:pt x="8550" y="3507"/>
                    <a:pt x="7650" y="3138"/>
                  </a:cubicBezTo>
                  <a:cubicBezTo>
                    <a:pt x="6750" y="2676"/>
                    <a:pt x="6300" y="2307"/>
                    <a:pt x="6300" y="1753"/>
                  </a:cubicBezTo>
                  <a:cubicBezTo>
                    <a:pt x="6300" y="1292"/>
                    <a:pt x="6750" y="830"/>
                    <a:pt x="7650" y="553"/>
                  </a:cubicBezTo>
                  <a:cubicBezTo>
                    <a:pt x="8550" y="184"/>
                    <a:pt x="9450" y="0"/>
                    <a:pt x="10800" y="0"/>
                  </a:cubicBezTo>
                  <a:cubicBezTo>
                    <a:pt x="11925" y="0"/>
                    <a:pt x="13050" y="184"/>
                    <a:pt x="13950" y="553"/>
                  </a:cubicBezTo>
                  <a:cubicBezTo>
                    <a:pt x="14625" y="830"/>
                    <a:pt x="15075" y="1292"/>
                    <a:pt x="15075" y="1753"/>
                  </a:cubicBezTo>
                  <a:close/>
                  <a:moveTo>
                    <a:pt x="21599" y="12369"/>
                  </a:moveTo>
                  <a:cubicBezTo>
                    <a:pt x="21599" y="12923"/>
                    <a:pt x="20925" y="13199"/>
                    <a:pt x="19575" y="13199"/>
                  </a:cubicBezTo>
                  <a:cubicBezTo>
                    <a:pt x="18225" y="13199"/>
                    <a:pt x="17325" y="12923"/>
                    <a:pt x="17325" y="12369"/>
                  </a:cubicBezTo>
                  <a:cubicBezTo>
                    <a:pt x="17325" y="6369"/>
                    <a:pt x="17325" y="6369"/>
                    <a:pt x="17325" y="6369"/>
                  </a:cubicBezTo>
                  <a:cubicBezTo>
                    <a:pt x="16425" y="6369"/>
                    <a:pt x="16425" y="6369"/>
                    <a:pt x="16425" y="6369"/>
                  </a:cubicBezTo>
                  <a:cubicBezTo>
                    <a:pt x="16425" y="20676"/>
                    <a:pt x="16425" y="20676"/>
                    <a:pt x="16425" y="20676"/>
                  </a:cubicBezTo>
                  <a:cubicBezTo>
                    <a:pt x="16425" y="21323"/>
                    <a:pt x="15525" y="21600"/>
                    <a:pt x="13950" y="21600"/>
                  </a:cubicBezTo>
                  <a:cubicBezTo>
                    <a:pt x="12150" y="21600"/>
                    <a:pt x="11475" y="21323"/>
                    <a:pt x="11475" y="20676"/>
                  </a:cubicBezTo>
                  <a:cubicBezTo>
                    <a:pt x="11475" y="12276"/>
                    <a:pt x="11475" y="12276"/>
                    <a:pt x="11475" y="12276"/>
                  </a:cubicBezTo>
                  <a:cubicBezTo>
                    <a:pt x="10125" y="12276"/>
                    <a:pt x="10125" y="12276"/>
                    <a:pt x="10125" y="12276"/>
                  </a:cubicBezTo>
                  <a:cubicBezTo>
                    <a:pt x="10125" y="20676"/>
                    <a:pt x="10125" y="20676"/>
                    <a:pt x="10125" y="20676"/>
                  </a:cubicBezTo>
                  <a:cubicBezTo>
                    <a:pt x="10125" y="21323"/>
                    <a:pt x="9225" y="21600"/>
                    <a:pt x="7650" y="21600"/>
                  </a:cubicBezTo>
                  <a:cubicBezTo>
                    <a:pt x="5850" y="21600"/>
                    <a:pt x="5175" y="21323"/>
                    <a:pt x="5175" y="20676"/>
                  </a:cubicBezTo>
                  <a:cubicBezTo>
                    <a:pt x="5175" y="6369"/>
                    <a:pt x="5175" y="6369"/>
                    <a:pt x="5175" y="6369"/>
                  </a:cubicBezTo>
                  <a:cubicBezTo>
                    <a:pt x="4050" y="6369"/>
                    <a:pt x="4050" y="6369"/>
                    <a:pt x="4050" y="6369"/>
                  </a:cubicBezTo>
                  <a:cubicBezTo>
                    <a:pt x="4050" y="12369"/>
                    <a:pt x="4050" y="12369"/>
                    <a:pt x="4050" y="12369"/>
                  </a:cubicBezTo>
                  <a:cubicBezTo>
                    <a:pt x="4050" y="12923"/>
                    <a:pt x="3375" y="13199"/>
                    <a:pt x="2025" y="13199"/>
                  </a:cubicBezTo>
                  <a:cubicBezTo>
                    <a:pt x="675" y="13199"/>
                    <a:pt x="0" y="12923"/>
                    <a:pt x="0" y="12369"/>
                  </a:cubicBezTo>
                  <a:cubicBezTo>
                    <a:pt x="0" y="5538"/>
                    <a:pt x="0" y="5538"/>
                    <a:pt x="0" y="5538"/>
                  </a:cubicBezTo>
                  <a:cubicBezTo>
                    <a:pt x="0" y="4430"/>
                    <a:pt x="1800" y="3876"/>
                    <a:pt x="5625" y="3876"/>
                  </a:cubicBezTo>
                  <a:cubicBezTo>
                    <a:pt x="15975" y="3876"/>
                    <a:pt x="15975" y="3876"/>
                    <a:pt x="15975" y="3876"/>
                  </a:cubicBezTo>
                  <a:cubicBezTo>
                    <a:pt x="19575" y="3876"/>
                    <a:pt x="21599" y="4430"/>
                    <a:pt x="21599" y="5538"/>
                  </a:cubicBezTo>
                  <a:lnTo>
                    <a:pt x="21599" y="12369"/>
                  </a:lnTo>
                  <a:close/>
                </a:path>
              </a:pathLst>
            </a:custGeom>
            <a:solidFill>
              <a:srgbClr val="ACACAC"/>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45719" tIns="45719" rIns="45719" bIns="45719"/>
            <a:lstStyle/>
            <a:p>
              <a:pPr algn="l" defTabSz="639348">
                <a:defRPr/>
              </a:pPr>
              <a:endParaRPr lang="es-ES" sz="1300">
                <a:solidFill>
                  <a:srgbClr val="561029"/>
                </a:solidFill>
                <a:latin typeface="微软雅黑" pitchFamily="34" charset="-122"/>
                <a:ea typeface="微软雅黑" pitchFamily="34" charset="-122"/>
                <a:cs typeface="Calibri" charset="0"/>
                <a:sym typeface="Calibri" charset="0"/>
              </a:endParaRPr>
            </a:p>
          </p:txBody>
        </p:sp>
        <p:sp>
          <p:nvSpPr>
            <p:cNvPr id="47" name="AutoShape 23"/>
            <p:cNvSpPr>
              <a:spLocks/>
            </p:cNvSpPr>
            <p:nvPr/>
          </p:nvSpPr>
          <p:spPr bwMode="auto">
            <a:xfrm>
              <a:off x="5729848" y="5112775"/>
              <a:ext cx="511175" cy="1265237"/>
            </a:xfrm>
            <a:custGeom>
              <a:avLst/>
              <a:gdLst>
                <a:gd name="T0" fmla="*/ 6048620 w 21600"/>
                <a:gd name="T1" fmla="*/ 37056156 h 21600"/>
                <a:gd name="T2" fmla="*/ 6048620 w 21600"/>
                <a:gd name="T3" fmla="*/ 37056156 h 21600"/>
                <a:gd name="T4" fmla="*/ 6048620 w 21600"/>
                <a:gd name="T5" fmla="*/ 37056156 h 21600"/>
                <a:gd name="T6" fmla="*/ 6048620 w 21600"/>
                <a:gd name="T7" fmla="*/ 37056156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5233" y="1753"/>
                  </a:moveTo>
                  <a:cubicBezTo>
                    <a:pt x="15233" y="2307"/>
                    <a:pt x="14778" y="2676"/>
                    <a:pt x="13869" y="3138"/>
                  </a:cubicBezTo>
                  <a:cubicBezTo>
                    <a:pt x="12959" y="3507"/>
                    <a:pt x="12050" y="3692"/>
                    <a:pt x="10686" y="3692"/>
                  </a:cubicBezTo>
                  <a:cubicBezTo>
                    <a:pt x="9549" y="3692"/>
                    <a:pt x="8412" y="3507"/>
                    <a:pt x="7730" y="3138"/>
                  </a:cubicBezTo>
                  <a:cubicBezTo>
                    <a:pt x="6821" y="2676"/>
                    <a:pt x="6366" y="2307"/>
                    <a:pt x="6366" y="1753"/>
                  </a:cubicBezTo>
                  <a:cubicBezTo>
                    <a:pt x="6366" y="1292"/>
                    <a:pt x="6821" y="830"/>
                    <a:pt x="7503" y="553"/>
                  </a:cubicBezTo>
                  <a:cubicBezTo>
                    <a:pt x="8412" y="184"/>
                    <a:pt x="9549" y="0"/>
                    <a:pt x="10686" y="0"/>
                  </a:cubicBezTo>
                  <a:cubicBezTo>
                    <a:pt x="12050" y="0"/>
                    <a:pt x="12959" y="184"/>
                    <a:pt x="13869" y="553"/>
                  </a:cubicBezTo>
                  <a:cubicBezTo>
                    <a:pt x="14778" y="830"/>
                    <a:pt x="15233" y="1292"/>
                    <a:pt x="15233" y="1753"/>
                  </a:cubicBezTo>
                  <a:close/>
                  <a:moveTo>
                    <a:pt x="21600" y="12369"/>
                  </a:moveTo>
                  <a:cubicBezTo>
                    <a:pt x="21600" y="12923"/>
                    <a:pt x="20917" y="13199"/>
                    <a:pt x="19553" y="13199"/>
                  </a:cubicBezTo>
                  <a:cubicBezTo>
                    <a:pt x="18189" y="13199"/>
                    <a:pt x="17507" y="12923"/>
                    <a:pt x="17507" y="12369"/>
                  </a:cubicBezTo>
                  <a:cubicBezTo>
                    <a:pt x="17507" y="6369"/>
                    <a:pt x="17507" y="6369"/>
                    <a:pt x="17507" y="6369"/>
                  </a:cubicBezTo>
                  <a:cubicBezTo>
                    <a:pt x="16597" y="6369"/>
                    <a:pt x="16597" y="6369"/>
                    <a:pt x="16597" y="6369"/>
                  </a:cubicBezTo>
                  <a:cubicBezTo>
                    <a:pt x="16597" y="20676"/>
                    <a:pt x="16597" y="20676"/>
                    <a:pt x="16597" y="20676"/>
                  </a:cubicBezTo>
                  <a:cubicBezTo>
                    <a:pt x="16597" y="21323"/>
                    <a:pt x="15688" y="21600"/>
                    <a:pt x="14096" y="21600"/>
                  </a:cubicBezTo>
                  <a:cubicBezTo>
                    <a:pt x="12277" y="21600"/>
                    <a:pt x="11595" y="21323"/>
                    <a:pt x="11595" y="20676"/>
                  </a:cubicBezTo>
                  <a:cubicBezTo>
                    <a:pt x="11595" y="12276"/>
                    <a:pt x="11595" y="12276"/>
                    <a:pt x="11595" y="12276"/>
                  </a:cubicBezTo>
                  <a:cubicBezTo>
                    <a:pt x="10231" y="12276"/>
                    <a:pt x="10231" y="12276"/>
                    <a:pt x="10231" y="12276"/>
                  </a:cubicBezTo>
                  <a:cubicBezTo>
                    <a:pt x="10231" y="20676"/>
                    <a:pt x="10231" y="20676"/>
                    <a:pt x="10231" y="20676"/>
                  </a:cubicBezTo>
                  <a:cubicBezTo>
                    <a:pt x="10231" y="21323"/>
                    <a:pt x="9322" y="21600"/>
                    <a:pt x="7730" y="21600"/>
                  </a:cubicBezTo>
                  <a:cubicBezTo>
                    <a:pt x="5911" y="21600"/>
                    <a:pt x="5002" y="21323"/>
                    <a:pt x="5002" y="20676"/>
                  </a:cubicBezTo>
                  <a:cubicBezTo>
                    <a:pt x="5002" y="6369"/>
                    <a:pt x="5002" y="6369"/>
                    <a:pt x="5002" y="6369"/>
                  </a:cubicBezTo>
                  <a:cubicBezTo>
                    <a:pt x="4092" y="6369"/>
                    <a:pt x="4092" y="6369"/>
                    <a:pt x="4092" y="6369"/>
                  </a:cubicBezTo>
                  <a:cubicBezTo>
                    <a:pt x="4092" y="12369"/>
                    <a:pt x="4092" y="12369"/>
                    <a:pt x="4092" y="12369"/>
                  </a:cubicBezTo>
                  <a:cubicBezTo>
                    <a:pt x="4092" y="12923"/>
                    <a:pt x="3410" y="13199"/>
                    <a:pt x="2046" y="13199"/>
                  </a:cubicBezTo>
                  <a:cubicBezTo>
                    <a:pt x="682" y="13199"/>
                    <a:pt x="0" y="12923"/>
                    <a:pt x="0" y="12369"/>
                  </a:cubicBezTo>
                  <a:cubicBezTo>
                    <a:pt x="0" y="5538"/>
                    <a:pt x="0" y="5538"/>
                    <a:pt x="0" y="5538"/>
                  </a:cubicBezTo>
                  <a:cubicBezTo>
                    <a:pt x="0" y="4430"/>
                    <a:pt x="1818" y="3876"/>
                    <a:pt x="5684" y="3876"/>
                  </a:cubicBezTo>
                  <a:cubicBezTo>
                    <a:pt x="16143" y="3876"/>
                    <a:pt x="16143" y="3876"/>
                    <a:pt x="16143" y="3876"/>
                  </a:cubicBezTo>
                  <a:cubicBezTo>
                    <a:pt x="19781" y="3876"/>
                    <a:pt x="21600" y="4430"/>
                    <a:pt x="21600" y="5538"/>
                  </a:cubicBezTo>
                  <a:lnTo>
                    <a:pt x="21600" y="12369"/>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45719" tIns="45719" rIns="45719" bIns="45719"/>
            <a:lstStyle/>
            <a:p>
              <a:endParaRPr lang="en-US">
                <a:latin typeface="微软雅黑" pitchFamily="34" charset="-122"/>
                <a:ea typeface="微软雅黑" pitchFamily="34" charset="-122"/>
              </a:endParaRPr>
            </a:p>
          </p:txBody>
        </p:sp>
        <p:sp>
          <p:nvSpPr>
            <p:cNvPr id="48" name="AutoShape 24"/>
            <p:cNvSpPr>
              <a:spLocks/>
            </p:cNvSpPr>
            <p:nvPr/>
          </p:nvSpPr>
          <p:spPr bwMode="auto">
            <a:xfrm>
              <a:off x="4643998" y="5112775"/>
              <a:ext cx="519112" cy="1265237"/>
            </a:xfrm>
            <a:custGeom>
              <a:avLst/>
              <a:gdLst>
                <a:gd name="T0" fmla="*/ 6237900 w 21600"/>
                <a:gd name="T1" fmla="*/ 37056156 h 21600"/>
                <a:gd name="T2" fmla="*/ 6237900 w 21600"/>
                <a:gd name="T3" fmla="*/ 37056156 h 21600"/>
                <a:gd name="T4" fmla="*/ 6237900 w 21600"/>
                <a:gd name="T5" fmla="*/ 37056156 h 21600"/>
                <a:gd name="T6" fmla="*/ 6237900 w 21600"/>
                <a:gd name="T7" fmla="*/ 37056156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5075" y="1753"/>
                  </a:moveTo>
                  <a:cubicBezTo>
                    <a:pt x="15075" y="2307"/>
                    <a:pt x="14625" y="2676"/>
                    <a:pt x="13725" y="3138"/>
                  </a:cubicBezTo>
                  <a:cubicBezTo>
                    <a:pt x="13050" y="3507"/>
                    <a:pt x="11925" y="3692"/>
                    <a:pt x="10800" y="3692"/>
                  </a:cubicBezTo>
                  <a:cubicBezTo>
                    <a:pt x="9450" y="3692"/>
                    <a:pt x="8550" y="3507"/>
                    <a:pt x="7650" y="3138"/>
                  </a:cubicBezTo>
                  <a:cubicBezTo>
                    <a:pt x="6750" y="2676"/>
                    <a:pt x="6300" y="2307"/>
                    <a:pt x="6300" y="1753"/>
                  </a:cubicBezTo>
                  <a:cubicBezTo>
                    <a:pt x="6300" y="1292"/>
                    <a:pt x="6750" y="830"/>
                    <a:pt x="7650" y="553"/>
                  </a:cubicBezTo>
                  <a:cubicBezTo>
                    <a:pt x="8325" y="184"/>
                    <a:pt x="9450" y="0"/>
                    <a:pt x="10800" y="0"/>
                  </a:cubicBezTo>
                  <a:cubicBezTo>
                    <a:pt x="11925" y="0"/>
                    <a:pt x="13050" y="184"/>
                    <a:pt x="13725" y="553"/>
                  </a:cubicBezTo>
                  <a:cubicBezTo>
                    <a:pt x="14625" y="830"/>
                    <a:pt x="15075" y="1292"/>
                    <a:pt x="15075" y="1753"/>
                  </a:cubicBezTo>
                  <a:close/>
                  <a:moveTo>
                    <a:pt x="21599" y="12369"/>
                  </a:moveTo>
                  <a:cubicBezTo>
                    <a:pt x="21599" y="12923"/>
                    <a:pt x="20925" y="13199"/>
                    <a:pt x="19575" y="13199"/>
                  </a:cubicBezTo>
                  <a:cubicBezTo>
                    <a:pt x="18225" y="13199"/>
                    <a:pt x="17325" y="12923"/>
                    <a:pt x="17325" y="12369"/>
                  </a:cubicBezTo>
                  <a:cubicBezTo>
                    <a:pt x="17325" y="6369"/>
                    <a:pt x="17325" y="6369"/>
                    <a:pt x="17325" y="6369"/>
                  </a:cubicBezTo>
                  <a:cubicBezTo>
                    <a:pt x="16425" y="6369"/>
                    <a:pt x="16425" y="6369"/>
                    <a:pt x="16425" y="6369"/>
                  </a:cubicBezTo>
                  <a:cubicBezTo>
                    <a:pt x="16425" y="20676"/>
                    <a:pt x="16425" y="20676"/>
                    <a:pt x="16425" y="20676"/>
                  </a:cubicBezTo>
                  <a:cubicBezTo>
                    <a:pt x="16425" y="21323"/>
                    <a:pt x="15525" y="21600"/>
                    <a:pt x="13950" y="21600"/>
                  </a:cubicBezTo>
                  <a:cubicBezTo>
                    <a:pt x="12150" y="21600"/>
                    <a:pt x="11475" y="21323"/>
                    <a:pt x="11475" y="20676"/>
                  </a:cubicBezTo>
                  <a:cubicBezTo>
                    <a:pt x="11475" y="12276"/>
                    <a:pt x="11475" y="12276"/>
                    <a:pt x="11475" y="12276"/>
                  </a:cubicBezTo>
                  <a:cubicBezTo>
                    <a:pt x="10125" y="12276"/>
                    <a:pt x="10125" y="12276"/>
                    <a:pt x="10125" y="12276"/>
                  </a:cubicBezTo>
                  <a:cubicBezTo>
                    <a:pt x="10125" y="20676"/>
                    <a:pt x="10125" y="20676"/>
                    <a:pt x="10125" y="20676"/>
                  </a:cubicBezTo>
                  <a:cubicBezTo>
                    <a:pt x="10125" y="21323"/>
                    <a:pt x="9225" y="21600"/>
                    <a:pt x="7650" y="21600"/>
                  </a:cubicBezTo>
                  <a:cubicBezTo>
                    <a:pt x="5850" y="21600"/>
                    <a:pt x="5175" y="21323"/>
                    <a:pt x="5175" y="20676"/>
                  </a:cubicBezTo>
                  <a:cubicBezTo>
                    <a:pt x="5175" y="6369"/>
                    <a:pt x="5175" y="6369"/>
                    <a:pt x="5175" y="6369"/>
                  </a:cubicBezTo>
                  <a:cubicBezTo>
                    <a:pt x="4050" y="6369"/>
                    <a:pt x="4050" y="6369"/>
                    <a:pt x="4050" y="6369"/>
                  </a:cubicBezTo>
                  <a:cubicBezTo>
                    <a:pt x="4050" y="12369"/>
                    <a:pt x="4050" y="12369"/>
                    <a:pt x="4050" y="12369"/>
                  </a:cubicBezTo>
                  <a:cubicBezTo>
                    <a:pt x="4050" y="12923"/>
                    <a:pt x="3375" y="13199"/>
                    <a:pt x="2025" y="13199"/>
                  </a:cubicBezTo>
                  <a:cubicBezTo>
                    <a:pt x="675" y="13199"/>
                    <a:pt x="0" y="12923"/>
                    <a:pt x="0" y="12369"/>
                  </a:cubicBezTo>
                  <a:cubicBezTo>
                    <a:pt x="0" y="5538"/>
                    <a:pt x="0" y="5538"/>
                    <a:pt x="0" y="5538"/>
                  </a:cubicBezTo>
                  <a:cubicBezTo>
                    <a:pt x="0" y="4430"/>
                    <a:pt x="1800" y="3876"/>
                    <a:pt x="5625" y="3876"/>
                  </a:cubicBezTo>
                  <a:cubicBezTo>
                    <a:pt x="15975" y="3876"/>
                    <a:pt x="15975" y="3876"/>
                    <a:pt x="15975" y="3876"/>
                  </a:cubicBezTo>
                  <a:cubicBezTo>
                    <a:pt x="19575" y="3876"/>
                    <a:pt x="21599" y="4430"/>
                    <a:pt x="21599" y="5538"/>
                  </a:cubicBezTo>
                  <a:lnTo>
                    <a:pt x="21599" y="12369"/>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45719" tIns="45719" rIns="45719" bIns="45719"/>
            <a:lstStyle/>
            <a:p>
              <a:endParaRPr lang="en-US">
                <a:latin typeface="微软雅黑" pitchFamily="34" charset="-122"/>
                <a:ea typeface="微软雅黑" pitchFamily="34" charset="-122"/>
              </a:endParaRPr>
            </a:p>
          </p:txBody>
        </p:sp>
        <p:sp>
          <p:nvSpPr>
            <p:cNvPr id="49" name="AutoShape 25"/>
            <p:cNvSpPr>
              <a:spLocks/>
            </p:cNvSpPr>
            <p:nvPr/>
          </p:nvSpPr>
          <p:spPr bwMode="auto">
            <a:xfrm>
              <a:off x="10090710" y="5112775"/>
              <a:ext cx="519113" cy="12652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075" y="1753"/>
                  </a:moveTo>
                  <a:cubicBezTo>
                    <a:pt x="15075" y="2307"/>
                    <a:pt x="14625" y="2676"/>
                    <a:pt x="13725" y="3138"/>
                  </a:cubicBezTo>
                  <a:cubicBezTo>
                    <a:pt x="13050" y="3507"/>
                    <a:pt x="11925" y="3692"/>
                    <a:pt x="10800" y="3692"/>
                  </a:cubicBezTo>
                  <a:cubicBezTo>
                    <a:pt x="9450" y="3692"/>
                    <a:pt x="8550" y="3507"/>
                    <a:pt x="7650" y="3138"/>
                  </a:cubicBezTo>
                  <a:cubicBezTo>
                    <a:pt x="6750" y="2676"/>
                    <a:pt x="6300" y="2307"/>
                    <a:pt x="6300" y="1753"/>
                  </a:cubicBezTo>
                  <a:cubicBezTo>
                    <a:pt x="6300" y="1292"/>
                    <a:pt x="6750" y="830"/>
                    <a:pt x="7650" y="553"/>
                  </a:cubicBezTo>
                  <a:cubicBezTo>
                    <a:pt x="8325" y="184"/>
                    <a:pt x="9450" y="0"/>
                    <a:pt x="10800" y="0"/>
                  </a:cubicBezTo>
                  <a:cubicBezTo>
                    <a:pt x="11925" y="0"/>
                    <a:pt x="13050" y="184"/>
                    <a:pt x="13725" y="553"/>
                  </a:cubicBezTo>
                  <a:cubicBezTo>
                    <a:pt x="14625" y="830"/>
                    <a:pt x="15075" y="1292"/>
                    <a:pt x="15075" y="1753"/>
                  </a:cubicBezTo>
                  <a:close/>
                  <a:moveTo>
                    <a:pt x="21599" y="12369"/>
                  </a:moveTo>
                  <a:cubicBezTo>
                    <a:pt x="21599" y="12923"/>
                    <a:pt x="20925" y="13199"/>
                    <a:pt x="19350" y="13199"/>
                  </a:cubicBezTo>
                  <a:cubicBezTo>
                    <a:pt x="18000" y="13199"/>
                    <a:pt x="17325" y="12923"/>
                    <a:pt x="17325" y="12369"/>
                  </a:cubicBezTo>
                  <a:cubicBezTo>
                    <a:pt x="17325" y="6369"/>
                    <a:pt x="17325" y="6369"/>
                    <a:pt x="17325" y="6369"/>
                  </a:cubicBezTo>
                  <a:cubicBezTo>
                    <a:pt x="16425" y="6369"/>
                    <a:pt x="16425" y="6369"/>
                    <a:pt x="16425" y="6369"/>
                  </a:cubicBezTo>
                  <a:cubicBezTo>
                    <a:pt x="16425" y="20676"/>
                    <a:pt x="16425" y="20676"/>
                    <a:pt x="16425" y="20676"/>
                  </a:cubicBezTo>
                  <a:cubicBezTo>
                    <a:pt x="16425" y="21323"/>
                    <a:pt x="15525" y="21600"/>
                    <a:pt x="13950" y="21600"/>
                  </a:cubicBezTo>
                  <a:cubicBezTo>
                    <a:pt x="12150" y="21600"/>
                    <a:pt x="11475" y="21323"/>
                    <a:pt x="11475" y="20676"/>
                  </a:cubicBezTo>
                  <a:cubicBezTo>
                    <a:pt x="11475" y="12276"/>
                    <a:pt x="11475" y="12276"/>
                    <a:pt x="11475" y="12276"/>
                  </a:cubicBezTo>
                  <a:cubicBezTo>
                    <a:pt x="10125" y="12276"/>
                    <a:pt x="10125" y="12276"/>
                    <a:pt x="10125" y="12276"/>
                  </a:cubicBezTo>
                  <a:cubicBezTo>
                    <a:pt x="10125" y="20676"/>
                    <a:pt x="10125" y="20676"/>
                    <a:pt x="10125" y="20676"/>
                  </a:cubicBezTo>
                  <a:cubicBezTo>
                    <a:pt x="10125" y="21323"/>
                    <a:pt x="9225" y="21600"/>
                    <a:pt x="7650" y="21600"/>
                  </a:cubicBezTo>
                  <a:cubicBezTo>
                    <a:pt x="5850" y="21600"/>
                    <a:pt x="5175" y="21323"/>
                    <a:pt x="5175" y="20676"/>
                  </a:cubicBezTo>
                  <a:cubicBezTo>
                    <a:pt x="5175" y="6369"/>
                    <a:pt x="5175" y="6369"/>
                    <a:pt x="5175" y="6369"/>
                  </a:cubicBezTo>
                  <a:cubicBezTo>
                    <a:pt x="4050" y="6369"/>
                    <a:pt x="4050" y="6369"/>
                    <a:pt x="4050" y="6369"/>
                  </a:cubicBezTo>
                  <a:cubicBezTo>
                    <a:pt x="4050" y="12369"/>
                    <a:pt x="4050" y="12369"/>
                    <a:pt x="4050" y="12369"/>
                  </a:cubicBezTo>
                  <a:cubicBezTo>
                    <a:pt x="4050" y="12923"/>
                    <a:pt x="3375" y="13199"/>
                    <a:pt x="2025" y="13199"/>
                  </a:cubicBezTo>
                  <a:cubicBezTo>
                    <a:pt x="675" y="13199"/>
                    <a:pt x="0" y="12923"/>
                    <a:pt x="0" y="12369"/>
                  </a:cubicBezTo>
                  <a:cubicBezTo>
                    <a:pt x="0" y="5538"/>
                    <a:pt x="0" y="5538"/>
                    <a:pt x="0" y="5538"/>
                  </a:cubicBezTo>
                  <a:cubicBezTo>
                    <a:pt x="0" y="4430"/>
                    <a:pt x="1800" y="3876"/>
                    <a:pt x="5625" y="3876"/>
                  </a:cubicBezTo>
                  <a:cubicBezTo>
                    <a:pt x="15975" y="3876"/>
                    <a:pt x="15975" y="3876"/>
                    <a:pt x="15975" y="3876"/>
                  </a:cubicBezTo>
                  <a:cubicBezTo>
                    <a:pt x="19575" y="3876"/>
                    <a:pt x="21599" y="4430"/>
                    <a:pt x="21599" y="5538"/>
                  </a:cubicBezTo>
                  <a:lnTo>
                    <a:pt x="21599" y="12369"/>
                  </a:lnTo>
                  <a:close/>
                </a:path>
              </a:pathLst>
            </a:custGeom>
            <a:solidFill>
              <a:srgbClr val="ACACAC"/>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45719" tIns="45719" rIns="45719" bIns="45719"/>
            <a:lstStyle/>
            <a:p>
              <a:pPr algn="l" defTabSz="639348">
                <a:defRPr/>
              </a:pPr>
              <a:endParaRPr lang="es-ES" sz="1300">
                <a:solidFill>
                  <a:srgbClr val="561029"/>
                </a:solidFill>
                <a:latin typeface="微软雅黑" pitchFamily="34" charset="-122"/>
                <a:ea typeface="微软雅黑" pitchFamily="34" charset="-122"/>
                <a:cs typeface="Calibri" charset="0"/>
                <a:sym typeface="Calibri" charset="0"/>
              </a:endParaRPr>
            </a:p>
          </p:txBody>
        </p:sp>
        <p:sp>
          <p:nvSpPr>
            <p:cNvPr id="50" name="AutoShape 26"/>
            <p:cNvSpPr>
              <a:spLocks/>
            </p:cNvSpPr>
            <p:nvPr/>
          </p:nvSpPr>
          <p:spPr bwMode="auto">
            <a:xfrm>
              <a:off x="6820460" y="5112775"/>
              <a:ext cx="515938" cy="1265237"/>
            </a:xfrm>
            <a:custGeom>
              <a:avLst/>
              <a:gdLst>
                <a:gd name="T0" fmla="*/ 6161852 w 21600"/>
                <a:gd name="T1" fmla="*/ 37056156 h 21600"/>
                <a:gd name="T2" fmla="*/ 6161852 w 21600"/>
                <a:gd name="T3" fmla="*/ 37056156 h 21600"/>
                <a:gd name="T4" fmla="*/ 6161852 w 21600"/>
                <a:gd name="T5" fmla="*/ 37056156 h 21600"/>
                <a:gd name="T6" fmla="*/ 6161852 w 21600"/>
                <a:gd name="T7" fmla="*/ 37056156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5233" y="1753"/>
                  </a:moveTo>
                  <a:cubicBezTo>
                    <a:pt x="15233" y="2307"/>
                    <a:pt x="14778" y="2676"/>
                    <a:pt x="13869" y="3138"/>
                  </a:cubicBezTo>
                  <a:cubicBezTo>
                    <a:pt x="12959" y="3507"/>
                    <a:pt x="12050" y="3692"/>
                    <a:pt x="10686" y="3692"/>
                  </a:cubicBezTo>
                  <a:cubicBezTo>
                    <a:pt x="9549" y="3692"/>
                    <a:pt x="8412" y="3507"/>
                    <a:pt x="7503" y="3138"/>
                  </a:cubicBezTo>
                  <a:cubicBezTo>
                    <a:pt x="6821" y="2676"/>
                    <a:pt x="6366" y="2307"/>
                    <a:pt x="6366" y="1753"/>
                  </a:cubicBezTo>
                  <a:cubicBezTo>
                    <a:pt x="6366" y="1292"/>
                    <a:pt x="6821" y="830"/>
                    <a:pt x="7503" y="553"/>
                  </a:cubicBezTo>
                  <a:cubicBezTo>
                    <a:pt x="8412" y="184"/>
                    <a:pt x="9549" y="0"/>
                    <a:pt x="10686" y="0"/>
                  </a:cubicBezTo>
                  <a:cubicBezTo>
                    <a:pt x="12050" y="0"/>
                    <a:pt x="12959" y="184"/>
                    <a:pt x="13869" y="553"/>
                  </a:cubicBezTo>
                  <a:cubicBezTo>
                    <a:pt x="14778" y="830"/>
                    <a:pt x="15233" y="1292"/>
                    <a:pt x="15233" y="1753"/>
                  </a:cubicBezTo>
                  <a:close/>
                  <a:moveTo>
                    <a:pt x="21600" y="12369"/>
                  </a:moveTo>
                  <a:cubicBezTo>
                    <a:pt x="21600" y="12923"/>
                    <a:pt x="20917" y="13199"/>
                    <a:pt x="19553" y="13199"/>
                  </a:cubicBezTo>
                  <a:cubicBezTo>
                    <a:pt x="18189" y="13199"/>
                    <a:pt x="17507" y="12923"/>
                    <a:pt x="17507" y="12369"/>
                  </a:cubicBezTo>
                  <a:cubicBezTo>
                    <a:pt x="17507" y="6369"/>
                    <a:pt x="17507" y="6369"/>
                    <a:pt x="17507" y="6369"/>
                  </a:cubicBezTo>
                  <a:cubicBezTo>
                    <a:pt x="16597" y="6369"/>
                    <a:pt x="16597" y="6369"/>
                    <a:pt x="16597" y="6369"/>
                  </a:cubicBezTo>
                  <a:cubicBezTo>
                    <a:pt x="16597" y="20676"/>
                    <a:pt x="16597" y="20676"/>
                    <a:pt x="16597" y="20676"/>
                  </a:cubicBezTo>
                  <a:cubicBezTo>
                    <a:pt x="16597" y="21323"/>
                    <a:pt x="15688" y="21600"/>
                    <a:pt x="14096" y="21600"/>
                  </a:cubicBezTo>
                  <a:cubicBezTo>
                    <a:pt x="12277" y="21600"/>
                    <a:pt x="11368" y="21323"/>
                    <a:pt x="11368" y="20676"/>
                  </a:cubicBezTo>
                  <a:cubicBezTo>
                    <a:pt x="11368" y="12276"/>
                    <a:pt x="11368" y="12276"/>
                    <a:pt x="11368" y="12276"/>
                  </a:cubicBezTo>
                  <a:cubicBezTo>
                    <a:pt x="10231" y="12276"/>
                    <a:pt x="10231" y="12276"/>
                    <a:pt x="10231" y="12276"/>
                  </a:cubicBezTo>
                  <a:cubicBezTo>
                    <a:pt x="10231" y="20676"/>
                    <a:pt x="10231" y="20676"/>
                    <a:pt x="10231" y="20676"/>
                  </a:cubicBezTo>
                  <a:cubicBezTo>
                    <a:pt x="10231" y="21323"/>
                    <a:pt x="9322" y="21600"/>
                    <a:pt x="7503" y="21600"/>
                  </a:cubicBezTo>
                  <a:cubicBezTo>
                    <a:pt x="5911" y="21600"/>
                    <a:pt x="5002" y="21323"/>
                    <a:pt x="5002" y="20676"/>
                  </a:cubicBezTo>
                  <a:cubicBezTo>
                    <a:pt x="5002" y="6369"/>
                    <a:pt x="5002" y="6369"/>
                    <a:pt x="5002" y="6369"/>
                  </a:cubicBezTo>
                  <a:cubicBezTo>
                    <a:pt x="4092" y="6369"/>
                    <a:pt x="4092" y="6369"/>
                    <a:pt x="4092" y="6369"/>
                  </a:cubicBezTo>
                  <a:cubicBezTo>
                    <a:pt x="4092" y="12369"/>
                    <a:pt x="4092" y="12369"/>
                    <a:pt x="4092" y="12369"/>
                  </a:cubicBezTo>
                  <a:cubicBezTo>
                    <a:pt x="4092" y="12923"/>
                    <a:pt x="3410" y="13199"/>
                    <a:pt x="2046" y="13199"/>
                  </a:cubicBezTo>
                  <a:cubicBezTo>
                    <a:pt x="682" y="13199"/>
                    <a:pt x="0" y="12923"/>
                    <a:pt x="0" y="12369"/>
                  </a:cubicBezTo>
                  <a:cubicBezTo>
                    <a:pt x="0" y="5538"/>
                    <a:pt x="0" y="5538"/>
                    <a:pt x="0" y="5538"/>
                  </a:cubicBezTo>
                  <a:cubicBezTo>
                    <a:pt x="0" y="4430"/>
                    <a:pt x="1818" y="3876"/>
                    <a:pt x="5684" y="3876"/>
                  </a:cubicBezTo>
                  <a:cubicBezTo>
                    <a:pt x="16143" y="3876"/>
                    <a:pt x="16143" y="3876"/>
                    <a:pt x="16143" y="3876"/>
                  </a:cubicBezTo>
                  <a:cubicBezTo>
                    <a:pt x="19781" y="3876"/>
                    <a:pt x="21600" y="4430"/>
                    <a:pt x="21600" y="5538"/>
                  </a:cubicBezTo>
                  <a:lnTo>
                    <a:pt x="21600" y="12369"/>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45719" tIns="45719" rIns="45719" bIns="45719"/>
            <a:lstStyle/>
            <a:p>
              <a:endParaRPr lang="en-US">
                <a:latin typeface="微软雅黑" pitchFamily="34" charset="-122"/>
                <a:ea typeface="微软雅黑" pitchFamily="34" charset="-122"/>
              </a:endParaRPr>
            </a:p>
          </p:txBody>
        </p:sp>
        <p:sp>
          <p:nvSpPr>
            <p:cNvPr id="51" name="AutoShape 27"/>
            <p:cNvSpPr>
              <a:spLocks/>
            </p:cNvSpPr>
            <p:nvPr/>
          </p:nvSpPr>
          <p:spPr bwMode="auto">
            <a:xfrm>
              <a:off x="7911073" y="5112775"/>
              <a:ext cx="514350" cy="1265237"/>
            </a:xfrm>
            <a:custGeom>
              <a:avLst/>
              <a:gdLst>
                <a:gd name="T0" fmla="*/ 6123980 w 21600"/>
                <a:gd name="T1" fmla="*/ 37056156 h 21600"/>
                <a:gd name="T2" fmla="*/ 6123980 w 21600"/>
                <a:gd name="T3" fmla="*/ 37056156 h 21600"/>
                <a:gd name="T4" fmla="*/ 6123980 w 21600"/>
                <a:gd name="T5" fmla="*/ 37056156 h 21600"/>
                <a:gd name="T6" fmla="*/ 6123980 w 21600"/>
                <a:gd name="T7" fmla="*/ 37056156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5075" y="1753"/>
                  </a:moveTo>
                  <a:cubicBezTo>
                    <a:pt x="15075" y="2307"/>
                    <a:pt x="14849" y="2676"/>
                    <a:pt x="13949" y="3138"/>
                  </a:cubicBezTo>
                  <a:cubicBezTo>
                    <a:pt x="13049" y="3507"/>
                    <a:pt x="11924" y="3692"/>
                    <a:pt x="10800" y="3692"/>
                  </a:cubicBezTo>
                  <a:cubicBezTo>
                    <a:pt x="9449" y="3692"/>
                    <a:pt x="8550" y="3507"/>
                    <a:pt x="7649" y="3138"/>
                  </a:cubicBezTo>
                  <a:cubicBezTo>
                    <a:pt x="6750" y="2676"/>
                    <a:pt x="6299" y="2307"/>
                    <a:pt x="6299" y="1753"/>
                  </a:cubicBezTo>
                  <a:cubicBezTo>
                    <a:pt x="6299" y="1292"/>
                    <a:pt x="6750" y="830"/>
                    <a:pt x="7649" y="553"/>
                  </a:cubicBezTo>
                  <a:cubicBezTo>
                    <a:pt x="8550" y="184"/>
                    <a:pt x="9449" y="0"/>
                    <a:pt x="10800" y="0"/>
                  </a:cubicBezTo>
                  <a:cubicBezTo>
                    <a:pt x="11924" y="0"/>
                    <a:pt x="13049" y="184"/>
                    <a:pt x="13949" y="553"/>
                  </a:cubicBezTo>
                  <a:cubicBezTo>
                    <a:pt x="14849" y="830"/>
                    <a:pt x="15075" y="1292"/>
                    <a:pt x="15075" y="1753"/>
                  </a:cubicBezTo>
                  <a:close/>
                  <a:moveTo>
                    <a:pt x="21600" y="12369"/>
                  </a:moveTo>
                  <a:cubicBezTo>
                    <a:pt x="21600" y="12923"/>
                    <a:pt x="20925" y="13199"/>
                    <a:pt x="19575" y="13199"/>
                  </a:cubicBezTo>
                  <a:cubicBezTo>
                    <a:pt x="18225" y="13199"/>
                    <a:pt x="17549" y="12923"/>
                    <a:pt x="17549" y="12369"/>
                  </a:cubicBezTo>
                  <a:cubicBezTo>
                    <a:pt x="17549" y="6369"/>
                    <a:pt x="17549" y="6369"/>
                    <a:pt x="17549" y="6369"/>
                  </a:cubicBezTo>
                  <a:cubicBezTo>
                    <a:pt x="16424" y="6369"/>
                    <a:pt x="16424" y="6369"/>
                    <a:pt x="16424" y="6369"/>
                  </a:cubicBezTo>
                  <a:cubicBezTo>
                    <a:pt x="16424" y="20676"/>
                    <a:pt x="16424" y="20676"/>
                    <a:pt x="16424" y="20676"/>
                  </a:cubicBezTo>
                  <a:cubicBezTo>
                    <a:pt x="16424" y="21323"/>
                    <a:pt x="15525" y="21600"/>
                    <a:pt x="13949" y="21600"/>
                  </a:cubicBezTo>
                  <a:cubicBezTo>
                    <a:pt x="12149" y="21600"/>
                    <a:pt x="11474" y="21323"/>
                    <a:pt x="11474" y="20676"/>
                  </a:cubicBezTo>
                  <a:cubicBezTo>
                    <a:pt x="11474" y="12276"/>
                    <a:pt x="11474" y="12276"/>
                    <a:pt x="11474" y="12276"/>
                  </a:cubicBezTo>
                  <a:cubicBezTo>
                    <a:pt x="10124" y="12276"/>
                    <a:pt x="10124" y="12276"/>
                    <a:pt x="10124" y="12276"/>
                  </a:cubicBezTo>
                  <a:cubicBezTo>
                    <a:pt x="10124" y="20676"/>
                    <a:pt x="10124" y="20676"/>
                    <a:pt x="10124" y="20676"/>
                  </a:cubicBezTo>
                  <a:cubicBezTo>
                    <a:pt x="10124" y="21323"/>
                    <a:pt x="9225" y="21600"/>
                    <a:pt x="7649" y="21600"/>
                  </a:cubicBezTo>
                  <a:cubicBezTo>
                    <a:pt x="5849" y="21600"/>
                    <a:pt x="5175" y="21323"/>
                    <a:pt x="5175" y="20676"/>
                  </a:cubicBezTo>
                  <a:cubicBezTo>
                    <a:pt x="5175" y="6369"/>
                    <a:pt x="5175" y="6369"/>
                    <a:pt x="5175" y="6369"/>
                  </a:cubicBezTo>
                  <a:cubicBezTo>
                    <a:pt x="4049" y="6369"/>
                    <a:pt x="4049" y="6369"/>
                    <a:pt x="4049" y="6369"/>
                  </a:cubicBezTo>
                  <a:cubicBezTo>
                    <a:pt x="4049" y="12369"/>
                    <a:pt x="4049" y="12369"/>
                    <a:pt x="4049" y="12369"/>
                  </a:cubicBezTo>
                  <a:cubicBezTo>
                    <a:pt x="4049" y="12923"/>
                    <a:pt x="3374" y="13199"/>
                    <a:pt x="2024" y="13199"/>
                  </a:cubicBezTo>
                  <a:cubicBezTo>
                    <a:pt x="674" y="13199"/>
                    <a:pt x="0" y="12923"/>
                    <a:pt x="0" y="12369"/>
                  </a:cubicBezTo>
                  <a:cubicBezTo>
                    <a:pt x="0" y="5538"/>
                    <a:pt x="0" y="5538"/>
                    <a:pt x="0" y="5538"/>
                  </a:cubicBezTo>
                  <a:cubicBezTo>
                    <a:pt x="0" y="4430"/>
                    <a:pt x="1799" y="3876"/>
                    <a:pt x="5625" y="3876"/>
                  </a:cubicBezTo>
                  <a:cubicBezTo>
                    <a:pt x="15975" y="3876"/>
                    <a:pt x="15975" y="3876"/>
                    <a:pt x="15975" y="3876"/>
                  </a:cubicBezTo>
                  <a:cubicBezTo>
                    <a:pt x="19575" y="3876"/>
                    <a:pt x="21600" y="4430"/>
                    <a:pt x="21600" y="5538"/>
                  </a:cubicBezTo>
                  <a:lnTo>
                    <a:pt x="21600" y="12369"/>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45719" tIns="45719" rIns="45719" bIns="45719"/>
            <a:lstStyle/>
            <a:p>
              <a:endParaRPr lang="en-US">
                <a:latin typeface="微软雅黑" pitchFamily="34" charset="-122"/>
                <a:ea typeface="微软雅黑" pitchFamily="34" charset="-122"/>
              </a:endParaRPr>
            </a:p>
          </p:txBody>
        </p:sp>
        <p:sp>
          <p:nvSpPr>
            <p:cNvPr id="52" name="AutoShape 28"/>
            <p:cNvSpPr>
              <a:spLocks/>
            </p:cNvSpPr>
            <p:nvPr/>
          </p:nvSpPr>
          <p:spPr bwMode="auto">
            <a:xfrm>
              <a:off x="10678085" y="5112775"/>
              <a:ext cx="514350" cy="12652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233" y="1753"/>
                  </a:moveTo>
                  <a:cubicBezTo>
                    <a:pt x="15233" y="2307"/>
                    <a:pt x="14778" y="2676"/>
                    <a:pt x="13869" y="3138"/>
                  </a:cubicBezTo>
                  <a:cubicBezTo>
                    <a:pt x="12959" y="3507"/>
                    <a:pt x="12050" y="3692"/>
                    <a:pt x="10686" y="3692"/>
                  </a:cubicBezTo>
                  <a:cubicBezTo>
                    <a:pt x="9549" y="3692"/>
                    <a:pt x="8412" y="3507"/>
                    <a:pt x="7503" y="3138"/>
                  </a:cubicBezTo>
                  <a:cubicBezTo>
                    <a:pt x="6593" y="2676"/>
                    <a:pt x="6366" y="2307"/>
                    <a:pt x="6366" y="1753"/>
                  </a:cubicBezTo>
                  <a:cubicBezTo>
                    <a:pt x="6366" y="1292"/>
                    <a:pt x="6593" y="830"/>
                    <a:pt x="7503" y="553"/>
                  </a:cubicBezTo>
                  <a:cubicBezTo>
                    <a:pt x="8412" y="184"/>
                    <a:pt x="9549" y="0"/>
                    <a:pt x="10686" y="0"/>
                  </a:cubicBezTo>
                  <a:cubicBezTo>
                    <a:pt x="12050" y="0"/>
                    <a:pt x="12959" y="184"/>
                    <a:pt x="13869" y="553"/>
                  </a:cubicBezTo>
                  <a:cubicBezTo>
                    <a:pt x="14778" y="830"/>
                    <a:pt x="15233" y="1292"/>
                    <a:pt x="15233" y="1753"/>
                  </a:cubicBezTo>
                  <a:close/>
                  <a:moveTo>
                    <a:pt x="21600" y="12369"/>
                  </a:moveTo>
                  <a:cubicBezTo>
                    <a:pt x="21600" y="12923"/>
                    <a:pt x="20917" y="13199"/>
                    <a:pt x="19553" y="13199"/>
                  </a:cubicBezTo>
                  <a:cubicBezTo>
                    <a:pt x="18189" y="13199"/>
                    <a:pt x="17507" y="12923"/>
                    <a:pt x="17507" y="12369"/>
                  </a:cubicBezTo>
                  <a:cubicBezTo>
                    <a:pt x="17507" y="6369"/>
                    <a:pt x="17507" y="6369"/>
                    <a:pt x="17507" y="6369"/>
                  </a:cubicBezTo>
                  <a:cubicBezTo>
                    <a:pt x="16597" y="6369"/>
                    <a:pt x="16597" y="6369"/>
                    <a:pt x="16597" y="6369"/>
                  </a:cubicBezTo>
                  <a:cubicBezTo>
                    <a:pt x="16597" y="20676"/>
                    <a:pt x="16597" y="20676"/>
                    <a:pt x="16597" y="20676"/>
                  </a:cubicBezTo>
                  <a:cubicBezTo>
                    <a:pt x="16597" y="21323"/>
                    <a:pt x="15688" y="21600"/>
                    <a:pt x="14096" y="21600"/>
                  </a:cubicBezTo>
                  <a:cubicBezTo>
                    <a:pt x="12277" y="21600"/>
                    <a:pt x="11368" y="21323"/>
                    <a:pt x="11368" y="20676"/>
                  </a:cubicBezTo>
                  <a:cubicBezTo>
                    <a:pt x="11368" y="12276"/>
                    <a:pt x="11368" y="12276"/>
                    <a:pt x="11368" y="12276"/>
                  </a:cubicBezTo>
                  <a:cubicBezTo>
                    <a:pt x="10231" y="12276"/>
                    <a:pt x="10231" y="12276"/>
                    <a:pt x="10231" y="12276"/>
                  </a:cubicBezTo>
                  <a:cubicBezTo>
                    <a:pt x="10231" y="20676"/>
                    <a:pt x="10231" y="20676"/>
                    <a:pt x="10231" y="20676"/>
                  </a:cubicBezTo>
                  <a:cubicBezTo>
                    <a:pt x="10231" y="21323"/>
                    <a:pt x="9322" y="21600"/>
                    <a:pt x="7503" y="21600"/>
                  </a:cubicBezTo>
                  <a:cubicBezTo>
                    <a:pt x="5911" y="21600"/>
                    <a:pt x="5002" y="21323"/>
                    <a:pt x="5002" y="20676"/>
                  </a:cubicBezTo>
                  <a:cubicBezTo>
                    <a:pt x="5002" y="6369"/>
                    <a:pt x="5002" y="6369"/>
                    <a:pt x="5002" y="6369"/>
                  </a:cubicBezTo>
                  <a:cubicBezTo>
                    <a:pt x="4092" y="6369"/>
                    <a:pt x="4092" y="6369"/>
                    <a:pt x="4092" y="6369"/>
                  </a:cubicBezTo>
                  <a:cubicBezTo>
                    <a:pt x="4092" y="12369"/>
                    <a:pt x="4092" y="12369"/>
                    <a:pt x="4092" y="12369"/>
                  </a:cubicBezTo>
                  <a:cubicBezTo>
                    <a:pt x="4092" y="12923"/>
                    <a:pt x="3410" y="13199"/>
                    <a:pt x="2046" y="13199"/>
                  </a:cubicBezTo>
                  <a:cubicBezTo>
                    <a:pt x="682" y="13199"/>
                    <a:pt x="0" y="12923"/>
                    <a:pt x="0" y="12369"/>
                  </a:cubicBezTo>
                  <a:cubicBezTo>
                    <a:pt x="0" y="5538"/>
                    <a:pt x="0" y="5538"/>
                    <a:pt x="0" y="5538"/>
                  </a:cubicBezTo>
                  <a:cubicBezTo>
                    <a:pt x="0" y="4430"/>
                    <a:pt x="1818" y="3876"/>
                    <a:pt x="5456" y="3876"/>
                  </a:cubicBezTo>
                  <a:cubicBezTo>
                    <a:pt x="16143" y="3876"/>
                    <a:pt x="16143" y="3876"/>
                    <a:pt x="16143" y="3876"/>
                  </a:cubicBezTo>
                  <a:cubicBezTo>
                    <a:pt x="19781" y="3876"/>
                    <a:pt x="21600" y="4430"/>
                    <a:pt x="21600" y="5538"/>
                  </a:cubicBezTo>
                  <a:lnTo>
                    <a:pt x="21600" y="12369"/>
                  </a:lnTo>
                  <a:close/>
                </a:path>
              </a:pathLst>
            </a:custGeom>
            <a:solidFill>
              <a:srgbClr val="ACACAC"/>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45719" tIns="45719" rIns="45719" bIns="45719"/>
            <a:lstStyle/>
            <a:p>
              <a:pPr algn="l" defTabSz="639348">
                <a:defRPr/>
              </a:pPr>
              <a:endParaRPr lang="es-ES" sz="1300">
                <a:solidFill>
                  <a:srgbClr val="561029"/>
                </a:solidFill>
                <a:latin typeface="微软雅黑" pitchFamily="34" charset="-122"/>
                <a:ea typeface="微软雅黑" pitchFamily="34" charset="-122"/>
                <a:cs typeface="Calibri" charset="0"/>
                <a:sym typeface="Calibri" charset="0"/>
              </a:endParaRPr>
            </a:p>
          </p:txBody>
        </p:sp>
        <p:sp>
          <p:nvSpPr>
            <p:cNvPr id="53" name="AutoShape 29"/>
            <p:cNvSpPr>
              <a:spLocks/>
            </p:cNvSpPr>
            <p:nvPr/>
          </p:nvSpPr>
          <p:spPr bwMode="auto">
            <a:xfrm>
              <a:off x="11771873" y="5112775"/>
              <a:ext cx="511175" cy="12652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233" y="1753"/>
                  </a:moveTo>
                  <a:cubicBezTo>
                    <a:pt x="15233" y="2307"/>
                    <a:pt x="14778" y="2676"/>
                    <a:pt x="13869" y="3138"/>
                  </a:cubicBezTo>
                  <a:cubicBezTo>
                    <a:pt x="12959" y="3507"/>
                    <a:pt x="12050" y="3692"/>
                    <a:pt x="10686" y="3692"/>
                  </a:cubicBezTo>
                  <a:cubicBezTo>
                    <a:pt x="9549" y="3692"/>
                    <a:pt x="8412" y="3507"/>
                    <a:pt x="7503" y="3138"/>
                  </a:cubicBezTo>
                  <a:cubicBezTo>
                    <a:pt x="6593" y="2676"/>
                    <a:pt x="6138" y="2307"/>
                    <a:pt x="6138" y="1753"/>
                  </a:cubicBezTo>
                  <a:cubicBezTo>
                    <a:pt x="6138" y="1292"/>
                    <a:pt x="6593" y="830"/>
                    <a:pt x="7503" y="553"/>
                  </a:cubicBezTo>
                  <a:cubicBezTo>
                    <a:pt x="8412" y="184"/>
                    <a:pt x="9549" y="0"/>
                    <a:pt x="10686" y="0"/>
                  </a:cubicBezTo>
                  <a:cubicBezTo>
                    <a:pt x="12050" y="0"/>
                    <a:pt x="12959" y="184"/>
                    <a:pt x="13869" y="553"/>
                  </a:cubicBezTo>
                  <a:cubicBezTo>
                    <a:pt x="14778" y="830"/>
                    <a:pt x="15233" y="1292"/>
                    <a:pt x="15233" y="1753"/>
                  </a:cubicBezTo>
                  <a:close/>
                  <a:moveTo>
                    <a:pt x="21600" y="12369"/>
                  </a:moveTo>
                  <a:cubicBezTo>
                    <a:pt x="21600" y="12923"/>
                    <a:pt x="20917" y="13199"/>
                    <a:pt x="19553" y="13199"/>
                  </a:cubicBezTo>
                  <a:cubicBezTo>
                    <a:pt x="18189" y="13199"/>
                    <a:pt x="17507" y="12923"/>
                    <a:pt x="17507" y="12369"/>
                  </a:cubicBezTo>
                  <a:cubicBezTo>
                    <a:pt x="17507" y="6369"/>
                    <a:pt x="17507" y="6369"/>
                    <a:pt x="17507" y="6369"/>
                  </a:cubicBezTo>
                  <a:cubicBezTo>
                    <a:pt x="16597" y="6369"/>
                    <a:pt x="16597" y="6369"/>
                    <a:pt x="16597" y="6369"/>
                  </a:cubicBezTo>
                  <a:cubicBezTo>
                    <a:pt x="16597" y="20676"/>
                    <a:pt x="16597" y="20676"/>
                    <a:pt x="16597" y="20676"/>
                  </a:cubicBezTo>
                  <a:cubicBezTo>
                    <a:pt x="16597" y="21323"/>
                    <a:pt x="15688" y="21600"/>
                    <a:pt x="13869" y="21600"/>
                  </a:cubicBezTo>
                  <a:cubicBezTo>
                    <a:pt x="12277" y="21600"/>
                    <a:pt x="11368" y="21323"/>
                    <a:pt x="11368" y="20676"/>
                  </a:cubicBezTo>
                  <a:cubicBezTo>
                    <a:pt x="11368" y="12276"/>
                    <a:pt x="11368" y="12276"/>
                    <a:pt x="11368" y="12276"/>
                  </a:cubicBezTo>
                  <a:cubicBezTo>
                    <a:pt x="10231" y="12276"/>
                    <a:pt x="10231" y="12276"/>
                    <a:pt x="10231" y="12276"/>
                  </a:cubicBezTo>
                  <a:cubicBezTo>
                    <a:pt x="10231" y="20676"/>
                    <a:pt x="10231" y="20676"/>
                    <a:pt x="10231" y="20676"/>
                  </a:cubicBezTo>
                  <a:cubicBezTo>
                    <a:pt x="10231" y="21323"/>
                    <a:pt x="9322" y="21600"/>
                    <a:pt x="7503" y="21600"/>
                  </a:cubicBezTo>
                  <a:cubicBezTo>
                    <a:pt x="5911" y="21600"/>
                    <a:pt x="5002" y="21323"/>
                    <a:pt x="5002" y="20676"/>
                  </a:cubicBezTo>
                  <a:cubicBezTo>
                    <a:pt x="5002" y="6369"/>
                    <a:pt x="5002" y="6369"/>
                    <a:pt x="5002" y="6369"/>
                  </a:cubicBezTo>
                  <a:cubicBezTo>
                    <a:pt x="4092" y="6369"/>
                    <a:pt x="4092" y="6369"/>
                    <a:pt x="4092" y="6369"/>
                  </a:cubicBezTo>
                  <a:cubicBezTo>
                    <a:pt x="4092" y="12369"/>
                    <a:pt x="4092" y="12369"/>
                    <a:pt x="4092" y="12369"/>
                  </a:cubicBezTo>
                  <a:cubicBezTo>
                    <a:pt x="4092" y="12923"/>
                    <a:pt x="3410" y="13199"/>
                    <a:pt x="2046" y="13199"/>
                  </a:cubicBezTo>
                  <a:cubicBezTo>
                    <a:pt x="682" y="13199"/>
                    <a:pt x="0" y="12923"/>
                    <a:pt x="0" y="12369"/>
                  </a:cubicBezTo>
                  <a:cubicBezTo>
                    <a:pt x="0" y="5538"/>
                    <a:pt x="0" y="5538"/>
                    <a:pt x="0" y="5538"/>
                  </a:cubicBezTo>
                  <a:cubicBezTo>
                    <a:pt x="0" y="4430"/>
                    <a:pt x="1818" y="3876"/>
                    <a:pt x="5456" y="3876"/>
                  </a:cubicBezTo>
                  <a:cubicBezTo>
                    <a:pt x="16143" y="3876"/>
                    <a:pt x="16143" y="3876"/>
                    <a:pt x="16143" y="3876"/>
                  </a:cubicBezTo>
                  <a:cubicBezTo>
                    <a:pt x="19781" y="3876"/>
                    <a:pt x="21600" y="4430"/>
                    <a:pt x="21600" y="5538"/>
                  </a:cubicBezTo>
                  <a:lnTo>
                    <a:pt x="21600" y="12369"/>
                  </a:lnTo>
                  <a:close/>
                </a:path>
              </a:pathLst>
            </a:custGeom>
            <a:solidFill>
              <a:srgbClr val="ACACAC"/>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45719" tIns="45719" rIns="45719" bIns="45719"/>
            <a:lstStyle/>
            <a:p>
              <a:pPr algn="l" defTabSz="639348">
                <a:defRPr/>
              </a:pPr>
              <a:endParaRPr lang="es-ES" sz="1300">
                <a:solidFill>
                  <a:srgbClr val="561029"/>
                </a:solidFill>
                <a:latin typeface="微软雅黑" pitchFamily="34" charset="-122"/>
                <a:ea typeface="微软雅黑" pitchFamily="34" charset="-122"/>
                <a:cs typeface="Calibri" charset="0"/>
                <a:sym typeface="Calibri" charset="0"/>
              </a:endParaRPr>
            </a:p>
          </p:txBody>
        </p:sp>
        <p:sp>
          <p:nvSpPr>
            <p:cNvPr id="54" name="AutoShape 30"/>
            <p:cNvSpPr>
              <a:spLocks/>
            </p:cNvSpPr>
            <p:nvPr/>
          </p:nvSpPr>
          <p:spPr bwMode="auto">
            <a:xfrm>
              <a:off x="11228948" y="5112775"/>
              <a:ext cx="519112" cy="12652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075" y="1753"/>
                  </a:moveTo>
                  <a:cubicBezTo>
                    <a:pt x="15075" y="2307"/>
                    <a:pt x="14625" y="2676"/>
                    <a:pt x="13950" y="3138"/>
                  </a:cubicBezTo>
                  <a:cubicBezTo>
                    <a:pt x="13050" y="3507"/>
                    <a:pt x="11925" y="3692"/>
                    <a:pt x="10800" y="3692"/>
                  </a:cubicBezTo>
                  <a:cubicBezTo>
                    <a:pt x="9450" y="3692"/>
                    <a:pt x="8550" y="3507"/>
                    <a:pt x="7650" y="3138"/>
                  </a:cubicBezTo>
                  <a:cubicBezTo>
                    <a:pt x="6750" y="2676"/>
                    <a:pt x="6300" y="2307"/>
                    <a:pt x="6300" y="1753"/>
                  </a:cubicBezTo>
                  <a:cubicBezTo>
                    <a:pt x="6300" y="1292"/>
                    <a:pt x="6750" y="830"/>
                    <a:pt x="7650" y="553"/>
                  </a:cubicBezTo>
                  <a:cubicBezTo>
                    <a:pt x="8550" y="184"/>
                    <a:pt x="9450" y="0"/>
                    <a:pt x="10800" y="0"/>
                  </a:cubicBezTo>
                  <a:cubicBezTo>
                    <a:pt x="11925" y="0"/>
                    <a:pt x="13050" y="184"/>
                    <a:pt x="13950" y="553"/>
                  </a:cubicBezTo>
                  <a:cubicBezTo>
                    <a:pt x="14625" y="830"/>
                    <a:pt x="15075" y="1292"/>
                    <a:pt x="15075" y="1753"/>
                  </a:cubicBezTo>
                  <a:close/>
                  <a:moveTo>
                    <a:pt x="21599" y="12369"/>
                  </a:moveTo>
                  <a:cubicBezTo>
                    <a:pt x="21599" y="12923"/>
                    <a:pt x="20925" y="13199"/>
                    <a:pt x="19575" y="13199"/>
                  </a:cubicBezTo>
                  <a:cubicBezTo>
                    <a:pt x="18225" y="13199"/>
                    <a:pt x="17550" y="12923"/>
                    <a:pt x="17550" y="12369"/>
                  </a:cubicBezTo>
                  <a:cubicBezTo>
                    <a:pt x="17550" y="6369"/>
                    <a:pt x="17550" y="6369"/>
                    <a:pt x="17550" y="6369"/>
                  </a:cubicBezTo>
                  <a:cubicBezTo>
                    <a:pt x="16425" y="6369"/>
                    <a:pt x="16425" y="6369"/>
                    <a:pt x="16425" y="6369"/>
                  </a:cubicBezTo>
                  <a:cubicBezTo>
                    <a:pt x="16425" y="20676"/>
                    <a:pt x="16425" y="20676"/>
                    <a:pt x="16425" y="20676"/>
                  </a:cubicBezTo>
                  <a:cubicBezTo>
                    <a:pt x="16425" y="21323"/>
                    <a:pt x="15525" y="21600"/>
                    <a:pt x="13950" y="21600"/>
                  </a:cubicBezTo>
                  <a:cubicBezTo>
                    <a:pt x="12150" y="21600"/>
                    <a:pt x="11475" y="21323"/>
                    <a:pt x="11475" y="20676"/>
                  </a:cubicBezTo>
                  <a:cubicBezTo>
                    <a:pt x="11475" y="12276"/>
                    <a:pt x="11475" y="12276"/>
                    <a:pt x="11475" y="12276"/>
                  </a:cubicBezTo>
                  <a:cubicBezTo>
                    <a:pt x="10125" y="12276"/>
                    <a:pt x="10125" y="12276"/>
                    <a:pt x="10125" y="12276"/>
                  </a:cubicBezTo>
                  <a:cubicBezTo>
                    <a:pt x="10125" y="20676"/>
                    <a:pt x="10125" y="20676"/>
                    <a:pt x="10125" y="20676"/>
                  </a:cubicBezTo>
                  <a:cubicBezTo>
                    <a:pt x="10125" y="21323"/>
                    <a:pt x="9225" y="21600"/>
                    <a:pt x="7650" y="21600"/>
                  </a:cubicBezTo>
                  <a:cubicBezTo>
                    <a:pt x="5850" y="21600"/>
                    <a:pt x="5175" y="21323"/>
                    <a:pt x="5175" y="20676"/>
                  </a:cubicBezTo>
                  <a:cubicBezTo>
                    <a:pt x="5175" y="6369"/>
                    <a:pt x="5175" y="6369"/>
                    <a:pt x="5175" y="6369"/>
                  </a:cubicBezTo>
                  <a:cubicBezTo>
                    <a:pt x="4050" y="6369"/>
                    <a:pt x="4050" y="6369"/>
                    <a:pt x="4050" y="6369"/>
                  </a:cubicBezTo>
                  <a:cubicBezTo>
                    <a:pt x="4050" y="12369"/>
                    <a:pt x="4050" y="12369"/>
                    <a:pt x="4050" y="12369"/>
                  </a:cubicBezTo>
                  <a:cubicBezTo>
                    <a:pt x="4050" y="12923"/>
                    <a:pt x="3375" y="13199"/>
                    <a:pt x="2025" y="13199"/>
                  </a:cubicBezTo>
                  <a:cubicBezTo>
                    <a:pt x="675" y="13199"/>
                    <a:pt x="0" y="12923"/>
                    <a:pt x="0" y="12369"/>
                  </a:cubicBezTo>
                  <a:cubicBezTo>
                    <a:pt x="0" y="5538"/>
                    <a:pt x="0" y="5538"/>
                    <a:pt x="0" y="5538"/>
                  </a:cubicBezTo>
                  <a:cubicBezTo>
                    <a:pt x="0" y="4430"/>
                    <a:pt x="1800" y="3876"/>
                    <a:pt x="5625" y="3876"/>
                  </a:cubicBezTo>
                  <a:cubicBezTo>
                    <a:pt x="15975" y="3876"/>
                    <a:pt x="15975" y="3876"/>
                    <a:pt x="15975" y="3876"/>
                  </a:cubicBezTo>
                  <a:cubicBezTo>
                    <a:pt x="19575" y="3876"/>
                    <a:pt x="21599" y="4430"/>
                    <a:pt x="21599" y="5538"/>
                  </a:cubicBezTo>
                  <a:lnTo>
                    <a:pt x="21599" y="12369"/>
                  </a:lnTo>
                  <a:close/>
                </a:path>
              </a:pathLst>
            </a:custGeom>
            <a:solidFill>
              <a:srgbClr val="ACACAC"/>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45719" tIns="45719" rIns="45719" bIns="45719"/>
            <a:lstStyle/>
            <a:p>
              <a:pPr algn="l" defTabSz="639348">
                <a:defRPr/>
              </a:pPr>
              <a:endParaRPr lang="es-ES" sz="1300">
                <a:solidFill>
                  <a:srgbClr val="561029"/>
                </a:solidFill>
                <a:latin typeface="微软雅黑" pitchFamily="34" charset="-122"/>
                <a:ea typeface="微软雅黑" pitchFamily="34" charset="-122"/>
                <a:cs typeface="Calibri" charset="0"/>
                <a:sym typeface="Calibri" charset="0"/>
              </a:endParaRPr>
            </a:p>
          </p:txBody>
        </p:sp>
        <p:sp>
          <p:nvSpPr>
            <p:cNvPr id="55" name="AutoShape 31"/>
            <p:cNvSpPr>
              <a:spLocks/>
            </p:cNvSpPr>
            <p:nvPr/>
          </p:nvSpPr>
          <p:spPr bwMode="auto">
            <a:xfrm>
              <a:off x="12322735" y="5112775"/>
              <a:ext cx="519113" cy="12652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075" y="1753"/>
                  </a:moveTo>
                  <a:cubicBezTo>
                    <a:pt x="15075" y="2307"/>
                    <a:pt x="14625" y="2676"/>
                    <a:pt x="13725" y="3138"/>
                  </a:cubicBezTo>
                  <a:cubicBezTo>
                    <a:pt x="13050" y="3507"/>
                    <a:pt x="11925" y="3692"/>
                    <a:pt x="10800" y="3692"/>
                  </a:cubicBezTo>
                  <a:cubicBezTo>
                    <a:pt x="9450" y="3692"/>
                    <a:pt x="8550" y="3507"/>
                    <a:pt x="7650" y="3138"/>
                  </a:cubicBezTo>
                  <a:cubicBezTo>
                    <a:pt x="6750" y="2676"/>
                    <a:pt x="6300" y="2307"/>
                    <a:pt x="6300" y="1753"/>
                  </a:cubicBezTo>
                  <a:cubicBezTo>
                    <a:pt x="6300" y="1292"/>
                    <a:pt x="6750" y="830"/>
                    <a:pt x="7650" y="553"/>
                  </a:cubicBezTo>
                  <a:cubicBezTo>
                    <a:pt x="8325" y="184"/>
                    <a:pt x="9450" y="0"/>
                    <a:pt x="10800" y="0"/>
                  </a:cubicBezTo>
                  <a:cubicBezTo>
                    <a:pt x="11925" y="0"/>
                    <a:pt x="13050" y="184"/>
                    <a:pt x="13725" y="553"/>
                  </a:cubicBezTo>
                  <a:cubicBezTo>
                    <a:pt x="14625" y="830"/>
                    <a:pt x="15075" y="1292"/>
                    <a:pt x="15075" y="1753"/>
                  </a:cubicBezTo>
                  <a:close/>
                  <a:moveTo>
                    <a:pt x="21599" y="12369"/>
                  </a:moveTo>
                  <a:cubicBezTo>
                    <a:pt x="21599" y="12923"/>
                    <a:pt x="20925" y="13199"/>
                    <a:pt x="19575" y="13199"/>
                  </a:cubicBezTo>
                  <a:cubicBezTo>
                    <a:pt x="18225" y="13199"/>
                    <a:pt x="17325" y="12923"/>
                    <a:pt x="17325" y="12369"/>
                  </a:cubicBezTo>
                  <a:cubicBezTo>
                    <a:pt x="17325" y="6369"/>
                    <a:pt x="17325" y="6369"/>
                    <a:pt x="17325" y="6369"/>
                  </a:cubicBezTo>
                  <a:cubicBezTo>
                    <a:pt x="16425" y="6369"/>
                    <a:pt x="16425" y="6369"/>
                    <a:pt x="16425" y="6369"/>
                  </a:cubicBezTo>
                  <a:cubicBezTo>
                    <a:pt x="16425" y="20676"/>
                    <a:pt x="16425" y="20676"/>
                    <a:pt x="16425" y="20676"/>
                  </a:cubicBezTo>
                  <a:cubicBezTo>
                    <a:pt x="16425" y="21323"/>
                    <a:pt x="15525" y="21600"/>
                    <a:pt x="13950" y="21600"/>
                  </a:cubicBezTo>
                  <a:cubicBezTo>
                    <a:pt x="12150" y="21600"/>
                    <a:pt x="11475" y="21323"/>
                    <a:pt x="11475" y="20676"/>
                  </a:cubicBezTo>
                  <a:cubicBezTo>
                    <a:pt x="11475" y="12276"/>
                    <a:pt x="11475" y="12276"/>
                    <a:pt x="11475" y="12276"/>
                  </a:cubicBezTo>
                  <a:cubicBezTo>
                    <a:pt x="10125" y="12276"/>
                    <a:pt x="10125" y="12276"/>
                    <a:pt x="10125" y="12276"/>
                  </a:cubicBezTo>
                  <a:cubicBezTo>
                    <a:pt x="10125" y="20676"/>
                    <a:pt x="10125" y="20676"/>
                    <a:pt x="10125" y="20676"/>
                  </a:cubicBezTo>
                  <a:cubicBezTo>
                    <a:pt x="10125" y="21323"/>
                    <a:pt x="9225" y="21600"/>
                    <a:pt x="7650" y="21600"/>
                  </a:cubicBezTo>
                  <a:cubicBezTo>
                    <a:pt x="5850" y="21600"/>
                    <a:pt x="5175" y="21323"/>
                    <a:pt x="5175" y="20676"/>
                  </a:cubicBezTo>
                  <a:cubicBezTo>
                    <a:pt x="5175" y="6369"/>
                    <a:pt x="5175" y="6369"/>
                    <a:pt x="5175" y="6369"/>
                  </a:cubicBezTo>
                  <a:cubicBezTo>
                    <a:pt x="4050" y="6369"/>
                    <a:pt x="4050" y="6369"/>
                    <a:pt x="4050" y="6369"/>
                  </a:cubicBezTo>
                  <a:cubicBezTo>
                    <a:pt x="4050" y="12369"/>
                    <a:pt x="4050" y="12369"/>
                    <a:pt x="4050" y="12369"/>
                  </a:cubicBezTo>
                  <a:cubicBezTo>
                    <a:pt x="4050" y="12923"/>
                    <a:pt x="3375" y="13199"/>
                    <a:pt x="2025" y="13199"/>
                  </a:cubicBezTo>
                  <a:cubicBezTo>
                    <a:pt x="675" y="13199"/>
                    <a:pt x="0" y="12923"/>
                    <a:pt x="0" y="12369"/>
                  </a:cubicBezTo>
                  <a:cubicBezTo>
                    <a:pt x="0" y="5538"/>
                    <a:pt x="0" y="5538"/>
                    <a:pt x="0" y="5538"/>
                  </a:cubicBezTo>
                  <a:cubicBezTo>
                    <a:pt x="0" y="4430"/>
                    <a:pt x="1800" y="3876"/>
                    <a:pt x="5625" y="3876"/>
                  </a:cubicBezTo>
                  <a:cubicBezTo>
                    <a:pt x="15975" y="3876"/>
                    <a:pt x="15975" y="3876"/>
                    <a:pt x="15975" y="3876"/>
                  </a:cubicBezTo>
                  <a:cubicBezTo>
                    <a:pt x="19575" y="3876"/>
                    <a:pt x="21599" y="4430"/>
                    <a:pt x="21599" y="5538"/>
                  </a:cubicBezTo>
                  <a:lnTo>
                    <a:pt x="21599" y="12369"/>
                  </a:lnTo>
                  <a:close/>
                </a:path>
              </a:pathLst>
            </a:custGeom>
            <a:solidFill>
              <a:srgbClr val="ACACAC"/>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45719" tIns="45719" rIns="45719" bIns="45719"/>
            <a:lstStyle/>
            <a:p>
              <a:pPr algn="l" defTabSz="639348">
                <a:defRPr/>
              </a:pPr>
              <a:endParaRPr lang="es-ES" sz="1300">
                <a:solidFill>
                  <a:srgbClr val="561029"/>
                </a:solidFill>
                <a:latin typeface="微软雅黑" pitchFamily="34" charset="-122"/>
                <a:ea typeface="微软雅黑" pitchFamily="34" charset="-122"/>
                <a:cs typeface="Calibri" charset="0"/>
                <a:sym typeface="Calibri" charset="0"/>
              </a:endParaRPr>
            </a:p>
          </p:txBody>
        </p:sp>
        <p:sp>
          <p:nvSpPr>
            <p:cNvPr id="97" name="AutoShape 73"/>
            <p:cNvSpPr>
              <a:spLocks/>
            </p:cNvSpPr>
            <p:nvPr/>
          </p:nvSpPr>
          <p:spPr bwMode="auto">
            <a:xfrm>
              <a:off x="12887885" y="5111187"/>
              <a:ext cx="519113" cy="12636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075" y="1753"/>
                  </a:moveTo>
                  <a:cubicBezTo>
                    <a:pt x="15075" y="2307"/>
                    <a:pt x="14625" y="2676"/>
                    <a:pt x="13725" y="3138"/>
                  </a:cubicBezTo>
                  <a:cubicBezTo>
                    <a:pt x="13050" y="3507"/>
                    <a:pt x="11925" y="3692"/>
                    <a:pt x="10800" y="3692"/>
                  </a:cubicBezTo>
                  <a:cubicBezTo>
                    <a:pt x="9450" y="3692"/>
                    <a:pt x="8550" y="3507"/>
                    <a:pt x="7650" y="3138"/>
                  </a:cubicBezTo>
                  <a:cubicBezTo>
                    <a:pt x="6750" y="2676"/>
                    <a:pt x="6300" y="2307"/>
                    <a:pt x="6300" y="1753"/>
                  </a:cubicBezTo>
                  <a:cubicBezTo>
                    <a:pt x="6300" y="1292"/>
                    <a:pt x="6750" y="830"/>
                    <a:pt x="7650" y="553"/>
                  </a:cubicBezTo>
                  <a:cubicBezTo>
                    <a:pt x="8325" y="184"/>
                    <a:pt x="9450" y="0"/>
                    <a:pt x="10800" y="0"/>
                  </a:cubicBezTo>
                  <a:cubicBezTo>
                    <a:pt x="11925" y="0"/>
                    <a:pt x="13050" y="184"/>
                    <a:pt x="13725" y="553"/>
                  </a:cubicBezTo>
                  <a:cubicBezTo>
                    <a:pt x="14625" y="830"/>
                    <a:pt x="15075" y="1292"/>
                    <a:pt x="15075" y="1753"/>
                  </a:cubicBezTo>
                  <a:close/>
                  <a:moveTo>
                    <a:pt x="21599" y="12369"/>
                  </a:moveTo>
                  <a:cubicBezTo>
                    <a:pt x="21599" y="12923"/>
                    <a:pt x="20925" y="13199"/>
                    <a:pt x="19575" y="13199"/>
                  </a:cubicBezTo>
                  <a:cubicBezTo>
                    <a:pt x="18225" y="13199"/>
                    <a:pt x="17325" y="12923"/>
                    <a:pt x="17325" y="12369"/>
                  </a:cubicBezTo>
                  <a:cubicBezTo>
                    <a:pt x="17325" y="6369"/>
                    <a:pt x="17325" y="6369"/>
                    <a:pt x="17325" y="6369"/>
                  </a:cubicBezTo>
                  <a:cubicBezTo>
                    <a:pt x="16425" y="6369"/>
                    <a:pt x="16425" y="6369"/>
                    <a:pt x="16425" y="6369"/>
                  </a:cubicBezTo>
                  <a:cubicBezTo>
                    <a:pt x="16425" y="20676"/>
                    <a:pt x="16425" y="20676"/>
                    <a:pt x="16425" y="20676"/>
                  </a:cubicBezTo>
                  <a:cubicBezTo>
                    <a:pt x="16425" y="21323"/>
                    <a:pt x="15525" y="21600"/>
                    <a:pt x="13950" y="21600"/>
                  </a:cubicBezTo>
                  <a:cubicBezTo>
                    <a:pt x="12150" y="21600"/>
                    <a:pt x="11475" y="21323"/>
                    <a:pt x="11475" y="20676"/>
                  </a:cubicBezTo>
                  <a:cubicBezTo>
                    <a:pt x="11475" y="12276"/>
                    <a:pt x="11475" y="12276"/>
                    <a:pt x="11475" y="12276"/>
                  </a:cubicBezTo>
                  <a:cubicBezTo>
                    <a:pt x="10125" y="12276"/>
                    <a:pt x="10125" y="12276"/>
                    <a:pt x="10125" y="12276"/>
                  </a:cubicBezTo>
                  <a:cubicBezTo>
                    <a:pt x="10125" y="20676"/>
                    <a:pt x="10125" y="20676"/>
                    <a:pt x="10125" y="20676"/>
                  </a:cubicBezTo>
                  <a:cubicBezTo>
                    <a:pt x="10125" y="21323"/>
                    <a:pt x="9225" y="21600"/>
                    <a:pt x="7650" y="21600"/>
                  </a:cubicBezTo>
                  <a:cubicBezTo>
                    <a:pt x="5850" y="21600"/>
                    <a:pt x="5175" y="21323"/>
                    <a:pt x="5175" y="20676"/>
                  </a:cubicBezTo>
                  <a:cubicBezTo>
                    <a:pt x="5175" y="6369"/>
                    <a:pt x="5175" y="6369"/>
                    <a:pt x="5175" y="6369"/>
                  </a:cubicBezTo>
                  <a:cubicBezTo>
                    <a:pt x="4050" y="6369"/>
                    <a:pt x="4050" y="6369"/>
                    <a:pt x="4050" y="6369"/>
                  </a:cubicBezTo>
                  <a:cubicBezTo>
                    <a:pt x="4050" y="12369"/>
                    <a:pt x="4050" y="12369"/>
                    <a:pt x="4050" y="12369"/>
                  </a:cubicBezTo>
                  <a:cubicBezTo>
                    <a:pt x="4050" y="12923"/>
                    <a:pt x="3375" y="13199"/>
                    <a:pt x="2025" y="13199"/>
                  </a:cubicBezTo>
                  <a:cubicBezTo>
                    <a:pt x="675" y="13199"/>
                    <a:pt x="0" y="12923"/>
                    <a:pt x="0" y="12369"/>
                  </a:cubicBezTo>
                  <a:cubicBezTo>
                    <a:pt x="0" y="5538"/>
                    <a:pt x="0" y="5538"/>
                    <a:pt x="0" y="5538"/>
                  </a:cubicBezTo>
                  <a:cubicBezTo>
                    <a:pt x="0" y="4430"/>
                    <a:pt x="1800" y="3876"/>
                    <a:pt x="5625" y="3876"/>
                  </a:cubicBezTo>
                  <a:cubicBezTo>
                    <a:pt x="15975" y="3876"/>
                    <a:pt x="15975" y="3876"/>
                    <a:pt x="15975" y="3876"/>
                  </a:cubicBezTo>
                  <a:cubicBezTo>
                    <a:pt x="19575" y="3876"/>
                    <a:pt x="21599" y="4430"/>
                    <a:pt x="21599" y="5538"/>
                  </a:cubicBezTo>
                  <a:lnTo>
                    <a:pt x="21599" y="12369"/>
                  </a:lnTo>
                  <a:close/>
                </a:path>
              </a:pathLst>
            </a:custGeom>
            <a:solidFill>
              <a:srgbClr val="ACACAC"/>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45719" tIns="45719" rIns="45719" bIns="45719"/>
            <a:lstStyle/>
            <a:p>
              <a:pPr algn="l" defTabSz="639348">
                <a:defRPr/>
              </a:pPr>
              <a:endParaRPr lang="es-ES" sz="1300">
                <a:solidFill>
                  <a:srgbClr val="561029"/>
                </a:solidFill>
                <a:latin typeface="微软雅黑" pitchFamily="34" charset="-122"/>
                <a:ea typeface="微软雅黑" pitchFamily="34" charset="-122"/>
                <a:cs typeface="Calibri" charset="0"/>
                <a:sym typeface="Calibri" charset="0"/>
              </a:endParaRPr>
            </a:p>
          </p:txBody>
        </p:sp>
        <p:sp>
          <p:nvSpPr>
            <p:cNvPr id="100" name="AutoShape 76"/>
            <p:cNvSpPr>
              <a:spLocks/>
            </p:cNvSpPr>
            <p:nvPr/>
          </p:nvSpPr>
          <p:spPr bwMode="auto">
            <a:xfrm>
              <a:off x="13446685" y="5111187"/>
              <a:ext cx="519113" cy="12636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075" y="1753"/>
                  </a:moveTo>
                  <a:cubicBezTo>
                    <a:pt x="15075" y="2307"/>
                    <a:pt x="14625" y="2676"/>
                    <a:pt x="13725" y="3138"/>
                  </a:cubicBezTo>
                  <a:cubicBezTo>
                    <a:pt x="13050" y="3507"/>
                    <a:pt x="11925" y="3692"/>
                    <a:pt x="10800" y="3692"/>
                  </a:cubicBezTo>
                  <a:cubicBezTo>
                    <a:pt x="9450" y="3692"/>
                    <a:pt x="8550" y="3507"/>
                    <a:pt x="7650" y="3138"/>
                  </a:cubicBezTo>
                  <a:cubicBezTo>
                    <a:pt x="6750" y="2676"/>
                    <a:pt x="6300" y="2307"/>
                    <a:pt x="6300" y="1753"/>
                  </a:cubicBezTo>
                  <a:cubicBezTo>
                    <a:pt x="6300" y="1292"/>
                    <a:pt x="6750" y="830"/>
                    <a:pt x="7650" y="553"/>
                  </a:cubicBezTo>
                  <a:cubicBezTo>
                    <a:pt x="8325" y="184"/>
                    <a:pt x="9450" y="0"/>
                    <a:pt x="10800" y="0"/>
                  </a:cubicBezTo>
                  <a:cubicBezTo>
                    <a:pt x="11925" y="0"/>
                    <a:pt x="13050" y="184"/>
                    <a:pt x="13725" y="553"/>
                  </a:cubicBezTo>
                  <a:cubicBezTo>
                    <a:pt x="14625" y="830"/>
                    <a:pt x="15075" y="1292"/>
                    <a:pt x="15075" y="1753"/>
                  </a:cubicBezTo>
                  <a:close/>
                  <a:moveTo>
                    <a:pt x="21599" y="12369"/>
                  </a:moveTo>
                  <a:cubicBezTo>
                    <a:pt x="21599" y="12923"/>
                    <a:pt x="20925" y="13199"/>
                    <a:pt x="19575" y="13199"/>
                  </a:cubicBezTo>
                  <a:cubicBezTo>
                    <a:pt x="18225" y="13199"/>
                    <a:pt x="17325" y="12923"/>
                    <a:pt x="17325" y="12369"/>
                  </a:cubicBezTo>
                  <a:cubicBezTo>
                    <a:pt x="17325" y="6369"/>
                    <a:pt x="17325" y="6369"/>
                    <a:pt x="17325" y="6369"/>
                  </a:cubicBezTo>
                  <a:cubicBezTo>
                    <a:pt x="16425" y="6369"/>
                    <a:pt x="16425" y="6369"/>
                    <a:pt x="16425" y="6369"/>
                  </a:cubicBezTo>
                  <a:cubicBezTo>
                    <a:pt x="16425" y="20676"/>
                    <a:pt x="16425" y="20676"/>
                    <a:pt x="16425" y="20676"/>
                  </a:cubicBezTo>
                  <a:cubicBezTo>
                    <a:pt x="16425" y="21323"/>
                    <a:pt x="15525" y="21600"/>
                    <a:pt x="13950" y="21600"/>
                  </a:cubicBezTo>
                  <a:cubicBezTo>
                    <a:pt x="12150" y="21600"/>
                    <a:pt x="11475" y="21323"/>
                    <a:pt x="11475" y="20676"/>
                  </a:cubicBezTo>
                  <a:cubicBezTo>
                    <a:pt x="11475" y="12276"/>
                    <a:pt x="11475" y="12276"/>
                    <a:pt x="11475" y="12276"/>
                  </a:cubicBezTo>
                  <a:cubicBezTo>
                    <a:pt x="10125" y="12276"/>
                    <a:pt x="10125" y="12276"/>
                    <a:pt x="10125" y="12276"/>
                  </a:cubicBezTo>
                  <a:cubicBezTo>
                    <a:pt x="10125" y="20676"/>
                    <a:pt x="10125" y="20676"/>
                    <a:pt x="10125" y="20676"/>
                  </a:cubicBezTo>
                  <a:cubicBezTo>
                    <a:pt x="10125" y="21323"/>
                    <a:pt x="9225" y="21600"/>
                    <a:pt x="7650" y="21600"/>
                  </a:cubicBezTo>
                  <a:cubicBezTo>
                    <a:pt x="5850" y="21600"/>
                    <a:pt x="5175" y="21323"/>
                    <a:pt x="5175" y="20676"/>
                  </a:cubicBezTo>
                  <a:cubicBezTo>
                    <a:pt x="5175" y="6369"/>
                    <a:pt x="5175" y="6369"/>
                    <a:pt x="5175" y="6369"/>
                  </a:cubicBezTo>
                  <a:cubicBezTo>
                    <a:pt x="4050" y="6369"/>
                    <a:pt x="4050" y="6369"/>
                    <a:pt x="4050" y="6369"/>
                  </a:cubicBezTo>
                  <a:cubicBezTo>
                    <a:pt x="4050" y="12369"/>
                    <a:pt x="4050" y="12369"/>
                    <a:pt x="4050" y="12369"/>
                  </a:cubicBezTo>
                  <a:cubicBezTo>
                    <a:pt x="4050" y="12923"/>
                    <a:pt x="3375" y="13199"/>
                    <a:pt x="2025" y="13199"/>
                  </a:cubicBezTo>
                  <a:cubicBezTo>
                    <a:pt x="675" y="13199"/>
                    <a:pt x="0" y="12923"/>
                    <a:pt x="0" y="12369"/>
                  </a:cubicBezTo>
                  <a:cubicBezTo>
                    <a:pt x="0" y="5538"/>
                    <a:pt x="0" y="5538"/>
                    <a:pt x="0" y="5538"/>
                  </a:cubicBezTo>
                  <a:cubicBezTo>
                    <a:pt x="0" y="4430"/>
                    <a:pt x="1800" y="3876"/>
                    <a:pt x="5625" y="3876"/>
                  </a:cubicBezTo>
                  <a:cubicBezTo>
                    <a:pt x="15975" y="3876"/>
                    <a:pt x="15975" y="3876"/>
                    <a:pt x="15975" y="3876"/>
                  </a:cubicBezTo>
                  <a:cubicBezTo>
                    <a:pt x="19575" y="3876"/>
                    <a:pt x="21599" y="4430"/>
                    <a:pt x="21599" y="5538"/>
                  </a:cubicBezTo>
                  <a:lnTo>
                    <a:pt x="21599" y="12369"/>
                  </a:lnTo>
                  <a:close/>
                </a:path>
              </a:pathLst>
            </a:custGeom>
            <a:solidFill>
              <a:srgbClr val="ACACAC"/>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45719" tIns="45719" rIns="45719" bIns="45719"/>
            <a:lstStyle/>
            <a:p>
              <a:pPr algn="l" defTabSz="639348">
                <a:defRPr/>
              </a:pPr>
              <a:endParaRPr lang="es-ES" sz="1300">
                <a:solidFill>
                  <a:srgbClr val="561029"/>
                </a:solidFill>
                <a:latin typeface="微软雅黑" pitchFamily="34" charset="-122"/>
                <a:ea typeface="微软雅黑" pitchFamily="34" charset="-122"/>
                <a:cs typeface="Calibri" charset="0"/>
                <a:sym typeface="Calibri" charset="0"/>
              </a:endParaRPr>
            </a:p>
          </p:txBody>
        </p:sp>
        <p:sp>
          <p:nvSpPr>
            <p:cNvPr id="103" name="AutoShape 79"/>
            <p:cNvSpPr>
              <a:spLocks/>
            </p:cNvSpPr>
            <p:nvPr/>
          </p:nvSpPr>
          <p:spPr bwMode="auto">
            <a:xfrm>
              <a:off x="14005485" y="5111187"/>
              <a:ext cx="519113" cy="12636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075" y="1753"/>
                  </a:moveTo>
                  <a:cubicBezTo>
                    <a:pt x="15075" y="2307"/>
                    <a:pt x="14625" y="2676"/>
                    <a:pt x="13725" y="3138"/>
                  </a:cubicBezTo>
                  <a:cubicBezTo>
                    <a:pt x="13050" y="3507"/>
                    <a:pt x="11925" y="3692"/>
                    <a:pt x="10800" y="3692"/>
                  </a:cubicBezTo>
                  <a:cubicBezTo>
                    <a:pt x="9450" y="3692"/>
                    <a:pt x="8550" y="3507"/>
                    <a:pt x="7650" y="3138"/>
                  </a:cubicBezTo>
                  <a:cubicBezTo>
                    <a:pt x="6750" y="2676"/>
                    <a:pt x="6300" y="2307"/>
                    <a:pt x="6300" y="1753"/>
                  </a:cubicBezTo>
                  <a:cubicBezTo>
                    <a:pt x="6300" y="1292"/>
                    <a:pt x="6750" y="830"/>
                    <a:pt x="7650" y="553"/>
                  </a:cubicBezTo>
                  <a:cubicBezTo>
                    <a:pt x="8325" y="184"/>
                    <a:pt x="9450" y="0"/>
                    <a:pt x="10800" y="0"/>
                  </a:cubicBezTo>
                  <a:cubicBezTo>
                    <a:pt x="11925" y="0"/>
                    <a:pt x="13050" y="184"/>
                    <a:pt x="13725" y="553"/>
                  </a:cubicBezTo>
                  <a:cubicBezTo>
                    <a:pt x="14625" y="830"/>
                    <a:pt x="15075" y="1292"/>
                    <a:pt x="15075" y="1753"/>
                  </a:cubicBezTo>
                  <a:close/>
                  <a:moveTo>
                    <a:pt x="21599" y="12369"/>
                  </a:moveTo>
                  <a:cubicBezTo>
                    <a:pt x="21599" y="12923"/>
                    <a:pt x="20925" y="13199"/>
                    <a:pt x="19575" y="13199"/>
                  </a:cubicBezTo>
                  <a:cubicBezTo>
                    <a:pt x="18225" y="13199"/>
                    <a:pt x="17325" y="12923"/>
                    <a:pt x="17325" y="12369"/>
                  </a:cubicBezTo>
                  <a:cubicBezTo>
                    <a:pt x="17325" y="6369"/>
                    <a:pt x="17325" y="6369"/>
                    <a:pt x="17325" y="6369"/>
                  </a:cubicBezTo>
                  <a:cubicBezTo>
                    <a:pt x="16425" y="6369"/>
                    <a:pt x="16425" y="6369"/>
                    <a:pt x="16425" y="6369"/>
                  </a:cubicBezTo>
                  <a:cubicBezTo>
                    <a:pt x="16425" y="20676"/>
                    <a:pt x="16425" y="20676"/>
                    <a:pt x="16425" y="20676"/>
                  </a:cubicBezTo>
                  <a:cubicBezTo>
                    <a:pt x="16425" y="21323"/>
                    <a:pt x="15525" y="21600"/>
                    <a:pt x="13950" y="21600"/>
                  </a:cubicBezTo>
                  <a:cubicBezTo>
                    <a:pt x="12150" y="21600"/>
                    <a:pt x="11475" y="21323"/>
                    <a:pt x="11475" y="20676"/>
                  </a:cubicBezTo>
                  <a:cubicBezTo>
                    <a:pt x="11475" y="12276"/>
                    <a:pt x="11475" y="12276"/>
                    <a:pt x="11475" y="12276"/>
                  </a:cubicBezTo>
                  <a:cubicBezTo>
                    <a:pt x="10125" y="12276"/>
                    <a:pt x="10125" y="12276"/>
                    <a:pt x="10125" y="12276"/>
                  </a:cubicBezTo>
                  <a:cubicBezTo>
                    <a:pt x="10125" y="20676"/>
                    <a:pt x="10125" y="20676"/>
                    <a:pt x="10125" y="20676"/>
                  </a:cubicBezTo>
                  <a:cubicBezTo>
                    <a:pt x="10125" y="21323"/>
                    <a:pt x="9225" y="21600"/>
                    <a:pt x="7650" y="21600"/>
                  </a:cubicBezTo>
                  <a:cubicBezTo>
                    <a:pt x="5850" y="21600"/>
                    <a:pt x="5175" y="21323"/>
                    <a:pt x="5175" y="20676"/>
                  </a:cubicBezTo>
                  <a:cubicBezTo>
                    <a:pt x="5175" y="6369"/>
                    <a:pt x="5175" y="6369"/>
                    <a:pt x="5175" y="6369"/>
                  </a:cubicBezTo>
                  <a:cubicBezTo>
                    <a:pt x="4050" y="6369"/>
                    <a:pt x="4050" y="6369"/>
                    <a:pt x="4050" y="6369"/>
                  </a:cubicBezTo>
                  <a:cubicBezTo>
                    <a:pt x="4050" y="12369"/>
                    <a:pt x="4050" y="12369"/>
                    <a:pt x="4050" y="12369"/>
                  </a:cubicBezTo>
                  <a:cubicBezTo>
                    <a:pt x="4050" y="12923"/>
                    <a:pt x="3375" y="13199"/>
                    <a:pt x="2025" y="13199"/>
                  </a:cubicBezTo>
                  <a:cubicBezTo>
                    <a:pt x="675" y="13199"/>
                    <a:pt x="0" y="12923"/>
                    <a:pt x="0" y="12369"/>
                  </a:cubicBezTo>
                  <a:cubicBezTo>
                    <a:pt x="0" y="5538"/>
                    <a:pt x="0" y="5538"/>
                    <a:pt x="0" y="5538"/>
                  </a:cubicBezTo>
                  <a:cubicBezTo>
                    <a:pt x="0" y="4430"/>
                    <a:pt x="1800" y="3876"/>
                    <a:pt x="5625" y="3876"/>
                  </a:cubicBezTo>
                  <a:cubicBezTo>
                    <a:pt x="15975" y="3876"/>
                    <a:pt x="15975" y="3876"/>
                    <a:pt x="15975" y="3876"/>
                  </a:cubicBezTo>
                  <a:cubicBezTo>
                    <a:pt x="19575" y="3876"/>
                    <a:pt x="21599" y="4430"/>
                    <a:pt x="21599" y="5538"/>
                  </a:cubicBezTo>
                  <a:lnTo>
                    <a:pt x="21599" y="12369"/>
                  </a:lnTo>
                  <a:close/>
                </a:path>
              </a:pathLst>
            </a:custGeom>
            <a:solidFill>
              <a:srgbClr val="ACACAC"/>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45719" tIns="45719" rIns="45719" bIns="45719"/>
            <a:lstStyle/>
            <a:p>
              <a:pPr algn="l" defTabSz="639348">
                <a:defRPr/>
              </a:pPr>
              <a:endParaRPr lang="es-ES" sz="1300">
                <a:solidFill>
                  <a:srgbClr val="561029"/>
                </a:solidFill>
                <a:latin typeface="微软雅黑" pitchFamily="34" charset="-122"/>
                <a:ea typeface="微软雅黑" pitchFamily="34" charset="-122"/>
                <a:cs typeface="Calibri" charset="0"/>
                <a:sym typeface="Calibri" charset="0"/>
              </a:endParaRPr>
            </a:p>
          </p:txBody>
        </p:sp>
      </p:grpSp>
      <p:grpSp>
        <p:nvGrpSpPr>
          <p:cNvPr id="6" name="组合 5"/>
          <p:cNvGrpSpPr/>
          <p:nvPr/>
        </p:nvGrpSpPr>
        <p:grpSpPr>
          <a:xfrm>
            <a:off x="2864662" y="5271605"/>
            <a:ext cx="7300666" cy="885687"/>
            <a:chOff x="4093135" y="7549587"/>
            <a:chExt cx="10431463" cy="1268413"/>
          </a:xfrm>
        </p:grpSpPr>
        <p:sp>
          <p:nvSpPr>
            <p:cNvPr id="56" name="AutoShape 32"/>
            <p:cNvSpPr>
              <a:spLocks/>
            </p:cNvSpPr>
            <p:nvPr/>
          </p:nvSpPr>
          <p:spPr bwMode="auto">
            <a:xfrm>
              <a:off x="8449235" y="7554350"/>
              <a:ext cx="512763" cy="1263650"/>
            </a:xfrm>
            <a:custGeom>
              <a:avLst/>
              <a:gdLst>
                <a:gd name="T0" fmla="*/ 6086259 w 21600"/>
                <a:gd name="T1" fmla="*/ 36963225 h 21600"/>
                <a:gd name="T2" fmla="*/ 6086259 w 21600"/>
                <a:gd name="T3" fmla="*/ 36963225 h 21600"/>
                <a:gd name="T4" fmla="*/ 6086259 w 21600"/>
                <a:gd name="T5" fmla="*/ 36963225 h 21600"/>
                <a:gd name="T6" fmla="*/ 6086259 w 21600"/>
                <a:gd name="T7" fmla="*/ 36963225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5233" y="1753"/>
                  </a:moveTo>
                  <a:cubicBezTo>
                    <a:pt x="15233" y="2307"/>
                    <a:pt x="14778" y="2676"/>
                    <a:pt x="13869" y="3138"/>
                  </a:cubicBezTo>
                  <a:cubicBezTo>
                    <a:pt x="12959" y="3507"/>
                    <a:pt x="12050" y="3692"/>
                    <a:pt x="10686" y="3692"/>
                  </a:cubicBezTo>
                  <a:cubicBezTo>
                    <a:pt x="9549" y="3692"/>
                    <a:pt x="8412" y="3507"/>
                    <a:pt x="7503" y="3138"/>
                  </a:cubicBezTo>
                  <a:cubicBezTo>
                    <a:pt x="6593" y="2676"/>
                    <a:pt x="6366" y="2307"/>
                    <a:pt x="6366" y="1753"/>
                  </a:cubicBezTo>
                  <a:cubicBezTo>
                    <a:pt x="6366" y="1292"/>
                    <a:pt x="6593" y="830"/>
                    <a:pt x="7503" y="553"/>
                  </a:cubicBezTo>
                  <a:cubicBezTo>
                    <a:pt x="8412" y="184"/>
                    <a:pt x="9549" y="0"/>
                    <a:pt x="10686" y="0"/>
                  </a:cubicBezTo>
                  <a:cubicBezTo>
                    <a:pt x="12050" y="0"/>
                    <a:pt x="12959" y="184"/>
                    <a:pt x="13869" y="553"/>
                  </a:cubicBezTo>
                  <a:cubicBezTo>
                    <a:pt x="14778" y="830"/>
                    <a:pt x="15233" y="1292"/>
                    <a:pt x="15233" y="1753"/>
                  </a:cubicBezTo>
                  <a:close/>
                  <a:moveTo>
                    <a:pt x="21600" y="12369"/>
                  </a:moveTo>
                  <a:cubicBezTo>
                    <a:pt x="21600" y="12923"/>
                    <a:pt x="20917" y="13199"/>
                    <a:pt x="19553" y="13199"/>
                  </a:cubicBezTo>
                  <a:cubicBezTo>
                    <a:pt x="18189" y="13199"/>
                    <a:pt x="17507" y="12923"/>
                    <a:pt x="17507" y="12369"/>
                  </a:cubicBezTo>
                  <a:cubicBezTo>
                    <a:pt x="17507" y="6369"/>
                    <a:pt x="17507" y="6369"/>
                    <a:pt x="17507" y="6369"/>
                  </a:cubicBezTo>
                  <a:cubicBezTo>
                    <a:pt x="16597" y="6369"/>
                    <a:pt x="16597" y="6369"/>
                    <a:pt x="16597" y="6369"/>
                  </a:cubicBezTo>
                  <a:cubicBezTo>
                    <a:pt x="16597" y="20676"/>
                    <a:pt x="16597" y="20676"/>
                    <a:pt x="16597" y="20676"/>
                  </a:cubicBezTo>
                  <a:cubicBezTo>
                    <a:pt x="16597" y="21323"/>
                    <a:pt x="15688" y="21600"/>
                    <a:pt x="13869" y="21600"/>
                  </a:cubicBezTo>
                  <a:cubicBezTo>
                    <a:pt x="12277" y="21600"/>
                    <a:pt x="11368" y="21323"/>
                    <a:pt x="11368" y="20676"/>
                  </a:cubicBezTo>
                  <a:cubicBezTo>
                    <a:pt x="11368" y="12276"/>
                    <a:pt x="11368" y="12276"/>
                    <a:pt x="11368" y="12276"/>
                  </a:cubicBezTo>
                  <a:cubicBezTo>
                    <a:pt x="10231" y="12276"/>
                    <a:pt x="10231" y="12276"/>
                    <a:pt x="10231" y="12276"/>
                  </a:cubicBezTo>
                  <a:cubicBezTo>
                    <a:pt x="10231" y="20676"/>
                    <a:pt x="10231" y="20676"/>
                    <a:pt x="10231" y="20676"/>
                  </a:cubicBezTo>
                  <a:cubicBezTo>
                    <a:pt x="10231" y="21323"/>
                    <a:pt x="9322" y="21600"/>
                    <a:pt x="7503" y="21600"/>
                  </a:cubicBezTo>
                  <a:cubicBezTo>
                    <a:pt x="5911" y="21600"/>
                    <a:pt x="5002" y="21323"/>
                    <a:pt x="5002" y="20676"/>
                  </a:cubicBezTo>
                  <a:cubicBezTo>
                    <a:pt x="5002" y="6369"/>
                    <a:pt x="5002" y="6369"/>
                    <a:pt x="5002" y="6369"/>
                  </a:cubicBezTo>
                  <a:cubicBezTo>
                    <a:pt x="4092" y="6369"/>
                    <a:pt x="4092" y="6369"/>
                    <a:pt x="4092" y="6369"/>
                  </a:cubicBezTo>
                  <a:cubicBezTo>
                    <a:pt x="4092" y="12369"/>
                    <a:pt x="4092" y="12369"/>
                    <a:pt x="4092" y="12369"/>
                  </a:cubicBezTo>
                  <a:cubicBezTo>
                    <a:pt x="4092" y="12923"/>
                    <a:pt x="3410" y="13199"/>
                    <a:pt x="2046" y="13199"/>
                  </a:cubicBezTo>
                  <a:cubicBezTo>
                    <a:pt x="682" y="13199"/>
                    <a:pt x="0" y="12923"/>
                    <a:pt x="0" y="12369"/>
                  </a:cubicBezTo>
                  <a:cubicBezTo>
                    <a:pt x="0" y="5538"/>
                    <a:pt x="0" y="5538"/>
                    <a:pt x="0" y="5538"/>
                  </a:cubicBezTo>
                  <a:cubicBezTo>
                    <a:pt x="0" y="4430"/>
                    <a:pt x="1818" y="3876"/>
                    <a:pt x="5456" y="3876"/>
                  </a:cubicBezTo>
                  <a:cubicBezTo>
                    <a:pt x="16143" y="3876"/>
                    <a:pt x="16143" y="3876"/>
                    <a:pt x="16143" y="3876"/>
                  </a:cubicBezTo>
                  <a:cubicBezTo>
                    <a:pt x="19781" y="3876"/>
                    <a:pt x="21600" y="4430"/>
                    <a:pt x="21600" y="5538"/>
                  </a:cubicBezTo>
                  <a:lnTo>
                    <a:pt x="21600" y="12369"/>
                  </a:lnTo>
                  <a:close/>
                </a:path>
              </a:pathLst>
            </a:custGeom>
            <a:solidFill>
              <a:schemeClr val="accent4"/>
            </a:solidFill>
            <a:ln w="12700">
              <a:miter lim="400000"/>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p>
              <a:endParaRPr lang="en-US" sz="2200">
                <a:solidFill>
                  <a:srgbClr val="FFFFFF"/>
                </a:solidFill>
                <a:latin typeface="微软雅黑" pitchFamily="34" charset="-122"/>
                <a:ea typeface="微软雅黑" pitchFamily="34" charset="-122"/>
              </a:endParaRPr>
            </a:p>
          </p:txBody>
        </p:sp>
        <p:sp>
          <p:nvSpPr>
            <p:cNvPr id="57" name="AutoShape 33"/>
            <p:cNvSpPr>
              <a:spLocks/>
            </p:cNvSpPr>
            <p:nvPr/>
          </p:nvSpPr>
          <p:spPr bwMode="auto">
            <a:xfrm>
              <a:off x="5175810" y="7554350"/>
              <a:ext cx="514350" cy="1263650"/>
            </a:xfrm>
            <a:custGeom>
              <a:avLst/>
              <a:gdLst>
                <a:gd name="T0" fmla="*/ 6123980 w 21600"/>
                <a:gd name="T1" fmla="*/ 36963225 h 21600"/>
                <a:gd name="T2" fmla="*/ 6123980 w 21600"/>
                <a:gd name="T3" fmla="*/ 36963225 h 21600"/>
                <a:gd name="T4" fmla="*/ 6123980 w 21600"/>
                <a:gd name="T5" fmla="*/ 36963225 h 21600"/>
                <a:gd name="T6" fmla="*/ 6123980 w 21600"/>
                <a:gd name="T7" fmla="*/ 36963225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5299" y="1753"/>
                  </a:moveTo>
                  <a:cubicBezTo>
                    <a:pt x="15299" y="2307"/>
                    <a:pt x="14849" y="2676"/>
                    <a:pt x="13949" y="3138"/>
                  </a:cubicBezTo>
                  <a:cubicBezTo>
                    <a:pt x="13049" y="3507"/>
                    <a:pt x="11924" y="3692"/>
                    <a:pt x="10800" y="3692"/>
                  </a:cubicBezTo>
                  <a:cubicBezTo>
                    <a:pt x="9674" y="3692"/>
                    <a:pt x="8550" y="3507"/>
                    <a:pt x="7649" y="3138"/>
                  </a:cubicBezTo>
                  <a:cubicBezTo>
                    <a:pt x="6750" y="2676"/>
                    <a:pt x="6299" y="2307"/>
                    <a:pt x="6299" y="1753"/>
                  </a:cubicBezTo>
                  <a:cubicBezTo>
                    <a:pt x="6299" y="1292"/>
                    <a:pt x="6750" y="830"/>
                    <a:pt x="7649" y="553"/>
                  </a:cubicBezTo>
                  <a:cubicBezTo>
                    <a:pt x="8550" y="184"/>
                    <a:pt x="9674" y="0"/>
                    <a:pt x="10800" y="0"/>
                  </a:cubicBezTo>
                  <a:cubicBezTo>
                    <a:pt x="11924" y="0"/>
                    <a:pt x="13049" y="184"/>
                    <a:pt x="13949" y="553"/>
                  </a:cubicBezTo>
                  <a:cubicBezTo>
                    <a:pt x="14849" y="830"/>
                    <a:pt x="15299" y="1292"/>
                    <a:pt x="15299" y="1753"/>
                  </a:cubicBezTo>
                  <a:close/>
                  <a:moveTo>
                    <a:pt x="21600" y="12369"/>
                  </a:moveTo>
                  <a:cubicBezTo>
                    <a:pt x="21600" y="12923"/>
                    <a:pt x="20925" y="13199"/>
                    <a:pt x="19575" y="13199"/>
                  </a:cubicBezTo>
                  <a:cubicBezTo>
                    <a:pt x="18225" y="13199"/>
                    <a:pt x="17549" y="12923"/>
                    <a:pt x="17549" y="12369"/>
                  </a:cubicBezTo>
                  <a:cubicBezTo>
                    <a:pt x="17549" y="6369"/>
                    <a:pt x="17549" y="6369"/>
                    <a:pt x="17549" y="6369"/>
                  </a:cubicBezTo>
                  <a:cubicBezTo>
                    <a:pt x="16424" y="6369"/>
                    <a:pt x="16424" y="6369"/>
                    <a:pt x="16424" y="6369"/>
                  </a:cubicBezTo>
                  <a:cubicBezTo>
                    <a:pt x="16424" y="20676"/>
                    <a:pt x="16424" y="20676"/>
                    <a:pt x="16424" y="20676"/>
                  </a:cubicBezTo>
                  <a:cubicBezTo>
                    <a:pt x="16424" y="21323"/>
                    <a:pt x="15749" y="21600"/>
                    <a:pt x="13949" y="21600"/>
                  </a:cubicBezTo>
                  <a:cubicBezTo>
                    <a:pt x="12375" y="21600"/>
                    <a:pt x="11474" y="21323"/>
                    <a:pt x="11474" y="20676"/>
                  </a:cubicBezTo>
                  <a:cubicBezTo>
                    <a:pt x="11474" y="12276"/>
                    <a:pt x="11474" y="12276"/>
                    <a:pt x="11474" y="12276"/>
                  </a:cubicBezTo>
                  <a:cubicBezTo>
                    <a:pt x="10124" y="12276"/>
                    <a:pt x="10124" y="12276"/>
                    <a:pt x="10124" y="12276"/>
                  </a:cubicBezTo>
                  <a:cubicBezTo>
                    <a:pt x="10124" y="20676"/>
                    <a:pt x="10124" y="20676"/>
                    <a:pt x="10124" y="20676"/>
                  </a:cubicBezTo>
                  <a:cubicBezTo>
                    <a:pt x="10124" y="21323"/>
                    <a:pt x="9449" y="21600"/>
                    <a:pt x="7649" y="21600"/>
                  </a:cubicBezTo>
                  <a:cubicBezTo>
                    <a:pt x="6074" y="21600"/>
                    <a:pt x="5175" y="21323"/>
                    <a:pt x="5175" y="20676"/>
                  </a:cubicBezTo>
                  <a:cubicBezTo>
                    <a:pt x="5175" y="6369"/>
                    <a:pt x="5175" y="6369"/>
                    <a:pt x="5175" y="6369"/>
                  </a:cubicBezTo>
                  <a:cubicBezTo>
                    <a:pt x="4275" y="6369"/>
                    <a:pt x="4275" y="6369"/>
                    <a:pt x="4275" y="6369"/>
                  </a:cubicBezTo>
                  <a:cubicBezTo>
                    <a:pt x="4275" y="12369"/>
                    <a:pt x="4275" y="12369"/>
                    <a:pt x="4275" y="12369"/>
                  </a:cubicBezTo>
                  <a:cubicBezTo>
                    <a:pt x="4275" y="12923"/>
                    <a:pt x="3374" y="13199"/>
                    <a:pt x="2024" y="13199"/>
                  </a:cubicBezTo>
                  <a:cubicBezTo>
                    <a:pt x="674" y="13199"/>
                    <a:pt x="0" y="12923"/>
                    <a:pt x="0" y="12369"/>
                  </a:cubicBezTo>
                  <a:cubicBezTo>
                    <a:pt x="0" y="5538"/>
                    <a:pt x="0" y="5538"/>
                    <a:pt x="0" y="5538"/>
                  </a:cubicBezTo>
                  <a:cubicBezTo>
                    <a:pt x="0" y="4430"/>
                    <a:pt x="2024" y="3876"/>
                    <a:pt x="5625" y="3876"/>
                  </a:cubicBezTo>
                  <a:cubicBezTo>
                    <a:pt x="15975" y="3876"/>
                    <a:pt x="15975" y="3876"/>
                    <a:pt x="15975" y="3876"/>
                  </a:cubicBezTo>
                  <a:cubicBezTo>
                    <a:pt x="19799" y="3876"/>
                    <a:pt x="21600" y="4430"/>
                    <a:pt x="21600" y="5538"/>
                  </a:cubicBezTo>
                  <a:lnTo>
                    <a:pt x="21600" y="12369"/>
                  </a:lnTo>
                  <a:close/>
                </a:path>
              </a:pathLst>
            </a:custGeom>
            <a:solidFill>
              <a:schemeClr val="accent4"/>
            </a:solidFill>
            <a:ln w="12700">
              <a:miter lim="400000"/>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p>
              <a:endParaRPr lang="en-US" sz="2200">
                <a:solidFill>
                  <a:srgbClr val="FFFFFF"/>
                </a:solidFill>
                <a:latin typeface="微软雅黑" pitchFamily="34" charset="-122"/>
                <a:ea typeface="微软雅黑" pitchFamily="34" charset="-122"/>
              </a:endParaRPr>
            </a:p>
          </p:txBody>
        </p:sp>
        <p:sp>
          <p:nvSpPr>
            <p:cNvPr id="58" name="AutoShape 34"/>
            <p:cNvSpPr>
              <a:spLocks/>
            </p:cNvSpPr>
            <p:nvPr/>
          </p:nvSpPr>
          <p:spPr bwMode="auto">
            <a:xfrm>
              <a:off x="4093135" y="7554350"/>
              <a:ext cx="511175" cy="1263650"/>
            </a:xfrm>
            <a:custGeom>
              <a:avLst/>
              <a:gdLst>
                <a:gd name="T0" fmla="*/ 6048620 w 21600"/>
                <a:gd name="T1" fmla="*/ 36963225 h 21600"/>
                <a:gd name="T2" fmla="*/ 6048620 w 21600"/>
                <a:gd name="T3" fmla="*/ 36963225 h 21600"/>
                <a:gd name="T4" fmla="*/ 6048620 w 21600"/>
                <a:gd name="T5" fmla="*/ 36963225 h 21600"/>
                <a:gd name="T6" fmla="*/ 6048620 w 21600"/>
                <a:gd name="T7" fmla="*/ 36963225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5233" y="1753"/>
                  </a:moveTo>
                  <a:cubicBezTo>
                    <a:pt x="15233" y="2307"/>
                    <a:pt x="14778" y="2676"/>
                    <a:pt x="13869" y="3138"/>
                  </a:cubicBezTo>
                  <a:cubicBezTo>
                    <a:pt x="12959" y="3507"/>
                    <a:pt x="12050" y="3692"/>
                    <a:pt x="10686" y="3692"/>
                  </a:cubicBezTo>
                  <a:cubicBezTo>
                    <a:pt x="9549" y="3692"/>
                    <a:pt x="8412" y="3507"/>
                    <a:pt x="7503" y="3138"/>
                  </a:cubicBezTo>
                  <a:cubicBezTo>
                    <a:pt x="6593" y="2676"/>
                    <a:pt x="6138" y="2307"/>
                    <a:pt x="6138" y="1753"/>
                  </a:cubicBezTo>
                  <a:cubicBezTo>
                    <a:pt x="6138" y="1292"/>
                    <a:pt x="6593" y="830"/>
                    <a:pt x="7503" y="553"/>
                  </a:cubicBezTo>
                  <a:cubicBezTo>
                    <a:pt x="8412" y="184"/>
                    <a:pt x="9549" y="0"/>
                    <a:pt x="10686" y="0"/>
                  </a:cubicBezTo>
                  <a:cubicBezTo>
                    <a:pt x="12050" y="0"/>
                    <a:pt x="12959" y="184"/>
                    <a:pt x="13869" y="553"/>
                  </a:cubicBezTo>
                  <a:cubicBezTo>
                    <a:pt x="14778" y="830"/>
                    <a:pt x="15233" y="1292"/>
                    <a:pt x="15233" y="1753"/>
                  </a:cubicBezTo>
                  <a:close/>
                  <a:moveTo>
                    <a:pt x="21600" y="12369"/>
                  </a:moveTo>
                  <a:cubicBezTo>
                    <a:pt x="21600" y="12923"/>
                    <a:pt x="20917" y="13199"/>
                    <a:pt x="19553" y="13199"/>
                  </a:cubicBezTo>
                  <a:cubicBezTo>
                    <a:pt x="18189" y="13199"/>
                    <a:pt x="17507" y="12923"/>
                    <a:pt x="17507" y="12369"/>
                  </a:cubicBezTo>
                  <a:cubicBezTo>
                    <a:pt x="17507" y="6369"/>
                    <a:pt x="17507" y="6369"/>
                    <a:pt x="17507" y="6369"/>
                  </a:cubicBezTo>
                  <a:cubicBezTo>
                    <a:pt x="16597" y="6369"/>
                    <a:pt x="16597" y="6369"/>
                    <a:pt x="16597" y="6369"/>
                  </a:cubicBezTo>
                  <a:cubicBezTo>
                    <a:pt x="16597" y="20676"/>
                    <a:pt x="16597" y="20676"/>
                    <a:pt x="16597" y="20676"/>
                  </a:cubicBezTo>
                  <a:cubicBezTo>
                    <a:pt x="16597" y="21323"/>
                    <a:pt x="15688" y="21600"/>
                    <a:pt x="13869" y="21600"/>
                  </a:cubicBezTo>
                  <a:cubicBezTo>
                    <a:pt x="12277" y="21600"/>
                    <a:pt x="11368" y="21323"/>
                    <a:pt x="11368" y="20676"/>
                  </a:cubicBezTo>
                  <a:cubicBezTo>
                    <a:pt x="11368" y="12276"/>
                    <a:pt x="11368" y="12276"/>
                    <a:pt x="11368" y="12276"/>
                  </a:cubicBezTo>
                  <a:cubicBezTo>
                    <a:pt x="10231" y="12276"/>
                    <a:pt x="10231" y="12276"/>
                    <a:pt x="10231" y="12276"/>
                  </a:cubicBezTo>
                  <a:cubicBezTo>
                    <a:pt x="10231" y="20676"/>
                    <a:pt x="10231" y="20676"/>
                    <a:pt x="10231" y="20676"/>
                  </a:cubicBezTo>
                  <a:cubicBezTo>
                    <a:pt x="10231" y="21323"/>
                    <a:pt x="9322" y="21600"/>
                    <a:pt x="7503" y="21600"/>
                  </a:cubicBezTo>
                  <a:cubicBezTo>
                    <a:pt x="5911" y="21600"/>
                    <a:pt x="5002" y="21323"/>
                    <a:pt x="5002" y="20676"/>
                  </a:cubicBezTo>
                  <a:cubicBezTo>
                    <a:pt x="5002" y="6369"/>
                    <a:pt x="5002" y="6369"/>
                    <a:pt x="5002" y="6369"/>
                  </a:cubicBezTo>
                  <a:cubicBezTo>
                    <a:pt x="4092" y="6369"/>
                    <a:pt x="4092" y="6369"/>
                    <a:pt x="4092" y="6369"/>
                  </a:cubicBezTo>
                  <a:cubicBezTo>
                    <a:pt x="4092" y="12369"/>
                    <a:pt x="4092" y="12369"/>
                    <a:pt x="4092" y="12369"/>
                  </a:cubicBezTo>
                  <a:cubicBezTo>
                    <a:pt x="4092" y="12923"/>
                    <a:pt x="3410" y="13199"/>
                    <a:pt x="2046" y="13199"/>
                  </a:cubicBezTo>
                  <a:cubicBezTo>
                    <a:pt x="682" y="13199"/>
                    <a:pt x="0" y="12923"/>
                    <a:pt x="0" y="12369"/>
                  </a:cubicBezTo>
                  <a:cubicBezTo>
                    <a:pt x="0" y="5538"/>
                    <a:pt x="0" y="5538"/>
                    <a:pt x="0" y="5538"/>
                  </a:cubicBezTo>
                  <a:cubicBezTo>
                    <a:pt x="0" y="4430"/>
                    <a:pt x="1818" y="3876"/>
                    <a:pt x="5456" y="3876"/>
                  </a:cubicBezTo>
                  <a:cubicBezTo>
                    <a:pt x="16143" y="3876"/>
                    <a:pt x="16143" y="3876"/>
                    <a:pt x="16143" y="3876"/>
                  </a:cubicBezTo>
                  <a:cubicBezTo>
                    <a:pt x="19781" y="3876"/>
                    <a:pt x="21600" y="4430"/>
                    <a:pt x="21600" y="5538"/>
                  </a:cubicBezTo>
                  <a:lnTo>
                    <a:pt x="21600" y="12369"/>
                  </a:lnTo>
                  <a:close/>
                </a:path>
              </a:pathLst>
            </a:custGeom>
            <a:solidFill>
              <a:schemeClr val="accent4"/>
            </a:solidFill>
            <a:ln w="12700">
              <a:miter lim="400000"/>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p>
              <a:endParaRPr lang="en-US" sz="2200">
                <a:solidFill>
                  <a:srgbClr val="FFFFFF"/>
                </a:solidFill>
                <a:latin typeface="微软雅黑" pitchFamily="34" charset="-122"/>
                <a:ea typeface="微软雅黑" pitchFamily="34" charset="-122"/>
              </a:endParaRPr>
            </a:p>
          </p:txBody>
        </p:sp>
        <p:sp>
          <p:nvSpPr>
            <p:cNvPr id="59" name="AutoShape 35"/>
            <p:cNvSpPr>
              <a:spLocks/>
            </p:cNvSpPr>
            <p:nvPr/>
          </p:nvSpPr>
          <p:spPr bwMode="auto">
            <a:xfrm>
              <a:off x="9539848" y="7554350"/>
              <a:ext cx="515937" cy="1263650"/>
            </a:xfrm>
            <a:custGeom>
              <a:avLst/>
              <a:gdLst>
                <a:gd name="T0" fmla="*/ 6161840 w 21600"/>
                <a:gd name="T1" fmla="*/ 36963225 h 21600"/>
                <a:gd name="T2" fmla="*/ 6161840 w 21600"/>
                <a:gd name="T3" fmla="*/ 36963225 h 21600"/>
                <a:gd name="T4" fmla="*/ 6161840 w 21600"/>
                <a:gd name="T5" fmla="*/ 36963225 h 21600"/>
                <a:gd name="T6" fmla="*/ 6161840 w 21600"/>
                <a:gd name="T7" fmla="*/ 36963225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5233" y="1753"/>
                  </a:moveTo>
                  <a:cubicBezTo>
                    <a:pt x="15233" y="2307"/>
                    <a:pt x="14778" y="2676"/>
                    <a:pt x="13869" y="3138"/>
                  </a:cubicBezTo>
                  <a:cubicBezTo>
                    <a:pt x="12959" y="3507"/>
                    <a:pt x="12050" y="3692"/>
                    <a:pt x="10686" y="3692"/>
                  </a:cubicBezTo>
                  <a:cubicBezTo>
                    <a:pt x="9549" y="3692"/>
                    <a:pt x="8412" y="3507"/>
                    <a:pt x="7503" y="3138"/>
                  </a:cubicBezTo>
                  <a:cubicBezTo>
                    <a:pt x="6593" y="2676"/>
                    <a:pt x="6138" y="2307"/>
                    <a:pt x="6138" y="1753"/>
                  </a:cubicBezTo>
                  <a:cubicBezTo>
                    <a:pt x="6138" y="1292"/>
                    <a:pt x="6593" y="830"/>
                    <a:pt x="7503" y="553"/>
                  </a:cubicBezTo>
                  <a:cubicBezTo>
                    <a:pt x="8412" y="184"/>
                    <a:pt x="9549" y="0"/>
                    <a:pt x="10686" y="0"/>
                  </a:cubicBezTo>
                  <a:cubicBezTo>
                    <a:pt x="12050" y="0"/>
                    <a:pt x="12959" y="184"/>
                    <a:pt x="13869" y="553"/>
                  </a:cubicBezTo>
                  <a:cubicBezTo>
                    <a:pt x="14778" y="830"/>
                    <a:pt x="15233" y="1292"/>
                    <a:pt x="15233" y="1753"/>
                  </a:cubicBezTo>
                  <a:close/>
                  <a:moveTo>
                    <a:pt x="21600" y="12369"/>
                  </a:moveTo>
                  <a:cubicBezTo>
                    <a:pt x="21600" y="12923"/>
                    <a:pt x="20917" y="13199"/>
                    <a:pt x="19553" y="13199"/>
                  </a:cubicBezTo>
                  <a:cubicBezTo>
                    <a:pt x="18189" y="13199"/>
                    <a:pt x="17507" y="12923"/>
                    <a:pt x="17507" y="12369"/>
                  </a:cubicBezTo>
                  <a:cubicBezTo>
                    <a:pt x="17507" y="6369"/>
                    <a:pt x="17507" y="6369"/>
                    <a:pt x="17507" y="6369"/>
                  </a:cubicBezTo>
                  <a:cubicBezTo>
                    <a:pt x="16597" y="6369"/>
                    <a:pt x="16597" y="6369"/>
                    <a:pt x="16597" y="6369"/>
                  </a:cubicBezTo>
                  <a:cubicBezTo>
                    <a:pt x="16597" y="20676"/>
                    <a:pt x="16597" y="20676"/>
                    <a:pt x="16597" y="20676"/>
                  </a:cubicBezTo>
                  <a:cubicBezTo>
                    <a:pt x="16597" y="21323"/>
                    <a:pt x="15688" y="21600"/>
                    <a:pt x="13869" y="21600"/>
                  </a:cubicBezTo>
                  <a:cubicBezTo>
                    <a:pt x="12277" y="21600"/>
                    <a:pt x="11368" y="21323"/>
                    <a:pt x="11368" y="20676"/>
                  </a:cubicBezTo>
                  <a:cubicBezTo>
                    <a:pt x="11368" y="12276"/>
                    <a:pt x="11368" y="12276"/>
                    <a:pt x="11368" y="12276"/>
                  </a:cubicBezTo>
                  <a:cubicBezTo>
                    <a:pt x="10004" y="12276"/>
                    <a:pt x="10004" y="12276"/>
                    <a:pt x="10004" y="12276"/>
                  </a:cubicBezTo>
                  <a:cubicBezTo>
                    <a:pt x="10004" y="20676"/>
                    <a:pt x="10004" y="20676"/>
                    <a:pt x="10004" y="20676"/>
                  </a:cubicBezTo>
                  <a:cubicBezTo>
                    <a:pt x="10004" y="21323"/>
                    <a:pt x="9322" y="21600"/>
                    <a:pt x="7503" y="21600"/>
                  </a:cubicBezTo>
                  <a:cubicBezTo>
                    <a:pt x="5911" y="21600"/>
                    <a:pt x="5002" y="21323"/>
                    <a:pt x="5002" y="20676"/>
                  </a:cubicBezTo>
                  <a:cubicBezTo>
                    <a:pt x="5002" y="6369"/>
                    <a:pt x="5002" y="6369"/>
                    <a:pt x="5002" y="6369"/>
                  </a:cubicBezTo>
                  <a:cubicBezTo>
                    <a:pt x="4092" y="6369"/>
                    <a:pt x="4092" y="6369"/>
                    <a:pt x="4092" y="6369"/>
                  </a:cubicBezTo>
                  <a:cubicBezTo>
                    <a:pt x="4092" y="12369"/>
                    <a:pt x="4092" y="12369"/>
                    <a:pt x="4092" y="12369"/>
                  </a:cubicBezTo>
                  <a:cubicBezTo>
                    <a:pt x="4092" y="12923"/>
                    <a:pt x="3410" y="13199"/>
                    <a:pt x="2046" y="13199"/>
                  </a:cubicBezTo>
                  <a:cubicBezTo>
                    <a:pt x="682" y="13199"/>
                    <a:pt x="0" y="12923"/>
                    <a:pt x="0" y="12369"/>
                  </a:cubicBezTo>
                  <a:cubicBezTo>
                    <a:pt x="0" y="5538"/>
                    <a:pt x="0" y="5538"/>
                    <a:pt x="0" y="5538"/>
                  </a:cubicBezTo>
                  <a:cubicBezTo>
                    <a:pt x="0" y="4430"/>
                    <a:pt x="1818" y="3876"/>
                    <a:pt x="5456" y="3876"/>
                  </a:cubicBezTo>
                  <a:cubicBezTo>
                    <a:pt x="16143" y="3876"/>
                    <a:pt x="16143" y="3876"/>
                    <a:pt x="16143" y="3876"/>
                  </a:cubicBezTo>
                  <a:cubicBezTo>
                    <a:pt x="19781" y="3876"/>
                    <a:pt x="21600" y="4430"/>
                    <a:pt x="21600" y="5538"/>
                  </a:cubicBezTo>
                  <a:lnTo>
                    <a:pt x="21600" y="12369"/>
                  </a:lnTo>
                  <a:close/>
                </a:path>
              </a:pathLst>
            </a:custGeom>
            <a:solidFill>
              <a:schemeClr val="accent4"/>
            </a:solidFill>
            <a:ln w="12700">
              <a:miter lim="400000"/>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p>
              <a:endParaRPr lang="en-US" sz="2200">
                <a:solidFill>
                  <a:srgbClr val="FFFFFF"/>
                </a:solidFill>
                <a:latin typeface="微软雅黑" pitchFamily="34" charset="-122"/>
                <a:ea typeface="微软雅黑" pitchFamily="34" charset="-122"/>
              </a:endParaRPr>
            </a:p>
          </p:txBody>
        </p:sp>
        <p:sp>
          <p:nvSpPr>
            <p:cNvPr id="60" name="AutoShape 36"/>
            <p:cNvSpPr>
              <a:spLocks/>
            </p:cNvSpPr>
            <p:nvPr/>
          </p:nvSpPr>
          <p:spPr bwMode="auto">
            <a:xfrm>
              <a:off x="6264835" y="7554350"/>
              <a:ext cx="520700" cy="1263650"/>
            </a:xfrm>
            <a:custGeom>
              <a:avLst/>
              <a:gdLst>
                <a:gd name="T0" fmla="*/ 6276122 w 21600"/>
                <a:gd name="T1" fmla="*/ 36963225 h 21600"/>
                <a:gd name="T2" fmla="*/ 6276122 w 21600"/>
                <a:gd name="T3" fmla="*/ 36963225 h 21600"/>
                <a:gd name="T4" fmla="*/ 6276122 w 21600"/>
                <a:gd name="T5" fmla="*/ 36963225 h 21600"/>
                <a:gd name="T6" fmla="*/ 6276122 w 21600"/>
                <a:gd name="T7" fmla="*/ 36963225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5299" y="1753"/>
                  </a:moveTo>
                  <a:cubicBezTo>
                    <a:pt x="15299" y="2307"/>
                    <a:pt x="14850" y="2676"/>
                    <a:pt x="13950" y="3138"/>
                  </a:cubicBezTo>
                  <a:cubicBezTo>
                    <a:pt x="13050" y="3507"/>
                    <a:pt x="11925" y="3692"/>
                    <a:pt x="10800" y="3692"/>
                  </a:cubicBezTo>
                  <a:cubicBezTo>
                    <a:pt x="9675" y="3692"/>
                    <a:pt x="8550" y="3507"/>
                    <a:pt x="7650" y="3138"/>
                  </a:cubicBezTo>
                  <a:cubicBezTo>
                    <a:pt x="6750" y="2676"/>
                    <a:pt x="6300" y="2307"/>
                    <a:pt x="6300" y="1753"/>
                  </a:cubicBezTo>
                  <a:cubicBezTo>
                    <a:pt x="6300" y="1292"/>
                    <a:pt x="6750" y="830"/>
                    <a:pt x="7650" y="553"/>
                  </a:cubicBezTo>
                  <a:cubicBezTo>
                    <a:pt x="8550" y="184"/>
                    <a:pt x="9450" y="0"/>
                    <a:pt x="10800" y="0"/>
                  </a:cubicBezTo>
                  <a:cubicBezTo>
                    <a:pt x="11925" y="0"/>
                    <a:pt x="13050" y="184"/>
                    <a:pt x="13950" y="553"/>
                  </a:cubicBezTo>
                  <a:cubicBezTo>
                    <a:pt x="14850" y="830"/>
                    <a:pt x="15299" y="1292"/>
                    <a:pt x="15299" y="1753"/>
                  </a:cubicBezTo>
                  <a:close/>
                  <a:moveTo>
                    <a:pt x="21599" y="12369"/>
                  </a:moveTo>
                  <a:cubicBezTo>
                    <a:pt x="21599" y="12923"/>
                    <a:pt x="20925" y="13199"/>
                    <a:pt x="19575" y="13199"/>
                  </a:cubicBezTo>
                  <a:cubicBezTo>
                    <a:pt x="18225" y="13199"/>
                    <a:pt x="17550" y="12923"/>
                    <a:pt x="17550" y="12369"/>
                  </a:cubicBezTo>
                  <a:cubicBezTo>
                    <a:pt x="17550" y="6369"/>
                    <a:pt x="17550" y="6369"/>
                    <a:pt x="17550" y="6369"/>
                  </a:cubicBezTo>
                  <a:cubicBezTo>
                    <a:pt x="16425" y="6369"/>
                    <a:pt x="16425" y="6369"/>
                    <a:pt x="16425" y="6369"/>
                  </a:cubicBezTo>
                  <a:cubicBezTo>
                    <a:pt x="16425" y="20676"/>
                    <a:pt x="16425" y="20676"/>
                    <a:pt x="16425" y="20676"/>
                  </a:cubicBezTo>
                  <a:cubicBezTo>
                    <a:pt x="16425" y="21323"/>
                    <a:pt x="15750" y="21600"/>
                    <a:pt x="13950" y="21600"/>
                  </a:cubicBezTo>
                  <a:cubicBezTo>
                    <a:pt x="12375" y="21600"/>
                    <a:pt x="11475" y="21323"/>
                    <a:pt x="11475" y="20676"/>
                  </a:cubicBezTo>
                  <a:cubicBezTo>
                    <a:pt x="11475" y="12276"/>
                    <a:pt x="11475" y="12276"/>
                    <a:pt x="11475" y="12276"/>
                  </a:cubicBezTo>
                  <a:cubicBezTo>
                    <a:pt x="10125" y="12276"/>
                    <a:pt x="10125" y="12276"/>
                    <a:pt x="10125" y="12276"/>
                  </a:cubicBezTo>
                  <a:cubicBezTo>
                    <a:pt x="10125" y="20676"/>
                    <a:pt x="10125" y="20676"/>
                    <a:pt x="10125" y="20676"/>
                  </a:cubicBezTo>
                  <a:cubicBezTo>
                    <a:pt x="10125" y="21323"/>
                    <a:pt x="9450" y="21600"/>
                    <a:pt x="7650" y="21600"/>
                  </a:cubicBezTo>
                  <a:cubicBezTo>
                    <a:pt x="6075" y="21600"/>
                    <a:pt x="5175" y="21323"/>
                    <a:pt x="5175" y="20676"/>
                  </a:cubicBezTo>
                  <a:cubicBezTo>
                    <a:pt x="5175" y="6369"/>
                    <a:pt x="5175" y="6369"/>
                    <a:pt x="5175" y="6369"/>
                  </a:cubicBezTo>
                  <a:cubicBezTo>
                    <a:pt x="4050" y="6369"/>
                    <a:pt x="4050" y="6369"/>
                    <a:pt x="4050" y="6369"/>
                  </a:cubicBezTo>
                  <a:cubicBezTo>
                    <a:pt x="4050" y="12369"/>
                    <a:pt x="4050" y="12369"/>
                    <a:pt x="4050" y="12369"/>
                  </a:cubicBezTo>
                  <a:cubicBezTo>
                    <a:pt x="4050" y="12923"/>
                    <a:pt x="3375" y="13199"/>
                    <a:pt x="2025" y="13199"/>
                  </a:cubicBezTo>
                  <a:cubicBezTo>
                    <a:pt x="675" y="13199"/>
                    <a:pt x="0" y="12923"/>
                    <a:pt x="0" y="12369"/>
                  </a:cubicBezTo>
                  <a:cubicBezTo>
                    <a:pt x="0" y="5538"/>
                    <a:pt x="0" y="5538"/>
                    <a:pt x="0" y="5538"/>
                  </a:cubicBezTo>
                  <a:cubicBezTo>
                    <a:pt x="0" y="4430"/>
                    <a:pt x="2025" y="3876"/>
                    <a:pt x="5625" y="3876"/>
                  </a:cubicBezTo>
                  <a:cubicBezTo>
                    <a:pt x="15975" y="3876"/>
                    <a:pt x="15975" y="3876"/>
                    <a:pt x="15975" y="3876"/>
                  </a:cubicBezTo>
                  <a:cubicBezTo>
                    <a:pt x="19800" y="3876"/>
                    <a:pt x="21599" y="4430"/>
                    <a:pt x="21599" y="5538"/>
                  </a:cubicBezTo>
                  <a:lnTo>
                    <a:pt x="21599" y="12369"/>
                  </a:lnTo>
                  <a:close/>
                </a:path>
              </a:pathLst>
            </a:custGeom>
            <a:solidFill>
              <a:schemeClr val="accent4"/>
            </a:solidFill>
            <a:ln w="12700">
              <a:miter lim="400000"/>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p>
              <a:endParaRPr lang="en-US" sz="2200">
                <a:solidFill>
                  <a:srgbClr val="FFFFFF"/>
                </a:solidFill>
                <a:latin typeface="微软雅黑" pitchFamily="34" charset="-122"/>
                <a:ea typeface="微软雅黑" pitchFamily="34" charset="-122"/>
              </a:endParaRPr>
            </a:p>
          </p:txBody>
        </p:sp>
        <p:sp>
          <p:nvSpPr>
            <p:cNvPr id="61" name="AutoShape 37"/>
            <p:cNvSpPr>
              <a:spLocks/>
            </p:cNvSpPr>
            <p:nvPr/>
          </p:nvSpPr>
          <p:spPr bwMode="auto">
            <a:xfrm>
              <a:off x="7355448" y="7554350"/>
              <a:ext cx="515937" cy="1263650"/>
            </a:xfrm>
            <a:custGeom>
              <a:avLst/>
              <a:gdLst>
                <a:gd name="T0" fmla="*/ 6161840 w 21600"/>
                <a:gd name="T1" fmla="*/ 36963225 h 21600"/>
                <a:gd name="T2" fmla="*/ 6161840 w 21600"/>
                <a:gd name="T3" fmla="*/ 36963225 h 21600"/>
                <a:gd name="T4" fmla="*/ 6161840 w 21600"/>
                <a:gd name="T5" fmla="*/ 36963225 h 21600"/>
                <a:gd name="T6" fmla="*/ 6161840 w 21600"/>
                <a:gd name="T7" fmla="*/ 36963225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5233" y="1753"/>
                  </a:moveTo>
                  <a:cubicBezTo>
                    <a:pt x="15233" y="2307"/>
                    <a:pt x="14778" y="2676"/>
                    <a:pt x="13869" y="3138"/>
                  </a:cubicBezTo>
                  <a:cubicBezTo>
                    <a:pt x="12959" y="3507"/>
                    <a:pt x="12050" y="3692"/>
                    <a:pt x="10686" y="3692"/>
                  </a:cubicBezTo>
                  <a:cubicBezTo>
                    <a:pt x="9549" y="3692"/>
                    <a:pt x="8412" y="3507"/>
                    <a:pt x="7503" y="3138"/>
                  </a:cubicBezTo>
                  <a:cubicBezTo>
                    <a:pt x="6821" y="2676"/>
                    <a:pt x="6366" y="2307"/>
                    <a:pt x="6366" y="1753"/>
                  </a:cubicBezTo>
                  <a:cubicBezTo>
                    <a:pt x="6366" y="1292"/>
                    <a:pt x="6821" y="830"/>
                    <a:pt x="7503" y="553"/>
                  </a:cubicBezTo>
                  <a:cubicBezTo>
                    <a:pt x="8412" y="184"/>
                    <a:pt x="9549" y="0"/>
                    <a:pt x="10686" y="0"/>
                  </a:cubicBezTo>
                  <a:cubicBezTo>
                    <a:pt x="12050" y="0"/>
                    <a:pt x="12959" y="184"/>
                    <a:pt x="13869" y="553"/>
                  </a:cubicBezTo>
                  <a:cubicBezTo>
                    <a:pt x="14778" y="830"/>
                    <a:pt x="15233" y="1292"/>
                    <a:pt x="15233" y="1753"/>
                  </a:cubicBezTo>
                  <a:close/>
                  <a:moveTo>
                    <a:pt x="21600" y="12369"/>
                  </a:moveTo>
                  <a:cubicBezTo>
                    <a:pt x="21600" y="12923"/>
                    <a:pt x="20917" y="13199"/>
                    <a:pt x="19553" y="13199"/>
                  </a:cubicBezTo>
                  <a:cubicBezTo>
                    <a:pt x="18189" y="13199"/>
                    <a:pt x="17507" y="12923"/>
                    <a:pt x="17507" y="12369"/>
                  </a:cubicBezTo>
                  <a:cubicBezTo>
                    <a:pt x="17507" y="6369"/>
                    <a:pt x="17507" y="6369"/>
                    <a:pt x="17507" y="6369"/>
                  </a:cubicBezTo>
                  <a:cubicBezTo>
                    <a:pt x="16597" y="6369"/>
                    <a:pt x="16597" y="6369"/>
                    <a:pt x="16597" y="6369"/>
                  </a:cubicBezTo>
                  <a:cubicBezTo>
                    <a:pt x="16597" y="20676"/>
                    <a:pt x="16597" y="20676"/>
                    <a:pt x="16597" y="20676"/>
                  </a:cubicBezTo>
                  <a:cubicBezTo>
                    <a:pt x="16597" y="21323"/>
                    <a:pt x="15688" y="21600"/>
                    <a:pt x="14096" y="21600"/>
                  </a:cubicBezTo>
                  <a:cubicBezTo>
                    <a:pt x="12277" y="21600"/>
                    <a:pt x="11368" y="21323"/>
                    <a:pt x="11368" y="20676"/>
                  </a:cubicBezTo>
                  <a:cubicBezTo>
                    <a:pt x="11368" y="12276"/>
                    <a:pt x="11368" y="12276"/>
                    <a:pt x="11368" y="12276"/>
                  </a:cubicBezTo>
                  <a:cubicBezTo>
                    <a:pt x="10231" y="12276"/>
                    <a:pt x="10231" y="12276"/>
                    <a:pt x="10231" y="12276"/>
                  </a:cubicBezTo>
                  <a:cubicBezTo>
                    <a:pt x="10231" y="20676"/>
                    <a:pt x="10231" y="20676"/>
                    <a:pt x="10231" y="20676"/>
                  </a:cubicBezTo>
                  <a:cubicBezTo>
                    <a:pt x="10231" y="21323"/>
                    <a:pt x="9322" y="21600"/>
                    <a:pt x="7503" y="21600"/>
                  </a:cubicBezTo>
                  <a:cubicBezTo>
                    <a:pt x="5911" y="21600"/>
                    <a:pt x="5002" y="21323"/>
                    <a:pt x="5002" y="20676"/>
                  </a:cubicBezTo>
                  <a:cubicBezTo>
                    <a:pt x="5002" y="6369"/>
                    <a:pt x="5002" y="6369"/>
                    <a:pt x="5002" y="6369"/>
                  </a:cubicBezTo>
                  <a:cubicBezTo>
                    <a:pt x="4092" y="6369"/>
                    <a:pt x="4092" y="6369"/>
                    <a:pt x="4092" y="6369"/>
                  </a:cubicBezTo>
                  <a:cubicBezTo>
                    <a:pt x="4092" y="12369"/>
                    <a:pt x="4092" y="12369"/>
                    <a:pt x="4092" y="12369"/>
                  </a:cubicBezTo>
                  <a:cubicBezTo>
                    <a:pt x="4092" y="12923"/>
                    <a:pt x="3410" y="13199"/>
                    <a:pt x="2046" y="13199"/>
                  </a:cubicBezTo>
                  <a:cubicBezTo>
                    <a:pt x="682" y="13199"/>
                    <a:pt x="0" y="12923"/>
                    <a:pt x="0" y="12369"/>
                  </a:cubicBezTo>
                  <a:cubicBezTo>
                    <a:pt x="0" y="5538"/>
                    <a:pt x="0" y="5538"/>
                    <a:pt x="0" y="5538"/>
                  </a:cubicBezTo>
                  <a:cubicBezTo>
                    <a:pt x="0" y="4430"/>
                    <a:pt x="1818" y="3876"/>
                    <a:pt x="5456" y="3876"/>
                  </a:cubicBezTo>
                  <a:cubicBezTo>
                    <a:pt x="16143" y="3876"/>
                    <a:pt x="16143" y="3876"/>
                    <a:pt x="16143" y="3876"/>
                  </a:cubicBezTo>
                  <a:cubicBezTo>
                    <a:pt x="19781" y="3876"/>
                    <a:pt x="21600" y="4430"/>
                    <a:pt x="21600" y="5538"/>
                  </a:cubicBezTo>
                  <a:lnTo>
                    <a:pt x="21600" y="12369"/>
                  </a:lnTo>
                  <a:close/>
                </a:path>
              </a:pathLst>
            </a:custGeom>
            <a:solidFill>
              <a:schemeClr val="accent4"/>
            </a:solidFill>
            <a:ln w="12700">
              <a:miter lim="400000"/>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p>
              <a:endParaRPr lang="en-US" sz="2200">
                <a:solidFill>
                  <a:srgbClr val="FFFFFF"/>
                </a:solidFill>
                <a:latin typeface="微软雅黑" pitchFamily="34" charset="-122"/>
                <a:ea typeface="微软雅黑" pitchFamily="34" charset="-122"/>
              </a:endParaRPr>
            </a:p>
          </p:txBody>
        </p:sp>
        <p:sp>
          <p:nvSpPr>
            <p:cNvPr id="62" name="AutoShape 38"/>
            <p:cNvSpPr>
              <a:spLocks/>
            </p:cNvSpPr>
            <p:nvPr/>
          </p:nvSpPr>
          <p:spPr bwMode="auto">
            <a:xfrm>
              <a:off x="9000098" y="7554350"/>
              <a:ext cx="520700" cy="1263650"/>
            </a:xfrm>
            <a:custGeom>
              <a:avLst/>
              <a:gdLst>
                <a:gd name="T0" fmla="*/ 6276122 w 21600"/>
                <a:gd name="T1" fmla="*/ 36963225 h 21600"/>
                <a:gd name="T2" fmla="*/ 6276122 w 21600"/>
                <a:gd name="T3" fmla="*/ 36963225 h 21600"/>
                <a:gd name="T4" fmla="*/ 6276122 w 21600"/>
                <a:gd name="T5" fmla="*/ 36963225 h 21600"/>
                <a:gd name="T6" fmla="*/ 6276122 w 21600"/>
                <a:gd name="T7" fmla="*/ 36963225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5075" y="1753"/>
                  </a:moveTo>
                  <a:cubicBezTo>
                    <a:pt x="15075" y="2307"/>
                    <a:pt x="14625" y="2676"/>
                    <a:pt x="13950" y="3138"/>
                  </a:cubicBezTo>
                  <a:cubicBezTo>
                    <a:pt x="13050" y="3507"/>
                    <a:pt x="11925" y="3692"/>
                    <a:pt x="10800" y="3692"/>
                  </a:cubicBezTo>
                  <a:cubicBezTo>
                    <a:pt x="9450" y="3692"/>
                    <a:pt x="8550" y="3507"/>
                    <a:pt x="7650" y="3138"/>
                  </a:cubicBezTo>
                  <a:cubicBezTo>
                    <a:pt x="6750" y="2676"/>
                    <a:pt x="6300" y="2307"/>
                    <a:pt x="6300" y="1753"/>
                  </a:cubicBezTo>
                  <a:cubicBezTo>
                    <a:pt x="6300" y="1292"/>
                    <a:pt x="6750" y="830"/>
                    <a:pt x="7650" y="553"/>
                  </a:cubicBezTo>
                  <a:cubicBezTo>
                    <a:pt x="8550" y="184"/>
                    <a:pt x="9450" y="0"/>
                    <a:pt x="10800" y="0"/>
                  </a:cubicBezTo>
                  <a:cubicBezTo>
                    <a:pt x="11925" y="0"/>
                    <a:pt x="13050" y="184"/>
                    <a:pt x="13950" y="553"/>
                  </a:cubicBezTo>
                  <a:cubicBezTo>
                    <a:pt x="14625" y="830"/>
                    <a:pt x="15075" y="1292"/>
                    <a:pt x="15075" y="1753"/>
                  </a:cubicBezTo>
                  <a:close/>
                  <a:moveTo>
                    <a:pt x="21599" y="12369"/>
                  </a:moveTo>
                  <a:cubicBezTo>
                    <a:pt x="21599" y="12923"/>
                    <a:pt x="20925" y="13199"/>
                    <a:pt x="19575" y="13199"/>
                  </a:cubicBezTo>
                  <a:cubicBezTo>
                    <a:pt x="18225" y="13199"/>
                    <a:pt x="17325" y="12923"/>
                    <a:pt x="17325" y="12369"/>
                  </a:cubicBezTo>
                  <a:cubicBezTo>
                    <a:pt x="17325" y="6369"/>
                    <a:pt x="17325" y="6369"/>
                    <a:pt x="17325" y="6369"/>
                  </a:cubicBezTo>
                  <a:cubicBezTo>
                    <a:pt x="16425" y="6369"/>
                    <a:pt x="16425" y="6369"/>
                    <a:pt x="16425" y="6369"/>
                  </a:cubicBezTo>
                  <a:cubicBezTo>
                    <a:pt x="16425" y="20676"/>
                    <a:pt x="16425" y="20676"/>
                    <a:pt x="16425" y="20676"/>
                  </a:cubicBezTo>
                  <a:cubicBezTo>
                    <a:pt x="16425" y="21323"/>
                    <a:pt x="15525" y="21600"/>
                    <a:pt x="13950" y="21600"/>
                  </a:cubicBezTo>
                  <a:cubicBezTo>
                    <a:pt x="12150" y="21600"/>
                    <a:pt x="11475" y="21323"/>
                    <a:pt x="11475" y="20676"/>
                  </a:cubicBezTo>
                  <a:cubicBezTo>
                    <a:pt x="11475" y="12276"/>
                    <a:pt x="11475" y="12276"/>
                    <a:pt x="11475" y="12276"/>
                  </a:cubicBezTo>
                  <a:cubicBezTo>
                    <a:pt x="10125" y="12276"/>
                    <a:pt x="10125" y="12276"/>
                    <a:pt x="10125" y="12276"/>
                  </a:cubicBezTo>
                  <a:cubicBezTo>
                    <a:pt x="10125" y="20676"/>
                    <a:pt x="10125" y="20676"/>
                    <a:pt x="10125" y="20676"/>
                  </a:cubicBezTo>
                  <a:cubicBezTo>
                    <a:pt x="10125" y="21323"/>
                    <a:pt x="9225" y="21600"/>
                    <a:pt x="7650" y="21600"/>
                  </a:cubicBezTo>
                  <a:cubicBezTo>
                    <a:pt x="5850" y="21600"/>
                    <a:pt x="5175" y="21323"/>
                    <a:pt x="5175" y="20676"/>
                  </a:cubicBezTo>
                  <a:cubicBezTo>
                    <a:pt x="5175" y="6369"/>
                    <a:pt x="5175" y="6369"/>
                    <a:pt x="5175" y="6369"/>
                  </a:cubicBezTo>
                  <a:cubicBezTo>
                    <a:pt x="4050" y="6369"/>
                    <a:pt x="4050" y="6369"/>
                    <a:pt x="4050" y="6369"/>
                  </a:cubicBezTo>
                  <a:cubicBezTo>
                    <a:pt x="4050" y="12369"/>
                    <a:pt x="4050" y="12369"/>
                    <a:pt x="4050" y="12369"/>
                  </a:cubicBezTo>
                  <a:cubicBezTo>
                    <a:pt x="4050" y="12923"/>
                    <a:pt x="3375" y="13199"/>
                    <a:pt x="2025" y="13199"/>
                  </a:cubicBezTo>
                  <a:cubicBezTo>
                    <a:pt x="675" y="13199"/>
                    <a:pt x="0" y="12923"/>
                    <a:pt x="0" y="12369"/>
                  </a:cubicBezTo>
                  <a:cubicBezTo>
                    <a:pt x="0" y="5538"/>
                    <a:pt x="0" y="5538"/>
                    <a:pt x="0" y="5538"/>
                  </a:cubicBezTo>
                  <a:cubicBezTo>
                    <a:pt x="0" y="4430"/>
                    <a:pt x="1800" y="3876"/>
                    <a:pt x="5625" y="3876"/>
                  </a:cubicBezTo>
                  <a:cubicBezTo>
                    <a:pt x="15975" y="3876"/>
                    <a:pt x="15975" y="3876"/>
                    <a:pt x="15975" y="3876"/>
                  </a:cubicBezTo>
                  <a:cubicBezTo>
                    <a:pt x="19575" y="3876"/>
                    <a:pt x="21599" y="4430"/>
                    <a:pt x="21599" y="5538"/>
                  </a:cubicBezTo>
                  <a:lnTo>
                    <a:pt x="21599" y="12369"/>
                  </a:lnTo>
                  <a:close/>
                </a:path>
              </a:pathLst>
            </a:custGeom>
            <a:solidFill>
              <a:schemeClr val="accent4"/>
            </a:solidFill>
            <a:ln w="12700">
              <a:miter lim="400000"/>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p>
              <a:endParaRPr lang="en-US" sz="2200">
                <a:solidFill>
                  <a:srgbClr val="FFFFFF"/>
                </a:solidFill>
                <a:latin typeface="微软雅黑" pitchFamily="34" charset="-122"/>
                <a:ea typeface="微软雅黑" pitchFamily="34" charset="-122"/>
              </a:endParaRPr>
            </a:p>
          </p:txBody>
        </p:sp>
        <p:sp>
          <p:nvSpPr>
            <p:cNvPr id="63" name="AutoShape 39"/>
            <p:cNvSpPr>
              <a:spLocks/>
            </p:cNvSpPr>
            <p:nvPr/>
          </p:nvSpPr>
          <p:spPr bwMode="auto">
            <a:xfrm>
              <a:off x="5729848" y="7554350"/>
              <a:ext cx="511175" cy="1263650"/>
            </a:xfrm>
            <a:custGeom>
              <a:avLst/>
              <a:gdLst>
                <a:gd name="T0" fmla="*/ 6048620 w 21600"/>
                <a:gd name="T1" fmla="*/ 36963225 h 21600"/>
                <a:gd name="T2" fmla="*/ 6048620 w 21600"/>
                <a:gd name="T3" fmla="*/ 36963225 h 21600"/>
                <a:gd name="T4" fmla="*/ 6048620 w 21600"/>
                <a:gd name="T5" fmla="*/ 36963225 h 21600"/>
                <a:gd name="T6" fmla="*/ 6048620 w 21600"/>
                <a:gd name="T7" fmla="*/ 36963225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5233" y="1753"/>
                  </a:moveTo>
                  <a:cubicBezTo>
                    <a:pt x="15233" y="2307"/>
                    <a:pt x="14778" y="2676"/>
                    <a:pt x="13869" y="3138"/>
                  </a:cubicBezTo>
                  <a:cubicBezTo>
                    <a:pt x="12959" y="3507"/>
                    <a:pt x="12050" y="3692"/>
                    <a:pt x="10686" y="3692"/>
                  </a:cubicBezTo>
                  <a:cubicBezTo>
                    <a:pt x="9549" y="3692"/>
                    <a:pt x="8412" y="3507"/>
                    <a:pt x="7730" y="3138"/>
                  </a:cubicBezTo>
                  <a:cubicBezTo>
                    <a:pt x="6821" y="2676"/>
                    <a:pt x="6366" y="2307"/>
                    <a:pt x="6366" y="1753"/>
                  </a:cubicBezTo>
                  <a:cubicBezTo>
                    <a:pt x="6366" y="1292"/>
                    <a:pt x="6821" y="830"/>
                    <a:pt x="7503" y="553"/>
                  </a:cubicBezTo>
                  <a:cubicBezTo>
                    <a:pt x="8412" y="184"/>
                    <a:pt x="9549" y="0"/>
                    <a:pt x="10686" y="0"/>
                  </a:cubicBezTo>
                  <a:cubicBezTo>
                    <a:pt x="12050" y="0"/>
                    <a:pt x="12959" y="184"/>
                    <a:pt x="13869" y="553"/>
                  </a:cubicBezTo>
                  <a:cubicBezTo>
                    <a:pt x="14778" y="830"/>
                    <a:pt x="15233" y="1292"/>
                    <a:pt x="15233" y="1753"/>
                  </a:cubicBezTo>
                  <a:close/>
                  <a:moveTo>
                    <a:pt x="21600" y="12369"/>
                  </a:moveTo>
                  <a:cubicBezTo>
                    <a:pt x="21600" y="12923"/>
                    <a:pt x="20917" y="13199"/>
                    <a:pt x="19553" y="13199"/>
                  </a:cubicBezTo>
                  <a:cubicBezTo>
                    <a:pt x="18189" y="13199"/>
                    <a:pt x="17507" y="12923"/>
                    <a:pt x="17507" y="12369"/>
                  </a:cubicBezTo>
                  <a:cubicBezTo>
                    <a:pt x="17507" y="6369"/>
                    <a:pt x="17507" y="6369"/>
                    <a:pt x="17507" y="6369"/>
                  </a:cubicBezTo>
                  <a:cubicBezTo>
                    <a:pt x="16597" y="6369"/>
                    <a:pt x="16597" y="6369"/>
                    <a:pt x="16597" y="6369"/>
                  </a:cubicBezTo>
                  <a:cubicBezTo>
                    <a:pt x="16597" y="20676"/>
                    <a:pt x="16597" y="20676"/>
                    <a:pt x="16597" y="20676"/>
                  </a:cubicBezTo>
                  <a:cubicBezTo>
                    <a:pt x="16597" y="21323"/>
                    <a:pt x="15688" y="21600"/>
                    <a:pt x="14096" y="21600"/>
                  </a:cubicBezTo>
                  <a:cubicBezTo>
                    <a:pt x="12277" y="21600"/>
                    <a:pt x="11595" y="21323"/>
                    <a:pt x="11595" y="20676"/>
                  </a:cubicBezTo>
                  <a:cubicBezTo>
                    <a:pt x="11595" y="12276"/>
                    <a:pt x="11595" y="12276"/>
                    <a:pt x="11595" y="12276"/>
                  </a:cubicBezTo>
                  <a:cubicBezTo>
                    <a:pt x="10231" y="12276"/>
                    <a:pt x="10231" y="12276"/>
                    <a:pt x="10231" y="12276"/>
                  </a:cubicBezTo>
                  <a:cubicBezTo>
                    <a:pt x="10231" y="20676"/>
                    <a:pt x="10231" y="20676"/>
                    <a:pt x="10231" y="20676"/>
                  </a:cubicBezTo>
                  <a:cubicBezTo>
                    <a:pt x="10231" y="21323"/>
                    <a:pt x="9322" y="21600"/>
                    <a:pt x="7730" y="21600"/>
                  </a:cubicBezTo>
                  <a:cubicBezTo>
                    <a:pt x="5911" y="21600"/>
                    <a:pt x="5002" y="21323"/>
                    <a:pt x="5002" y="20676"/>
                  </a:cubicBezTo>
                  <a:cubicBezTo>
                    <a:pt x="5002" y="6369"/>
                    <a:pt x="5002" y="6369"/>
                    <a:pt x="5002" y="6369"/>
                  </a:cubicBezTo>
                  <a:cubicBezTo>
                    <a:pt x="4092" y="6369"/>
                    <a:pt x="4092" y="6369"/>
                    <a:pt x="4092" y="6369"/>
                  </a:cubicBezTo>
                  <a:cubicBezTo>
                    <a:pt x="4092" y="12369"/>
                    <a:pt x="4092" y="12369"/>
                    <a:pt x="4092" y="12369"/>
                  </a:cubicBezTo>
                  <a:cubicBezTo>
                    <a:pt x="4092" y="12923"/>
                    <a:pt x="3410" y="13199"/>
                    <a:pt x="2046" y="13199"/>
                  </a:cubicBezTo>
                  <a:cubicBezTo>
                    <a:pt x="682" y="13199"/>
                    <a:pt x="0" y="12923"/>
                    <a:pt x="0" y="12369"/>
                  </a:cubicBezTo>
                  <a:cubicBezTo>
                    <a:pt x="0" y="5538"/>
                    <a:pt x="0" y="5538"/>
                    <a:pt x="0" y="5538"/>
                  </a:cubicBezTo>
                  <a:cubicBezTo>
                    <a:pt x="0" y="4430"/>
                    <a:pt x="1818" y="3876"/>
                    <a:pt x="5684" y="3876"/>
                  </a:cubicBezTo>
                  <a:cubicBezTo>
                    <a:pt x="16143" y="3876"/>
                    <a:pt x="16143" y="3876"/>
                    <a:pt x="16143" y="3876"/>
                  </a:cubicBezTo>
                  <a:cubicBezTo>
                    <a:pt x="19781" y="3876"/>
                    <a:pt x="21600" y="4430"/>
                    <a:pt x="21600" y="5538"/>
                  </a:cubicBezTo>
                  <a:lnTo>
                    <a:pt x="21600" y="12369"/>
                  </a:lnTo>
                  <a:close/>
                </a:path>
              </a:pathLst>
            </a:custGeom>
            <a:solidFill>
              <a:schemeClr val="accent4"/>
            </a:solidFill>
            <a:ln w="12700">
              <a:miter lim="400000"/>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p>
              <a:endParaRPr lang="en-US" sz="2200">
                <a:solidFill>
                  <a:srgbClr val="FFFFFF"/>
                </a:solidFill>
                <a:latin typeface="微软雅黑" pitchFamily="34" charset="-122"/>
                <a:ea typeface="微软雅黑" pitchFamily="34" charset="-122"/>
              </a:endParaRPr>
            </a:p>
          </p:txBody>
        </p:sp>
        <p:sp>
          <p:nvSpPr>
            <p:cNvPr id="64" name="AutoShape 40"/>
            <p:cNvSpPr>
              <a:spLocks/>
            </p:cNvSpPr>
            <p:nvPr/>
          </p:nvSpPr>
          <p:spPr bwMode="auto">
            <a:xfrm>
              <a:off x="4643998" y="7554350"/>
              <a:ext cx="519112" cy="1263650"/>
            </a:xfrm>
            <a:custGeom>
              <a:avLst/>
              <a:gdLst>
                <a:gd name="T0" fmla="*/ 6237900 w 21600"/>
                <a:gd name="T1" fmla="*/ 36963225 h 21600"/>
                <a:gd name="T2" fmla="*/ 6237900 w 21600"/>
                <a:gd name="T3" fmla="*/ 36963225 h 21600"/>
                <a:gd name="T4" fmla="*/ 6237900 w 21600"/>
                <a:gd name="T5" fmla="*/ 36963225 h 21600"/>
                <a:gd name="T6" fmla="*/ 6237900 w 21600"/>
                <a:gd name="T7" fmla="*/ 36963225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5075" y="1753"/>
                  </a:moveTo>
                  <a:cubicBezTo>
                    <a:pt x="15075" y="2307"/>
                    <a:pt x="14625" y="2676"/>
                    <a:pt x="13725" y="3138"/>
                  </a:cubicBezTo>
                  <a:cubicBezTo>
                    <a:pt x="13050" y="3507"/>
                    <a:pt x="11925" y="3692"/>
                    <a:pt x="10800" y="3692"/>
                  </a:cubicBezTo>
                  <a:cubicBezTo>
                    <a:pt x="9450" y="3692"/>
                    <a:pt x="8550" y="3507"/>
                    <a:pt x="7650" y="3138"/>
                  </a:cubicBezTo>
                  <a:cubicBezTo>
                    <a:pt x="6750" y="2676"/>
                    <a:pt x="6300" y="2307"/>
                    <a:pt x="6300" y="1753"/>
                  </a:cubicBezTo>
                  <a:cubicBezTo>
                    <a:pt x="6300" y="1292"/>
                    <a:pt x="6750" y="830"/>
                    <a:pt x="7650" y="553"/>
                  </a:cubicBezTo>
                  <a:cubicBezTo>
                    <a:pt x="8325" y="184"/>
                    <a:pt x="9450" y="0"/>
                    <a:pt x="10800" y="0"/>
                  </a:cubicBezTo>
                  <a:cubicBezTo>
                    <a:pt x="11925" y="0"/>
                    <a:pt x="13050" y="184"/>
                    <a:pt x="13725" y="553"/>
                  </a:cubicBezTo>
                  <a:cubicBezTo>
                    <a:pt x="14625" y="830"/>
                    <a:pt x="15075" y="1292"/>
                    <a:pt x="15075" y="1753"/>
                  </a:cubicBezTo>
                  <a:close/>
                  <a:moveTo>
                    <a:pt x="21599" y="12369"/>
                  </a:moveTo>
                  <a:cubicBezTo>
                    <a:pt x="21599" y="12923"/>
                    <a:pt x="20925" y="13199"/>
                    <a:pt x="19575" y="13199"/>
                  </a:cubicBezTo>
                  <a:cubicBezTo>
                    <a:pt x="18225" y="13199"/>
                    <a:pt x="17325" y="12923"/>
                    <a:pt x="17325" y="12369"/>
                  </a:cubicBezTo>
                  <a:cubicBezTo>
                    <a:pt x="17325" y="6369"/>
                    <a:pt x="17325" y="6369"/>
                    <a:pt x="17325" y="6369"/>
                  </a:cubicBezTo>
                  <a:cubicBezTo>
                    <a:pt x="16425" y="6369"/>
                    <a:pt x="16425" y="6369"/>
                    <a:pt x="16425" y="6369"/>
                  </a:cubicBezTo>
                  <a:cubicBezTo>
                    <a:pt x="16425" y="20676"/>
                    <a:pt x="16425" y="20676"/>
                    <a:pt x="16425" y="20676"/>
                  </a:cubicBezTo>
                  <a:cubicBezTo>
                    <a:pt x="16425" y="21323"/>
                    <a:pt x="15525" y="21600"/>
                    <a:pt x="13950" y="21600"/>
                  </a:cubicBezTo>
                  <a:cubicBezTo>
                    <a:pt x="12150" y="21600"/>
                    <a:pt x="11475" y="21323"/>
                    <a:pt x="11475" y="20676"/>
                  </a:cubicBezTo>
                  <a:cubicBezTo>
                    <a:pt x="11475" y="12276"/>
                    <a:pt x="11475" y="12276"/>
                    <a:pt x="11475" y="12276"/>
                  </a:cubicBezTo>
                  <a:cubicBezTo>
                    <a:pt x="10125" y="12276"/>
                    <a:pt x="10125" y="12276"/>
                    <a:pt x="10125" y="12276"/>
                  </a:cubicBezTo>
                  <a:cubicBezTo>
                    <a:pt x="10125" y="20676"/>
                    <a:pt x="10125" y="20676"/>
                    <a:pt x="10125" y="20676"/>
                  </a:cubicBezTo>
                  <a:cubicBezTo>
                    <a:pt x="10125" y="21323"/>
                    <a:pt x="9225" y="21600"/>
                    <a:pt x="7650" y="21600"/>
                  </a:cubicBezTo>
                  <a:cubicBezTo>
                    <a:pt x="5850" y="21600"/>
                    <a:pt x="5175" y="21323"/>
                    <a:pt x="5175" y="20676"/>
                  </a:cubicBezTo>
                  <a:cubicBezTo>
                    <a:pt x="5175" y="6369"/>
                    <a:pt x="5175" y="6369"/>
                    <a:pt x="5175" y="6369"/>
                  </a:cubicBezTo>
                  <a:cubicBezTo>
                    <a:pt x="4050" y="6369"/>
                    <a:pt x="4050" y="6369"/>
                    <a:pt x="4050" y="6369"/>
                  </a:cubicBezTo>
                  <a:cubicBezTo>
                    <a:pt x="4050" y="12369"/>
                    <a:pt x="4050" y="12369"/>
                    <a:pt x="4050" y="12369"/>
                  </a:cubicBezTo>
                  <a:cubicBezTo>
                    <a:pt x="4050" y="12923"/>
                    <a:pt x="3375" y="13199"/>
                    <a:pt x="2025" y="13199"/>
                  </a:cubicBezTo>
                  <a:cubicBezTo>
                    <a:pt x="675" y="13199"/>
                    <a:pt x="0" y="12923"/>
                    <a:pt x="0" y="12369"/>
                  </a:cubicBezTo>
                  <a:cubicBezTo>
                    <a:pt x="0" y="5538"/>
                    <a:pt x="0" y="5538"/>
                    <a:pt x="0" y="5538"/>
                  </a:cubicBezTo>
                  <a:cubicBezTo>
                    <a:pt x="0" y="4430"/>
                    <a:pt x="1800" y="3876"/>
                    <a:pt x="5625" y="3876"/>
                  </a:cubicBezTo>
                  <a:cubicBezTo>
                    <a:pt x="15975" y="3876"/>
                    <a:pt x="15975" y="3876"/>
                    <a:pt x="15975" y="3876"/>
                  </a:cubicBezTo>
                  <a:cubicBezTo>
                    <a:pt x="19575" y="3876"/>
                    <a:pt x="21599" y="4430"/>
                    <a:pt x="21599" y="5538"/>
                  </a:cubicBezTo>
                  <a:lnTo>
                    <a:pt x="21599" y="12369"/>
                  </a:lnTo>
                  <a:close/>
                </a:path>
              </a:pathLst>
            </a:custGeom>
            <a:solidFill>
              <a:schemeClr val="accent4"/>
            </a:solidFill>
            <a:ln w="12700">
              <a:miter lim="400000"/>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p>
              <a:endParaRPr lang="en-US" sz="2200">
                <a:solidFill>
                  <a:srgbClr val="FFFFFF"/>
                </a:solidFill>
                <a:latin typeface="微软雅黑" pitchFamily="34" charset="-122"/>
                <a:ea typeface="微软雅黑" pitchFamily="34" charset="-122"/>
              </a:endParaRPr>
            </a:p>
          </p:txBody>
        </p:sp>
        <p:sp>
          <p:nvSpPr>
            <p:cNvPr id="65" name="AutoShape 41"/>
            <p:cNvSpPr>
              <a:spLocks/>
            </p:cNvSpPr>
            <p:nvPr/>
          </p:nvSpPr>
          <p:spPr bwMode="auto">
            <a:xfrm>
              <a:off x="10090710" y="7554350"/>
              <a:ext cx="519113" cy="1263650"/>
            </a:xfrm>
            <a:custGeom>
              <a:avLst/>
              <a:gdLst>
                <a:gd name="T0" fmla="*/ 6237936 w 21600"/>
                <a:gd name="T1" fmla="*/ 36963225 h 21600"/>
                <a:gd name="T2" fmla="*/ 6237936 w 21600"/>
                <a:gd name="T3" fmla="*/ 36963225 h 21600"/>
                <a:gd name="T4" fmla="*/ 6237936 w 21600"/>
                <a:gd name="T5" fmla="*/ 36963225 h 21600"/>
                <a:gd name="T6" fmla="*/ 6237936 w 21600"/>
                <a:gd name="T7" fmla="*/ 36963225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5075" y="1753"/>
                  </a:moveTo>
                  <a:cubicBezTo>
                    <a:pt x="15075" y="2307"/>
                    <a:pt x="14625" y="2676"/>
                    <a:pt x="13725" y="3138"/>
                  </a:cubicBezTo>
                  <a:cubicBezTo>
                    <a:pt x="13050" y="3507"/>
                    <a:pt x="11925" y="3692"/>
                    <a:pt x="10800" y="3692"/>
                  </a:cubicBezTo>
                  <a:cubicBezTo>
                    <a:pt x="9450" y="3692"/>
                    <a:pt x="8550" y="3507"/>
                    <a:pt x="7650" y="3138"/>
                  </a:cubicBezTo>
                  <a:cubicBezTo>
                    <a:pt x="6750" y="2676"/>
                    <a:pt x="6300" y="2307"/>
                    <a:pt x="6300" y="1753"/>
                  </a:cubicBezTo>
                  <a:cubicBezTo>
                    <a:pt x="6300" y="1292"/>
                    <a:pt x="6750" y="830"/>
                    <a:pt x="7650" y="553"/>
                  </a:cubicBezTo>
                  <a:cubicBezTo>
                    <a:pt x="8325" y="184"/>
                    <a:pt x="9450" y="0"/>
                    <a:pt x="10800" y="0"/>
                  </a:cubicBezTo>
                  <a:cubicBezTo>
                    <a:pt x="11925" y="0"/>
                    <a:pt x="13050" y="184"/>
                    <a:pt x="13725" y="553"/>
                  </a:cubicBezTo>
                  <a:cubicBezTo>
                    <a:pt x="14625" y="830"/>
                    <a:pt x="15075" y="1292"/>
                    <a:pt x="15075" y="1753"/>
                  </a:cubicBezTo>
                  <a:close/>
                  <a:moveTo>
                    <a:pt x="21599" y="12369"/>
                  </a:moveTo>
                  <a:cubicBezTo>
                    <a:pt x="21599" y="12923"/>
                    <a:pt x="20925" y="13199"/>
                    <a:pt x="19350" y="13199"/>
                  </a:cubicBezTo>
                  <a:cubicBezTo>
                    <a:pt x="18000" y="13199"/>
                    <a:pt x="17325" y="12923"/>
                    <a:pt x="17325" y="12369"/>
                  </a:cubicBezTo>
                  <a:cubicBezTo>
                    <a:pt x="17325" y="6369"/>
                    <a:pt x="17325" y="6369"/>
                    <a:pt x="17325" y="6369"/>
                  </a:cubicBezTo>
                  <a:cubicBezTo>
                    <a:pt x="16425" y="6369"/>
                    <a:pt x="16425" y="6369"/>
                    <a:pt x="16425" y="6369"/>
                  </a:cubicBezTo>
                  <a:cubicBezTo>
                    <a:pt x="16425" y="20676"/>
                    <a:pt x="16425" y="20676"/>
                    <a:pt x="16425" y="20676"/>
                  </a:cubicBezTo>
                  <a:cubicBezTo>
                    <a:pt x="16425" y="21323"/>
                    <a:pt x="15525" y="21600"/>
                    <a:pt x="13950" y="21600"/>
                  </a:cubicBezTo>
                  <a:cubicBezTo>
                    <a:pt x="12150" y="21600"/>
                    <a:pt x="11475" y="21323"/>
                    <a:pt x="11475" y="20676"/>
                  </a:cubicBezTo>
                  <a:cubicBezTo>
                    <a:pt x="11475" y="12276"/>
                    <a:pt x="11475" y="12276"/>
                    <a:pt x="11475" y="12276"/>
                  </a:cubicBezTo>
                  <a:cubicBezTo>
                    <a:pt x="10125" y="12276"/>
                    <a:pt x="10125" y="12276"/>
                    <a:pt x="10125" y="12276"/>
                  </a:cubicBezTo>
                  <a:cubicBezTo>
                    <a:pt x="10125" y="20676"/>
                    <a:pt x="10125" y="20676"/>
                    <a:pt x="10125" y="20676"/>
                  </a:cubicBezTo>
                  <a:cubicBezTo>
                    <a:pt x="10125" y="21323"/>
                    <a:pt x="9225" y="21600"/>
                    <a:pt x="7650" y="21600"/>
                  </a:cubicBezTo>
                  <a:cubicBezTo>
                    <a:pt x="5850" y="21600"/>
                    <a:pt x="5175" y="21323"/>
                    <a:pt x="5175" y="20676"/>
                  </a:cubicBezTo>
                  <a:cubicBezTo>
                    <a:pt x="5175" y="6369"/>
                    <a:pt x="5175" y="6369"/>
                    <a:pt x="5175" y="6369"/>
                  </a:cubicBezTo>
                  <a:cubicBezTo>
                    <a:pt x="4050" y="6369"/>
                    <a:pt x="4050" y="6369"/>
                    <a:pt x="4050" y="6369"/>
                  </a:cubicBezTo>
                  <a:cubicBezTo>
                    <a:pt x="4050" y="12369"/>
                    <a:pt x="4050" y="12369"/>
                    <a:pt x="4050" y="12369"/>
                  </a:cubicBezTo>
                  <a:cubicBezTo>
                    <a:pt x="4050" y="12923"/>
                    <a:pt x="3375" y="13199"/>
                    <a:pt x="2025" y="13199"/>
                  </a:cubicBezTo>
                  <a:cubicBezTo>
                    <a:pt x="675" y="13199"/>
                    <a:pt x="0" y="12923"/>
                    <a:pt x="0" y="12369"/>
                  </a:cubicBezTo>
                  <a:cubicBezTo>
                    <a:pt x="0" y="5538"/>
                    <a:pt x="0" y="5538"/>
                    <a:pt x="0" y="5538"/>
                  </a:cubicBezTo>
                  <a:cubicBezTo>
                    <a:pt x="0" y="4430"/>
                    <a:pt x="1800" y="3876"/>
                    <a:pt x="5625" y="3876"/>
                  </a:cubicBezTo>
                  <a:cubicBezTo>
                    <a:pt x="15975" y="3876"/>
                    <a:pt x="15975" y="3876"/>
                    <a:pt x="15975" y="3876"/>
                  </a:cubicBezTo>
                  <a:cubicBezTo>
                    <a:pt x="19575" y="3876"/>
                    <a:pt x="21599" y="4430"/>
                    <a:pt x="21599" y="5538"/>
                  </a:cubicBezTo>
                  <a:lnTo>
                    <a:pt x="21599" y="12369"/>
                  </a:lnTo>
                  <a:close/>
                </a:path>
              </a:pathLst>
            </a:custGeom>
            <a:solidFill>
              <a:schemeClr val="accent4"/>
            </a:solidFill>
            <a:ln w="12700">
              <a:miter lim="400000"/>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p>
              <a:endParaRPr lang="en-US" sz="2200">
                <a:solidFill>
                  <a:srgbClr val="FFFFFF"/>
                </a:solidFill>
                <a:latin typeface="微软雅黑" pitchFamily="34" charset="-122"/>
                <a:ea typeface="微软雅黑" pitchFamily="34" charset="-122"/>
              </a:endParaRPr>
            </a:p>
          </p:txBody>
        </p:sp>
        <p:sp>
          <p:nvSpPr>
            <p:cNvPr id="66" name="AutoShape 42"/>
            <p:cNvSpPr>
              <a:spLocks/>
            </p:cNvSpPr>
            <p:nvPr/>
          </p:nvSpPr>
          <p:spPr bwMode="auto">
            <a:xfrm>
              <a:off x="6820460" y="7554350"/>
              <a:ext cx="515938" cy="1263650"/>
            </a:xfrm>
            <a:custGeom>
              <a:avLst/>
              <a:gdLst>
                <a:gd name="T0" fmla="*/ 6161852 w 21600"/>
                <a:gd name="T1" fmla="*/ 36963225 h 21600"/>
                <a:gd name="T2" fmla="*/ 6161852 w 21600"/>
                <a:gd name="T3" fmla="*/ 36963225 h 21600"/>
                <a:gd name="T4" fmla="*/ 6161852 w 21600"/>
                <a:gd name="T5" fmla="*/ 36963225 h 21600"/>
                <a:gd name="T6" fmla="*/ 6161852 w 21600"/>
                <a:gd name="T7" fmla="*/ 36963225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5233" y="1753"/>
                  </a:moveTo>
                  <a:cubicBezTo>
                    <a:pt x="15233" y="2307"/>
                    <a:pt x="14778" y="2676"/>
                    <a:pt x="13869" y="3138"/>
                  </a:cubicBezTo>
                  <a:cubicBezTo>
                    <a:pt x="12959" y="3507"/>
                    <a:pt x="12050" y="3692"/>
                    <a:pt x="10686" y="3692"/>
                  </a:cubicBezTo>
                  <a:cubicBezTo>
                    <a:pt x="9549" y="3692"/>
                    <a:pt x="8412" y="3507"/>
                    <a:pt x="7503" y="3138"/>
                  </a:cubicBezTo>
                  <a:cubicBezTo>
                    <a:pt x="6821" y="2676"/>
                    <a:pt x="6366" y="2307"/>
                    <a:pt x="6366" y="1753"/>
                  </a:cubicBezTo>
                  <a:cubicBezTo>
                    <a:pt x="6366" y="1292"/>
                    <a:pt x="6821" y="830"/>
                    <a:pt x="7503" y="553"/>
                  </a:cubicBezTo>
                  <a:cubicBezTo>
                    <a:pt x="8412" y="184"/>
                    <a:pt x="9549" y="0"/>
                    <a:pt x="10686" y="0"/>
                  </a:cubicBezTo>
                  <a:cubicBezTo>
                    <a:pt x="12050" y="0"/>
                    <a:pt x="12959" y="184"/>
                    <a:pt x="13869" y="553"/>
                  </a:cubicBezTo>
                  <a:cubicBezTo>
                    <a:pt x="14778" y="830"/>
                    <a:pt x="15233" y="1292"/>
                    <a:pt x="15233" y="1753"/>
                  </a:cubicBezTo>
                  <a:close/>
                  <a:moveTo>
                    <a:pt x="21600" y="12369"/>
                  </a:moveTo>
                  <a:cubicBezTo>
                    <a:pt x="21600" y="12923"/>
                    <a:pt x="20917" y="13199"/>
                    <a:pt x="19553" y="13199"/>
                  </a:cubicBezTo>
                  <a:cubicBezTo>
                    <a:pt x="18189" y="13199"/>
                    <a:pt x="17507" y="12923"/>
                    <a:pt x="17507" y="12369"/>
                  </a:cubicBezTo>
                  <a:cubicBezTo>
                    <a:pt x="17507" y="6369"/>
                    <a:pt x="17507" y="6369"/>
                    <a:pt x="17507" y="6369"/>
                  </a:cubicBezTo>
                  <a:cubicBezTo>
                    <a:pt x="16597" y="6369"/>
                    <a:pt x="16597" y="6369"/>
                    <a:pt x="16597" y="6369"/>
                  </a:cubicBezTo>
                  <a:cubicBezTo>
                    <a:pt x="16597" y="20676"/>
                    <a:pt x="16597" y="20676"/>
                    <a:pt x="16597" y="20676"/>
                  </a:cubicBezTo>
                  <a:cubicBezTo>
                    <a:pt x="16597" y="21323"/>
                    <a:pt x="15688" y="21600"/>
                    <a:pt x="14096" y="21600"/>
                  </a:cubicBezTo>
                  <a:cubicBezTo>
                    <a:pt x="12277" y="21600"/>
                    <a:pt x="11368" y="21323"/>
                    <a:pt x="11368" y="20676"/>
                  </a:cubicBezTo>
                  <a:cubicBezTo>
                    <a:pt x="11368" y="12276"/>
                    <a:pt x="11368" y="12276"/>
                    <a:pt x="11368" y="12276"/>
                  </a:cubicBezTo>
                  <a:cubicBezTo>
                    <a:pt x="10231" y="12276"/>
                    <a:pt x="10231" y="12276"/>
                    <a:pt x="10231" y="12276"/>
                  </a:cubicBezTo>
                  <a:cubicBezTo>
                    <a:pt x="10231" y="20676"/>
                    <a:pt x="10231" y="20676"/>
                    <a:pt x="10231" y="20676"/>
                  </a:cubicBezTo>
                  <a:cubicBezTo>
                    <a:pt x="10231" y="21323"/>
                    <a:pt x="9322" y="21600"/>
                    <a:pt x="7503" y="21600"/>
                  </a:cubicBezTo>
                  <a:cubicBezTo>
                    <a:pt x="5911" y="21600"/>
                    <a:pt x="5002" y="21323"/>
                    <a:pt x="5002" y="20676"/>
                  </a:cubicBezTo>
                  <a:cubicBezTo>
                    <a:pt x="5002" y="6369"/>
                    <a:pt x="5002" y="6369"/>
                    <a:pt x="5002" y="6369"/>
                  </a:cubicBezTo>
                  <a:cubicBezTo>
                    <a:pt x="4092" y="6369"/>
                    <a:pt x="4092" y="6369"/>
                    <a:pt x="4092" y="6369"/>
                  </a:cubicBezTo>
                  <a:cubicBezTo>
                    <a:pt x="4092" y="12369"/>
                    <a:pt x="4092" y="12369"/>
                    <a:pt x="4092" y="12369"/>
                  </a:cubicBezTo>
                  <a:cubicBezTo>
                    <a:pt x="4092" y="12923"/>
                    <a:pt x="3410" y="13199"/>
                    <a:pt x="2046" y="13199"/>
                  </a:cubicBezTo>
                  <a:cubicBezTo>
                    <a:pt x="682" y="13199"/>
                    <a:pt x="0" y="12923"/>
                    <a:pt x="0" y="12369"/>
                  </a:cubicBezTo>
                  <a:cubicBezTo>
                    <a:pt x="0" y="5538"/>
                    <a:pt x="0" y="5538"/>
                    <a:pt x="0" y="5538"/>
                  </a:cubicBezTo>
                  <a:cubicBezTo>
                    <a:pt x="0" y="4430"/>
                    <a:pt x="1818" y="3876"/>
                    <a:pt x="5684" y="3876"/>
                  </a:cubicBezTo>
                  <a:cubicBezTo>
                    <a:pt x="16143" y="3876"/>
                    <a:pt x="16143" y="3876"/>
                    <a:pt x="16143" y="3876"/>
                  </a:cubicBezTo>
                  <a:cubicBezTo>
                    <a:pt x="19781" y="3876"/>
                    <a:pt x="21600" y="4430"/>
                    <a:pt x="21600" y="5538"/>
                  </a:cubicBezTo>
                  <a:lnTo>
                    <a:pt x="21600" y="12369"/>
                  </a:lnTo>
                  <a:close/>
                </a:path>
              </a:pathLst>
            </a:custGeom>
            <a:solidFill>
              <a:schemeClr val="accent4"/>
            </a:solidFill>
            <a:ln w="12700">
              <a:miter lim="400000"/>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p>
              <a:endParaRPr lang="en-US" sz="2200">
                <a:solidFill>
                  <a:srgbClr val="FFFFFF"/>
                </a:solidFill>
                <a:latin typeface="微软雅黑" pitchFamily="34" charset="-122"/>
                <a:ea typeface="微软雅黑" pitchFamily="34" charset="-122"/>
              </a:endParaRPr>
            </a:p>
          </p:txBody>
        </p:sp>
        <p:sp>
          <p:nvSpPr>
            <p:cNvPr id="67" name="AutoShape 43"/>
            <p:cNvSpPr>
              <a:spLocks/>
            </p:cNvSpPr>
            <p:nvPr/>
          </p:nvSpPr>
          <p:spPr bwMode="auto">
            <a:xfrm>
              <a:off x="7911073" y="7554350"/>
              <a:ext cx="514350" cy="1263650"/>
            </a:xfrm>
            <a:custGeom>
              <a:avLst/>
              <a:gdLst>
                <a:gd name="T0" fmla="*/ 6123980 w 21600"/>
                <a:gd name="T1" fmla="*/ 36963225 h 21600"/>
                <a:gd name="T2" fmla="*/ 6123980 w 21600"/>
                <a:gd name="T3" fmla="*/ 36963225 h 21600"/>
                <a:gd name="T4" fmla="*/ 6123980 w 21600"/>
                <a:gd name="T5" fmla="*/ 36963225 h 21600"/>
                <a:gd name="T6" fmla="*/ 6123980 w 21600"/>
                <a:gd name="T7" fmla="*/ 36963225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5075" y="1753"/>
                  </a:moveTo>
                  <a:cubicBezTo>
                    <a:pt x="15075" y="2307"/>
                    <a:pt x="14849" y="2676"/>
                    <a:pt x="13949" y="3138"/>
                  </a:cubicBezTo>
                  <a:cubicBezTo>
                    <a:pt x="13049" y="3507"/>
                    <a:pt x="11924" y="3692"/>
                    <a:pt x="10800" y="3692"/>
                  </a:cubicBezTo>
                  <a:cubicBezTo>
                    <a:pt x="9449" y="3692"/>
                    <a:pt x="8550" y="3507"/>
                    <a:pt x="7649" y="3138"/>
                  </a:cubicBezTo>
                  <a:cubicBezTo>
                    <a:pt x="6750" y="2676"/>
                    <a:pt x="6299" y="2307"/>
                    <a:pt x="6299" y="1753"/>
                  </a:cubicBezTo>
                  <a:cubicBezTo>
                    <a:pt x="6299" y="1292"/>
                    <a:pt x="6750" y="830"/>
                    <a:pt x="7649" y="553"/>
                  </a:cubicBezTo>
                  <a:cubicBezTo>
                    <a:pt x="8550" y="184"/>
                    <a:pt x="9449" y="0"/>
                    <a:pt x="10800" y="0"/>
                  </a:cubicBezTo>
                  <a:cubicBezTo>
                    <a:pt x="11924" y="0"/>
                    <a:pt x="13049" y="184"/>
                    <a:pt x="13949" y="553"/>
                  </a:cubicBezTo>
                  <a:cubicBezTo>
                    <a:pt x="14849" y="830"/>
                    <a:pt x="15075" y="1292"/>
                    <a:pt x="15075" y="1753"/>
                  </a:cubicBezTo>
                  <a:close/>
                  <a:moveTo>
                    <a:pt x="21600" y="12369"/>
                  </a:moveTo>
                  <a:cubicBezTo>
                    <a:pt x="21600" y="12923"/>
                    <a:pt x="20925" y="13199"/>
                    <a:pt x="19575" y="13199"/>
                  </a:cubicBezTo>
                  <a:cubicBezTo>
                    <a:pt x="18225" y="13199"/>
                    <a:pt x="17549" y="12923"/>
                    <a:pt x="17549" y="12369"/>
                  </a:cubicBezTo>
                  <a:cubicBezTo>
                    <a:pt x="17549" y="6369"/>
                    <a:pt x="17549" y="6369"/>
                    <a:pt x="17549" y="6369"/>
                  </a:cubicBezTo>
                  <a:cubicBezTo>
                    <a:pt x="16424" y="6369"/>
                    <a:pt x="16424" y="6369"/>
                    <a:pt x="16424" y="6369"/>
                  </a:cubicBezTo>
                  <a:cubicBezTo>
                    <a:pt x="16424" y="20676"/>
                    <a:pt x="16424" y="20676"/>
                    <a:pt x="16424" y="20676"/>
                  </a:cubicBezTo>
                  <a:cubicBezTo>
                    <a:pt x="16424" y="21323"/>
                    <a:pt x="15525" y="21600"/>
                    <a:pt x="13949" y="21600"/>
                  </a:cubicBezTo>
                  <a:cubicBezTo>
                    <a:pt x="12149" y="21600"/>
                    <a:pt x="11474" y="21323"/>
                    <a:pt x="11474" y="20676"/>
                  </a:cubicBezTo>
                  <a:cubicBezTo>
                    <a:pt x="11474" y="12276"/>
                    <a:pt x="11474" y="12276"/>
                    <a:pt x="11474" y="12276"/>
                  </a:cubicBezTo>
                  <a:cubicBezTo>
                    <a:pt x="10124" y="12276"/>
                    <a:pt x="10124" y="12276"/>
                    <a:pt x="10124" y="12276"/>
                  </a:cubicBezTo>
                  <a:cubicBezTo>
                    <a:pt x="10124" y="20676"/>
                    <a:pt x="10124" y="20676"/>
                    <a:pt x="10124" y="20676"/>
                  </a:cubicBezTo>
                  <a:cubicBezTo>
                    <a:pt x="10124" y="21323"/>
                    <a:pt x="9225" y="21600"/>
                    <a:pt x="7649" y="21600"/>
                  </a:cubicBezTo>
                  <a:cubicBezTo>
                    <a:pt x="5849" y="21600"/>
                    <a:pt x="5175" y="21323"/>
                    <a:pt x="5175" y="20676"/>
                  </a:cubicBezTo>
                  <a:cubicBezTo>
                    <a:pt x="5175" y="6369"/>
                    <a:pt x="5175" y="6369"/>
                    <a:pt x="5175" y="6369"/>
                  </a:cubicBezTo>
                  <a:cubicBezTo>
                    <a:pt x="4049" y="6369"/>
                    <a:pt x="4049" y="6369"/>
                    <a:pt x="4049" y="6369"/>
                  </a:cubicBezTo>
                  <a:cubicBezTo>
                    <a:pt x="4049" y="12369"/>
                    <a:pt x="4049" y="12369"/>
                    <a:pt x="4049" y="12369"/>
                  </a:cubicBezTo>
                  <a:cubicBezTo>
                    <a:pt x="4049" y="12923"/>
                    <a:pt x="3374" y="13199"/>
                    <a:pt x="2024" y="13199"/>
                  </a:cubicBezTo>
                  <a:cubicBezTo>
                    <a:pt x="674" y="13199"/>
                    <a:pt x="0" y="12923"/>
                    <a:pt x="0" y="12369"/>
                  </a:cubicBezTo>
                  <a:cubicBezTo>
                    <a:pt x="0" y="5538"/>
                    <a:pt x="0" y="5538"/>
                    <a:pt x="0" y="5538"/>
                  </a:cubicBezTo>
                  <a:cubicBezTo>
                    <a:pt x="0" y="4430"/>
                    <a:pt x="1799" y="3876"/>
                    <a:pt x="5625" y="3876"/>
                  </a:cubicBezTo>
                  <a:cubicBezTo>
                    <a:pt x="15975" y="3876"/>
                    <a:pt x="15975" y="3876"/>
                    <a:pt x="15975" y="3876"/>
                  </a:cubicBezTo>
                  <a:cubicBezTo>
                    <a:pt x="19575" y="3876"/>
                    <a:pt x="21600" y="4430"/>
                    <a:pt x="21600" y="5538"/>
                  </a:cubicBezTo>
                  <a:lnTo>
                    <a:pt x="21600" y="12369"/>
                  </a:lnTo>
                  <a:close/>
                </a:path>
              </a:pathLst>
            </a:custGeom>
            <a:solidFill>
              <a:schemeClr val="accent4"/>
            </a:solidFill>
            <a:ln w="12700">
              <a:miter lim="400000"/>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p>
              <a:endParaRPr lang="en-US" sz="2200">
                <a:solidFill>
                  <a:srgbClr val="FFFFFF"/>
                </a:solidFill>
                <a:latin typeface="微软雅黑" pitchFamily="34" charset="-122"/>
                <a:ea typeface="微软雅黑" pitchFamily="34" charset="-122"/>
              </a:endParaRPr>
            </a:p>
          </p:txBody>
        </p:sp>
        <p:sp>
          <p:nvSpPr>
            <p:cNvPr id="68" name="AutoShape 44"/>
            <p:cNvSpPr>
              <a:spLocks/>
            </p:cNvSpPr>
            <p:nvPr/>
          </p:nvSpPr>
          <p:spPr bwMode="auto">
            <a:xfrm>
              <a:off x="10678085" y="7554350"/>
              <a:ext cx="514350" cy="12636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233" y="1753"/>
                  </a:moveTo>
                  <a:cubicBezTo>
                    <a:pt x="15233" y="2307"/>
                    <a:pt x="14778" y="2676"/>
                    <a:pt x="13869" y="3138"/>
                  </a:cubicBezTo>
                  <a:cubicBezTo>
                    <a:pt x="12959" y="3507"/>
                    <a:pt x="12050" y="3692"/>
                    <a:pt x="10686" y="3692"/>
                  </a:cubicBezTo>
                  <a:cubicBezTo>
                    <a:pt x="9549" y="3692"/>
                    <a:pt x="8412" y="3507"/>
                    <a:pt x="7503" y="3138"/>
                  </a:cubicBezTo>
                  <a:cubicBezTo>
                    <a:pt x="6593" y="2676"/>
                    <a:pt x="6366" y="2307"/>
                    <a:pt x="6366" y="1753"/>
                  </a:cubicBezTo>
                  <a:cubicBezTo>
                    <a:pt x="6366" y="1292"/>
                    <a:pt x="6593" y="830"/>
                    <a:pt x="7503" y="553"/>
                  </a:cubicBezTo>
                  <a:cubicBezTo>
                    <a:pt x="8412" y="184"/>
                    <a:pt x="9549" y="0"/>
                    <a:pt x="10686" y="0"/>
                  </a:cubicBezTo>
                  <a:cubicBezTo>
                    <a:pt x="12050" y="0"/>
                    <a:pt x="12959" y="184"/>
                    <a:pt x="13869" y="553"/>
                  </a:cubicBezTo>
                  <a:cubicBezTo>
                    <a:pt x="14778" y="830"/>
                    <a:pt x="15233" y="1292"/>
                    <a:pt x="15233" y="1753"/>
                  </a:cubicBezTo>
                  <a:close/>
                  <a:moveTo>
                    <a:pt x="21600" y="12369"/>
                  </a:moveTo>
                  <a:cubicBezTo>
                    <a:pt x="21600" y="12923"/>
                    <a:pt x="20917" y="13199"/>
                    <a:pt x="19553" y="13199"/>
                  </a:cubicBezTo>
                  <a:cubicBezTo>
                    <a:pt x="18189" y="13199"/>
                    <a:pt x="17507" y="12923"/>
                    <a:pt x="17507" y="12369"/>
                  </a:cubicBezTo>
                  <a:cubicBezTo>
                    <a:pt x="17507" y="6369"/>
                    <a:pt x="17507" y="6369"/>
                    <a:pt x="17507" y="6369"/>
                  </a:cubicBezTo>
                  <a:cubicBezTo>
                    <a:pt x="16597" y="6369"/>
                    <a:pt x="16597" y="6369"/>
                    <a:pt x="16597" y="6369"/>
                  </a:cubicBezTo>
                  <a:cubicBezTo>
                    <a:pt x="16597" y="20676"/>
                    <a:pt x="16597" y="20676"/>
                    <a:pt x="16597" y="20676"/>
                  </a:cubicBezTo>
                  <a:cubicBezTo>
                    <a:pt x="16597" y="21323"/>
                    <a:pt x="15688" y="21600"/>
                    <a:pt x="14096" y="21600"/>
                  </a:cubicBezTo>
                  <a:cubicBezTo>
                    <a:pt x="12277" y="21600"/>
                    <a:pt x="11368" y="21323"/>
                    <a:pt x="11368" y="20676"/>
                  </a:cubicBezTo>
                  <a:cubicBezTo>
                    <a:pt x="11368" y="12276"/>
                    <a:pt x="11368" y="12276"/>
                    <a:pt x="11368" y="12276"/>
                  </a:cubicBezTo>
                  <a:cubicBezTo>
                    <a:pt x="10231" y="12276"/>
                    <a:pt x="10231" y="12276"/>
                    <a:pt x="10231" y="12276"/>
                  </a:cubicBezTo>
                  <a:cubicBezTo>
                    <a:pt x="10231" y="20676"/>
                    <a:pt x="10231" y="20676"/>
                    <a:pt x="10231" y="20676"/>
                  </a:cubicBezTo>
                  <a:cubicBezTo>
                    <a:pt x="10231" y="21323"/>
                    <a:pt x="9322" y="21600"/>
                    <a:pt x="7503" y="21600"/>
                  </a:cubicBezTo>
                  <a:cubicBezTo>
                    <a:pt x="5911" y="21600"/>
                    <a:pt x="5002" y="21323"/>
                    <a:pt x="5002" y="20676"/>
                  </a:cubicBezTo>
                  <a:cubicBezTo>
                    <a:pt x="5002" y="6369"/>
                    <a:pt x="5002" y="6369"/>
                    <a:pt x="5002" y="6369"/>
                  </a:cubicBezTo>
                  <a:cubicBezTo>
                    <a:pt x="4092" y="6369"/>
                    <a:pt x="4092" y="6369"/>
                    <a:pt x="4092" y="6369"/>
                  </a:cubicBezTo>
                  <a:cubicBezTo>
                    <a:pt x="4092" y="12369"/>
                    <a:pt x="4092" y="12369"/>
                    <a:pt x="4092" y="12369"/>
                  </a:cubicBezTo>
                  <a:cubicBezTo>
                    <a:pt x="4092" y="12923"/>
                    <a:pt x="3410" y="13199"/>
                    <a:pt x="2046" y="13199"/>
                  </a:cubicBezTo>
                  <a:cubicBezTo>
                    <a:pt x="682" y="13199"/>
                    <a:pt x="0" y="12923"/>
                    <a:pt x="0" y="12369"/>
                  </a:cubicBezTo>
                  <a:cubicBezTo>
                    <a:pt x="0" y="5538"/>
                    <a:pt x="0" y="5538"/>
                    <a:pt x="0" y="5538"/>
                  </a:cubicBezTo>
                  <a:cubicBezTo>
                    <a:pt x="0" y="4430"/>
                    <a:pt x="1818" y="3876"/>
                    <a:pt x="5456" y="3876"/>
                  </a:cubicBezTo>
                  <a:cubicBezTo>
                    <a:pt x="16143" y="3876"/>
                    <a:pt x="16143" y="3876"/>
                    <a:pt x="16143" y="3876"/>
                  </a:cubicBezTo>
                  <a:cubicBezTo>
                    <a:pt x="19781" y="3876"/>
                    <a:pt x="21600" y="4430"/>
                    <a:pt x="21600" y="5538"/>
                  </a:cubicBezTo>
                  <a:lnTo>
                    <a:pt x="21600" y="12369"/>
                  </a:lnTo>
                  <a:close/>
                </a:path>
              </a:pathLst>
            </a:custGeom>
            <a:solidFill>
              <a:srgbClr val="ACACAC"/>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45719" tIns="45719" rIns="45719" bIns="45719"/>
            <a:lstStyle/>
            <a:p>
              <a:pPr algn="l" defTabSz="639348">
                <a:defRPr/>
              </a:pPr>
              <a:endParaRPr lang="es-ES" sz="1300">
                <a:solidFill>
                  <a:srgbClr val="561029"/>
                </a:solidFill>
                <a:latin typeface="微软雅黑" pitchFamily="34" charset="-122"/>
                <a:ea typeface="微软雅黑" pitchFamily="34" charset="-122"/>
                <a:cs typeface="Calibri" charset="0"/>
                <a:sym typeface="Calibri" charset="0"/>
              </a:endParaRPr>
            </a:p>
          </p:txBody>
        </p:sp>
        <p:sp>
          <p:nvSpPr>
            <p:cNvPr id="69" name="AutoShape 45"/>
            <p:cNvSpPr>
              <a:spLocks/>
            </p:cNvSpPr>
            <p:nvPr/>
          </p:nvSpPr>
          <p:spPr bwMode="auto">
            <a:xfrm>
              <a:off x="11771873" y="7554350"/>
              <a:ext cx="511175" cy="12636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233" y="1753"/>
                  </a:moveTo>
                  <a:cubicBezTo>
                    <a:pt x="15233" y="2307"/>
                    <a:pt x="14778" y="2676"/>
                    <a:pt x="13869" y="3138"/>
                  </a:cubicBezTo>
                  <a:cubicBezTo>
                    <a:pt x="12959" y="3507"/>
                    <a:pt x="12050" y="3692"/>
                    <a:pt x="10686" y="3692"/>
                  </a:cubicBezTo>
                  <a:cubicBezTo>
                    <a:pt x="9549" y="3692"/>
                    <a:pt x="8412" y="3507"/>
                    <a:pt x="7503" y="3138"/>
                  </a:cubicBezTo>
                  <a:cubicBezTo>
                    <a:pt x="6593" y="2676"/>
                    <a:pt x="6138" y="2307"/>
                    <a:pt x="6138" y="1753"/>
                  </a:cubicBezTo>
                  <a:cubicBezTo>
                    <a:pt x="6138" y="1292"/>
                    <a:pt x="6593" y="830"/>
                    <a:pt x="7503" y="553"/>
                  </a:cubicBezTo>
                  <a:cubicBezTo>
                    <a:pt x="8412" y="184"/>
                    <a:pt x="9549" y="0"/>
                    <a:pt x="10686" y="0"/>
                  </a:cubicBezTo>
                  <a:cubicBezTo>
                    <a:pt x="12050" y="0"/>
                    <a:pt x="12959" y="184"/>
                    <a:pt x="13869" y="553"/>
                  </a:cubicBezTo>
                  <a:cubicBezTo>
                    <a:pt x="14778" y="830"/>
                    <a:pt x="15233" y="1292"/>
                    <a:pt x="15233" y="1753"/>
                  </a:cubicBezTo>
                  <a:close/>
                  <a:moveTo>
                    <a:pt x="21600" y="12369"/>
                  </a:moveTo>
                  <a:cubicBezTo>
                    <a:pt x="21600" y="12923"/>
                    <a:pt x="20917" y="13199"/>
                    <a:pt x="19553" y="13199"/>
                  </a:cubicBezTo>
                  <a:cubicBezTo>
                    <a:pt x="18189" y="13199"/>
                    <a:pt x="17507" y="12923"/>
                    <a:pt x="17507" y="12369"/>
                  </a:cubicBezTo>
                  <a:cubicBezTo>
                    <a:pt x="17507" y="6369"/>
                    <a:pt x="17507" y="6369"/>
                    <a:pt x="17507" y="6369"/>
                  </a:cubicBezTo>
                  <a:cubicBezTo>
                    <a:pt x="16597" y="6369"/>
                    <a:pt x="16597" y="6369"/>
                    <a:pt x="16597" y="6369"/>
                  </a:cubicBezTo>
                  <a:cubicBezTo>
                    <a:pt x="16597" y="20676"/>
                    <a:pt x="16597" y="20676"/>
                    <a:pt x="16597" y="20676"/>
                  </a:cubicBezTo>
                  <a:cubicBezTo>
                    <a:pt x="16597" y="21323"/>
                    <a:pt x="15688" y="21600"/>
                    <a:pt x="13869" y="21600"/>
                  </a:cubicBezTo>
                  <a:cubicBezTo>
                    <a:pt x="12277" y="21600"/>
                    <a:pt x="11368" y="21323"/>
                    <a:pt x="11368" y="20676"/>
                  </a:cubicBezTo>
                  <a:cubicBezTo>
                    <a:pt x="11368" y="12276"/>
                    <a:pt x="11368" y="12276"/>
                    <a:pt x="11368" y="12276"/>
                  </a:cubicBezTo>
                  <a:cubicBezTo>
                    <a:pt x="10231" y="12276"/>
                    <a:pt x="10231" y="12276"/>
                    <a:pt x="10231" y="12276"/>
                  </a:cubicBezTo>
                  <a:cubicBezTo>
                    <a:pt x="10231" y="20676"/>
                    <a:pt x="10231" y="20676"/>
                    <a:pt x="10231" y="20676"/>
                  </a:cubicBezTo>
                  <a:cubicBezTo>
                    <a:pt x="10231" y="21323"/>
                    <a:pt x="9322" y="21600"/>
                    <a:pt x="7503" y="21600"/>
                  </a:cubicBezTo>
                  <a:cubicBezTo>
                    <a:pt x="5911" y="21600"/>
                    <a:pt x="5002" y="21323"/>
                    <a:pt x="5002" y="20676"/>
                  </a:cubicBezTo>
                  <a:cubicBezTo>
                    <a:pt x="5002" y="6369"/>
                    <a:pt x="5002" y="6369"/>
                    <a:pt x="5002" y="6369"/>
                  </a:cubicBezTo>
                  <a:cubicBezTo>
                    <a:pt x="4092" y="6369"/>
                    <a:pt x="4092" y="6369"/>
                    <a:pt x="4092" y="6369"/>
                  </a:cubicBezTo>
                  <a:cubicBezTo>
                    <a:pt x="4092" y="12369"/>
                    <a:pt x="4092" y="12369"/>
                    <a:pt x="4092" y="12369"/>
                  </a:cubicBezTo>
                  <a:cubicBezTo>
                    <a:pt x="4092" y="12923"/>
                    <a:pt x="3410" y="13199"/>
                    <a:pt x="2046" y="13199"/>
                  </a:cubicBezTo>
                  <a:cubicBezTo>
                    <a:pt x="682" y="13199"/>
                    <a:pt x="0" y="12923"/>
                    <a:pt x="0" y="12369"/>
                  </a:cubicBezTo>
                  <a:cubicBezTo>
                    <a:pt x="0" y="5538"/>
                    <a:pt x="0" y="5538"/>
                    <a:pt x="0" y="5538"/>
                  </a:cubicBezTo>
                  <a:cubicBezTo>
                    <a:pt x="0" y="4430"/>
                    <a:pt x="1818" y="3876"/>
                    <a:pt x="5456" y="3876"/>
                  </a:cubicBezTo>
                  <a:cubicBezTo>
                    <a:pt x="16143" y="3876"/>
                    <a:pt x="16143" y="3876"/>
                    <a:pt x="16143" y="3876"/>
                  </a:cubicBezTo>
                  <a:cubicBezTo>
                    <a:pt x="19781" y="3876"/>
                    <a:pt x="21600" y="4430"/>
                    <a:pt x="21600" y="5538"/>
                  </a:cubicBezTo>
                  <a:lnTo>
                    <a:pt x="21600" y="12369"/>
                  </a:lnTo>
                  <a:close/>
                </a:path>
              </a:pathLst>
            </a:custGeom>
            <a:solidFill>
              <a:srgbClr val="ACACAC"/>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45719" tIns="45719" rIns="45719" bIns="45719"/>
            <a:lstStyle/>
            <a:p>
              <a:pPr algn="l" defTabSz="639348">
                <a:defRPr/>
              </a:pPr>
              <a:endParaRPr lang="es-ES" sz="1300">
                <a:solidFill>
                  <a:srgbClr val="561029"/>
                </a:solidFill>
                <a:latin typeface="微软雅黑" pitchFamily="34" charset="-122"/>
                <a:ea typeface="微软雅黑" pitchFamily="34" charset="-122"/>
                <a:cs typeface="Calibri" charset="0"/>
                <a:sym typeface="Calibri" charset="0"/>
              </a:endParaRPr>
            </a:p>
          </p:txBody>
        </p:sp>
        <p:sp>
          <p:nvSpPr>
            <p:cNvPr id="70" name="AutoShape 46"/>
            <p:cNvSpPr>
              <a:spLocks/>
            </p:cNvSpPr>
            <p:nvPr/>
          </p:nvSpPr>
          <p:spPr bwMode="auto">
            <a:xfrm>
              <a:off x="11228948" y="7554350"/>
              <a:ext cx="519112" cy="12636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075" y="1753"/>
                  </a:moveTo>
                  <a:cubicBezTo>
                    <a:pt x="15075" y="2307"/>
                    <a:pt x="14625" y="2676"/>
                    <a:pt x="13950" y="3138"/>
                  </a:cubicBezTo>
                  <a:cubicBezTo>
                    <a:pt x="13050" y="3507"/>
                    <a:pt x="11925" y="3692"/>
                    <a:pt x="10800" y="3692"/>
                  </a:cubicBezTo>
                  <a:cubicBezTo>
                    <a:pt x="9450" y="3692"/>
                    <a:pt x="8550" y="3507"/>
                    <a:pt x="7650" y="3138"/>
                  </a:cubicBezTo>
                  <a:cubicBezTo>
                    <a:pt x="6750" y="2676"/>
                    <a:pt x="6300" y="2307"/>
                    <a:pt x="6300" y="1753"/>
                  </a:cubicBezTo>
                  <a:cubicBezTo>
                    <a:pt x="6300" y="1292"/>
                    <a:pt x="6750" y="830"/>
                    <a:pt x="7650" y="553"/>
                  </a:cubicBezTo>
                  <a:cubicBezTo>
                    <a:pt x="8550" y="184"/>
                    <a:pt x="9450" y="0"/>
                    <a:pt x="10800" y="0"/>
                  </a:cubicBezTo>
                  <a:cubicBezTo>
                    <a:pt x="11925" y="0"/>
                    <a:pt x="13050" y="184"/>
                    <a:pt x="13950" y="553"/>
                  </a:cubicBezTo>
                  <a:cubicBezTo>
                    <a:pt x="14625" y="830"/>
                    <a:pt x="15075" y="1292"/>
                    <a:pt x="15075" y="1753"/>
                  </a:cubicBezTo>
                  <a:close/>
                  <a:moveTo>
                    <a:pt x="21599" y="12369"/>
                  </a:moveTo>
                  <a:cubicBezTo>
                    <a:pt x="21599" y="12923"/>
                    <a:pt x="20925" y="13199"/>
                    <a:pt x="19575" y="13199"/>
                  </a:cubicBezTo>
                  <a:cubicBezTo>
                    <a:pt x="18225" y="13199"/>
                    <a:pt x="17550" y="12923"/>
                    <a:pt x="17550" y="12369"/>
                  </a:cubicBezTo>
                  <a:cubicBezTo>
                    <a:pt x="17550" y="6369"/>
                    <a:pt x="17550" y="6369"/>
                    <a:pt x="17550" y="6369"/>
                  </a:cubicBezTo>
                  <a:cubicBezTo>
                    <a:pt x="16425" y="6369"/>
                    <a:pt x="16425" y="6369"/>
                    <a:pt x="16425" y="6369"/>
                  </a:cubicBezTo>
                  <a:cubicBezTo>
                    <a:pt x="16425" y="20676"/>
                    <a:pt x="16425" y="20676"/>
                    <a:pt x="16425" y="20676"/>
                  </a:cubicBezTo>
                  <a:cubicBezTo>
                    <a:pt x="16425" y="21323"/>
                    <a:pt x="15525" y="21600"/>
                    <a:pt x="13950" y="21600"/>
                  </a:cubicBezTo>
                  <a:cubicBezTo>
                    <a:pt x="12150" y="21600"/>
                    <a:pt x="11475" y="21323"/>
                    <a:pt x="11475" y="20676"/>
                  </a:cubicBezTo>
                  <a:cubicBezTo>
                    <a:pt x="11475" y="12276"/>
                    <a:pt x="11475" y="12276"/>
                    <a:pt x="11475" y="12276"/>
                  </a:cubicBezTo>
                  <a:cubicBezTo>
                    <a:pt x="10125" y="12276"/>
                    <a:pt x="10125" y="12276"/>
                    <a:pt x="10125" y="12276"/>
                  </a:cubicBezTo>
                  <a:cubicBezTo>
                    <a:pt x="10125" y="20676"/>
                    <a:pt x="10125" y="20676"/>
                    <a:pt x="10125" y="20676"/>
                  </a:cubicBezTo>
                  <a:cubicBezTo>
                    <a:pt x="10125" y="21323"/>
                    <a:pt x="9225" y="21600"/>
                    <a:pt x="7650" y="21600"/>
                  </a:cubicBezTo>
                  <a:cubicBezTo>
                    <a:pt x="5850" y="21600"/>
                    <a:pt x="5175" y="21323"/>
                    <a:pt x="5175" y="20676"/>
                  </a:cubicBezTo>
                  <a:cubicBezTo>
                    <a:pt x="5175" y="6369"/>
                    <a:pt x="5175" y="6369"/>
                    <a:pt x="5175" y="6369"/>
                  </a:cubicBezTo>
                  <a:cubicBezTo>
                    <a:pt x="4050" y="6369"/>
                    <a:pt x="4050" y="6369"/>
                    <a:pt x="4050" y="6369"/>
                  </a:cubicBezTo>
                  <a:cubicBezTo>
                    <a:pt x="4050" y="12369"/>
                    <a:pt x="4050" y="12369"/>
                    <a:pt x="4050" y="12369"/>
                  </a:cubicBezTo>
                  <a:cubicBezTo>
                    <a:pt x="4050" y="12923"/>
                    <a:pt x="3375" y="13199"/>
                    <a:pt x="2025" y="13199"/>
                  </a:cubicBezTo>
                  <a:cubicBezTo>
                    <a:pt x="675" y="13199"/>
                    <a:pt x="0" y="12923"/>
                    <a:pt x="0" y="12369"/>
                  </a:cubicBezTo>
                  <a:cubicBezTo>
                    <a:pt x="0" y="5538"/>
                    <a:pt x="0" y="5538"/>
                    <a:pt x="0" y="5538"/>
                  </a:cubicBezTo>
                  <a:cubicBezTo>
                    <a:pt x="0" y="4430"/>
                    <a:pt x="1800" y="3876"/>
                    <a:pt x="5625" y="3876"/>
                  </a:cubicBezTo>
                  <a:cubicBezTo>
                    <a:pt x="15975" y="3876"/>
                    <a:pt x="15975" y="3876"/>
                    <a:pt x="15975" y="3876"/>
                  </a:cubicBezTo>
                  <a:cubicBezTo>
                    <a:pt x="19575" y="3876"/>
                    <a:pt x="21599" y="4430"/>
                    <a:pt x="21599" y="5538"/>
                  </a:cubicBezTo>
                  <a:lnTo>
                    <a:pt x="21599" y="12369"/>
                  </a:lnTo>
                  <a:close/>
                </a:path>
              </a:pathLst>
            </a:custGeom>
            <a:solidFill>
              <a:srgbClr val="ACACAC"/>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45719" tIns="45719" rIns="45719" bIns="45719"/>
            <a:lstStyle/>
            <a:p>
              <a:pPr algn="l" defTabSz="639348">
                <a:defRPr/>
              </a:pPr>
              <a:endParaRPr lang="es-ES" sz="1300">
                <a:solidFill>
                  <a:srgbClr val="561029"/>
                </a:solidFill>
                <a:latin typeface="微软雅黑" pitchFamily="34" charset="-122"/>
                <a:ea typeface="微软雅黑" pitchFamily="34" charset="-122"/>
                <a:cs typeface="Calibri" charset="0"/>
                <a:sym typeface="Calibri" charset="0"/>
              </a:endParaRPr>
            </a:p>
          </p:txBody>
        </p:sp>
        <p:sp>
          <p:nvSpPr>
            <p:cNvPr id="71" name="AutoShape 47"/>
            <p:cNvSpPr>
              <a:spLocks/>
            </p:cNvSpPr>
            <p:nvPr/>
          </p:nvSpPr>
          <p:spPr bwMode="auto">
            <a:xfrm>
              <a:off x="12322735" y="7554350"/>
              <a:ext cx="519113" cy="12636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075" y="1753"/>
                  </a:moveTo>
                  <a:cubicBezTo>
                    <a:pt x="15075" y="2307"/>
                    <a:pt x="14625" y="2676"/>
                    <a:pt x="13725" y="3138"/>
                  </a:cubicBezTo>
                  <a:cubicBezTo>
                    <a:pt x="13050" y="3507"/>
                    <a:pt x="11925" y="3692"/>
                    <a:pt x="10800" y="3692"/>
                  </a:cubicBezTo>
                  <a:cubicBezTo>
                    <a:pt x="9450" y="3692"/>
                    <a:pt x="8550" y="3507"/>
                    <a:pt x="7650" y="3138"/>
                  </a:cubicBezTo>
                  <a:cubicBezTo>
                    <a:pt x="6750" y="2676"/>
                    <a:pt x="6300" y="2307"/>
                    <a:pt x="6300" y="1753"/>
                  </a:cubicBezTo>
                  <a:cubicBezTo>
                    <a:pt x="6300" y="1292"/>
                    <a:pt x="6750" y="830"/>
                    <a:pt x="7650" y="553"/>
                  </a:cubicBezTo>
                  <a:cubicBezTo>
                    <a:pt x="8325" y="184"/>
                    <a:pt x="9450" y="0"/>
                    <a:pt x="10800" y="0"/>
                  </a:cubicBezTo>
                  <a:cubicBezTo>
                    <a:pt x="11925" y="0"/>
                    <a:pt x="13050" y="184"/>
                    <a:pt x="13725" y="553"/>
                  </a:cubicBezTo>
                  <a:cubicBezTo>
                    <a:pt x="14625" y="830"/>
                    <a:pt x="15075" y="1292"/>
                    <a:pt x="15075" y="1753"/>
                  </a:cubicBezTo>
                  <a:close/>
                  <a:moveTo>
                    <a:pt x="21599" y="12369"/>
                  </a:moveTo>
                  <a:cubicBezTo>
                    <a:pt x="21599" y="12923"/>
                    <a:pt x="20925" y="13199"/>
                    <a:pt x="19575" y="13199"/>
                  </a:cubicBezTo>
                  <a:cubicBezTo>
                    <a:pt x="18225" y="13199"/>
                    <a:pt x="17325" y="12923"/>
                    <a:pt x="17325" y="12369"/>
                  </a:cubicBezTo>
                  <a:cubicBezTo>
                    <a:pt x="17325" y="6369"/>
                    <a:pt x="17325" y="6369"/>
                    <a:pt x="17325" y="6369"/>
                  </a:cubicBezTo>
                  <a:cubicBezTo>
                    <a:pt x="16425" y="6369"/>
                    <a:pt x="16425" y="6369"/>
                    <a:pt x="16425" y="6369"/>
                  </a:cubicBezTo>
                  <a:cubicBezTo>
                    <a:pt x="16425" y="20676"/>
                    <a:pt x="16425" y="20676"/>
                    <a:pt x="16425" y="20676"/>
                  </a:cubicBezTo>
                  <a:cubicBezTo>
                    <a:pt x="16425" y="21323"/>
                    <a:pt x="15525" y="21600"/>
                    <a:pt x="13950" y="21600"/>
                  </a:cubicBezTo>
                  <a:cubicBezTo>
                    <a:pt x="12150" y="21600"/>
                    <a:pt x="11475" y="21323"/>
                    <a:pt x="11475" y="20676"/>
                  </a:cubicBezTo>
                  <a:cubicBezTo>
                    <a:pt x="11475" y="12276"/>
                    <a:pt x="11475" y="12276"/>
                    <a:pt x="11475" y="12276"/>
                  </a:cubicBezTo>
                  <a:cubicBezTo>
                    <a:pt x="10125" y="12276"/>
                    <a:pt x="10125" y="12276"/>
                    <a:pt x="10125" y="12276"/>
                  </a:cubicBezTo>
                  <a:cubicBezTo>
                    <a:pt x="10125" y="20676"/>
                    <a:pt x="10125" y="20676"/>
                    <a:pt x="10125" y="20676"/>
                  </a:cubicBezTo>
                  <a:cubicBezTo>
                    <a:pt x="10125" y="21323"/>
                    <a:pt x="9225" y="21600"/>
                    <a:pt x="7650" y="21600"/>
                  </a:cubicBezTo>
                  <a:cubicBezTo>
                    <a:pt x="5850" y="21600"/>
                    <a:pt x="5175" y="21323"/>
                    <a:pt x="5175" y="20676"/>
                  </a:cubicBezTo>
                  <a:cubicBezTo>
                    <a:pt x="5175" y="6369"/>
                    <a:pt x="5175" y="6369"/>
                    <a:pt x="5175" y="6369"/>
                  </a:cubicBezTo>
                  <a:cubicBezTo>
                    <a:pt x="4050" y="6369"/>
                    <a:pt x="4050" y="6369"/>
                    <a:pt x="4050" y="6369"/>
                  </a:cubicBezTo>
                  <a:cubicBezTo>
                    <a:pt x="4050" y="12369"/>
                    <a:pt x="4050" y="12369"/>
                    <a:pt x="4050" y="12369"/>
                  </a:cubicBezTo>
                  <a:cubicBezTo>
                    <a:pt x="4050" y="12923"/>
                    <a:pt x="3375" y="13199"/>
                    <a:pt x="2025" y="13199"/>
                  </a:cubicBezTo>
                  <a:cubicBezTo>
                    <a:pt x="675" y="13199"/>
                    <a:pt x="0" y="12923"/>
                    <a:pt x="0" y="12369"/>
                  </a:cubicBezTo>
                  <a:cubicBezTo>
                    <a:pt x="0" y="5538"/>
                    <a:pt x="0" y="5538"/>
                    <a:pt x="0" y="5538"/>
                  </a:cubicBezTo>
                  <a:cubicBezTo>
                    <a:pt x="0" y="4430"/>
                    <a:pt x="1800" y="3876"/>
                    <a:pt x="5625" y="3876"/>
                  </a:cubicBezTo>
                  <a:cubicBezTo>
                    <a:pt x="15975" y="3876"/>
                    <a:pt x="15975" y="3876"/>
                    <a:pt x="15975" y="3876"/>
                  </a:cubicBezTo>
                  <a:cubicBezTo>
                    <a:pt x="19575" y="3876"/>
                    <a:pt x="21599" y="4430"/>
                    <a:pt x="21599" y="5538"/>
                  </a:cubicBezTo>
                  <a:lnTo>
                    <a:pt x="21599" y="12369"/>
                  </a:lnTo>
                  <a:close/>
                </a:path>
              </a:pathLst>
            </a:custGeom>
            <a:solidFill>
              <a:srgbClr val="ACACAC"/>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45719" tIns="45719" rIns="45719" bIns="45719"/>
            <a:lstStyle/>
            <a:p>
              <a:pPr algn="l" defTabSz="639348">
                <a:defRPr/>
              </a:pPr>
              <a:endParaRPr lang="es-ES" sz="1300">
                <a:solidFill>
                  <a:srgbClr val="561029"/>
                </a:solidFill>
                <a:latin typeface="微软雅黑" pitchFamily="34" charset="-122"/>
                <a:ea typeface="微软雅黑" pitchFamily="34" charset="-122"/>
                <a:cs typeface="Calibri" charset="0"/>
                <a:sym typeface="Calibri" charset="0"/>
              </a:endParaRPr>
            </a:p>
          </p:txBody>
        </p:sp>
        <p:sp>
          <p:nvSpPr>
            <p:cNvPr id="98" name="AutoShape 74"/>
            <p:cNvSpPr>
              <a:spLocks/>
            </p:cNvSpPr>
            <p:nvPr/>
          </p:nvSpPr>
          <p:spPr bwMode="auto">
            <a:xfrm>
              <a:off x="12887885" y="7549587"/>
              <a:ext cx="519113" cy="12636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075" y="1753"/>
                  </a:moveTo>
                  <a:cubicBezTo>
                    <a:pt x="15075" y="2307"/>
                    <a:pt x="14625" y="2676"/>
                    <a:pt x="13725" y="3138"/>
                  </a:cubicBezTo>
                  <a:cubicBezTo>
                    <a:pt x="13050" y="3507"/>
                    <a:pt x="11925" y="3692"/>
                    <a:pt x="10800" y="3692"/>
                  </a:cubicBezTo>
                  <a:cubicBezTo>
                    <a:pt x="9450" y="3692"/>
                    <a:pt x="8550" y="3507"/>
                    <a:pt x="7650" y="3138"/>
                  </a:cubicBezTo>
                  <a:cubicBezTo>
                    <a:pt x="6750" y="2676"/>
                    <a:pt x="6300" y="2307"/>
                    <a:pt x="6300" y="1753"/>
                  </a:cubicBezTo>
                  <a:cubicBezTo>
                    <a:pt x="6300" y="1292"/>
                    <a:pt x="6750" y="830"/>
                    <a:pt x="7650" y="553"/>
                  </a:cubicBezTo>
                  <a:cubicBezTo>
                    <a:pt x="8325" y="184"/>
                    <a:pt x="9450" y="0"/>
                    <a:pt x="10800" y="0"/>
                  </a:cubicBezTo>
                  <a:cubicBezTo>
                    <a:pt x="11925" y="0"/>
                    <a:pt x="13050" y="184"/>
                    <a:pt x="13725" y="553"/>
                  </a:cubicBezTo>
                  <a:cubicBezTo>
                    <a:pt x="14625" y="830"/>
                    <a:pt x="15075" y="1292"/>
                    <a:pt x="15075" y="1753"/>
                  </a:cubicBezTo>
                  <a:close/>
                  <a:moveTo>
                    <a:pt x="21599" y="12369"/>
                  </a:moveTo>
                  <a:cubicBezTo>
                    <a:pt x="21599" y="12923"/>
                    <a:pt x="20925" y="13199"/>
                    <a:pt x="19575" y="13199"/>
                  </a:cubicBezTo>
                  <a:cubicBezTo>
                    <a:pt x="18225" y="13199"/>
                    <a:pt x="17325" y="12923"/>
                    <a:pt x="17325" y="12369"/>
                  </a:cubicBezTo>
                  <a:cubicBezTo>
                    <a:pt x="17325" y="6369"/>
                    <a:pt x="17325" y="6369"/>
                    <a:pt x="17325" y="6369"/>
                  </a:cubicBezTo>
                  <a:cubicBezTo>
                    <a:pt x="16425" y="6369"/>
                    <a:pt x="16425" y="6369"/>
                    <a:pt x="16425" y="6369"/>
                  </a:cubicBezTo>
                  <a:cubicBezTo>
                    <a:pt x="16425" y="20676"/>
                    <a:pt x="16425" y="20676"/>
                    <a:pt x="16425" y="20676"/>
                  </a:cubicBezTo>
                  <a:cubicBezTo>
                    <a:pt x="16425" y="21323"/>
                    <a:pt x="15525" y="21600"/>
                    <a:pt x="13950" y="21600"/>
                  </a:cubicBezTo>
                  <a:cubicBezTo>
                    <a:pt x="12150" y="21600"/>
                    <a:pt x="11475" y="21323"/>
                    <a:pt x="11475" y="20676"/>
                  </a:cubicBezTo>
                  <a:cubicBezTo>
                    <a:pt x="11475" y="12276"/>
                    <a:pt x="11475" y="12276"/>
                    <a:pt x="11475" y="12276"/>
                  </a:cubicBezTo>
                  <a:cubicBezTo>
                    <a:pt x="10125" y="12276"/>
                    <a:pt x="10125" y="12276"/>
                    <a:pt x="10125" y="12276"/>
                  </a:cubicBezTo>
                  <a:cubicBezTo>
                    <a:pt x="10125" y="20676"/>
                    <a:pt x="10125" y="20676"/>
                    <a:pt x="10125" y="20676"/>
                  </a:cubicBezTo>
                  <a:cubicBezTo>
                    <a:pt x="10125" y="21323"/>
                    <a:pt x="9225" y="21600"/>
                    <a:pt x="7650" y="21600"/>
                  </a:cubicBezTo>
                  <a:cubicBezTo>
                    <a:pt x="5850" y="21600"/>
                    <a:pt x="5175" y="21323"/>
                    <a:pt x="5175" y="20676"/>
                  </a:cubicBezTo>
                  <a:cubicBezTo>
                    <a:pt x="5175" y="6369"/>
                    <a:pt x="5175" y="6369"/>
                    <a:pt x="5175" y="6369"/>
                  </a:cubicBezTo>
                  <a:cubicBezTo>
                    <a:pt x="4050" y="6369"/>
                    <a:pt x="4050" y="6369"/>
                    <a:pt x="4050" y="6369"/>
                  </a:cubicBezTo>
                  <a:cubicBezTo>
                    <a:pt x="4050" y="12369"/>
                    <a:pt x="4050" y="12369"/>
                    <a:pt x="4050" y="12369"/>
                  </a:cubicBezTo>
                  <a:cubicBezTo>
                    <a:pt x="4050" y="12923"/>
                    <a:pt x="3375" y="13199"/>
                    <a:pt x="2025" y="13199"/>
                  </a:cubicBezTo>
                  <a:cubicBezTo>
                    <a:pt x="675" y="13199"/>
                    <a:pt x="0" y="12923"/>
                    <a:pt x="0" y="12369"/>
                  </a:cubicBezTo>
                  <a:cubicBezTo>
                    <a:pt x="0" y="5538"/>
                    <a:pt x="0" y="5538"/>
                    <a:pt x="0" y="5538"/>
                  </a:cubicBezTo>
                  <a:cubicBezTo>
                    <a:pt x="0" y="4430"/>
                    <a:pt x="1800" y="3876"/>
                    <a:pt x="5625" y="3876"/>
                  </a:cubicBezTo>
                  <a:cubicBezTo>
                    <a:pt x="15975" y="3876"/>
                    <a:pt x="15975" y="3876"/>
                    <a:pt x="15975" y="3876"/>
                  </a:cubicBezTo>
                  <a:cubicBezTo>
                    <a:pt x="19575" y="3876"/>
                    <a:pt x="21599" y="4430"/>
                    <a:pt x="21599" y="5538"/>
                  </a:cubicBezTo>
                  <a:lnTo>
                    <a:pt x="21599" y="12369"/>
                  </a:lnTo>
                  <a:close/>
                </a:path>
              </a:pathLst>
            </a:custGeom>
            <a:solidFill>
              <a:srgbClr val="ACACAC"/>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45719" tIns="45719" rIns="45719" bIns="45719"/>
            <a:lstStyle/>
            <a:p>
              <a:pPr algn="l" defTabSz="639348">
                <a:defRPr/>
              </a:pPr>
              <a:endParaRPr lang="es-ES" sz="1300">
                <a:solidFill>
                  <a:srgbClr val="561029"/>
                </a:solidFill>
                <a:latin typeface="微软雅黑" pitchFamily="34" charset="-122"/>
                <a:ea typeface="微软雅黑" pitchFamily="34" charset="-122"/>
                <a:cs typeface="Calibri" charset="0"/>
                <a:sym typeface="Calibri" charset="0"/>
              </a:endParaRPr>
            </a:p>
          </p:txBody>
        </p:sp>
        <p:sp>
          <p:nvSpPr>
            <p:cNvPr id="101" name="AutoShape 77"/>
            <p:cNvSpPr>
              <a:spLocks/>
            </p:cNvSpPr>
            <p:nvPr/>
          </p:nvSpPr>
          <p:spPr bwMode="auto">
            <a:xfrm>
              <a:off x="13446685" y="7549587"/>
              <a:ext cx="519113" cy="12636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075" y="1753"/>
                  </a:moveTo>
                  <a:cubicBezTo>
                    <a:pt x="15075" y="2307"/>
                    <a:pt x="14625" y="2676"/>
                    <a:pt x="13725" y="3138"/>
                  </a:cubicBezTo>
                  <a:cubicBezTo>
                    <a:pt x="13050" y="3507"/>
                    <a:pt x="11925" y="3692"/>
                    <a:pt x="10800" y="3692"/>
                  </a:cubicBezTo>
                  <a:cubicBezTo>
                    <a:pt x="9450" y="3692"/>
                    <a:pt x="8550" y="3507"/>
                    <a:pt x="7650" y="3138"/>
                  </a:cubicBezTo>
                  <a:cubicBezTo>
                    <a:pt x="6750" y="2676"/>
                    <a:pt x="6300" y="2307"/>
                    <a:pt x="6300" y="1753"/>
                  </a:cubicBezTo>
                  <a:cubicBezTo>
                    <a:pt x="6300" y="1292"/>
                    <a:pt x="6750" y="830"/>
                    <a:pt x="7650" y="553"/>
                  </a:cubicBezTo>
                  <a:cubicBezTo>
                    <a:pt x="8325" y="184"/>
                    <a:pt x="9450" y="0"/>
                    <a:pt x="10800" y="0"/>
                  </a:cubicBezTo>
                  <a:cubicBezTo>
                    <a:pt x="11925" y="0"/>
                    <a:pt x="13050" y="184"/>
                    <a:pt x="13725" y="553"/>
                  </a:cubicBezTo>
                  <a:cubicBezTo>
                    <a:pt x="14625" y="830"/>
                    <a:pt x="15075" y="1292"/>
                    <a:pt x="15075" y="1753"/>
                  </a:cubicBezTo>
                  <a:close/>
                  <a:moveTo>
                    <a:pt x="21599" y="12369"/>
                  </a:moveTo>
                  <a:cubicBezTo>
                    <a:pt x="21599" y="12923"/>
                    <a:pt x="20925" y="13199"/>
                    <a:pt x="19575" y="13199"/>
                  </a:cubicBezTo>
                  <a:cubicBezTo>
                    <a:pt x="18225" y="13199"/>
                    <a:pt x="17325" y="12923"/>
                    <a:pt x="17325" y="12369"/>
                  </a:cubicBezTo>
                  <a:cubicBezTo>
                    <a:pt x="17325" y="6369"/>
                    <a:pt x="17325" y="6369"/>
                    <a:pt x="17325" y="6369"/>
                  </a:cubicBezTo>
                  <a:cubicBezTo>
                    <a:pt x="16425" y="6369"/>
                    <a:pt x="16425" y="6369"/>
                    <a:pt x="16425" y="6369"/>
                  </a:cubicBezTo>
                  <a:cubicBezTo>
                    <a:pt x="16425" y="20676"/>
                    <a:pt x="16425" y="20676"/>
                    <a:pt x="16425" y="20676"/>
                  </a:cubicBezTo>
                  <a:cubicBezTo>
                    <a:pt x="16425" y="21323"/>
                    <a:pt x="15525" y="21600"/>
                    <a:pt x="13950" y="21600"/>
                  </a:cubicBezTo>
                  <a:cubicBezTo>
                    <a:pt x="12150" y="21600"/>
                    <a:pt x="11475" y="21323"/>
                    <a:pt x="11475" y="20676"/>
                  </a:cubicBezTo>
                  <a:cubicBezTo>
                    <a:pt x="11475" y="12276"/>
                    <a:pt x="11475" y="12276"/>
                    <a:pt x="11475" y="12276"/>
                  </a:cubicBezTo>
                  <a:cubicBezTo>
                    <a:pt x="10125" y="12276"/>
                    <a:pt x="10125" y="12276"/>
                    <a:pt x="10125" y="12276"/>
                  </a:cubicBezTo>
                  <a:cubicBezTo>
                    <a:pt x="10125" y="20676"/>
                    <a:pt x="10125" y="20676"/>
                    <a:pt x="10125" y="20676"/>
                  </a:cubicBezTo>
                  <a:cubicBezTo>
                    <a:pt x="10125" y="21323"/>
                    <a:pt x="9225" y="21600"/>
                    <a:pt x="7650" y="21600"/>
                  </a:cubicBezTo>
                  <a:cubicBezTo>
                    <a:pt x="5850" y="21600"/>
                    <a:pt x="5175" y="21323"/>
                    <a:pt x="5175" y="20676"/>
                  </a:cubicBezTo>
                  <a:cubicBezTo>
                    <a:pt x="5175" y="6369"/>
                    <a:pt x="5175" y="6369"/>
                    <a:pt x="5175" y="6369"/>
                  </a:cubicBezTo>
                  <a:cubicBezTo>
                    <a:pt x="4050" y="6369"/>
                    <a:pt x="4050" y="6369"/>
                    <a:pt x="4050" y="6369"/>
                  </a:cubicBezTo>
                  <a:cubicBezTo>
                    <a:pt x="4050" y="12369"/>
                    <a:pt x="4050" y="12369"/>
                    <a:pt x="4050" y="12369"/>
                  </a:cubicBezTo>
                  <a:cubicBezTo>
                    <a:pt x="4050" y="12923"/>
                    <a:pt x="3375" y="13199"/>
                    <a:pt x="2025" y="13199"/>
                  </a:cubicBezTo>
                  <a:cubicBezTo>
                    <a:pt x="675" y="13199"/>
                    <a:pt x="0" y="12923"/>
                    <a:pt x="0" y="12369"/>
                  </a:cubicBezTo>
                  <a:cubicBezTo>
                    <a:pt x="0" y="5538"/>
                    <a:pt x="0" y="5538"/>
                    <a:pt x="0" y="5538"/>
                  </a:cubicBezTo>
                  <a:cubicBezTo>
                    <a:pt x="0" y="4430"/>
                    <a:pt x="1800" y="3876"/>
                    <a:pt x="5625" y="3876"/>
                  </a:cubicBezTo>
                  <a:cubicBezTo>
                    <a:pt x="15975" y="3876"/>
                    <a:pt x="15975" y="3876"/>
                    <a:pt x="15975" y="3876"/>
                  </a:cubicBezTo>
                  <a:cubicBezTo>
                    <a:pt x="19575" y="3876"/>
                    <a:pt x="21599" y="4430"/>
                    <a:pt x="21599" y="5538"/>
                  </a:cubicBezTo>
                  <a:lnTo>
                    <a:pt x="21599" y="12369"/>
                  </a:lnTo>
                  <a:close/>
                </a:path>
              </a:pathLst>
            </a:custGeom>
            <a:solidFill>
              <a:srgbClr val="ACACAC"/>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45719" tIns="45719" rIns="45719" bIns="45719"/>
            <a:lstStyle/>
            <a:p>
              <a:pPr algn="l" defTabSz="639348">
                <a:defRPr/>
              </a:pPr>
              <a:endParaRPr lang="es-ES" sz="1300">
                <a:solidFill>
                  <a:srgbClr val="561029"/>
                </a:solidFill>
                <a:latin typeface="微软雅黑" pitchFamily="34" charset="-122"/>
                <a:ea typeface="微软雅黑" pitchFamily="34" charset="-122"/>
                <a:cs typeface="Calibri" charset="0"/>
                <a:sym typeface="Calibri" charset="0"/>
              </a:endParaRPr>
            </a:p>
          </p:txBody>
        </p:sp>
        <p:sp>
          <p:nvSpPr>
            <p:cNvPr id="104" name="AutoShape 80"/>
            <p:cNvSpPr>
              <a:spLocks/>
            </p:cNvSpPr>
            <p:nvPr/>
          </p:nvSpPr>
          <p:spPr bwMode="auto">
            <a:xfrm>
              <a:off x="14005485" y="7549587"/>
              <a:ext cx="519113" cy="12636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075" y="1753"/>
                  </a:moveTo>
                  <a:cubicBezTo>
                    <a:pt x="15075" y="2307"/>
                    <a:pt x="14625" y="2676"/>
                    <a:pt x="13725" y="3138"/>
                  </a:cubicBezTo>
                  <a:cubicBezTo>
                    <a:pt x="13050" y="3507"/>
                    <a:pt x="11925" y="3692"/>
                    <a:pt x="10800" y="3692"/>
                  </a:cubicBezTo>
                  <a:cubicBezTo>
                    <a:pt x="9450" y="3692"/>
                    <a:pt x="8550" y="3507"/>
                    <a:pt x="7650" y="3138"/>
                  </a:cubicBezTo>
                  <a:cubicBezTo>
                    <a:pt x="6750" y="2676"/>
                    <a:pt x="6300" y="2307"/>
                    <a:pt x="6300" y="1753"/>
                  </a:cubicBezTo>
                  <a:cubicBezTo>
                    <a:pt x="6300" y="1292"/>
                    <a:pt x="6750" y="830"/>
                    <a:pt x="7650" y="553"/>
                  </a:cubicBezTo>
                  <a:cubicBezTo>
                    <a:pt x="8325" y="184"/>
                    <a:pt x="9450" y="0"/>
                    <a:pt x="10800" y="0"/>
                  </a:cubicBezTo>
                  <a:cubicBezTo>
                    <a:pt x="11925" y="0"/>
                    <a:pt x="13050" y="184"/>
                    <a:pt x="13725" y="553"/>
                  </a:cubicBezTo>
                  <a:cubicBezTo>
                    <a:pt x="14625" y="830"/>
                    <a:pt x="15075" y="1292"/>
                    <a:pt x="15075" y="1753"/>
                  </a:cubicBezTo>
                  <a:close/>
                  <a:moveTo>
                    <a:pt x="21599" y="12369"/>
                  </a:moveTo>
                  <a:cubicBezTo>
                    <a:pt x="21599" y="12923"/>
                    <a:pt x="20925" y="13199"/>
                    <a:pt x="19575" y="13199"/>
                  </a:cubicBezTo>
                  <a:cubicBezTo>
                    <a:pt x="18225" y="13199"/>
                    <a:pt x="17325" y="12923"/>
                    <a:pt x="17325" y="12369"/>
                  </a:cubicBezTo>
                  <a:cubicBezTo>
                    <a:pt x="17325" y="6369"/>
                    <a:pt x="17325" y="6369"/>
                    <a:pt x="17325" y="6369"/>
                  </a:cubicBezTo>
                  <a:cubicBezTo>
                    <a:pt x="16425" y="6369"/>
                    <a:pt x="16425" y="6369"/>
                    <a:pt x="16425" y="6369"/>
                  </a:cubicBezTo>
                  <a:cubicBezTo>
                    <a:pt x="16425" y="20676"/>
                    <a:pt x="16425" y="20676"/>
                    <a:pt x="16425" y="20676"/>
                  </a:cubicBezTo>
                  <a:cubicBezTo>
                    <a:pt x="16425" y="21323"/>
                    <a:pt x="15525" y="21600"/>
                    <a:pt x="13950" y="21600"/>
                  </a:cubicBezTo>
                  <a:cubicBezTo>
                    <a:pt x="12150" y="21600"/>
                    <a:pt x="11475" y="21323"/>
                    <a:pt x="11475" y="20676"/>
                  </a:cubicBezTo>
                  <a:cubicBezTo>
                    <a:pt x="11475" y="12276"/>
                    <a:pt x="11475" y="12276"/>
                    <a:pt x="11475" y="12276"/>
                  </a:cubicBezTo>
                  <a:cubicBezTo>
                    <a:pt x="10125" y="12276"/>
                    <a:pt x="10125" y="12276"/>
                    <a:pt x="10125" y="12276"/>
                  </a:cubicBezTo>
                  <a:cubicBezTo>
                    <a:pt x="10125" y="20676"/>
                    <a:pt x="10125" y="20676"/>
                    <a:pt x="10125" y="20676"/>
                  </a:cubicBezTo>
                  <a:cubicBezTo>
                    <a:pt x="10125" y="21323"/>
                    <a:pt x="9225" y="21600"/>
                    <a:pt x="7650" y="21600"/>
                  </a:cubicBezTo>
                  <a:cubicBezTo>
                    <a:pt x="5850" y="21600"/>
                    <a:pt x="5175" y="21323"/>
                    <a:pt x="5175" y="20676"/>
                  </a:cubicBezTo>
                  <a:cubicBezTo>
                    <a:pt x="5175" y="6369"/>
                    <a:pt x="5175" y="6369"/>
                    <a:pt x="5175" y="6369"/>
                  </a:cubicBezTo>
                  <a:cubicBezTo>
                    <a:pt x="4050" y="6369"/>
                    <a:pt x="4050" y="6369"/>
                    <a:pt x="4050" y="6369"/>
                  </a:cubicBezTo>
                  <a:cubicBezTo>
                    <a:pt x="4050" y="12369"/>
                    <a:pt x="4050" y="12369"/>
                    <a:pt x="4050" y="12369"/>
                  </a:cubicBezTo>
                  <a:cubicBezTo>
                    <a:pt x="4050" y="12923"/>
                    <a:pt x="3375" y="13199"/>
                    <a:pt x="2025" y="13199"/>
                  </a:cubicBezTo>
                  <a:cubicBezTo>
                    <a:pt x="675" y="13199"/>
                    <a:pt x="0" y="12923"/>
                    <a:pt x="0" y="12369"/>
                  </a:cubicBezTo>
                  <a:cubicBezTo>
                    <a:pt x="0" y="5538"/>
                    <a:pt x="0" y="5538"/>
                    <a:pt x="0" y="5538"/>
                  </a:cubicBezTo>
                  <a:cubicBezTo>
                    <a:pt x="0" y="4430"/>
                    <a:pt x="1800" y="3876"/>
                    <a:pt x="5625" y="3876"/>
                  </a:cubicBezTo>
                  <a:cubicBezTo>
                    <a:pt x="15975" y="3876"/>
                    <a:pt x="15975" y="3876"/>
                    <a:pt x="15975" y="3876"/>
                  </a:cubicBezTo>
                  <a:cubicBezTo>
                    <a:pt x="19575" y="3876"/>
                    <a:pt x="21599" y="4430"/>
                    <a:pt x="21599" y="5538"/>
                  </a:cubicBezTo>
                  <a:lnTo>
                    <a:pt x="21599" y="12369"/>
                  </a:lnTo>
                  <a:close/>
                </a:path>
              </a:pathLst>
            </a:custGeom>
            <a:solidFill>
              <a:srgbClr val="ACACAC"/>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45719" tIns="45719" rIns="45719" bIns="45719"/>
            <a:lstStyle/>
            <a:p>
              <a:pPr algn="l" defTabSz="639348">
                <a:defRPr/>
              </a:pPr>
              <a:endParaRPr lang="es-ES" sz="1300">
                <a:solidFill>
                  <a:srgbClr val="561029"/>
                </a:solidFill>
                <a:latin typeface="微软雅黑" pitchFamily="34" charset="-122"/>
                <a:ea typeface="微软雅黑" pitchFamily="34" charset="-122"/>
                <a:cs typeface="Calibri" charset="0"/>
                <a:sym typeface="Calibri" charset="0"/>
              </a:endParaRPr>
            </a:p>
          </p:txBody>
        </p:sp>
      </p:grpSp>
      <p:grpSp>
        <p:nvGrpSpPr>
          <p:cNvPr id="7" name="组合 6"/>
          <p:cNvGrpSpPr/>
          <p:nvPr/>
        </p:nvGrpSpPr>
        <p:grpSpPr>
          <a:xfrm>
            <a:off x="2864662" y="6979794"/>
            <a:ext cx="7300666" cy="885686"/>
            <a:chOff x="4093135" y="9995925"/>
            <a:chExt cx="10431463" cy="1268412"/>
          </a:xfrm>
        </p:grpSpPr>
        <p:sp>
          <p:nvSpPr>
            <p:cNvPr id="72" name="AutoShape 48"/>
            <p:cNvSpPr>
              <a:spLocks/>
            </p:cNvSpPr>
            <p:nvPr/>
          </p:nvSpPr>
          <p:spPr bwMode="auto">
            <a:xfrm>
              <a:off x="8449235" y="9995925"/>
              <a:ext cx="512763" cy="12636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233" y="1753"/>
                  </a:moveTo>
                  <a:cubicBezTo>
                    <a:pt x="15233" y="2307"/>
                    <a:pt x="14778" y="2676"/>
                    <a:pt x="13869" y="3138"/>
                  </a:cubicBezTo>
                  <a:cubicBezTo>
                    <a:pt x="12959" y="3507"/>
                    <a:pt x="12050" y="3692"/>
                    <a:pt x="10686" y="3692"/>
                  </a:cubicBezTo>
                  <a:cubicBezTo>
                    <a:pt x="9549" y="3692"/>
                    <a:pt x="8412" y="3507"/>
                    <a:pt x="7503" y="3138"/>
                  </a:cubicBezTo>
                  <a:cubicBezTo>
                    <a:pt x="6593" y="2676"/>
                    <a:pt x="6366" y="2307"/>
                    <a:pt x="6366" y="1753"/>
                  </a:cubicBezTo>
                  <a:cubicBezTo>
                    <a:pt x="6366" y="1292"/>
                    <a:pt x="6593" y="830"/>
                    <a:pt x="7503" y="553"/>
                  </a:cubicBezTo>
                  <a:cubicBezTo>
                    <a:pt x="8412" y="184"/>
                    <a:pt x="9549" y="0"/>
                    <a:pt x="10686" y="0"/>
                  </a:cubicBezTo>
                  <a:cubicBezTo>
                    <a:pt x="12050" y="0"/>
                    <a:pt x="12959" y="184"/>
                    <a:pt x="13869" y="553"/>
                  </a:cubicBezTo>
                  <a:cubicBezTo>
                    <a:pt x="14778" y="830"/>
                    <a:pt x="15233" y="1292"/>
                    <a:pt x="15233" y="1753"/>
                  </a:cubicBezTo>
                  <a:close/>
                  <a:moveTo>
                    <a:pt x="21600" y="12369"/>
                  </a:moveTo>
                  <a:cubicBezTo>
                    <a:pt x="21600" y="12923"/>
                    <a:pt x="20917" y="13199"/>
                    <a:pt x="19553" y="13199"/>
                  </a:cubicBezTo>
                  <a:cubicBezTo>
                    <a:pt x="18189" y="13199"/>
                    <a:pt x="17507" y="12923"/>
                    <a:pt x="17507" y="12369"/>
                  </a:cubicBezTo>
                  <a:cubicBezTo>
                    <a:pt x="17507" y="6369"/>
                    <a:pt x="17507" y="6369"/>
                    <a:pt x="17507" y="6369"/>
                  </a:cubicBezTo>
                  <a:cubicBezTo>
                    <a:pt x="16597" y="6369"/>
                    <a:pt x="16597" y="6369"/>
                    <a:pt x="16597" y="6369"/>
                  </a:cubicBezTo>
                  <a:cubicBezTo>
                    <a:pt x="16597" y="20676"/>
                    <a:pt x="16597" y="20676"/>
                    <a:pt x="16597" y="20676"/>
                  </a:cubicBezTo>
                  <a:cubicBezTo>
                    <a:pt x="16597" y="21323"/>
                    <a:pt x="15688" y="21600"/>
                    <a:pt x="13869" y="21600"/>
                  </a:cubicBezTo>
                  <a:cubicBezTo>
                    <a:pt x="12277" y="21600"/>
                    <a:pt x="11368" y="21323"/>
                    <a:pt x="11368" y="20676"/>
                  </a:cubicBezTo>
                  <a:cubicBezTo>
                    <a:pt x="11368" y="12276"/>
                    <a:pt x="11368" y="12276"/>
                    <a:pt x="11368" y="12276"/>
                  </a:cubicBezTo>
                  <a:cubicBezTo>
                    <a:pt x="10231" y="12276"/>
                    <a:pt x="10231" y="12276"/>
                    <a:pt x="10231" y="12276"/>
                  </a:cubicBezTo>
                  <a:cubicBezTo>
                    <a:pt x="10231" y="20676"/>
                    <a:pt x="10231" y="20676"/>
                    <a:pt x="10231" y="20676"/>
                  </a:cubicBezTo>
                  <a:cubicBezTo>
                    <a:pt x="10231" y="21323"/>
                    <a:pt x="9322" y="21600"/>
                    <a:pt x="7503" y="21600"/>
                  </a:cubicBezTo>
                  <a:cubicBezTo>
                    <a:pt x="5911" y="21600"/>
                    <a:pt x="5002" y="21323"/>
                    <a:pt x="5002" y="20676"/>
                  </a:cubicBezTo>
                  <a:cubicBezTo>
                    <a:pt x="5002" y="6369"/>
                    <a:pt x="5002" y="6369"/>
                    <a:pt x="5002" y="6369"/>
                  </a:cubicBezTo>
                  <a:cubicBezTo>
                    <a:pt x="4092" y="6369"/>
                    <a:pt x="4092" y="6369"/>
                    <a:pt x="4092" y="6369"/>
                  </a:cubicBezTo>
                  <a:cubicBezTo>
                    <a:pt x="4092" y="12369"/>
                    <a:pt x="4092" y="12369"/>
                    <a:pt x="4092" y="12369"/>
                  </a:cubicBezTo>
                  <a:cubicBezTo>
                    <a:pt x="4092" y="12923"/>
                    <a:pt x="3410" y="13199"/>
                    <a:pt x="2046" y="13199"/>
                  </a:cubicBezTo>
                  <a:cubicBezTo>
                    <a:pt x="682" y="13199"/>
                    <a:pt x="0" y="12923"/>
                    <a:pt x="0" y="12369"/>
                  </a:cubicBezTo>
                  <a:cubicBezTo>
                    <a:pt x="0" y="5538"/>
                    <a:pt x="0" y="5538"/>
                    <a:pt x="0" y="5538"/>
                  </a:cubicBezTo>
                  <a:cubicBezTo>
                    <a:pt x="0" y="4430"/>
                    <a:pt x="1818" y="3876"/>
                    <a:pt x="5456" y="3876"/>
                  </a:cubicBezTo>
                  <a:cubicBezTo>
                    <a:pt x="16143" y="3876"/>
                    <a:pt x="16143" y="3876"/>
                    <a:pt x="16143" y="3876"/>
                  </a:cubicBezTo>
                  <a:cubicBezTo>
                    <a:pt x="19781" y="3876"/>
                    <a:pt x="21600" y="4430"/>
                    <a:pt x="21600" y="5538"/>
                  </a:cubicBezTo>
                  <a:lnTo>
                    <a:pt x="21600" y="12369"/>
                  </a:lnTo>
                  <a:close/>
                </a:path>
              </a:pathLst>
            </a:custGeom>
            <a:solidFill>
              <a:schemeClr val="accent6"/>
            </a:solidFill>
            <a:ln w="12700">
              <a:miter lim="400000"/>
            </a:ln>
            <a:extLst/>
          </p:spPr>
          <p:txBody>
            <a:bodyPr lIns="0" tIns="0" rIns="0" bIns="0" anchor="ctr"/>
            <a:lstStyle/>
            <a:p>
              <a:endParaRPr lang="es-ES" sz="2200">
                <a:solidFill>
                  <a:srgbClr val="FFFFFF"/>
                </a:solidFill>
                <a:latin typeface="微软雅黑" pitchFamily="34" charset="-122"/>
                <a:ea typeface="微软雅黑" pitchFamily="34" charset="-122"/>
                <a:sym typeface="Calibri" charset="0"/>
              </a:endParaRPr>
            </a:p>
          </p:txBody>
        </p:sp>
        <p:sp>
          <p:nvSpPr>
            <p:cNvPr id="73" name="AutoShape 49"/>
            <p:cNvSpPr>
              <a:spLocks/>
            </p:cNvSpPr>
            <p:nvPr/>
          </p:nvSpPr>
          <p:spPr bwMode="auto">
            <a:xfrm>
              <a:off x="5175810" y="9995925"/>
              <a:ext cx="514350" cy="12636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299" y="1753"/>
                  </a:moveTo>
                  <a:cubicBezTo>
                    <a:pt x="15299" y="2307"/>
                    <a:pt x="14849" y="2676"/>
                    <a:pt x="13949" y="3138"/>
                  </a:cubicBezTo>
                  <a:cubicBezTo>
                    <a:pt x="13049" y="3507"/>
                    <a:pt x="11924" y="3692"/>
                    <a:pt x="10800" y="3692"/>
                  </a:cubicBezTo>
                  <a:cubicBezTo>
                    <a:pt x="9674" y="3692"/>
                    <a:pt x="8550" y="3507"/>
                    <a:pt x="7649" y="3138"/>
                  </a:cubicBezTo>
                  <a:cubicBezTo>
                    <a:pt x="6750" y="2676"/>
                    <a:pt x="6299" y="2307"/>
                    <a:pt x="6299" y="1753"/>
                  </a:cubicBezTo>
                  <a:cubicBezTo>
                    <a:pt x="6299" y="1292"/>
                    <a:pt x="6750" y="830"/>
                    <a:pt x="7649" y="553"/>
                  </a:cubicBezTo>
                  <a:cubicBezTo>
                    <a:pt x="8550" y="184"/>
                    <a:pt x="9674" y="0"/>
                    <a:pt x="10800" y="0"/>
                  </a:cubicBezTo>
                  <a:cubicBezTo>
                    <a:pt x="11924" y="0"/>
                    <a:pt x="13049" y="184"/>
                    <a:pt x="13949" y="553"/>
                  </a:cubicBezTo>
                  <a:cubicBezTo>
                    <a:pt x="14849" y="830"/>
                    <a:pt x="15299" y="1292"/>
                    <a:pt x="15299" y="1753"/>
                  </a:cubicBezTo>
                  <a:close/>
                  <a:moveTo>
                    <a:pt x="21600" y="12369"/>
                  </a:moveTo>
                  <a:cubicBezTo>
                    <a:pt x="21600" y="12923"/>
                    <a:pt x="20925" y="13199"/>
                    <a:pt x="19575" y="13199"/>
                  </a:cubicBezTo>
                  <a:cubicBezTo>
                    <a:pt x="18225" y="13199"/>
                    <a:pt x="17549" y="12923"/>
                    <a:pt x="17549" y="12369"/>
                  </a:cubicBezTo>
                  <a:cubicBezTo>
                    <a:pt x="17549" y="6369"/>
                    <a:pt x="17549" y="6369"/>
                    <a:pt x="17549" y="6369"/>
                  </a:cubicBezTo>
                  <a:cubicBezTo>
                    <a:pt x="16424" y="6369"/>
                    <a:pt x="16424" y="6369"/>
                    <a:pt x="16424" y="6369"/>
                  </a:cubicBezTo>
                  <a:cubicBezTo>
                    <a:pt x="16424" y="20676"/>
                    <a:pt x="16424" y="20676"/>
                    <a:pt x="16424" y="20676"/>
                  </a:cubicBezTo>
                  <a:cubicBezTo>
                    <a:pt x="16424" y="21323"/>
                    <a:pt x="15749" y="21600"/>
                    <a:pt x="13949" y="21600"/>
                  </a:cubicBezTo>
                  <a:cubicBezTo>
                    <a:pt x="12375" y="21600"/>
                    <a:pt x="11474" y="21323"/>
                    <a:pt x="11474" y="20676"/>
                  </a:cubicBezTo>
                  <a:cubicBezTo>
                    <a:pt x="11474" y="12276"/>
                    <a:pt x="11474" y="12276"/>
                    <a:pt x="11474" y="12276"/>
                  </a:cubicBezTo>
                  <a:cubicBezTo>
                    <a:pt x="10124" y="12276"/>
                    <a:pt x="10124" y="12276"/>
                    <a:pt x="10124" y="12276"/>
                  </a:cubicBezTo>
                  <a:cubicBezTo>
                    <a:pt x="10124" y="20676"/>
                    <a:pt x="10124" y="20676"/>
                    <a:pt x="10124" y="20676"/>
                  </a:cubicBezTo>
                  <a:cubicBezTo>
                    <a:pt x="10124" y="21323"/>
                    <a:pt x="9449" y="21600"/>
                    <a:pt x="7649" y="21600"/>
                  </a:cubicBezTo>
                  <a:cubicBezTo>
                    <a:pt x="6074" y="21600"/>
                    <a:pt x="5175" y="21323"/>
                    <a:pt x="5175" y="20676"/>
                  </a:cubicBezTo>
                  <a:cubicBezTo>
                    <a:pt x="5175" y="6369"/>
                    <a:pt x="5175" y="6369"/>
                    <a:pt x="5175" y="6369"/>
                  </a:cubicBezTo>
                  <a:cubicBezTo>
                    <a:pt x="4275" y="6369"/>
                    <a:pt x="4275" y="6369"/>
                    <a:pt x="4275" y="6369"/>
                  </a:cubicBezTo>
                  <a:cubicBezTo>
                    <a:pt x="4275" y="12369"/>
                    <a:pt x="4275" y="12369"/>
                    <a:pt x="4275" y="12369"/>
                  </a:cubicBezTo>
                  <a:cubicBezTo>
                    <a:pt x="4275" y="12923"/>
                    <a:pt x="3374" y="13199"/>
                    <a:pt x="2024" y="13199"/>
                  </a:cubicBezTo>
                  <a:cubicBezTo>
                    <a:pt x="674" y="13199"/>
                    <a:pt x="0" y="12923"/>
                    <a:pt x="0" y="12369"/>
                  </a:cubicBezTo>
                  <a:cubicBezTo>
                    <a:pt x="0" y="5538"/>
                    <a:pt x="0" y="5538"/>
                    <a:pt x="0" y="5538"/>
                  </a:cubicBezTo>
                  <a:cubicBezTo>
                    <a:pt x="0" y="4430"/>
                    <a:pt x="2024" y="3876"/>
                    <a:pt x="5625" y="3876"/>
                  </a:cubicBezTo>
                  <a:cubicBezTo>
                    <a:pt x="15975" y="3876"/>
                    <a:pt x="15975" y="3876"/>
                    <a:pt x="15975" y="3876"/>
                  </a:cubicBezTo>
                  <a:cubicBezTo>
                    <a:pt x="19799" y="3876"/>
                    <a:pt x="21600" y="4430"/>
                    <a:pt x="21600" y="5538"/>
                  </a:cubicBezTo>
                  <a:lnTo>
                    <a:pt x="21600" y="12369"/>
                  </a:lnTo>
                  <a:close/>
                </a:path>
              </a:pathLst>
            </a:custGeom>
            <a:solidFill>
              <a:schemeClr val="accent6"/>
            </a:solidFill>
            <a:ln w="12700">
              <a:miter lim="400000"/>
            </a:ln>
            <a:extLst/>
          </p:spPr>
          <p:txBody>
            <a:bodyPr lIns="0" tIns="0" rIns="0" bIns="0" anchor="ctr"/>
            <a:lstStyle/>
            <a:p>
              <a:endParaRPr lang="es-ES" sz="2200">
                <a:solidFill>
                  <a:srgbClr val="FFFFFF"/>
                </a:solidFill>
                <a:latin typeface="微软雅黑" pitchFamily="34" charset="-122"/>
                <a:ea typeface="微软雅黑" pitchFamily="34" charset="-122"/>
                <a:sym typeface="Calibri" charset="0"/>
              </a:endParaRPr>
            </a:p>
          </p:txBody>
        </p:sp>
        <p:sp>
          <p:nvSpPr>
            <p:cNvPr id="74" name="AutoShape 50"/>
            <p:cNvSpPr>
              <a:spLocks/>
            </p:cNvSpPr>
            <p:nvPr/>
          </p:nvSpPr>
          <p:spPr bwMode="auto">
            <a:xfrm>
              <a:off x="4093135" y="9995925"/>
              <a:ext cx="511175" cy="12636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233" y="1753"/>
                  </a:moveTo>
                  <a:cubicBezTo>
                    <a:pt x="15233" y="2307"/>
                    <a:pt x="14778" y="2676"/>
                    <a:pt x="13869" y="3138"/>
                  </a:cubicBezTo>
                  <a:cubicBezTo>
                    <a:pt x="12959" y="3507"/>
                    <a:pt x="12050" y="3692"/>
                    <a:pt x="10686" y="3692"/>
                  </a:cubicBezTo>
                  <a:cubicBezTo>
                    <a:pt x="9549" y="3692"/>
                    <a:pt x="8412" y="3507"/>
                    <a:pt x="7503" y="3138"/>
                  </a:cubicBezTo>
                  <a:cubicBezTo>
                    <a:pt x="6593" y="2676"/>
                    <a:pt x="6138" y="2307"/>
                    <a:pt x="6138" y="1753"/>
                  </a:cubicBezTo>
                  <a:cubicBezTo>
                    <a:pt x="6138" y="1292"/>
                    <a:pt x="6593" y="830"/>
                    <a:pt x="7503" y="553"/>
                  </a:cubicBezTo>
                  <a:cubicBezTo>
                    <a:pt x="8412" y="184"/>
                    <a:pt x="9549" y="0"/>
                    <a:pt x="10686" y="0"/>
                  </a:cubicBezTo>
                  <a:cubicBezTo>
                    <a:pt x="12050" y="0"/>
                    <a:pt x="12959" y="184"/>
                    <a:pt x="13869" y="553"/>
                  </a:cubicBezTo>
                  <a:cubicBezTo>
                    <a:pt x="14778" y="830"/>
                    <a:pt x="15233" y="1292"/>
                    <a:pt x="15233" y="1753"/>
                  </a:cubicBezTo>
                  <a:close/>
                  <a:moveTo>
                    <a:pt x="21600" y="12369"/>
                  </a:moveTo>
                  <a:cubicBezTo>
                    <a:pt x="21600" y="12923"/>
                    <a:pt x="20917" y="13199"/>
                    <a:pt x="19553" y="13199"/>
                  </a:cubicBezTo>
                  <a:cubicBezTo>
                    <a:pt x="18189" y="13199"/>
                    <a:pt x="17507" y="12923"/>
                    <a:pt x="17507" y="12369"/>
                  </a:cubicBezTo>
                  <a:cubicBezTo>
                    <a:pt x="17507" y="6369"/>
                    <a:pt x="17507" y="6369"/>
                    <a:pt x="17507" y="6369"/>
                  </a:cubicBezTo>
                  <a:cubicBezTo>
                    <a:pt x="16597" y="6369"/>
                    <a:pt x="16597" y="6369"/>
                    <a:pt x="16597" y="6369"/>
                  </a:cubicBezTo>
                  <a:cubicBezTo>
                    <a:pt x="16597" y="20676"/>
                    <a:pt x="16597" y="20676"/>
                    <a:pt x="16597" y="20676"/>
                  </a:cubicBezTo>
                  <a:cubicBezTo>
                    <a:pt x="16597" y="21323"/>
                    <a:pt x="15688" y="21600"/>
                    <a:pt x="13869" y="21600"/>
                  </a:cubicBezTo>
                  <a:cubicBezTo>
                    <a:pt x="12277" y="21600"/>
                    <a:pt x="11368" y="21323"/>
                    <a:pt x="11368" y="20676"/>
                  </a:cubicBezTo>
                  <a:cubicBezTo>
                    <a:pt x="11368" y="12276"/>
                    <a:pt x="11368" y="12276"/>
                    <a:pt x="11368" y="12276"/>
                  </a:cubicBezTo>
                  <a:cubicBezTo>
                    <a:pt x="10231" y="12276"/>
                    <a:pt x="10231" y="12276"/>
                    <a:pt x="10231" y="12276"/>
                  </a:cubicBezTo>
                  <a:cubicBezTo>
                    <a:pt x="10231" y="20676"/>
                    <a:pt x="10231" y="20676"/>
                    <a:pt x="10231" y="20676"/>
                  </a:cubicBezTo>
                  <a:cubicBezTo>
                    <a:pt x="10231" y="21323"/>
                    <a:pt x="9322" y="21600"/>
                    <a:pt x="7503" y="21600"/>
                  </a:cubicBezTo>
                  <a:cubicBezTo>
                    <a:pt x="5911" y="21600"/>
                    <a:pt x="5002" y="21323"/>
                    <a:pt x="5002" y="20676"/>
                  </a:cubicBezTo>
                  <a:cubicBezTo>
                    <a:pt x="5002" y="6369"/>
                    <a:pt x="5002" y="6369"/>
                    <a:pt x="5002" y="6369"/>
                  </a:cubicBezTo>
                  <a:cubicBezTo>
                    <a:pt x="4092" y="6369"/>
                    <a:pt x="4092" y="6369"/>
                    <a:pt x="4092" y="6369"/>
                  </a:cubicBezTo>
                  <a:cubicBezTo>
                    <a:pt x="4092" y="12369"/>
                    <a:pt x="4092" y="12369"/>
                    <a:pt x="4092" y="12369"/>
                  </a:cubicBezTo>
                  <a:cubicBezTo>
                    <a:pt x="4092" y="12923"/>
                    <a:pt x="3410" y="13199"/>
                    <a:pt x="2046" y="13199"/>
                  </a:cubicBezTo>
                  <a:cubicBezTo>
                    <a:pt x="682" y="13199"/>
                    <a:pt x="0" y="12923"/>
                    <a:pt x="0" y="12369"/>
                  </a:cubicBezTo>
                  <a:cubicBezTo>
                    <a:pt x="0" y="5538"/>
                    <a:pt x="0" y="5538"/>
                    <a:pt x="0" y="5538"/>
                  </a:cubicBezTo>
                  <a:cubicBezTo>
                    <a:pt x="0" y="4430"/>
                    <a:pt x="1818" y="3876"/>
                    <a:pt x="5456" y="3876"/>
                  </a:cubicBezTo>
                  <a:cubicBezTo>
                    <a:pt x="16143" y="3876"/>
                    <a:pt x="16143" y="3876"/>
                    <a:pt x="16143" y="3876"/>
                  </a:cubicBezTo>
                  <a:cubicBezTo>
                    <a:pt x="19781" y="3876"/>
                    <a:pt x="21600" y="4430"/>
                    <a:pt x="21600" y="5538"/>
                  </a:cubicBezTo>
                  <a:lnTo>
                    <a:pt x="21600" y="12369"/>
                  </a:lnTo>
                  <a:close/>
                </a:path>
              </a:pathLst>
            </a:custGeom>
            <a:solidFill>
              <a:schemeClr val="accent6"/>
            </a:solidFill>
            <a:ln w="12700">
              <a:miter lim="400000"/>
            </a:ln>
            <a:extLst/>
          </p:spPr>
          <p:txBody>
            <a:bodyPr lIns="0" tIns="0" rIns="0" bIns="0" anchor="ctr"/>
            <a:lstStyle/>
            <a:p>
              <a:endParaRPr lang="es-ES" sz="2200">
                <a:solidFill>
                  <a:srgbClr val="FFFFFF"/>
                </a:solidFill>
                <a:latin typeface="微软雅黑" pitchFamily="34" charset="-122"/>
                <a:ea typeface="微软雅黑" pitchFamily="34" charset="-122"/>
                <a:sym typeface="Calibri" charset="0"/>
              </a:endParaRPr>
            </a:p>
          </p:txBody>
        </p:sp>
        <p:sp>
          <p:nvSpPr>
            <p:cNvPr id="75" name="AutoShape 51"/>
            <p:cNvSpPr>
              <a:spLocks/>
            </p:cNvSpPr>
            <p:nvPr/>
          </p:nvSpPr>
          <p:spPr bwMode="auto">
            <a:xfrm>
              <a:off x="9539848" y="9995925"/>
              <a:ext cx="515937" cy="12636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233" y="1753"/>
                  </a:moveTo>
                  <a:cubicBezTo>
                    <a:pt x="15233" y="2307"/>
                    <a:pt x="14778" y="2676"/>
                    <a:pt x="13869" y="3138"/>
                  </a:cubicBezTo>
                  <a:cubicBezTo>
                    <a:pt x="12959" y="3507"/>
                    <a:pt x="12050" y="3692"/>
                    <a:pt x="10686" y="3692"/>
                  </a:cubicBezTo>
                  <a:cubicBezTo>
                    <a:pt x="9549" y="3692"/>
                    <a:pt x="8412" y="3507"/>
                    <a:pt x="7503" y="3138"/>
                  </a:cubicBezTo>
                  <a:cubicBezTo>
                    <a:pt x="6593" y="2676"/>
                    <a:pt x="6138" y="2307"/>
                    <a:pt x="6138" y="1753"/>
                  </a:cubicBezTo>
                  <a:cubicBezTo>
                    <a:pt x="6138" y="1292"/>
                    <a:pt x="6593" y="830"/>
                    <a:pt x="7503" y="553"/>
                  </a:cubicBezTo>
                  <a:cubicBezTo>
                    <a:pt x="8412" y="184"/>
                    <a:pt x="9549" y="0"/>
                    <a:pt x="10686" y="0"/>
                  </a:cubicBezTo>
                  <a:cubicBezTo>
                    <a:pt x="12050" y="0"/>
                    <a:pt x="12959" y="184"/>
                    <a:pt x="13869" y="553"/>
                  </a:cubicBezTo>
                  <a:cubicBezTo>
                    <a:pt x="14778" y="830"/>
                    <a:pt x="15233" y="1292"/>
                    <a:pt x="15233" y="1753"/>
                  </a:cubicBezTo>
                  <a:close/>
                  <a:moveTo>
                    <a:pt x="21600" y="12369"/>
                  </a:moveTo>
                  <a:cubicBezTo>
                    <a:pt x="21600" y="12923"/>
                    <a:pt x="20917" y="13199"/>
                    <a:pt x="19553" y="13199"/>
                  </a:cubicBezTo>
                  <a:cubicBezTo>
                    <a:pt x="18189" y="13199"/>
                    <a:pt x="17507" y="12923"/>
                    <a:pt x="17507" y="12369"/>
                  </a:cubicBezTo>
                  <a:cubicBezTo>
                    <a:pt x="17507" y="6369"/>
                    <a:pt x="17507" y="6369"/>
                    <a:pt x="17507" y="6369"/>
                  </a:cubicBezTo>
                  <a:cubicBezTo>
                    <a:pt x="16597" y="6369"/>
                    <a:pt x="16597" y="6369"/>
                    <a:pt x="16597" y="6369"/>
                  </a:cubicBezTo>
                  <a:cubicBezTo>
                    <a:pt x="16597" y="20676"/>
                    <a:pt x="16597" y="20676"/>
                    <a:pt x="16597" y="20676"/>
                  </a:cubicBezTo>
                  <a:cubicBezTo>
                    <a:pt x="16597" y="21323"/>
                    <a:pt x="15688" y="21600"/>
                    <a:pt x="13869" y="21600"/>
                  </a:cubicBezTo>
                  <a:cubicBezTo>
                    <a:pt x="12277" y="21600"/>
                    <a:pt x="11368" y="21323"/>
                    <a:pt x="11368" y="20676"/>
                  </a:cubicBezTo>
                  <a:cubicBezTo>
                    <a:pt x="11368" y="12276"/>
                    <a:pt x="11368" y="12276"/>
                    <a:pt x="11368" y="12276"/>
                  </a:cubicBezTo>
                  <a:cubicBezTo>
                    <a:pt x="10004" y="12276"/>
                    <a:pt x="10004" y="12276"/>
                    <a:pt x="10004" y="12276"/>
                  </a:cubicBezTo>
                  <a:cubicBezTo>
                    <a:pt x="10004" y="20676"/>
                    <a:pt x="10004" y="20676"/>
                    <a:pt x="10004" y="20676"/>
                  </a:cubicBezTo>
                  <a:cubicBezTo>
                    <a:pt x="10004" y="21323"/>
                    <a:pt x="9322" y="21600"/>
                    <a:pt x="7503" y="21600"/>
                  </a:cubicBezTo>
                  <a:cubicBezTo>
                    <a:pt x="5911" y="21600"/>
                    <a:pt x="5002" y="21323"/>
                    <a:pt x="5002" y="20676"/>
                  </a:cubicBezTo>
                  <a:cubicBezTo>
                    <a:pt x="5002" y="6369"/>
                    <a:pt x="5002" y="6369"/>
                    <a:pt x="5002" y="6369"/>
                  </a:cubicBezTo>
                  <a:cubicBezTo>
                    <a:pt x="4092" y="6369"/>
                    <a:pt x="4092" y="6369"/>
                    <a:pt x="4092" y="6369"/>
                  </a:cubicBezTo>
                  <a:cubicBezTo>
                    <a:pt x="4092" y="12369"/>
                    <a:pt x="4092" y="12369"/>
                    <a:pt x="4092" y="12369"/>
                  </a:cubicBezTo>
                  <a:cubicBezTo>
                    <a:pt x="4092" y="12923"/>
                    <a:pt x="3410" y="13199"/>
                    <a:pt x="2046" y="13199"/>
                  </a:cubicBezTo>
                  <a:cubicBezTo>
                    <a:pt x="682" y="13199"/>
                    <a:pt x="0" y="12923"/>
                    <a:pt x="0" y="12369"/>
                  </a:cubicBezTo>
                  <a:cubicBezTo>
                    <a:pt x="0" y="5538"/>
                    <a:pt x="0" y="5538"/>
                    <a:pt x="0" y="5538"/>
                  </a:cubicBezTo>
                  <a:cubicBezTo>
                    <a:pt x="0" y="4430"/>
                    <a:pt x="1818" y="3876"/>
                    <a:pt x="5456" y="3876"/>
                  </a:cubicBezTo>
                  <a:cubicBezTo>
                    <a:pt x="16143" y="3876"/>
                    <a:pt x="16143" y="3876"/>
                    <a:pt x="16143" y="3876"/>
                  </a:cubicBezTo>
                  <a:cubicBezTo>
                    <a:pt x="19781" y="3876"/>
                    <a:pt x="21600" y="4430"/>
                    <a:pt x="21600" y="5538"/>
                  </a:cubicBezTo>
                  <a:lnTo>
                    <a:pt x="21600" y="12369"/>
                  </a:lnTo>
                  <a:close/>
                </a:path>
              </a:pathLst>
            </a:custGeom>
            <a:solidFill>
              <a:schemeClr val="accent6"/>
            </a:solidFill>
            <a:ln w="12700">
              <a:miter lim="400000"/>
            </a:ln>
            <a:extLst/>
          </p:spPr>
          <p:txBody>
            <a:bodyPr lIns="0" tIns="0" rIns="0" bIns="0" anchor="ctr"/>
            <a:lstStyle/>
            <a:p>
              <a:endParaRPr lang="es-ES" sz="2200">
                <a:solidFill>
                  <a:srgbClr val="FFFFFF"/>
                </a:solidFill>
                <a:latin typeface="微软雅黑" pitchFamily="34" charset="-122"/>
                <a:ea typeface="微软雅黑" pitchFamily="34" charset="-122"/>
                <a:sym typeface="Calibri" charset="0"/>
              </a:endParaRPr>
            </a:p>
          </p:txBody>
        </p:sp>
        <p:sp>
          <p:nvSpPr>
            <p:cNvPr id="76" name="AutoShape 52"/>
            <p:cNvSpPr>
              <a:spLocks/>
            </p:cNvSpPr>
            <p:nvPr/>
          </p:nvSpPr>
          <p:spPr bwMode="auto">
            <a:xfrm>
              <a:off x="6264835" y="9995925"/>
              <a:ext cx="520700" cy="12636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299" y="1753"/>
                  </a:moveTo>
                  <a:cubicBezTo>
                    <a:pt x="15299" y="2307"/>
                    <a:pt x="14850" y="2676"/>
                    <a:pt x="13950" y="3138"/>
                  </a:cubicBezTo>
                  <a:cubicBezTo>
                    <a:pt x="13050" y="3507"/>
                    <a:pt x="11925" y="3692"/>
                    <a:pt x="10800" y="3692"/>
                  </a:cubicBezTo>
                  <a:cubicBezTo>
                    <a:pt x="9675" y="3692"/>
                    <a:pt x="8550" y="3507"/>
                    <a:pt x="7650" y="3138"/>
                  </a:cubicBezTo>
                  <a:cubicBezTo>
                    <a:pt x="6750" y="2676"/>
                    <a:pt x="6300" y="2307"/>
                    <a:pt x="6300" y="1753"/>
                  </a:cubicBezTo>
                  <a:cubicBezTo>
                    <a:pt x="6300" y="1292"/>
                    <a:pt x="6750" y="830"/>
                    <a:pt x="7650" y="553"/>
                  </a:cubicBezTo>
                  <a:cubicBezTo>
                    <a:pt x="8550" y="184"/>
                    <a:pt x="9450" y="0"/>
                    <a:pt x="10800" y="0"/>
                  </a:cubicBezTo>
                  <a:cubicBezTo>
                    <a:pt x="11925" y="0"/>
                    <a:pt x="13050" y="184"/>
                    <a:pt x="13950" y="553"/>
                  </a:cubicBezTo>
                  <a:cubicBezTo>
                    <a:pt x="14850" y="830"/>
                    <a:pt x="15299" y="1292"/>
                    <a:pt x="15299" y="1753"/>
                  </a:cubicBezTo>
                  <a:close/>
                  <a:moveTo>
                    <a:pt x="21599" y="12369"/>
                  </a:moveTo>
                  <a:cubicBezTo>
                    <a:pt x="21599" y="12923"/>
                    <a:pt x="20925" y="13199"/>
                    <a:pt x="19575" y="13199"/>
                  </a:cubicBezTo>
                  <a:cubicBezTo>
                    <a:pt x="18225" y="13199"/>
                    <a:pt x="17550" y="12923"/>
                    <a:pt x="17550" y="12369"/>
                  </a:cubicBezTo>
                  <a:cubicBezTo>
                    <a:pt x="17550" y="6369"/>
                    <a:pt x="17550" y="6369"/>
                    <a:pt x="17550" y="6369"/>
                  </a:cubicBezTo>
                  <a:cubicBezTo>
                    <a:pt x="16425" y="6369"/>
                    <a:pt x="16425" y="6369"/>
                    <a:pt x="16425" y="6369"/>
                  </a:cubicBezTo>
                  <a:cubicBezTo>
                    <a:pt x="16425" y="20676"/>
                    <a:pt x="16425" y="20676"/>
                    <a:pt x="16425" y="20676"/>
                  </a:cubicBezTo>
                  <a:cubicBezTo>
                    <a:pt x="16425" y="21323"/>
                    <a:pt x="15750" y="21600"/>
                    <a:pt x="13950" y="21600"/>
                  </a:cubicBezTo>
                  <a:cubicBezTo>
                    <a:pt x="12375" y="21600"/>
                    <a:pt x="11475" y="21323"/>
                    <a:pt x="11475" y="20676"/>
                  </a:cubicBezTo>
                  <a:cubicBezTo>
                    <a:pt x="11475" y="12276"/>
                    <a:pt x="11475" y="12276"/>
                    <a:pt x="11475" y="12276"/>
                  </a:cubicBezTo>
                  <a:cubicBezTo>
                    <a:pt x="10125" y="12276"/>
                    <a:pt x="10125" y="12276"/>
                    <a:pt x="10125" y="12276"/>
                  </a:cubicBezTo>
                  <a:cubicBezTo>
                    <a:pt x="10125" y="20676"/>
                    <a:pt x="10125" y="20676"/>
                    <a:pt x="10125" y="20676"/>
                  </a:cubicBezTo>
                  <a:cubicBezTo>
                    <a:pt x="10125" y="21323"/>
                    <a:pt x="9450" y="21600"/>
                    <a:pt x="7650" y="21600"/>
                  </a:cubicBezTo>
                  <a:cubicBezTo>
                    <a:pt x="6075" y="21600"/>
                    <a:pt x="5175" y="21323"/>
                    <a:pt x="5175" y="20676"/>
                  </a:cubicBezTo>
                  <a:cubicBezTo>
                    <a:pt x="5175" y="6369"/>
                    <a:pt x="5175" y="6369"/>
                    <a:pt x="5175" y="6369"/>
                  </a:cubicBezTo>
                  <a:cubicBezTo>
                    <a:pt x="4050" y="6369"/>
                    <a:pt x="4050" y="6369"/>
                    <a:pt x="4050" y="6369"/>
                  </a:cubicBezTo>
                  <a:cubicBezTo>
                    <a:pt x="4050" y="12369"/>
                    <a:pt x="4050" y="12369"/>
                    <a:pt x="4050" y="12369"/>
                  </a:cubicBezTo>
                  <a:cubicBezTo>
                    <a:pt x="4050" y="12923"/>
                    <a:pt x="3375" y="13199"/>
                    <a:pt x="2025" y="13199"/>
                  </a:cubicBezTo>
                  <a:cubicBezTo>
                    <a:pt x="675" y="13199"/>
                    <a:pt x="0" y="12923"/>
                    <a:pt x="0" y="12369"/>
                  </a:cubicBezTo>
                  <a:cubicBezTo>
                    <a:pt x="0" y="5538"/>
                    <a:pt x="0" y="5538"/>
                    <a:pt x="0" y="5538"/>
                  </a:cubicBezTo>
                  <a:cubicBezTo>
                    <a:pt x="0" y="4430"/>
                    <a:pt x="2025" y="3876"/>
                    <a:pt x="5625" y="3876"/>
                  </a:cubicBezTo>
                  <a:cubicBezTo>
                    <a:pt x="15975" y="3876"/>
                    <a:pt x="15975" y="3876"/>
                    <a:pt x="15975" y="3876"/>
                  </a:cubicBezTo>
                  <a:cubicBezTo>
                    <a:pt x="19800" y="3876"/>
                    <a:pt x="21599" y="4430"/>
                    <a:pt x="21599" y="5538"/>
                  </a:cubicBezTo>
                  <a:lnTo>
                    <a:pt x="21599" y="12369"/>
                  </a:lnTo>
                  <a:close/>
                </a:path>
              </a:pathLst>
            </a:custGeom>
            <a:solidFill>
              <a:schemeClr val="accent6"/>
            </a:solidFill>
            <a:ln w="12700">
              <a:miter lim="400000"/>
            </a:ln>
            <a:extLst/>
          </p:spPr>
          <p:txBody>
            <a:bodyPr lIns="0" tIns="0" rIns="0" bIns="0" anchor="ctr"/>
            <a:lstStyle/>
            <a:p>
              <a:endParaRPr lang="es-ES" sz="2200">
                <a:solidFill>
                  <a:srgbClr val="FFFFFF"/>
                </a:solidFill>
                <a:latin typeface="微软雅黑" pitchFamily="34" charset="-122"/>
                <a:ea typeface="微软雅黑" pitchFamily="34" charset="-122"/>
                <a:sym typeface="Calibri" charset="0"/>
              </a:endParaRPr>
            </a:p>
          </p:txBody>
        </p:sp>
        <p:sp>
          <p:nvSpPr>
            <p:cNvPr id="77" name="AutoShape 53"/>
            <p:cNvSpPr>
              <a:spLocks/>
            </p:cNvSpPr>
            <p:nvPr/>
          </p:nvSpPr>
          <p:spPr bwMode="auto">
            <a:xfrm>
              <a:off x="7355448" y="9995925"/>
              <a:ext cx="515937" cy="12636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233" y="1753"/>
                  </a:moveTo>
                  <a:cubicBezTo>
                    <a:pt x="15233" y="2307"/>
                    <a:pt x="14778" y="2676"/>
                    <a:pt x="13869" y="3138"/>
                  </a:cubicBezTo>
                  <a:cubicBezTo>
                    <a:pt x="12959" y="3507"/>
                    <a:pt x="12050" y="3692"/>
                    <a:pt x="10686" y="3692"/>
                  </a:cubicBezTo>
                  <a:cubicBezTo>
                    <a:pt x="9549" y="3692"/>
                    <a:pt x="8412" y="3507"/>
                    <a:pt x="7503" y="3138"/>
                  </a:cubicBezTo>
                  <a:cubicBezTo>
                    <a:pt x="6821" y="2676"/>
                    <a:pt x="6366" y="2307"/>
                    <a:pt x="6366" y="1753"/>
                  </a:cubicBezTo>
                  <a:cubicBezTo>
                    <a:pt x="6366" y="1292"/>
                    <a:pt x="6821" y="830"/>
                    <a:pt x="7503" y="553"/>
                  </a:cubicBezTo>
                  <a:cubicBezTo>
                    <a:pt x="8412" y="184"/>
                    <a:pt x="9549" y="0"/>
                    <a:pt x="10686" y="0"/>
                  </a:cubicBezTo>
                  <a:cubicBezTo>
                    <a:pt x="12050" y="0"/>
                    <a:pt x="12959" y="184"/>
                    <a:pt x="13869" y="553"/>
                  </a:cubicBezTo>
                  <a:cubicBezTo>
                    <a:pt x="14778" y="830"/>
                    <a:pt x="15233" y="1292"/>
                    <a:pt x="15233" y="1753"/>
                  </a:cubicBezTo>
                  <a:close/>
                  <a:moveTo>
                    <a:pt x="21600" y="12369"/>
                  </a:moveTo>
                  <a:cubicBezTo>
                    <a:pt x="21600" y="12923"/>
                    <a:pt x="20917" y="13199"/>
                    <a:pt x="19553" y="13199"/>
                  </a:cubicBezTo>
                  <a:cubicBezTo>
                    <a:pt x="18189" y="13199"/>
                    <a:pt x="17507" y="12923"/>
                    <a:pt x="17507" y="12369"/>
                  </a:cubicBezTo>
                  <a:cubicBezTo>
                    <a:pt x="17507" y="6369"/>
                    <a:pt x="17507" y="6369"/>
                    <a:pt x="17507" y="6369"/>
                  </a:cubicBezTo>
                  <a:cubicBezTo>
                    <a:pt x="16597" y="6369"/>
                    <a:pt x="16597" y="6369"/>
                    <a:pt x="16597" y="6369"/>
                  </a:cubicBezTo>
                  <a:cubicBezTo>
                    <a:pt x="16597" y="20676"/>
                    <a:pt x="16597" y="20676"/>
                    <a:pt x="16597" y="20676"/>
                  </a:cubicBezTo>
                  <a:cubicBezTo>
                    <a:pt x="16597" y="21323"/>
                    <a:pt x="15688" y="21600"/>
                    <a:pt x="14096" y="21600"/>
                  </a:cubicBezTo>
                  <a:cubicBezTo>
                    <a:pt x="12277" y="21600"/>
                    <a:pt x="11368" y="21323"/>
                    <a:pt x="11368" y="20676"/>
                  </a:cubicBezTo>
                  <a:cubicBezTo>
                    <a:pt x="11368" y="12276"/>
                    <a:pt x="11368" y="12276"/>
                    <a:pt x="11368" y="12276"/>
                  </a:cubicBezTo>
                  <a:cubicBezTo>
                    <a:pt x="10231" y="12276"/>
                    <a:pt x="10231" y="12276"/>
                    <a:pt x="10231" y="12276"/>
                  </a:cubicBezTo>
                  <a:cubicBezTo>
                    <a:pt x="10231" y="20676"/>
                    <a:pt x="10231" y="20676"/>
                    <a:pt x="10231" y="20676"/>
                  </a:cubicBezTo>
                  <a:cubicBezTo>
                    <a:pt x="10231" y="21323"/>
                    <a:pt x="9322" y="21600"/>
                    <a:pt x="7503" y="21600"/>
                  </a:cubicBezTo>
                  <a:cubicBezTo>
                    <a:pt x="5911" y="21600"/>
                    <a:pt x="5002" y="21323"/>
                    <a:pt x="5002" y="20676"/>
                  </a:cubicBezTo>
                  <a:cubicBezTo>
                    <a:pt x="5002" y="6369"/>
                    <a:pt x="5002" y="6369"/>
                    <a:pt x="5002" y="6369"/>
                  </a:cubicBezTo>
                  <a:cubicBezTo>
                    <a:pt x="4092" y="6369"/>
                    <a:pt x="4092" y="6369"/>
                    <a:pt x="4092" y="6369"/>
                  </a:cubicBezTo>
                  <a:cubicBezTo>
                    <a:pt x="4092" y="12369"/>
                    <a:pt x="4092" y="12369"/>
                    <a:pt x="4092" y="12369"/>
                  </a:cubicBezTo>
                  <a:cubicBezTo>
                    <a:pt x="4092" y="12923"/>
                    <a:pt x="3410" y="13199"/>
                    <a:pt x="2046" y="13199"/>
                  </a:cubicBezTo>
                  <a:cubicBezTo>
                    <a:pt x="682" y="13199"/>
                    <a:pt x="0" y="12923"/>
                    <a:pt x="0" y="12369"/>
                  </a:cubicBezTo>
                  <a:cubicBezTo>
                    <a:pt x="0" y="5538"/>
                    <a:pt x="0" y="5538"/>
                    <a:pt x="0" y="5538"/>
                  </a:cubicBezTo>
                  <a:cubicBezTo>
                    <a:pt x="0" y="4430"/>
                    <a:pt x="1818" y="3876"/>
                    <a:pt x="5456" y="3876"/>
                  </a:cubicBezTo>
                  <a:cubicBezTo>
                    <a:pt x="16143" y="3876"/>
                    <a:pt x="16143" y="3876"/>
                    <a:pt x="16143" y="3876"/>
                  </a:cubicBezTo>
                  <a:cubicBezTo>
                    <a:pt x="19781" y="3876"/>
                    <a:pt x="21600" y="4430"/>
                    <a:pt x="21600" y="5538"/>
                  </a:cubicBezTo>
                  <a:lnTo>
                    <a:pt x="21600" y="12369"/>
                  </a:lnTo>
                  <a:close/>
                </a:path>
              </a:pathLst>
            </a:custGeom>
            <a:solidFill>
              <a:schemeClr val="accent6"/>
            </a:solidFill>
            <a:ln w="12700">
              <a:miter lim="400000"/>
            </a:ln>
            <a:extLst/>
          </p:spPr>
          <p:txBody>
            <a:bodyPr lIns="0" tIns="0" rIns="0" bIns="0" anchor="ctr"/>
            <a:lstStyle/>
            <a:p>
              <a:endParaRPr lang="es-ES" sz="2200">
                <a:solidFill>
                  <a:srgbClr val="FFFFFF"/>
                </a:solidFill>
                <a:latin typeface="微软雅黑" pitchFamily="34" charset="-122"/>
                <a:ea typeface="微软雅黑" pitchFamily="34" charset="-122"/>
                <a:sym typeface="Calibri" charset="0"/>
              </a:endParaRPr>
            </a:p>
          </p:txBody>
        </p:sp>
        <p:sp>
          <p:nvSpPr>
            <p:cNvPr id="78" name="AutoShape 54"/>
            <p:cNvSpPr>
              <a:spLocks/>
            </p:cNvSpPr>
            <p:nvPr/>
          </p:nvSpPr>
          <p:spPr bwMode="auto">
            <a:xfrm>
              <a:off x="9000098" y="9995925"/>
              <a:ext cx="520700" cy="12636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075" y="1753"/>
                  </a:moveTo>
                  <a:cubicBezTo>
                    <a:pt x="15075" y="2307"/>
                    <a:pt x="14625" y="2676"/>
                    <a:pt x="13950" y="3138"/>
                  </a:cubicBezTo>
                  <a:cubicBezTo>
                    <a:pt x="13050" y="3507"/>
                    <a:pt x="11925" y="3692"/>
                    <a:pt x="10800" y="3692"/>
                  </a:cubicBezTo>
                  <a:cubicBezTo>
                    <a:pt x="9450" y="3692"/>
                    <a:pt x="8550" y="3507"/>
                    <a:pt x="7650" y="3138"/>
                  </a:cubicBezTo>
                  <a:cubicBezTo>
                    <a:pt x="6750" y="2676"/>
                    <a:pt x="6300" y="2307"/>
                    <a:pt x="6300" y="1753"/>
                  </a:cubicBezTo>
                  <a:cubicBezTo>
                    <a:pt x="6300" y="1292"/>
                    <a:pt x="6750" y="830"/>
                    <a:pt x="7650" y="553"/>
                  </a:cubicBezTo>
                  <a:cubicBezTo>
                    <a:pt x="8550" y="184"/>
                    <a:pt x="9450" y="0"/>
                    <a:pt x="10800" y="0"/>
                  </a:cubicBezTo>
                  <a:cubicBezTo>
                    <a:pt x="11925" y="0"/>
                    <a:pt x="13050" y="184"/>
                    <a:pt x="13950" y="553"/>
                  </a:cubicBezTo>
                  <a:cubicBezTo>
                    <a:pt x="14625" y="830"/>
                    <a:pt x="15075" y="1292"/>
                    <a:pt x="15075" y="1753"/>
                  </a:cubicBezTo>
                  <a:close/>
                  <a:moveTo>
                    <a:pt x="21599" y="12369"/>
                  </a:moveTo>
                  <a:cubicBezTo>
                    <a:pt x="21599" y="12923"/>
                    <a:pt x="20925" y="13199"/>
                    <a:pt x="19575" y="13199"/>
                  </a:cubicBezTo>
                  <a:cubicBezTo>
                    <a:pt x="18225" y="13199"/>
                    <a:pt x="17325" y="12923"/>
                    <a:pt x="17325" y="12369"/>
                  </a:cubicBezTo>
                  <a:cubicBezTo>
                    <a:pt x="17325" y="6369"/>
                    <a:pt x="17325" y="6369"/>
                    <a:pt x="17325" y="6369"/>
                  </a:cubicBezTo>
                  <a:cubicBezTo>
                    <a:pt x="16425" y="6369"/>
                    <a:pt x="16425" y="6369"/>
                    <a:pt x="16425" y="6369"/>
                  </a:cubicBezTo>
                  <a:cubicBezTo>
                    <a:pt x="16425" y="20676"/>
                    <a:pt x="16425" y="20676"/>
                    <a:pt x="16425" y="20676"/>
                  </a:cubicBezTo>
                  <a:cubicBezTo>
                    <a:pt x="16425" y="21323"/>
                    <a:pt x="15525" y="21600"/>
                    <a:pt x="13950" y="21600"/>
                  </a:cubicBezTo>
                  <a:cubicBezTo>
                    <a:pt x="12150" y="21600"/>
                    <a:pt x="11475" y="21323"/>
                    <a:pt x="11475" y="20676"/>
                  </a:cubicBezTo>
                  <a:cubicBezTo>
                    <a:pt x="11475" y="12276"/>
                    <a:pt x="11475" y="12276"/>
                    <a:pt x="11475" y="12276"/>
                  </a:cubicBezTo>
                  <a:cubicBezTo>
                    <a:pt x="10125" y="12276"/>
                    <a:pt x="10125" y="12276"/>
                    <a:pt x="10125" y="12276"/>
                  </a:cubicBezTo>
                  <a:cubicBezTo>
                    <a:pt x="10125" y="20676"/>
                    <a:pt x="10125" y="20676"/>
                    <a:pt x="10125" y="20676"/>
                  </a:cubicBezTo>
                  <a:cubicBezTo>
                    <a:pt x="10125" y="21323"/>
                    <a:pt x="9225" y="21600"/>
                    <a:pt x="7650" y="21600"/>
                  </a:cubicBezTo>
                  <a:cubicBezTo>
                    <a:pt x="5850" y="21600"/>
                    <a:pt x="5175" y="21323"/>
                    <a:pt x="5175" y="20676"/>
                  </a:cubicBezTo>
                  <a:cubicBezTo>
                    <a:pt x="5175" y="6369"/>
                    <a:pt x="5175" y="6369"/>
                    <a:pt x="5175" y="6369"/>
                  </a:cubicBezTo>
                  <a:cubicBezTo>
                    <a:pt x="4050" y="6369"/>
                    <a:pt x="4050" y="6369"/>
                    <a:pt x="4050" y="6369"/>
                  </a:cubicBezTo>
                  <a:cubicBezTo>
                    <a:pt x="4050" y="12369"/>
                    <a:pt x="4050" y="12369"/>
                    <a:pt x="4050" y="12369"/>
                  </a:cubicBezTo>
                  <a:cubicBezTo>
                    <a:pt x="4050" y="12923"/>
                    <a:pt x="3375" y="13199"/>
                    <a:pt x="2025" y="13199"/>
                  </a:cubicBezTo>
                  <a:cubicBezTo>
                    <a:pt x="675" y="13199"/>
                    <a:pt x="0" y="12923"/>
                    <a:pt x="0" y="12369"/>
                  </a:cubicBezTo>
                  <a:cubicBezTo>
                    <a:pt x="0" y="5538"/>
                    <a:pt x="0" y="5538"/>
                    <a:pt x="0" y="5538"/>
                  </a:cubicBezTo>
                  <a:cubicBezTo>
                    <a:pt x="0" y="4430"/>
                    <a:pt x="1800" y="3876"/>
                    <a:pt x="5625" y="3876"/>
                  </a:cubicBezTo>
                  <a:cubicBezTo>
                    <a:pt x="15975" y="3876"/>
                    <a:pt x="15975" y="3876"/>
                    <a:pt x="15975" y="3876"/>
                  </a:cubicBezTo>
                  <a:cubicBezTo>
                    <a:pt x="19575" y="3876"/>
                    <a:pt x="21599" y="4430"/>
                    <a:pt x="21599" y="5538"/>
                  </a:cubicBezTo>
                  <a:lnTo>
                    <a:pt x="21599" y="12369"/>
                  </a:lnTo>
                  <a:close/>
                </a:path>
              </a:pathLst>
            </a:custGeom>
            <a:solidFill>
              <a:schemeClr val="accent6"/>
            </a:solidFill>
            <a:ln w="12700">
              <a:miter lim="400000"/>
            </a:ln>
            <a:extLst/>
          </p:spPr>
          <p:txBody>
            <a:bodyPr lIns="0" tIns="0" rIns="0" bIns="0" anchor="ctr"/>
            <a:lstStyle/>
            <a:p>
              <a:endParaRPr lang="es-ES" sz="2200">
                <a:solidFill>
                  <a:srgbClr val="FFFFFF"/>
                </a:solidFill>
                <a:latin typeface="微软雅黑" pitchFamily="34" charset="-122"/>
                <a:ea typeface="微软雅黑" pitchFamily="34" charset="-122"/>
                <a:sym typeface="Calibri" charset="0"/>
              </a:endParaRPr>
            </a:p>
          </p:txBody>
        </p:sp>
        <p:sp>
          <p:nvSpPr>
            <p:cNvPr id="79" name="AutoShape 55"/>
            <p:cNvSpPr>
              <a:spLocks/>
            </p:cNvSpPr>
            <p:nvPr/>
          </p:nvSpPr>
          <p:spPr bwMode="auto">
            <a:xfrm>
              <a:off x="5729848" y="9995925"/>
              <a:ext cx="511175" cy="12636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233" y="1753"/>
                  </a:moveTo>
                  <a:cubicBezTo>
                    <a:pt x="15233" y="2307"/>
                    <a:pt x="14778" y="2676"/>
                    <a:pt x="13869" y="3138"/>
                  </a:cubicBezTo>
                  <a:cubicBezTo>
                    <a:pt x="12959" y="3507"/>
                    <a:pt x="12050" y="3692"/>
                    <a:pt x="10686" y="3692"/>
                  </a:cubicBezTo>
                  <a:cubicBezTo>
                    <a:pt x="9549" y="3692"/>
                    <a:pt x="8412" y="3507"/>
                    <a:pt x="7730" y="3138"/>
                  </a:cubicBezTo>
                  <a:cubicBezTo>
                    <a:pt x="6821" y="2676"/>
                    <a:pt x="6366" y="2307"/>
                    <a:pt x="6366" y="1753"/>
                  </a:cubicBezTo>
                  <a:cubicBezTo>
                    <a:pt x="6366" y="1292"/>
                    <a:pt x="6821" y="830"/>
                    <a:pt x="7503" y="553"/>
                  </a:cubicBezTo>
                  <a:cubicBezTo>
                    <a:pt x="8412" y="184"/>
                    <a:pt x="9549" y="0"/>
                    <a:pt x="10686" y="0"/>
                  </a:cubicBezTo>
                  <a:cubicBezTo>
                    <a:pt x="12050" y="0"/>
                    <a:pt x="12959" y="184"/>
                    <a:pt x="13869" y="553"/>
                  </a:cubicBezTo>
                  <a:cubicBezTo>
                    <a:pt x="14778" y="830"/>
                    <a:pt x="15233" y="1292"/>
                    <a:pt x="15233" y="1753"/>
                  </a:cubicBezTo>
                  <a:close/>
                  <a:moveTo>
                    <a:pt x="21600" y="12369"/>
                  </a:moveTo>
                  <a:cubicBezTo>
                    <a:pt x="21600" y="12923"/>
                    <a:pt x="20917" y="13199"/>
                    <a:pt x="19553" y="13199"/>
                  </a:cubicBezTo>
                  <a:cubicBezTo>
                    <a:pt x="18189" y="13199"/>
                    <a:pt x="17507" y="12923"/>
                    <a:pt x="17507" y="12369"/>
                  </a:cubicBezTo>
                  <a:cubicBezTo>
                    <a:pt x="17507" y="6369"/>
                    <a:pt x="17507" y="6369"/>
                    <a:pt x="17507" y="6369"/>
                  </a:cubicBezTo>
                  <a:cubicBezTo>
                    <a:pt x="16597" y="6369"/>
                    <a:pt x="16597" y="6369"/>
                    <a:pt x="16597" y="6369"/>
                  </a:cubicBezTo>
                  <a:cubicBezTo>
                    <a:pt x="16597" y="20676"/>
                    <a:pt x="16597" y="20676"/>
                    <a:pt x="16597" y="20676"/>
                  </a:cubicBezTo>
                  <a:cubicBezTo>
                    <a:pt x="16597" y="21323"/>
                    <a:pt x="15688" y="21600"/>
                    <a:pt x="14096" y="21600"/>
                  </a:cubicBezTo>
                  <a:cubicBezTo>
                    <a:pt x="12277" y="21600"/>
                    <a:pt x="11595" y="21323"/>
                    <a:pt x="11595" y="20676"/>
                  </a:cubicBezTo>
                  <a:cubicBezTo>
                    <a:pt x="11595" y="12276"/>
                    <a:pt x="11595" y="12276"/>
                    <a:pt x="11595" y="12276"/>
                  </a:cubicBezTo>
                  <a:cubicBezTo>
                    <a:pt x="10231" y="12276"/>
                    <a:pt x="10231" y="12276"/>
                    <a:pt x="10231" y="12276"/>
                  </a:cubicBezTo>
                  <a:cubicBezTo>
                    <a:pt x="10231" y="20676"/>
                    <a:pt x="10231" y="20676"/>
                    <a:pt x="10231" y="20676"/>
                  </a:cubicBezTo>
                  <a:cubicBezTo>
                    <a:pt x="10231" y="21323"/>
                    <a:pt x="9322" y="21600"/>
                    <a:pt x="7730" y="21600"/>
                  </a:cubicBezTo>
                  <a:cubicBezTo>
                    <a:pt x="5911" y="21600"/>
                    <a:pt x="5002" y="21323"/>
                    <a:pt x="5002" y="20676"/>
                  </a:cubicBezTo>
                  <a:cubicBezTo>
                    <a:pt x="5002" y="6369"/>
                    <a:pt x="5002" y="6369"/>
                    <a:pt x="5002" y="6369"/>
                  </a:cubicBezTo>
                  <a:cubicBezTo>
                    <a:pt x="4092" y="6369"/>
                    <a:pt x="4092" y="6369"/>
                    <a:pt x="4092" y="6369"/>
                  </a:cubicBezTo>
                  <a:cubicBezTo>
                    <a:pt x="4092" y="12369"/>
                    <a:pt x="4092" y="12369"/>
                    <a:pt x="4092" y="12369"/>
                  </a:cubicBezTo>
                  <a:cubicBezTo>
                    <a:pt x="4092" y="12923"/>
                    <a:pt x="3410" y="13199"/>
                    <a:pt x="2046" y="13199"/>
                  </a:cubicBezTo>
                  <a:cubicBezTo>
                    <a:pt x="682" y="13199"/>
                    <a:pt x="0" y="12923"/>
                    <a:pt x="0" y="12369"/>
                  </a:cubicBezTo>
                  <a:cubicBezTo>
                    <a:pt x="0" y="5538"/>
                    <a:pt x="0" y="5538"/>
                    <a:pt x="0" y="5538"/>
                  </a:cubicBezTo>
                  <a:cubicBezTo>
                    <a:pt x="0" y="4430"/>
                    <a:pt x="1818" y="3876"/>
                    <a:pt x="5684" y="3876"/>
                  </a:cubicBezTo>
                  <a:cubicBezTo>
                    <a:pt x="16143" y="3876"/>
                    <a:pt x="16143" y="3876"/>
                    <a:pt x="16143" y="3876"/>
                  </a:cubicBezTo>
                  <a:cubicBezTo>
                    <a:pt x="19781" y="3876"/>
                    <a:pt x="21600" y="4430"/>
                    <a:pt x="21600" y="5538"/>
                  </a:cubicBezTo>
                  <a:lnTo>
                    <a:pt x="21600" y="12369"/>
                  </a:lnTo>
                  <a:close/>
                </a:path>
              </a:pathLst>
            </a:custGeom>
            <a:solidFill>
              <a:schemeClr val="accent6"/>
            </a:solidFill>
            <a:ln w="12700">
              <a:miter lim="400000"/>
            </a:ln>
            <a:extLst/>
          </p:spPr>
          <p:txBody>
            <a:bodyPr lIns="0" tIns="0" rIns="0" bIns="0" anchor="ctr"/>
            <a:lstStyle/>
            <a:p>
              <a:endParaRPr lang="es-ES" sz="2200">
                <a:solidFill>
                  <a:srgbClr val="FFFFFF"/>
                </a:solidFill>
                <a:latin typeface="微软雅黑" pitchFamily="34" charset="-122"/>
                <a:ea typeface="微软雅黑" pitchFamily="34" charset="-122"/>
                <a:sym typeface="Calibri" charset="0"/>
              </a:endParaRPr>
            </a:p>
          </p:txBody>
        </p:sp>
        <p:sp>
          <p:nvSpPr>
            <p:cNvPr id="80" name="AutoShape 56"/>
            <p:cNvSpPr>
              <a:spLocks/>
            </p:cNvSpPr>
            <p:nvPr/>
          </p:nvSpPr>
          <p:spPr bwMode="auto">
            <a:xfrm>
              <a:off x="4643998" y="9995925"/>
              <a:ext cx="519112" cy="12636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075" y="1753"/>
                  </a:moveTo>
                  <a:cubicBezTo>
                    <a:pt x="15075" y="2307"/>
                    <a:pt x="14625" y="2676"/>
                    <a:pt x="13725" y="3138"/>
                  </a:cubicBezTo>
                  <a:cubicBezTo>
                    <a:pt x="13050" y="3507"/>
                    <a:pt x="11925" y="3692"/>
                    <a:pt x="10800" y="3692"/>
                  </a:cubicBezTo>
                  <a:cubicBezTo>
                    <a:pt x="9450" y="3692"/>
                    <a:pt x="8550" y="3507"/>
                    <a:pt x="7650" y="3138"/>
                  </a:cubicBezTo>
                  <a:cubicBezTo>
                    <a:pt x="6750" y="2676"/>
                    <a:pt x="6300" y="2307"/>
                    <a:pt x="6300" y="1753"/>
                  </a:cubicBezTo>
                  <a:cubicBezTo>
                    <a:pt x="6300" y="1292"/>
                    <a:pt x="6750" y="830"/>
                    <a:pt x="7650" y="553"/>
                  </a:cubicBezTo>
                  <a:cubicBezTo>
                    <a:pt x="8325" y="184"/>
                    <a:pt x="9450" y="0"/>
                    <a:pt x="10800" y="0"/>
                  </a:cubicBezTo>
                  <a:cubicBezTo>
                    <a:pt x="11925" y="0"/>
                    <a:pt x="13050" y="184"/>
                    <a:pt x="13725" y="553"/>
                  </a:cubicBezTo>
                  <a:cubicBezTo>
                    <a:pt x="14625" y="830"/>
                    <a:pt x="15075" y="1292"/>
                    <a:pt x="15075" y="1753"/>
                  </a:cubicBezTo>
                  <a:close/>
                  <a:moveTo>
                    <a:pt x="21599" y="12369"/>
                  </a:moveTo>
                  <a:cubicBezTo>
                    <a:pt x="21599" y="12923"/>
                    <a:pt x="20925" y="13199"/>
                    <a:pt x="19575" y="13199"/>
                  </a:cubicBezTo>
                  <a:cubicBezTo>
                    <a:pt x="18225" y="13199"/>
                    <a:pt x="17325" y="12923"/>
                    <a:pt x="17325" y="12369"/>
                  </a:cubicBezTo>
                  <a:cubicBezTo>
                    <a:pt x="17325" y="6369"/>
                    <a:pt x="17325" y="6369"/>
                    <a:pt x="17325" y="6369"/>
                  </a:cubicBezTo>
                  <a:cubicBezTo>
                    <a:pt x="16425" y="6369"/>
                    <a:pt x="16425" y="6369"/>
                    <a:pt x="16425" y="6369"/>
                  </a:cubicBezTo>
                  <a:cubicBezTo>
                    <a:pt x="16425" y="20676"/>
                    <a:pt x="16425" y="20676"/>
                    <a:pt x="16425" y="20676"/>
                  </a:cubicBezTo>
                  <a:cubicBezTo>
                    <a:pt x="16425" y="21323"/>
                    <a:pt x="15525" y="21600"/>
                    <a:pt x="13950" y="21600"/>
                  </a:cubicBezTo>
                  <a:cubicBezTo>
                    <a:pt x="12150" y="21600"/>
                    <a:pt x="11475" y="21323"/>
                    <a:pt x="11475" y="20676"/>
                  </a:cubicBezTo>
                  <a:cubicBezTo>
                    <a:pt x="11475" y="12276"/>
                    <a:pt x="11475" y="12276"/>
                    <a:pt x="11475" y="12276"/>
                  </a:cubicBezTo>
                  <a:cubicBezTo>
                    <a:pt x="10125" y="12276"/>
                    <a:pt x="10125" y="12276"/>
                    <a:pt x="10125" y="12276"/>
                  </a:cubicBezTo>
                  <a:cubicBezTo>
                    <a:pt x="10125" y="20676"/>
                    <a:pt x="10125" y="20676"/>
                    <a:pt x="10125" y="20676"/>
                  </a:cubicBezTo>
                  <a:cubicBezTo>
                    <a:pt x="10125" y="21323"/>
                    <a:pt x="9225" y="21600"/>
                    <a:pt x="7650" y="21600"/>
                  </a:cubicBezTo>
                  <a:cubicBezTo>
                    <a:pt x="5850" y="21600"/>
                    <a:pt x="5175" y="21323"/>
                    <a:pt x="5175" y="20676"/>
                  </a:cubicBezTo>
                  <a:cubicBezTo>
                    <a:pt x="5175" y="6369"/>
                    <a:pt x="5175" y="6369"/>
                    <a:pt x="5175" y="6369"/>
                  </a:cubicBezTo>
                  <a:cubicBezTo>
                    <a:pt x="4050" y="6369"/>
                    <a:pt x="4050" y="6369"/>
                    <a:pt x="4050" y="6369"/>
                  </a:cubicBezTo>
                  <a:cubicBezTo>
                    <a:pt x="4050" y="12369"/>
                    <a:pt x="4050" y="12369"/>
                    <a:pt x="4050" y="12369"/>
                  </a:cubicBezTo>
                  <a:cubicBezTo>
                    <a:pt x="4050" y="12923"/>
                    <a:pt x="3375" y="13199"/>
                    <a:pt x="2025" y="13199"/>
                  </a:cubicBezTo>
                  <a:cubicBezTo>
                    <a:pt x="675" y="13199"/>
                    <a:pt x="0" y="12923"/>
                    <a:pt x="0" y="12369"/>
                  </a:cubicBezTo>
                  <a:cubicBezTo>
                    <a:pt x="0" y="5538"/>
                    <a:pt x="0" y="5538"/>
                    <a:pt x="0" y="5538"/>
                  </a:cubicBezTo>
                  <a:cubicBezTo>
                    <a:pt x="0" y="4430"/>
                    <a:pt x="1800" y="3876"/>
                    <a:pt x="5625" y="3876"/>
                  </a:cubicBezTo>
                  <a:cubicBezTo>
                    <a:pt x="15975" y="3876"/>
                    <a:pt x="15975" y="3876"/>
                    <a:pt x="15975" y="3876"/>
                  </a:cubicBezTo>
                  <a:cubicBezTo>
                    <a:pt x="19575" y="3876"/>
                    <a:pt x="21599" y="4430"/>
                    <a:pt x="21599" y="5538"/>
                  </a:cubicBezTo>
                  <a:lnTo>
                    <a:pt x="21599" y="12369"/>
                  </a:lnTo>
                  <a:close/>
                </a:path>
              </a:pathLst>
            </a:custGeom>
            <a:solidFill>
              <a:schemeClr val="accent6"/>
            </a:solidFill>
            <a:ln w="12700">
              <a:miter lim="400000"/>
            </a:ln>
            <a:extLst/>
          </p:spPr>
          <p:txBody>
            <a:bodyPr lIns="0" tIns="0" rIns="0" bIns="0" anchor="ctr"/>
            <a:lstStyle/>
            <a:p>
              <a:endParaRPr lang="es-ES" sz="2200">
                <a:solidFill>
                  <a:srgbClr val="FFFFFF"/>
                </a:solidFill>
                <a:latin typeface="微软雅黑" pitchFamily="34" charset="-122"/>
                <a:ea typeface="微软雅黑" pitchFamily="34" charset="-122"/>
                <a:sym typeface="Calibri" charset="0"/>
              </a:endParaRPr>
            </a:p>
          </p:txBody>
        </p:sp>
        <p:sp>
          <p:nvSpPr>
            <p:cNvPr id="81" name="AutoShape 57"/>
            <p:cNvSpPr>
              <a:spLocks/>
            </p:cNvSpPr>
            <p:nvPr/>
          </p:nvSpPr>
          <p:spPr bwMode="auto">
            <a:xfrm>
              <a:off x="10090710" y="9995925"/>
              <a:ext cx="519113" cy="12636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075" y="1753"/>
                  </a:moveTo>
                  <a:cubicBezTo>
                    <a:pt x="15075" y="2307"/>
                    <a:pt x="14625" y="2676"/>
                    <a:pt x="13725" y="3138"/>
                  </a:cubicBezTo>
                  <a:cubicBezTo>
                    <a:pt x="13050" y="3507"/>
                    <a:pt x="11925" y="3692"/>
                    <a:pt x="10800" y="3692"/>
                  </a:cubicBezTo>
                  <a:cubicBezTo>
                    <a:pt x="9450" y="3692"/>
                    <a:pt x="8550" y="3507"/>
                    <a:pt x="7650" y="3138"/>
                  </a:cubicBezTo>
                  <a:cubicBezTo>
                    <a:pt x="6750" y="2676"/>
                    <a:pt x="6300" y="2307"/>
                    <a:pt x="6300" y="1753"/>
                  </a:cubicBezTo>
                  <a:cubicBezTo>
                    <a:pt x="6300" y="1292"/>
                    <a:pt x="6750" y="830"/>
                    <a:pt x="7650" y="553"/>
                  </a:cubicBezTo>
                  <a:cubicBezTo>
                    <a:pt x="8325" y="184"/>
                    <a:pt x="9450" y="0"/>
                    <a:pt x="10800" y="0"/>
                  </a:cubicBezTo>
                  <a:cubicBezTo>
                    <a:pt x="11925" y="0"/>
                    <a:pt x="13050" y="184"/>
                    <a:pt x="13725" y="553"/>
                  </a:cubicBezTo>
                  <a:cubicBezTo>
                    <a:pt x="14625" y="830"/>
                    <a:pt x="15075" y="1292"/>
                    <a:pt x="15075" y="1753"/>
                  </a:cubicBezTo>
                  <a:close/>
                  <a:moveTo>
                    <a:pt x="21599" y="12369"/>
                  </a:moveTo>
                  <a:cubicBezTo>
                    <a:pt x="21599" y="12923"/>
                    <a:pt x="20925" y="13199"/>
                    <a:pt x="19350" y="13199"/>
                  </a:cubicBezTo>
                  <a:cubicBezTo>
                    <a:pt x="18000" y="13199"/>
                    <a:pt x="17325" y="12923"/>
                    <a:pt x="17325" y="12369"/>
                  </a:cubicBezTo>
                  <a:cubicBezTo>
                    <a:pt x="17325" y="6369"/>
                    <a:pt x="17325" y="6369"/>
                    <a:pt x="17325" y="6369"/>
                  </a:cubicBezTo>
                  <a:cubicBezTo>
                    <a:pt x="16425" y="6369"/>
                    <a:pt x="16425" y="6369"/>
                    <a:pt x="16425" y="6369"/>
                  </a:cubicBezTo>
                  <a:cubicBezTo>
                    <a:pt x="16425" y="20676"/>
                    <a:pt x="16425" y="20676"/>
                    <a:pt x="16425" y="20676"/>
                  </a:cubicBezTo>
                  <a:cubicBezTo>
                    <a:pt x="16425" y="21323"/>
                    <a:pt x="15525" y="21600"/>
                    <a:pt x="13950" y="21600"/>
                  </a:cubicBezTo>
                  <a:cubicBezTo>
                    <a:pt x="12150" y="21600"/>
                    <a:pt x="11475" y="21323"/>
                    <a:pt x="11475" y="20676"/>
                  </a:cubicBezTo>
                  <a:cubicBezTo>
                    <a:pt x="11475" y="12276"/>
                    <a:pt x="11475" y="12276"/>
                    <a:pt x="11475" y="12276"/>
                  </a:cubicBezTo>
                  <a:cubicBezTo>
                    <a:pt x="10125" y="12276"/>
                    <a:pt x="10125" y="12276"/>
                    <a:pt x="10125" y="12276"/>
                  </a:cubicBezTo>
                  <a:cubicBezTo>
                    <a:pt x="10125" y="20676"/>
                    <a:pt x="10125" y="20676"/>
                    <a:pt x="10125" y="20676"/>
                  </a:cubicBezTo>
                  <a:cubicBezTo>
                    <a:pt x="10125" y="21323"/>
                    <a:pt x="9225" y="21600"/>
                    <a:pt x="7650" y="21600"/>
                  </a:cubicBezTo>
                  <a:cubicBezTo>
                    <a:pt x="5850" y="21600"/>
                    <a:pt x="5175" y="21323"/>
                    <a:pt x="5175" y="20676"/>
                  </a:cubicBezTo>
                  <a:cubicBezTo>
                    <a:pt x="5175" y="6369"/>
                    <a:pt x="5175" y="6369"/>
                    <a:pt x="5175" y="6369"/>
                  </a:cubicBezTo>
                  <a:cubicBezTo>
                    <a:pt x="4050" y="6369"/>
                    <a:pt x="4050" y="6369"/>
                    <a:pt x="4050" y="6369"/>
                  </a:cubicBezTo>
                  <a:cubicBezTo>
                    <a:pt x="4050" y="12369"/>
                    <a:pt x="4050" y="12369"/>
                    <a:pt x="4050" y="12369"/>
                  </a:cubicBezTo>
                  <a:cubicBezTo>
                    <a:pt x="4050" y="12923"/>
                    <a:pt x="3375" y="13199"/>
                    <a:pt x="2025" y="13199"/>
                  </a:cubicBezTo>
                  <a:cubicBezTo>
                    <a:pt x="675" y="13199"/>
                    <a:pt x="0" y="12923"/>
                    <a:pt x="0" y="12369"/>
                  </a:cubicBezTo>
                  <a:cubicBezTo>
                    <a:pt x="0" y="5538"/>
                    <a:pt x="0" y="5538"/>
                    <a:pt x="0" y="5538"/>
                  </a:cubicBezTo>
                  <a:cubicBezTo>
                    <a:pt x="0" y="4430"/>
                    <a:pt x="1800" y="3876"/>
                    <a:pt x="5625" y="3876"/>
                  </a:cubicBezTo>
                  <a:cubicBezTo>
                    <a:pt x="15975" y="3876"/>
                    <a:pt x="15975" y="3876"/>
                    <a:pt x="15975" y="3876"/>
                  </a:cubicBezTo>
                  <a:cubicBezTo>
                    <a:pt x="19575" y="3876"/>
                    <a:pt x="21599" y="4430"/>
                    <a:pt x="21599" y="5538"/>
                  </a:cubicBezTo>
                  <a:lnTo>
                    <a:pt x="21599" y="12369"/>
                  </a:lnTo>
                  <a:close/>
                </a:path>
              </a:pathLst>
            </a:custGeom>
            <a:solidFill>
              <a:schemeClr val="accent6"/>
            </a:solidFill>
            <a:ln w="12700">
              <a:miter lim="400000"/>
            </a:ln>
            <a:extLst/>
          </p:spPr>
          <p:txBody>
            <a:bodyPr lIns="0" tIns="0" rIns="0" bIns="0" anchor="ctr"/>
            <a:lstStyle/>
            <a:p>
              <a:endParaRPr lang="es-ES" sz="2200">
                <a:solidFill>
                  <a:srgbClr val="FFFFFF"/>
                </a:solidFill>
                <a:latin typeface="微软雅黑" pitchFamily="34" charset="-122"/>
                <a:ea typeface="微软雅黑" pitchFamily="34" charset="-122"/>
                <a:sym typeface="Calibri" charset="0"/>
              </a:endParaRPr>
            </a:p>
          </p:txBody>
        </p:sp>
        <p:sp>
          <p:nvSpPr>
            <p:cNvPr id="82" name="AutoShape 58"/>
            <p:cNvSpPr>
              <a:spLocks/>
            </p:cNvSpPr>
            <p:nvPr/>
          </p:nvSpPr>
          <p:spPr bwMode="auto">
            <a:xfrm>
              <a:off x="6820460" y="9995925"/>
              <a:ext cx="515938" cy="12636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233" y="1753"/>
                  </a:moveTo>
                  <a:cubicBezTo>
                    <a:pt x="15233" y="2307"/>
                    <a:pt x="14778" y="2676"/>
                    <a:pt x="13869" y="3138"/>
                  </a:cubicBezTo>
                  <a:cubicBezTo>
                    <a:pt x="12959" y="3507"/>
                    <a:pt x="12050" y="3692"/>
                    <a:pt x="10686" y="3692"/>
                  </a:cubicBezTo>
                  <a:cubicBezTo>
                    <a:pt x="9549" y="3692"/>
                    <a:pt x="8412" y="3507"/>
                    <a:pt x="7503" y="3138"/>
                  </a:cubicBezTo>
                  <a:cubicBezTo>
                    <a:pt x="6821" y="2676"/>
                    <a:pt x="6366" y="2307"/>
                    <a:pt x="6366" y="1753"/>
                  </a:cubicBezTo>
                  <a:cubicBezTo>
                    <a:pt x="6366" y="1292"/>
                    <a:pt x="6821" y="830"/>
                    <a:pt x="7503" y="553"/>
                  </a:cubicBezTo>
                  <a:cubicBezTo>
                    <a:pt x="8412" y="184"/>
                    <a:pt x="9549" y="0"/>
                    <a:pt x="10686" y="0"/>
                  </a:cubicBezTo>
                  <a:cubicBezTo>
                    <a:pt x="12050" y="0"/>
                    <a:pt x="12959" y="184"/>
                    <a:pt x="13869" y="553"/>
                  </a:cubicBezTo>
                  <a:cubicBezTo>
                    <a:pt x="14778" y="830"/>
                    <a:pt x="15233" y="1292"/>
                    <a:pt x="15233" y="1753"/>
                  </a:cubicBezTo>
                  <a:close/>
                  <a:moveTo>
                    <a:pt x="21600" y="12369"/>
                  </a:moveTo>
                  <a:cubicBezTo>
                    <a:pt x="21600" y="12923"/>
                    <a:pt x="20917" y="13199"/>
                    <a:pt x="19553" y="13199"/>
                  </a:cubicBezTo>
                  <a:cubicBezTo>
                    <a:pt x="18189" y="13199"/>
                    <a:pt x="17507" y="12923"/>
                    <a:pt x="17507" y="12369"/>
                  </a:cubicBezTo>
                  <a:cubicBezTo>
                    <a:pt x="17507" y="6369"/>
                    <a:pt x="17507" y="6369"/>
                    <a:pt x="17507" y="6369"/>
                  </a:cubicBezTo>
                  <a:cubicBezTo>
                    <a:pt x="16597" y="6369"/>
                    <a:pt x="16597" y="6369"/>
                    <a:pt x="16597" y="6369"/>
                  </a:cubicBezTo>
                  <a:cubicBezTo>
                    <a:pt x="16597" y="20676"/>
                    <a:pt x="16597" y="20676"/>
                    <a:pt x="16597" y="20676"/>
                  </a:cubicBezTo>
                  <a:cubicBezTo>
                    <a:pt x="16597" y="21323"/>
                    <a:pt x="15688" y="21600"/>
                    <a:pt x="14096" y="21600"/>
                  </a:cubicBezTo>
                  <a:cubicBezTo>
                    <a:pt x="12277" y="21600"/>
                    <a:pt x="11368" y="21323"/>
                    <a:pt x="11368" y="20676"/>
                  </a:cubicBezTo>
                  <a:cubicBezTo>
                    <a:pt x="11368" y="12276"/>
                    <a:pt x="11368" y="12276"/>
                    <a:pt x="11368" y="12276"/>
                  </a:cubicBezTo>
                  <a:cubicBezTo>
                    <a:pt x="10231" y="12276"/>
                    <a:pt x="10231" y="12276"/>
                    <a:pt x="10231" y="12276"/>
                  </a:cubicBezTo>
                  <a:cubicBezTo>
                    <a:pt x="10231" y="20676"/>
                    <a:pt x="10231" y="20676"/>
                    <a:pt x="10231" y="20676"/>
                  </a:cubicBezTo>
                  <a:cubicBezTo>
                    <a:pt x="10231" y="21323"/>
                    <a:pt x="9322" y="21600"/>
                    <a:pt x="7503" y="21600"/>
                  </a:cubicBezTo>
                  <a:cubicBezTo>
                    <a:pt x="5911" y="21600"/>
                    <a:pt x="5002" y="21323"/>
                    <a:pt x="5002" y="20676"/>
                  </a:cubicBezTo>
                  <a:cubicBezTo>
                    <a:pt x="5002" y="6369"/>
                    <a:pt x="5002" y="6369"/>
                    <a:pt x="5002" y="6369"/>
                  </a:cubicBezTo>
                  <a:cubicBezTo>
                    <a:pt x="4092" y="6369"/>
                    <a:pt x="4092" y="6369"/>
                    <a:pt x="4092" y="6369"/>
                  </a:cubicBezTo>
                  <a:cubicBezTo>
                    <a:pt x="4092" y="12369"/>
                    <a:pt x="4092" y="12369"/>
                    <a:pt x="4092" y="12369"/>
                  </a:cubicBezTo>
                  <a:cubicBezTo>
                    <a:pt x="4092" y="12923"/>
                    <a:pt x="3410" y="13199"/>
                    <a:pt x="2046" y="13199"/>
                  </a:cubicBezTo>
                  <a:cubicBezTo>
                    <a:pt x="682" y="13199"/>
                    <a:pt x="0" y="12923"/>
                    <a:pt x="0" y="12369"/>
                  </a:cubicBezTo>
                  <a:cubicBezTo>
                    <a:pt x="0" y="5538"/>
                    <a:pt x="0" y="5538"/>
                    <a:pt x="0" y="5538"/>
                  </a:cubicBezTo>
                  <a:cubicBezTo>
                    <a:pt x="0" y="4430"/>
                    <a:pt x="1818" y="3876"/>
                    <a:pt x="5684" y="3876"/>
                  </a:cubicBezTo>
                  <a:cubicBezTo>
                    <a:pt x="16143" y="3876"/>
                    <a:pt x="16143" y="3876"/>
                    <a:pt x="16143" y="3876"/>
                  </a:cubicBezTo>
                  <a:cubicBezTo>
                    <a:pt x="19781" y="3876"/>
                    <a:pt x="21600" y="4430"/>
                    <a:pt x="21600" y="5538"/>
                  </a:cubicBezTo>
                  <a:lnTo>
                    <a:pt x="21600" y="12369"/>
                  </a:lnTo>
                  <a:close/>
                </a:path>
              </a:pathLst>
            </a:custGeom>
            <a:solidFill>
              <a:schemeClr val="accent6"/>
            </a:solidFill>
            <a:ln w="12700">
              <a:miter lim="400000"/>
            </a:ln>
            <a:extLst/>
          </p:spPr>
          <p:txBody>
            <a:bodyPr lIns="0" tIns="0" rIns="0" bIns="0" anchor="ctr"/>
            <a:lstStyle/>
            <a:p>
              <a:endParaRPr lang="es-ES" sz="2200">
                <a:solidFill>
                  <a:srgbClr val="FFFFFF"/>
                </a:solidFill>
                <a:latin typeface="微软雅黑" pitchFamily="34" charset="-122"/>
                <a:ea typeface="微软雅黑" pitchFamily="34" charset="-122"/>
                <a:sym typeface="Calibri" charset="0"/>
              </a:endParaRPr>
            </a:p>
          </p:txBody>
        </p:sp>
        <p:sp>
          <p:nvSpPr>
            <p:cNvPr id="83" name="AutoShape 59"/>
            <p:cNvSpPr>
              <a:spLocks/>
            </p:cNvSpPr>
            <p:nvPr/>
          </p:nvSpPr>
          <p:spPr bwMode="auto">
            <a:xfrm>
              <a:off x="7911073" y="9995925"/>
              <a:ext cx="514350" cy="12636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075" y="1753"/>
                  </a:moveTo>
                  <a:cubicBezTo>
                    <a:pt x="15075" y="2307"/>
                    <a:pt x="14849" y="2676"/>
                    <a:pt x="13949" y="3138"/>
                  </a:cubicBezTo>
                  <a:cubicBezTo>
                    <a:pt x="13049" y="3507"/>
                    <a:pt x="11924" y="3692"/>
                    <a:pt x="10800" y="3692"/>
                  </a:cubicBezTo>
                  <a:cubicBezTo>
                    <a:pt x="9449" y="3692"/>
                    <a:pt x="8550" y="3507"/>
                    <a:pt x="7649" y="3138"/>
                  </a:cubicBezTo>
                  <a:cubicBezTo>
                    <a:pt x="6750" y="2676"/>
                    <a:pt x="6299" y="2307"/>
                    <a:pt x="6299" y="1753"/>
                  </a:cubicBezTo>
                  <a:cubicBezTo>
                    <a:pt x="6299" y="1292"/>
                    <a:pt x="6750" y="830"/>
                    <a:pt x="7649" y="553"/>
                  </a:cubicBezTo>
                  <a:cubicBezTo>
                    <a:pt x="8550" y="184"/>
                    <a:pt x="9449" y="0"/>
                    <a:pt x="10800" y="0"/>
                  </a:cubicBezTo>
                  <a:cubicBezTo>
                    <a:pt x="11924" y="0"/>
                    <a:pt x="13049" y="184"/>
                    <a:pt x="13949" y="553"/>
                  </a:cubicBezTo>
                  <a:cubicBezTo>
                    <a:pt x="14849" y="830"/>
                    <a:pt x="15075" y="1292"/>
                    <a:pt x="15075" y="1753"/>
                  </a:cubicBezTo>
                  <a:close/>
                  <a:moveTo>
                    <a:pt x="21600" y="12369"/>
                  </a:moveTo>
                  <a:cubicBezTo>
                    <a:pt x="21600" y="12923"/>
                    <a:pt x="20925" y="13199"/>
                    <a:pt x="19575" y="13199"/>
                  </a:cubicBezTo>
                  <a:cubicBezTo>
                    <a:pt x="18225" y="13199"/>
                    <a:pt x="17549" y="12923"/>
                    <a:pt x="17549" y="12369"/>
                  </a:cubicBezTo>
                  <a:cubicBezTo>
                    <a:pt x="17549" y="6369"/>
                    <a:pt x="17549" y="6369"/>
                    <a:pt x="17549" y="6369"/>
                  </a:cubicBezTo>
                  <a:cubicBezTo>
                    <a:pt x="16424" y="6369"/>
                    <a:pt x="16424" y="6369"/>
                    <a:pt x="16424" y="6369"/>
                  </a:cubicBezTo>
                  <a:cubicBezTo>
                    <a:pt x="16424" y="20676"/>
                    <a:pt x="16424" y="20676"/>
                    <a:pt x="16424" y="20676"/>
                  </a:cubicBezTo>
                  <a:cubicBezTo>
                    <a:pt x="16424" y="21323"/>
                    <a:pt x="15525" y="21600"/>
                    <a:pt x="13949" y="21600"/>
                  </a:cubicBezTo>
                  <a:cubicBezTo>
                    <a:pt x="12149" y="21600"/>
                    <a:pt x="11474" y="21323"/>
                    <a:pt x="11474" y="20676"/>
                  </a:cubicBezTo>
                  <a:cubicBezTo>
                    <a:pt x="11474" y="12276"/>
                    <a:pt x="11474" y="12276"/>
                    <a:pt x="11474" y="12276"/>
                  </a:cubicBezTo>
                  <a:cubicBezTo>
                    <a:pt x="10124" y="12276"/>
                    <a:pt x="10124" y="12276"/>
                    <a:pt x="10124" y="12276"/>
                  </a:cubicBezTo>
                  <a:cubicBezTo>
                    <a:pt x="10124" y="20676"/>
                    <a:pt x="10124" y="20676"/>
                    <a:pt x="10124" y="20676"/>
                  </a:cubicBezTo>
                  <a:cubicBezTo>
                    <a:pt x="10124" y="21323"/>
                    <a:pt x="9225" y="21600"/>
                    <a:pt x="7649" y="21600"/>
                  </a:cubicBezTo>
                  <a:cubicBezTo>
                    <a:pt x="5849" y="21600"/>
                    <a:pt x="5175" y="21323"/>
                    <a:pt x="5175" y="20676"/>
                  </a:cubicBezTo>
                  <a:cubicBezTo>
                    <a:pt x="5175" y="6369"/>
                    <a:pt x="5175" y="6369"/>
                    <a:pt x="5175" y="6369"/>
                  </a:cubicBezTo>
                  <a:cubicBezTo>
                    <a:pt x="4049" y="6369"/>
                    <a:pt x="4049" y="6369"/>
                    <a:pt x="4049" y="6369"/>
                  </a:cubicBezTo>
                  <a:cubicBezTo>
                    <a:pt x="4049" y="12369"/>
                    <a:pt x="4049" y="12369"/>
                    <a:pt x="4049" y="12369"/>
                  </a:cubicBezTo>
                  <a:cubicBezTo>
                    <a:pt x="4049" y="12923"/>
                    <a:pt x="3374" y="13199"/>
                    <a:pt x="2024" y="13199"/>
                  </a:cubicBezTo>
                  <a:cubicBezTo>
                    <a:pt x="674" y="13199"/>
                    <a:pt x="0" y="12923"/>
                    <a:pt x="0" y="12369"/>
                  </a:cubicBezTo>
                  <a:cubicBezTo>
                    <a:pt x="0" y="5538"/>
                    <a:pt x="0" y="5538"/>
                    <a:pt x="0" y="5538"/>
                  </a:cubicBezTo>
                  <a:cubicBezTo>
                    <a:pt x="0" y="4430"/>
                    <a:pt x="1799" y="3876"/>
                    <a:pt x="5625" y="3876"/>
                  </a:cubicBezTo>
                  <a:cubicBezTo>
                    <a:pt x="15975" y="3876"/>
                    <a:pt x="15975" y="3876"/>
                    <a:pt x="15975" y="3876"/>
                  </a:cubicBezTo>
                  <a:cubicBezTo>
                    <a:pt x="19575" y="3876"/>
                    <a:pt x="21600" y="4430"/>
                    <a:pt x="21600" y="5538"/>
                  </a:cubicBezTo>
                  <a:lnTo>
                    <a:pt x="21600" y="12369"/>
                  </a:lnTo>
                  <a:close/>
                </a:path>
              </a:pathLst>
            </a:custGeom>
            <a:solidFill>
              <a:schemeClr val="accent6"/>
            </a:solidFill>
            <a:ln w="12700">
              <a:miter lim="400000"/>
            </a:ln>
            <a:extLst/>
          </p:spPr>
          <p:txBody>
            <a:bodyPr lIns="0" tIns="0" rIns="0" bIns="0" anchor="ctr"/>
            <a:lstStyle/>
            <a:p>
              <a:endParaRPr lang="es-ES" sz="2200">
                <a:solidFill>
                  <a:srgbClr val="FFFFFF"/>
                </a:solidFill>
                <a:latin typeface="微软雅黑" pitchFamily="34" charset="-122"/>
                <a:ea typeface="微软雅黑" pitchFamily="34" charset="-122"/>
                <a:sym typeface="Calibri" charset="0"/>
              </a:endParaRPr>
            </a:p>
          </p:txBody>
        </p:sp>
        <p:sp>
          <p:nvSpPr>
            <p:cNvPr id="84" name="AutoShape 60"/>
            <p:cNvSpPr>
              <a:spLocks/>
            </p:cNvSpPr>
            <p:nvPr/>
          </p:nvSpPr>
          <p:spPr bwMode="auto">
            <a:xfrm>
              <a:off x="10678085" y="9995925"/>
              <a:ext cx="514350" cy="12636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233" y="1753"/>
                  </a:moveTo>
                  <a:cubicBezTo>
                    <a:pt x="15233" y="2307"/>
                    <a:pt x="14778" y="2676"/>
                    <a:pt x="13869" y="3138"/>
                  </a:cubicBezTo>
                  <a:cubicBezTo>
                    <a:pt x="12959" y="3507"/>
                    <a:pt x="12050" y="3692"/>
                    <a:pt x="10686" y="3692"/>
                  </a:cubicBezTo>
                  <a:cubicBezTo>
                    <a:pt x="9549" y="3692"/>
                    <a:pt x="8412" y="3507"/>
                    <a:pt x="7503" y="3138"/>
                  </a:cubicBezTo>
                  <a:cubicBezTo>
                    <a:pt x="6593" y="2676"/>
                    <a:pt x="6366" y="2307"/>
                    <a:pt x="6366" y="1753"/>
                  </a:cubicBezTo>
                  <a:cubicBezTo>
                    <a:pt x="6366" y="1292"/>
                    <a:pt x="6593" y="830"/>
                    <a:pt x="7503" y="553"/>
                  </a:cubicBezTo>
                  <a:cubicBezTo>
                    <a:pt x="8412" y="184"/>
                    <a:pt x="9549" y="0"/>
                    <a:pt x="10686" y="0"/>
                  </a:cubicBezTo>
                  <a:cubicBezTo>
                    <a:pt x="12050" y="0"/>
                    <a:pt x="12959" y="184"/>
                    <a:pt x="13869" y="553"/>
                  </a:cubicBezTo>
                  <a:cubicBezTo>
                    <a:pt x="14778" y="830"/>
                    <a:pt x="15233" y="1292"/>
                    <a:pt x="15233" y="1753"/>
                  </a:cubicBezTo>
                  <a:close/>
                  <a:moveTo>
                    <a:pt x="21600" y="12369"/>
                  </a:moveTo>
                  <a:cubicBezTo>
                    <a:pt x="21600" y="12923"/>
                    <a:pt x="20917" y="13199"/>
                    <a:pt x="19553" y="13199"/>
                  </a:cubicBezTo>
                  <a:cubicBezTo>
                    <a:pt x="18189" y="13199"/>
                    <a:pt x="17507" y="12923"/>
                    <a:pt x="17507" y="12369"/>
                  </a:cubicBezTo>
                  <a:cubicBezTo>
                    <a:pt x="17507" y="6369"/>
                    <a:pt x="17507" y="6369"/>
                    <a:pt x="17507" y="6369"/>
                  </a:cubicBezTo>
                  <a:cubicBezTo>
                    <a:pt x="16597" y="6369"/>
                    <a:pt x="16597" y="6369"/>
                    <a:pt x="16597" y="6369"/>
                  </a:cubicBezTo>
                  <a:cubicBezTo>
                    <a:pt x="16597" y="20676"/>
                    <a:pt x="16597" y="20676"/>
                    <a:pt x="16597" y="20676"/>
                  </a:cubicBezTo>
                  <a:cubicBezTo>
                    <a:pt x="16597" y="21323"/>
                    <a:pt x="15688" y="21600"/>
                    <a:pt x="14096" y="21600"/>
                  </a:cubicBezTo>
                  <a:cubicBezTo>
                    <a:pt x="12277" y="21600"/>
                    <a:pt x="11368" y="21323"/>
                    <a:pt x="11368" y="20676"/>
                  </a:cubicBezTo>
                  <a:cubicBezTo>
                    <a:pt x="11368" y="12276"/>
                    <a:pt x="11368" y="12276"/>
                    <a:pt x="11368" y="12276"/>
                  </a:cubicBezTo>
                  <a:cubicBezTo>
                    <a:pt x="10231" y="12276"/>
                    <a:pt x="10231" y="12276"/>
                    <a:pt x="10231" y="12276"/>
                  </a:cubicBezTo>
                  <a:cubicBezTo>
                    <a:pt x="10231" y="20676"/>
                    <a:pt x="10231" y="20676"/>
                    <a:pt x="10231" y="20676"/>
                  </a:cubicBezTo>
                  <a:cubicBezTo>
                    <a:pt x="10231" y="21323"/>
                    <a:pt x="9322" y="21600"/>
                    <a:pt x="7503" y="21600"/>
                  </a:cubicBezTo>
                  <a:cubicBezTo>
                    <a:pt x="5911" y="21600"/>
                    <a:pt x="5002" y="21323"/>
                    <a:pt x="5002" y="20676"/>
                  </a:cubicBezTo>
                  <a:cubicBezTo>
                    <a:pt x="5002" y="6369"/>
                    <a:pt x="5002" y="6369"/>
                    <a:pt x="5002" y="6369"/>
                  </a:cubicBezTo>
                  <a:cubicBezTo>
                    <a:pt x="4092" y="6369"/>
                    <a:pt x="4092" y="6369"/>
                    <a:pt x="4092" y="6369"/>
                  </a:cubicBezTo>
                  <a:cubicBezTo>
                    <a:pt x="4092" y="12369"/>
                    <a:pt x="4092" y="12369"/>
                    <a:pt x="4092" y="12369"/>
                  </a:cubicBezTo>
                  <a:cubicBezTo>
                    <a:pt x="4092" y="12923"/>
                    <a:pt x="3410" y="13199"/>
                    <a:pt x="2046" y="13199"/>
                  </a:cubicBezTo>
                  <a:cubicBezTo>
                    <a:pt x="682" y="13199"/>
                    <a:pt x="0" y="12923"/>
                    <a:pt x="0" y="12369"/>
                  </a:cubicBezTo>
                  <a:cubicBezTo>
                    <a:pt x="0" y="5538"/>
                    <a:pt x="0" y="5538"/>
                    <a:pt x="0" y="5538"/>
                  </a:cubicBezTo>
                  <a:cubicBezTo>
                    <a:pt x="0" y="4430"/>
                    <a:pt x="1818" y="3876"/>
                    <a:pt x="5456" y="3876"/>
                  </a:cubicBezTo>
                  <a:cubicBezTo>
                    <a:pt x="16143" y="3876"/>
                    <a:pt x="16143" y="3876"/>
                    <a:pt x="16143" y="3876"/>
                  </a:cubicBezTo>
                  <a:cubicBezTo>
                    <a:pt x="19781" y="3876"/>
                    <a:pt x="21600" y="4430"/>
                    <a:pt x="21600" y="5538"/>
                  </a:cubicBezTo>
                  <a:lnTo>
                    <a:pt x="21600" y="12369"/>
                  </a:lnTo>
                  <a:close/>
                </a:path>
              </a:pathLst>
            </a:custGeom>
            <a:solidFill>
              <a:schemeClr val="accent6"/>
            </a:solidFill>
            <a:ln w="12700">
              <a:miter lim="400000"/>
            </a:ln>
            <a:extLst/>
          </p:spPr>
          <p:txBody>
            <a:bodyPr lIns="0" tIns="0" rIns="0" bIns="0" anchor="ctr"/>
            <a:lstStyle/>
            <a:p>
              <a:endParaRPr lang="es-ES" sz="2200">
                <a:solidFill>
                  <a:srgbClr val="FFFFFF"/>
                </a:solidFill>
                <a:latin typeface="微软雅黑" pitchFamily="34" charset="-122"/>
                <a:ea typeface="微软雅黑" pitchFamily="34" charset="-122"/>
                <a:sym typeface="Calibri" charset="0"/>
              </a:endParaRPr>
            </a:p>
          </p:txBody>
        </p:sp>
        <p:sp>
          <p:nvSpPr>
            <p:cNvPr id="85" name="AutoShape 61"/>
            <p:cNvSpPr>
              <a:spLocks/>
            </p:cNvSpPr>
            <p:nvPr/>
          </p:nvSpPr>
          <p:spPr bwMode="auto">
            <a:xfrm>
              <a:off x="11771873" y="9995925"/>
              <a:ext cx="511175" cy="12636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233" y="1753"/>
                  </a:moveTo>
                  <a:cubicBezTo>
                    <a:pt x="15233" y="2307"/>
                    <a:pt x="14778" y="2676"/>
                    <a:pt x="13869" y="3138"/>
                  </a:cubicBezTo>
                  <a:cubicBezTo>
                    <a:pt x="12959" y="3507"/>
                    <a:pt x="12050" y="3692"/>
                    <a:pt x="10686" y="3692"/>
                  </a:cubicBezTo>
                  <a:cubicBezTo>
                    <a:pt x="9549" y="3692"/>
                    <a:pt x="8412" y="3507"/>
                    <a:pt x="7503" y="3138"/>
                  </a:cubicBezTo>
                  <a:cubicBezTo>
                    <a:pt x="6593" y="2676"/>
                    <a:pt x="6138" y="2307"/>
                    <a:pt x="6138" y="1753"/>
                  </a:cubicBezTo>
                  <a:cubicBezTo>
                    <a:pt x="6138" y="1292"/>
                    <a:pt x="6593" y="830"/>
                    <a:pt x="7503" y="553"/>
                  </a:cubicBezTo>
                  <a:cubicBezTo>
                    <a:pt x="8412" y="184"/>
                    <a:pt x="9549" y="0"/>
                    <a:pt x="10686" y="0"/>
                  </a:cubicBezTo>
                  <a:cubicBezTo>
                    <a:pt x="12050" y="0"/>
                    <a:pt x="12959" y="184"/>
                    <a:pt x="13869" y="553"/>
                  </a:cubicBezTo>
                  <a:cubicBezTo>
                    <a:pt x="14778" y="830"/>
                    <a:pt x="15233" y="1292"/>
                    <a:pt x="15233" y="1753"/>
                  </a:cubicBezTo>
                  <a:close/>
                  <a:moveTo>
                    <a:pt x="21600" y="12369"/>
                  </a:moveTo>
                  <a:cubicBezTo>
                    <a:pt x="21600" y="12923"/>
                    <a:pt x="20917" y="13199"/>
                    <a:pt x="19553" y="13199"/>
                  </a:cubicBezTo>
                  <a:cubicBezTo>
                    <a:pt x="18189" y="13199"/>
                    <a:pt x="17507" y="12923"/>
                    <a:pt x="17507" y="12369"/>
                  </a:cubicBezTo>
                  <a:cubicBezTo>
                    <a:pt x="17507" y="6369"/>
                    <a:pt x="17507" y="6369"/>
                    <a:pt x="17507" y="6369"/>
                  </a:cubicBezTo>
                  <a:cubicBezTo>
                    <a:pt x="16597" y="6369"/>
                    <a:pt x="16597" y="6369"/>
                    <a:pt x="16597" y="6369"/>
                  </a:cubicBezTo>
                  <a:cubicBezTo>
                    <a:pt x="16597" y="20676"/>
                    <a:pt x="16597" y="20676"/>
                    <a:pt x="16597" y="20676"/>
                  </a:cubicBezTo>
                  <a:cubicBezTo>
                    <a:pt x="16597" y="21323"/>
                    <a:pt x="15688" y="21600"/>
                    <a:pt x="13869" y="21600"/>
                  </a:cubicBezTo>
                  <a:cubicBezTo>
                    <a:pt x="12277" y="21600"/>
                    <a:pt x="11368" y="21323"/>
                    <a:pt x="11368" y="20676"/>
                  </a:cubicBezTo>
                  <a:cubicBezTo>
                    <a:pt x="11368" y="12276"/>
                    <a:pt x="11368" y="12276"/>
                    <a:pt x="11368" y="12276"/>
                  </a:cubicBezTo>
                  <a:cubicBezTo>
                    <a:pt x="10231" y="12276"/>
                    <a:pt x="10231" y="12276"/>
                    <a:pt x="10231" y="12276"/>
                  </a:cubicBezTo>
                  <a:cubicBezTo>
                    <a:pt x="10231" y="20676"/>
                    <a:pt x="10231" y="20676"/>
                    <a:pt x="10231" y="20676"/>
                  </a:cubicBezTo>
                  <a:cubicBezTo>
                    <a:pt x="10231" y="21323"/>
                    <a:pt x="9322" y="21600"/>
                    <a:pt x="7503" y="21600"/>
                  </a:cubicBezTo>
                  <a:cubicBezTo>
                    <a:pt x="5911" y="21600"/>
                    <a:pt x="5002" y="21323"/>
                    <a:pt x="5002" y="20676"/>
                  </a:cubicBezTo>
                  <a:cubicBezTo>
                    <a:pt x="5002" y="6369"/>
                    <a:pt x="5002" y="6369"/>
                    <a:pt x="5002" y="6369"/>
                  </a:cubicBezTo>
                  <a:cubicBezTo>
                    <a:pt x="4092" y="6369"/>
                    <a:pt x="4092" y="6369"/>
                    <a:pt x="4092" y="6369"/>
                  </a:cubicBezTo>
                  <a:cubicBezTo>
                    <a:pt x="4092" y="12369"/>
                    <a:pt x="4092" y="12369"/>
                    <a:pt x="4092" y="12369"/>
                  </a:cubicBezTo>
                  <a:cubicBezTo>
                    <a:pt x="4092" y="12923"/>
                    <a:pt x="3410" y="13199"/>
                    <a:pt x="2046" y="13199"/>
                  </a:cubicBezTo>
                  <a:cubicBezTo>
                    <a:pt x="682" y="13199"/>
                    <a:pt x="0" y="12923"/>
                    <a:pt x="0" y="12369"/>
                  </a:cubicBezTo>
                  <a:cubicBezTo>
                    <a:pt x="0" y="5538"/>
                    <a:pt x="0" y="5538"/>
                    <a:pt x="0" y="5538"/>
                  </a:cubicBezTo>
                  <a:cubicBezTo>
                    <a:pt x="0" y="4430"/>
                    <a:pt x="1818" y="3876"/>
                    <a:pt x="5456" y="3876"/>
                  </a:cubicBezTo>
                  <a:cubicBezTo>
                    <a:pt x="16143" y="3876"/>
                    <a:pt x="16143" y="3876"/>
                    <a:pt x="16143" y="3876"/>
                  </a:cubicBezTo>
                  <a:cubicBezTo>
                    <a:pt x="19781" y="3876"/>
                    <a:pt x="21600" y="4430"/>
                    <a:pt x="21600" y="5538"/>
                  </a:cubicBezTo>
                  <a:lnTo>
                    <a:pt x="21600" y="12369"/>
                  </a:lnTo>
                  <a:close/>
                </a:path>
              </a:pathLst>
            </a:custGeom>
            <a:solidFill>
              <a:schemeClr val="accent6"/>
            </a:solidFill>
            <a:ln w="12700">
              <a:miter lim="400000"/>
            </a:ln>
            <a:extLst/>
          </p:spPr>
          <p:txBody>
            <a:bodyPr lIns="0" tIns="0" rIns="0" bIns="0" anchor="ctr"/>
            <a:lstStyle/>
            <a:p>
              <a:endParaRPr lang="es-ES" sz="2200">
                <a:solidFill>
                  <a:srgbClr val="FFFFFF"/>
                </a:solidFill>
                <a:latin typeface="微软雅黑" pitchFamily="34" charset="-122"/>
                <a:ea typeface="微软雅黑" pitchFamily="34" charset="-122"/>
                <a:sym typeface="Calibri" charset="0"/>
              </a:endParaRPr>
            </a:p>
          </p:txBody>
        </p:sp>
        <p:sp>
          <p:nvSpPr>
            <p:cNvPr id="86" name="AutoShape 62"/>
            <p:cNvSpPr>
              <a:spLocks/>
            </p:cNvSpPr>
            <p:nvPr/>
          </p:nvSpPr>
          <p:spPr bwMode="auto">
            <a:xfrm>
              <a:off x="11228948" y="9995925"/>
              <a:ext cx="519112" cy="12636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075" y="1753"/>
                  </a:moveTo>
                  <a:cubicBezTo>
                    <a:pt x="15075" y="2307"/>
                    <a:pt x="14625" y="2676"/>
                    <a:pt x="13950" y="3138"/>
                  </a:cubicBezTo>
                  <a:cubicBezTo>
                    <a:pt x="13050" y="3507"/>
                    <a:pt x="11925" y="3692"/>
                    <a:pt x="10800" y="3692"/>
                  </a:cubicBezTo>
                  <a:cubicBezTo>
                    <a:pt x="9450" y="3692"/>
                    <a:pt x="8550" y="3507"/>
                    <a:pt x="7650" y="3138"/>
                  </a:cubicBezTo>
                  <a:cubicBezTo>
                    <a:pt x="6750" y="2676"/>
                    <a:pt x="6300" y="2307"/>
                    <a:pt x="6300" y="1753"/>
                  </a:cubicBezTo>
                  <a:cubicBezTo>
                    <a:pt x="6300" y="1292"/>
                    <a:pt x="6750" y="830"/>
                    <a:pt x="7650" y="553"/>
                  </a:cubicBezTo>
                  <a:cubicBezTo>
                    <a:pt x="8550" y="184"/>
                    <a:pt x="9450" y="0"/>
                    <a:pt x="10800" y="0"/>
                  </a:cubicBezTo>
                  <a:cubicBezTo>
                    <a:pt x="11925" y="0"/>
                    <a:pt x="13050" y="184"/>
                    <a:pt x="13950" y="553"/>
                  </a:cubicBezTo>
                  <a:cubicBezTo>
                    <a:pt x="14625" y="830"/>
                    <a:pt x="15075" y="1292"/>
                    <a:pt x="15075" y="1753"/>
                  </a:cubicBezTo>
                  <a:close/>
                  <a:moveTo>
                    <a:pt x="21599" y="12369"/>
                  </a:moveTo>
                  <a:cubicBezTo>
                    <a:pt x="21599" y="12923"/>
                    <a:pt x="20925" y="13199"/>
                    <a:pt x="19575" y="13199"/>
                  </a:cubicBezTo>
                  <a:cubicBezTo>
                    <a:pt x="18225" y="13199"/>
                    <a:pt x="17550" y="12923"/>
                    <a:pt x="17550" y="12369"/>
                  </a:cubicBezTo>
                  <a:cubicBezTo>
                    <a:pt x="17550" y="6369"/>
                    <a:pt x="17550" y="6369"/>
                    <a:pt x="17550" y="6369"/>
                  </a:cubicBezTo>
                  <a:cubicBezTo>
                    <a:pt x="16425" y="6369"/>
                    <a:pt x="16425" y="6369"/>
                    <a:pt x="16425" y="6369"/>
                  </a:cubicBezTo>
                  <a:cubicBezTo>
                    <a:pt x="16425" y="20676"/>
                    <a:pt x="16425" y="20676"/>
                    <a:pt x="16425" y="20676"/>
                  </a:cubicBezTo>
                  <a:cubicBezTo>
                    <a:pt x="16425" y="21323"/>
                    <a:pt x="15525" y="21600"/>
                    <a:pt x="13950" y="21600"/>
                  </a:cubicBezTo>
                  <a:cubicBezTo>
                    <a:pt x="12150" y="21600"/>
                    <a:pt x="11475" y="21323"/>
                    <a:pt x="11475" y="20676"/>
                  </a:cubicBezTo>
                  <a:cubicBezTo>
                    <a:pt x="11475" y="12276"/>
                    <a:pt x="11475" y="12276"/>
                    <a:pt x="11475" y="12276"/>
                  </a:cubicBezTo>
                  <a:cubicBezTo>
                    <a:pt x="10125" y="12276"/>
                    <a:pt x="10125" y="12276"/>
                    <a:pt x="10125" y="12276"/>
                  </a:cubicBezTo>
                  <a:cubicBezTo>
                    <a:pt x="10125" y="20676"/>
                    <a:pt x="10125" y="20676"/>
                    <a:pt x="10125" y="20676"/>
                  </a:cubicBezTo>
                  <a:cubicBezTo>
                    <a:pt x="10125" y="21323"/>
                    <a:pt x="9225" y="21600"/>
                    <a:pt x="7650" y="21600"/>
                  </a:cubicBezTo>
                  <a:cubicBezTo>
                    <a:pt x="5850" y="21600"/>
                    <a:pt x="5175" y="21323"/>
                    <a:pt x="5175" y="20676"/>
                  </a:cubicBezTo>
                  <a:cubicBezTo>
                    <a:pt x="5175" y="6369"/>
                    <a:pt x="5175" y="6369"/>
                    <a:pt x="5175" y="6369"/>
                  </a:cubicBezTo>
                  <a:cubicBezTo>
                    <a:pt x="4050" y="6369"/>
                    <a:pt x="4050" y="6369"/>
                    <a:pt x="4050" y="6369"/>
                  </a:cubicBezTo>
                  <a:cubicBezTo>
                    <a:pt x="4050" y="12369"/>
                    <a:pt x="4050" y="12369"/>
                    <a:pt x="4050" y="12369"/>
                  </a:cubicBezTo>
                  <a:cubicBezTo>
                    <a:pt x="4050" y="12923"/>
                    <a:pt x="3375" y="13199"/>
                    <a:pt x="2025" y="13199"/>
                  </a:cubicBezTo>
                  <a:cubicBezTo>
                    <a:pt x="675" y="13199"/>
                    <a:pt x="0" y="12923"/>
                    <a:pt x="0" y="12369"/>
                  </a:cubicBezTo>
                  <a:cubicBezTo>
                    <a:pt x="0" y="5538"/>
                    <a:pt x="0" y="5538"/>
                    <a:pt x="0" y="5538"/>
                  </a:cubicBezTo>
                  <a:cubicBezTo>
                    <a:pt x="0" y="4430"/>
                    <a:pt x="1800" y="3876"/>
                    <a:pt x="5625" y="3876"/>
                  </a:cubicBezTo>
                  <a:cubicBezTo>
                    <a:pt x="15975" y="3876"/>
                    <a:pt x="15975" y="3876"/>
                    <a:pt x="15975" y="3876"/>
                  </a:cubicBezTo>
                  <a:cubicBezTo>
                    <a:pt x="19575" y="3876"/>
                    <a:pt x="21599" y="4430"/>
                    <a:pt x="21599" y="5538"/>
                  </a:cubicBezTo>
                  <a:lnTo>
                    <a:pt x="21599" y="12369"/>
                  </a:lnTo>
                  <a:close/>
                </a:path>
              </a:pathLst>
            </a:custGeom>
            <a:solidFill>
              <a:schemeClr val="accent6"/>
            </a:solidFill>
            <a:ln w="12700">
              <a:miter lim="400000"/>
            </a:ln>
            <a:extLst/>
          </p:spPr>
          <p:txBody>
            <a:bodyPr lIns="0" tIns="0" rIns="0" bIns="0" anchor="ctr"/>
            <a:lstStyle/>
            <a:p>
              <a:endParaRPr lang="es-ES" sz="2200">
                <a:solidFill>
                  <a:srgbClr val="FFFFFF"/>
                </a:solidFill>
                <a:latin typeface="微软雅黑" pitchFamily="34" charset="-122"/>
                <a:ea typeface="微软雅黑" pitchFamily="34" charset="-122"/>
                <a:sym typeface="Calibri" charset="0"/>
              </a:endParaRPr>
            </a:p>
          </p:txBody>
        </p:sp>
        <p:sp>
          <p:nvSpPr>
            <p:cNvPr id="87" name="AutoShape 63"/>
            <p:cNvSpPr>
              <a:spLocks/>
            </p:cNvSpPr>
            <p:nvPr/>
          </p:nvSpPr>
          <p:spPr bwMode="auto">
            <a:xfrm>
              <a:off x="12322735" y="9995925"/>
              <a:ext cx="519113" cy="12636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075" y="1753"/>
                  </a:moveTo>
                  <a:cubicBezTo>
                    <a:pt x="15075" y="2307"/>
                    <a:pt x="14625" y="2676"/>
                    <a:pt x="13725" y="3138"/>
                  </a:cubicBezTo>
                  <a:cubicBezTo>
                    <a:pt x="13050" y="3507"/>
                    <a:pt x="11925" y="3692"/>
                    <a:pt x="10800" y="3692"/>
                  </a:cubicBezTo>
                  <a:cubicBezTo>
                    <a:pt x="9450" y="3692"/>
                    <a:pt x="8550" y="3507"/>
                    <a:pt x="7650" y="3138"/>
                  </a:cubicBezTo>
                  <a:cubicBezTo>
                    <a:pt x="6750" y="2676"/>
                    <a:pt x="6300" y="2307"/>
                    <a:pt x="6300" y="1753"/>
                  </a:cubicBezTo>
                  <a:cubicBezTo>
                    <a:pt x="6300" y="1292"/>
                    <a:pt x="6750" y="830"/>
                    <a:pt x="7650" y="553"/>
                  </a:cubicBezTo>
                  <a:cubicBezTo>
                    <a:pt x="8325" y="184"/>
                    <a:pt x="9450" y="0"/>
                    <a:pt x="10800" y="0"/>
                  </a:cubicBezTo>
                  <a:cubicBezTo>
                    <a:pt x="11925" y="0"/>
                    <a:pt x="13050" y="184"/>
                    <a:pt x="13725" y="553"/>
                  </a:cubicBezTo>
                  <a:cubicBezTo>
                    <a:pt x="14625" y="830"/>
                    <a:pt x="15075" y="1292"/>
                    <a:pt x="15075" y="1753"/>
                  </a:cubicBezTo>
                  <a:close/>
                  <a:moveTo>
                    <a:pt x="21599" y="12369"/>
                  </a:moveTo>
                  <a:cubicBezTo>
                    <a:pt x="21599" y="12923"/>
                    <a:pt x="20925" y="13199"/>
                    <a:pt x="19575" y="13199"/>
                  </a:cubicBezTo>
                  <a:cubicBezTo>
                    <a:pt x="18225" y="13199"/>
                    <a:pt x="17325" y="12923"/>
                    <a:pt x="17325" y="12369"/>
                  </a:cubicBezTo>
                  <a:cubicBezTo>
                    <a:pt x="17325" y="6369"/>
                    <a:pt x="17325" y="6369"/>
                    <a:pt x="17325" y="6369"/>
                  </a:cubicBezTo>
                  <a:cubicBezTo>
                    <a:pt x="16425" y="6369"/>
                    <a:pt x="16425" y="6369"/>
                    <a:pt x="16425" y="6369"/>
                  </a:cubicBezTo>
                  <a:cubicBezTo>
                    <a:pt x="16425" y="20676"/>
                    <a:pt x="16425" y="20676"/>
                    <a:pt x="16425" y="20676"/>
                  </a:cubicBezTo>
                  <a:cubicBezTo>
                    <a:pt x="16425" y="21323"/>
                    <a:pt x="15525" y="21600"/>
                    <a:pt x="13950" y="21600"/>
                  </a:cubicBezTo>
                  <a:cubicBezTo>
                    <a:pt x="12150" y="21600"/>
                    <a:pt x="11475" y="21323"/>
                    <a:pt x="11475" y="20676"/>
                  </a:cubicBezTo>
                  <a:cubicBezTo>
                    <a:pt x="11475" y="12276"/>
                    <a:pt x="11475" y="12276"/>
                    <a:pt x="11475" y="12276"/>
                  </a:cubicBezTo>
                  <a:cubicBezTo>
                    <a:pt x="10125" y="12276"/>
                    <a:pt x="10125" y="12276"/>
                    <a:pt x="10125" y="12276"/>
                  </a:cubicBezTo>
                  <a:cubicBezTo>
                    <a:pt x="10125" y="20676"/>
                    <a:pt x="10125" y="20676"/>
                    <a:pt x="10125" y="20676"/>
                  </a:cubicBezTo>
                  <a:cubicBezTo>
                    <a:pt x="10125" y="21323"/>
                    <a:pt x="9225" y="21600"/>
                    <a:pt x="7650" y="21600"/>
                  </a:cubicBezTo>
                  <a:cubicBezTo>
                    <a:pt x="5850" y="21600"/>
                    <a:pt x="5175" y="21323"/>
                    <a:pt x="5175" y="20676"/>
                  </a:cubicBezTo>
                  <a:cubicBezTo>
                    <a:pt x="5175" y="6369"/>
                    <a:pt x="5175" y="6369"/>
                    <a:pt x="5175" y="6369"/>
                  </a:cubicBezTo>
                  <a:cubicBezTo>
                    <a:pt x="4050" y="6369"/>
                    <a:pt x="4050" y="6369"/>
                    <a:pt x="4050" y="6369"/>
                  </a:cubicBezTo>
                  <a:cubicBezTo>
                    <a:pt x="4050" y="12369"/>
                    <a:pt x="4050" y="12369"/>
                    <a:pt x="4050" y="12369"/>
                  </a:cubicBezTo>
                  <a:cubicBezTo>
                    <a:pt x="4050" y="12923"/>
                    <a:pt x="3375" y="13199"/>
                    <a:pt x="2025" y="13199"/>
                  </a:cubicBezTo>
                  <a:cubicBezTo>
                    <a:pt x="675" y="13199"/>
                    <a:pt x="0" y="12923"/>
                    <a:pt x="0" y="12369"/>
                  </a:cubicBezTo>
                  <a:cubicBezTo>
                    <a:pt x="0" y="5538"/>
                    <a:pt x="0" y="5538"/>
                    <a:pt x="0" y="5538"/>
                  </a:cubicBezTo>
                  <a:cubicBezTo>
                    <a:pt x="0" y="4430"/>
                    <a:pt x="1800" y="3876"/>
                    <a:pt x="5625" y="3876"/>
                  </a:cubicBezTo>
                  <a:cubicBezTo>
                    <a:pt x="15975" y="3876"/>
                    <a:pt x="15975" y="3876"/>
                    <a:pt x="15975" y="3876"/>
                  </a:cubicBezTo>
                  <a:cubicBezTo>
                    <a:pt x="19575" y="3876"/>
                    <a:pt x="21599" y="4430"/>
                    <a:pt x="21599" y="5538"/>
                  </a:cubicBezTo>
                  <a:lnTo>
                    <a:pt x="21599" y="12369"/>
                  </a:lnTo>
                  <a:close/>
                </a:path>
              </a:pathLst>
            </a:custGeom>
            <a:solidFill>
              <a:srgbClr val="ACACAC"/>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45719" tIns="45719" rIns="45719" bIns="45719"/>
            <a:lstStyle/>
            <a:p>
              <a:pPr algn="l" defTabSz="639348">
                <a:defRPr/>
              </a:pPr>
              <a:endParaRPr lang="es-ES" sz="1300">
                <a:solidFill>
                  <a:srgbClr val="561029"/>
                </a:solidFill>
                <a:latin typeface="微软雅黑" pitchFamily="34" charset="-122"/>
                <a:ea typeface="微软雅黑" pitchFamily="34" charset="-122"/>
                <a:cs typeface="Calibri" charset="0"/>
                <a:sym typeface="Calibri" charset="0"/>
              </a:endParaRPr>
            </a:p>
          </p:txBody>
        </p:sp>
        <p:sp>
          <p:nvSpPr>
            <p:cNvPr id="99" name="AutoShape 75"/>
            <p:cNvSpPr>
              <a:spLocks/>
            </p:cNvSpPr>
            <p:nvPr/>
          </p:nvSpPr>
          <p:spPr bwMode="auto">
            <a:xfrm>
              <a:off x="12887885" y="10000687"/>
              <a:ext cx="519113" cy="12636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075" y="1753"/>
                  </a:moveTo>
                  <a:cubicBezTo>
                    <a:pt x="15075" y="2307"/>
                    <a:pt x="14625" y="2676"/>
                    <a:pt x="13725" y="3138"/>
                  </a:cubicBezTo>
                  <a:cubicBezTo>
                    <a:pt x="13050" y="3507"/>
                    <a:pt x="11925" y="3692"/>
                    <a:pt x="10800" y="3692"/>
                  </a:cubicBezTo>
                  <a:cubicBezTo>
                    <a:pt x="9450" y="3692"/>
                    <a:pt x="8550" y="3507"/>
                    <a:pt x="7650" y="3138"/>
                  </a:cubicBezTo>
                  <a:cubicBezTo>
                    <a:pt x="6750" y="2676"/>
                    <a:pt x="6300" y="2307"/>
                    <a:pt x="6300" y="1753"/>
                  </a:cubicBezTo>
                  <a:cubicBezTo>
                    <a:pt x="6300" y="1292"/>
                    <a:pt x="6750" y="830"/>
                    <a:pt x="7650" y="553"/>
                  </a:cubicBezTo>
                  <a:cubicBezTo>
                    <a:pt x="8325" y="184"/>
                    <a:pt x="9450" y="0"/>
                    <a:pt x="10800" y="0"/>
                  </a:cubicBezTo>
                  <a:cubicBezTo>
                    <a:pt x="11925" y="0"/>
                    <a:pt x="13050" y="184"/>
                    <a:pt x="13725" y="553"/>
                  </a:cubicBezTo>
                  <a:cubicBezTo>
                    <a:pt x="14625" y="830"/>
                    <a:pt x="15075" y="1292"/>
                    <a:pt x="15075" y="1753"/>
                  </a:cubicBezTo>
                  <a:close/>
                  <a:moveTo>
                    <a:pt x="21599" y="12369"/>
                  </a:moveTo>
                  <a:cubicBezTo>
                    <a:pt x="21599" y="12923"/>
                    <a:pt x="20925" y="13199"/>
                    <a:pt x="19575" y="13199"/>
                  </a:cubicBezTo>
                  <a:cubicBezTo>
                    <a:pt x="18225" y="13199"/>
                    <a:pt x="17325" y="12923"/>
                    <a:pt x="17325" y="12369"/>
                  </a:cubicBezTo>
                  <a:cubicBezTo>
                    <a:pt x="17325" y="6369"/>
                    <a:pt x="17325" y="6369"/>
                    <a:pt x="17325" y="6369"/>
                  </a:cubicBezTo>
                  <a:cubicBezTo>
                    <a:pt x="16425" y="6369"/>
                    <a:pt x="16425" y="6369"/>
                    <a:pt x="16425" y="6369"/>
                  </a:cubicBezTo>
                  <a:cubicBezTo>
                    <a:pt x="16425" y="20676"/>
                    <a:pt x="16425" y="20676"/>
                    <a:pt x="16425" y="20676"/>
                  </a:cubicBezTo>
                  <a:cubicBezTo>
                    <a:pt x="16425" y="21323"/>
                    <a:pt x="15525" y="21600"/>
                    <a:pt x="13950" y="21600"/>
                  </a:cubicBezTo>
                  <a:cubicBezTo>
                    <a:pt x="12150" y="21600"/>
                    <a:pt x="11475" y="21323"/>
                    <a:pt x="11475" y="20676"/>
                  </a:cubicBezTo>
                  <a:cubicBezTo>
                    <a:pt x="11475" y="12276"/>
                    <a:pt x="11475" y="12276"/>
                    <a:pt x="11475" y="12276"/>
                  </a:cubicBezTo>
                  <a:cubicBezTo>
                    <a:pt x="10125" y="12276"/>
                    <a:pt x="10125" y="12276"/>
                    <a:pt x="10125" y="12276"/>
                  </a:cubicBezTo>
                  <a:cubicBezTo>
                    <a:pt x="10125" y="20676"/>
                    <a:pt x="10125" y="20676"/>
                    <a:pt x="10125" y="20676"/>
                  </a:cubicBezTo>
                  <a:cubicBezTo>
                    <a:pt x="10125" y="21323"/>
                    <a:pt x="9225" y="21600"/>
                    <a:pt x="7650" y="21600"/>
                  </a:cubicBezTo>
                  <a:cubicBezTo>
                    <a:pt x="5850" y="21600"/>
                    <a:pt x="5175" y="21323"/>
                    <a:pt x="5175" y="20676"/>
                  </a:cubicBezTo>
                  <a:cubicBezTo>
                    <a:pt x="5175" y="6369"/>
                    <a:pt x="5175" y="6369"/>
                    <a:pt x="5175" y="6369"/>
                  </a:cubicBezTo>
                  <a:cubicBezTo>
                    <a:pt x="4050" y="6369"/>
                    <a:pt x="4050" y="6369"/>
                    <a:pt x="4050" y="6369"/>
                  </a:cubicBezTo>
                  <a:cubicBezTo>
                    <a:pt x="4050" y="12369"/>
                    <a:pt x="4050" y="12369"/>
                    <a:pt x="4050" y="12369"/>
                  </a:cubicBezTo>
                  <a:cubicBezTo>
                    <a:pt x="4050" y="12923"/>
                    <a:pt x="3375" y="13199"/>
                    <a:pt x="2025" y="13199"/>
                  </a:cubicBezTo>
                  <a:cubicBezTo>
                    <a:pt x="675" y="13199"/>
                    <a:pt x="0" y="12923"/>
                    <a:pt x="0" y="12369"/>
                  </a:cubicBezTo>
                  <a:cubicBezTo>
                    <a:pt x="0" y="5538"/>
                    <a:pt x="0" y="5538"/>
                    <a:pt x="0" y="5538"/>
                  </a:cubicBezTo>
                  <a:cubicBezTo>
                    <a:pt x="0" y="4430"/>
                    <a:pt x="1800" y="3876"/>
                    <a:pt x="5625" y="3876"/>
                  </a:cubicBezTo>
                  <a:cubicBezTo>
                    <a:pt x="15975" y="3876"/>
                    <a:pt x="15975" y="3876"/>
                    <a:pt x="15975" y="3876"/>
                  </a:cubicBezTo>
                  <a:cubicBezTo>
                    <a:pt x="19575" y="3876"/>
                    <a:pt x="21599" y="4430"/>
                    <a:pt x="21599" y="5538"/>
                  </a:cubicBezTo>
                  <a:lnTo>
                    <a:pt x="21599" y="12369"/>
                  </a:lnTo>
                  <a:close/>
                </a:path>
              </a:pathLst>
            </a:custGeom>
            <a:solidFill>
              <a:srgbClr val="ACACAC"/>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45719" tIns="45719" rIns="45719" bIns="45719"/>
            <a:lstStyle/>
            <a:p>
              <a:pPr algn="l" defTabSz="639348">
                <a:defRPr/>
              </a:pPr>
              <a:endParaRPr lang="es-ES" sz="1300">
                <a:solidFill>
                  <a:srgbClr val="561029"/>
                </a:solidFill>
                <a:latin typeface="微软雅黑" pitchFamily="34" charset="-122"/>
                <a:ea typeface="微软雅黑" pitchFamily="34" charset="-122"/>
                <a:cs typeface="Calibri" charset="0"/>
                <a:sym typeface="Calibri" charset="0"/>
              </a:endParaRPr>
            </a:p>
          </p:txBody>
        </p:sp>
        <p:sp>
          <p:nvSpPr>
            <p:cNvPr id="102" name="AutoShape 78"/>
            <p:cNvSpPr>
              <a:spLocks/>
            </p:cNvSpPr>
            <p:nvPr/>
          </p:nvSpPr>
          <p:spPr bwMode="auto">
            <a:xfrm>
              <a:off x="13446685" y="10000687"/>
              <a:ext cx="519113" cy="12636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075" y="1753"/>
                  </a:moveTo>
                  <a:cubicBezTo>
                    <a:pt x="15075" y="2307"/>
                    <a:pt x="14625" y="2676"/>
                    <a:pt x="13725" y="3138"/>
                  </a:cubicBezTo>
                  <a:cubicBezTo>
                    <a:pt x="13050" y="3507"/>
                    <a:pt x="11925" y="3692"/>
                    <a:pt x="10800" y="3692"/>
                  </a:cubicBezTo>
                  <a:cubicBezTo>
                    <a:pt x="9450" y="3692"/>
                    <a:pt x="8550" y="3507"/>
                    <a:pt x="7650" y="3138"/>
                  </a:cubicBezTo>
                  <a:cubicBezTo>
                    <a:pt x="6750" y="2676"/>
                    <a:pt x="6300" y="2307"/>
                    <a:pt x="6300" y="1753"/>
                  </a:cubicBezTo>
                  <a:cubicBezTo>
                    <a:pt x="6300" y="1292"/>
                    <a:pt x="6750" y="830"/>
                    <a:pt x="7650" y="553"/>
                  </a:cubicBezTo>
                  <a:cubicBezTo>
                    <a:pt x="8325" y="184"/>
                    <a:pt x="9450" y="0"/>
                    <a:pt x="10800" y="0"/>
                  </a:cubicBezTo>
                  <a:cubicBezTo>
                    <a:pt x="11925" y="0"/>
                    <a:pt x="13050" y="184"/>
                    <a:pt x="13725" y="553"/>
                  </a:cubicBezTo>
                  <a:cubicBezTo>
                    <a:pt x="14625" y="830"/>
                    <a:pt x="15075" y="1292"/>
                    <a:pt x="15075" y="1753"/>
                  </a:cubicBezTo>
                  <a:close/>
                  <a:moveTo>
                    <a:pt x="21599" y="12369"/>
                  </a:moveTo>
                  <a:cubicBezTo>
                    <a:pt x="21599" y="12923"/>
                    <a:pt x="20925" y="13199"/>
                    <a:pt x="19575" y="13199"/>
                  </a:cubicBezTo>
                  <a:cubicBezTo>
                    <a:pt x="18225" y="13199"/>
                    <a:pt x="17325" y="12923"/>
                    <a:pt x="17325" y="12369"/>
                  </a:cubicBezTo>
                  <a:cubicBezTo>
                    <a:pt x="17325" y="6369"/>
                    <a:pt x="17325" y="6369"/>
                    <a:pt x="17325" y="6369"/>
                  </a:cubicBezTo>
                  <a:cubicBezTo>
                    <a:pt x="16425" y="6369"/>
                    <a:pt x="16425" y="6369"/>
                    <a:pt x="16425" y="6369"/>
                  </a:cubicBezTo>
                  <a:cubicBezTo>
                    <a:pt x="16425" y="20676"/>
                    <a:pt x="16425" y="20676"/>
                    <a:pt x="16425" y="20676"/>
                  </a:cubicBezTo>
                  <a:cubicBezTo>
                    <a:pt x="16425" y="21323"/>
                    <a:pt x="15525" y="21600"/>
                    <a:pt x="13950" y="21600"/>
                  </a:cubicBezTo>
                  <a:cubicBezTo>
                    <a:pt x="12150" y="21600"/>
                    <a:pt x="11475" y="21323"/>
                    <a:pt x="11475" y="20676"/>
                  </a:cubicBezTo>
                  <a:cubicBezTo>
                    <a:pt x="11475" y="12276"/>
                    <a:pt x="11475" y="12276"/>
                    <a:pt x="11475" y="12276"/>
                  </a:cubicBezTo>
                  <a:cubicBezTo>
                    <a:pt x="10125" y="12276"/>
                    <a:pt x="10125" y="12276"/>
                    <a:pt x="10125" y="12276"/>
                  </a:cubicBezTo>
                  <a:cubicBezTo>
                    <a:pt x="10125" y="20676"/>
                    <a:pt x="10125" y="20676"/>
                    <a:pt x="10125" y="20676"/>
                  </a:cubicBezTo>
                  <a:cubicBezTo>
                    <a:pt x="10125" y="21323"/>
                    <a:pt x="9225" y="21600"/>
                    <a:pt x="7650" y="21600"/>
                  </a:cubicBezTo>
                  <a:cubicBezTo>
                    <a:pt x="5850" y="21600"/>
                    <a:pt x="5175" y="21323"/>
                    <a:pt x="5175" y="20676"/>
                  </a:cubicBezTo>
                  <a:cubicBezTo>
                    <a:pt x="5175" y="6369"/>
                    <a:pt x="5175" y="6369"/>
                    <a:pt x="5175" y="6369"/>
                  </a:cubicBezTo>
                  <a:cubicBezTo>
                    <a:pt x="4050" y="6369"/>
                    <a:pt x="4050" y="6369"/>
                    <a:pt x="4050" y="6369"/>
                  </a:cubicBezTo>
                  <a:cubicBezTo>
                    <a:pt x="4050" y="12369"/>
                    <a:pt x="4050" y="12369"/>
                    <a:pt x="4050" y="12369"/>
                  </a:cubicBezTo>
                  <a:cubicBezTo>
                    <a:pt x="4050" y="12923"/>
                    <a:pt x="3375" y="13199"/>
                    <a:pt x="2025" y="13199"/>
                  </a:cubicBezTo>
                  <a:cubicBezTo>
                    <a:pt x="675" y="13199"/>
                    <a:pt x="0" y="12923"/>
                    <a:pt x="0" y="12369"/>
                  </a:cubicBezTo>
                  <a:cubicBezTo>
                    <a:pt x="0" y="5538"/>
                    <a:pt x="0" y="5538"/>
                    <a:pt x="0" y="5538"/>
                  </a:cubicBezTo>
                  <a:cubicBezTo>
                    <a:pt x="0" y="4430"/>
                    <a:pt x="1800" y="3876"/>
                    <a:pt x="5625" y="3876"/>
                  </a:cubicBezTo>
                  <a:cubicBezTo>
                    <a:pt x="15975" y="3876"/>
                    <a:pt x="15975" y="3876"/>
                    <a:pt x="15975" y="3876"/>
                  </a:cubicBezTo>
                  <a:cubicBezTo>
                    <a:pt x="19575" y="3876"/>
                    <a:pt x="21599" y="4430"/>
                    <a:pt x="21599" y="5538"/>
                  </a:cubicBezTo>
                  <a:lnTo>
                    <a:pt x="21599" y="12369"/>
                  </a:lnTo>
                  <a:close/>
                </a:path>
              </a:pathLst>
            </a:custGeom>
            <a:solidFill>
              <a:srgbClr val="ACACAC"/>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45719" tIns="45719" rIns="45719" bIns="45719"/>
            <a:lstStyle/>
            <a:p>
              <a:pPr algn="l" defTabSz="639348">
                <a:defRPr/>
              </a:pPr>
              <a:endParaRPr lang="es-ES" sz="1300">
                <a:solidFill>
                  <a:srgbClr val="561029"/>
                </a:solidFill>
                <a:latin typeface="微软雅黑" pitchFamily="34" charset="-122"/>
                <a:ea typeface="微软雅黑" pitchFamily="34" charset="-122"/>
                <a:cs typeface="Calibri" charset="0"/>
                <a:sym typeface="Calibri" charset="0"/>
              </a:endParaRPr>
            </a:p>
          </p:txBody>
        </p:sp>
        <p:sp>
          <p:nvSpPr>
            <p:cNvPr id="105" name="AutoShape 81"/>
            <p:cNvSpPr>
              <a:spLocks/>
            </p:cNvSpPr>
            <p:nvPr/>
          </p:nvSpPr>
          <p:spPr bwMode="auto">
            <a:xfrm>
              <a:off x="14005485" y="10000687"/>
              <a:ext cx="519113" cy="12636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075" y="1753"/>
                  </a:moveTo>
                  <a:cubicBezTo>
                    <a:pt x="15075" y="2307"/>
                    <a:pt x="14625" y="2676"/>
                    <a:pt x="13725" y="3138"/>
                  </a:cubicBezTo>
                  <a:cubicBezTo>
                    <a:pt x="13050" y="3507"/>
                    <a:pt x="11925" y="3692"/>
                    <a:pt x="10800" y="3692"/>
                  </a:cubicBezTo>
                  <a:cubicBezTo>
                    <a:pt x="9450" y="3692"/>
                    <a:pt x="8550" y="3507"/>
                    <a:pt x="7650" y="3138"/>
                  </a:cubicBezTo>
                  <a:cubicBezTo>
                    <a:pt x="6750" y="2676"/>
                    <a:pt x="6300" y="2307"/>
                    <a:pt x="6300" y="1753"/>
                  </a:cubicBezTo>
                  <a:cubicBezTo>
                    <a:pt x="6300" y="1292"/>
                    <a:pt x="6750" y="830"/>
                    <a:pt x="7650" y="553"/>
                  </a:cubicBezTo>
                  <a:cubicBezTo>
                    <a:pt x="8325" y="184"/>
                    <a:pt x="9450" y="0"/>
                    <a:pt x="10800" y="0"/>
                  </a:cubicBezTo>
                  <a:cubicBezTo>
                    <a:pt x="11925" y="0"/>
                    <a:pt x="13050" y="184"/>
                    <a:pt x="13725" y="553"/>
                  </a:cubicBezTo>
                  <a:cubicBezTo>
                    <a:pt x="14625" y="830"/>
                    <a:pt x="15075" y="1292"/>
                    <a:pt x="15075" y="1753"/>
                  </a:cubicBezTo>
                  <a:close/>
                  <a:moveTo>
                    <a:pt x="21599" y="12369"/>
                  </a:moveTo>
                  <a:cubicBezTo>
                    <a:pt x="21599" y="12923"/>
                    <a:pt x="20925" y="13199"/>
                    <a:pt x="19575" y="13199"/>
                  </a:cubicBezTo>
                  <a:cubicBezTo>
                    <a:pt x="18225" y="13199"/>
                    <a:pt x="17325" y="12923"/>
                    <a:pt x="17325" y="12369"/>
                  </a:cubicBezTo>
                  <a:cubicBezTo>
                    <a:pt x="17325" y="6369"/>
                    <a:pt x="17325" y="6369"/>
                    <a:pt x="17325" y="6369"/>
                  </a:cubicBezTo>
                  <a:cubicBezTo>
                    <a:pt x="16425" y="6369"/>
                    <a:pt x="16425" y="6369"/>
                    <a:pt x="16425" y="6369"/>
                  </a:cubicBezTo>
                  <a:cubicBezTo>
                    <a:pt x="16425" y="20676"/>
                    <a:pt x="16425" y="20676"/>
                    <a:pt x="16425" y="20676"/>
                  </a:cubicBezTo>
                  <a:cubicBezTo>
                    <a:pt x="16425" y="21323"/>
                    <a:pt x="15525" y="21600"/>
                    <a:pt x="13950" y="21600"/>
                  </a:cubicBezTo>
                  <a:cubicBezTo>
                    <a:pt x="12150" y="21600"/>
                    <a:pt x="11475" y="21323"/>
                    <a:pt x="11475" y="20676"/>
                  </a:cubicBezTo>
                  <a:cubicBezTo>
                    <a:pt x="11475" y="12276"/>
                    <a:pt x="11475" y="12276"/>
                    <a:pt x="11475" y="12276"/>
                  </a:cubicBezTo>
                  <a:cubicBezTo>
                    <a:pt x="10125" y="12276"/>
                    <a:pt x="10125" y="12276"/>
                    <a:pt x="10125" y="12276"/>
                  </a:cubicBezTo>
                  <a:cubicBezTo>
                    <a:pt x="10125" y="20676"/>
                    <a:pt x="10125" y="20676"/>
                    <a:pt x="10125" y="20676"/>
                  </a:cubicBezTo>
                  <a:cubicBezTo>
                    <a:pt x="10125" y="21323"/>
                    <a:pt x="9225" y="21600"/>
                    <a:pt x="7650" y="21600"/>
                  </a:cubicBezTo>
                  <a:cubicBezTo>
                    <a:pt x="5850" y="21600"/>
                    <a:pt x="5175" y="21323"/>
                    <a:pt x="5175" y="20676"/>
                  </a:cubicBezTo>
                  <a:cubicBezTo>
                    <a:pt x="5175" y="6369"/>
                    <a:pt x="5175" y="6369"/>
                    <a:pt x="5175" y="6369"/>
                  </a:cubicBezTo>
                  <a:cubicBezTo>
                    <a:pt x="4050" y="6369"/>
                    <a:pt x="4050" y="6369"/>
                    <a:pt x="4050" y="6369"/>
                  </a:cubicBezTo>
                  <a:cubicBezTo>
                    <a:pt x="4050" y="12369"/>
                    <a:pt x="4050" y="12369"/>
                    <a:pt x="4050" y="12369"/>
                  </a:cubicBezTo>
                  <a:cubicBezTo>
                    <a:pt x="4050" y="12923"/>
                    <a:pt x="3375" y="13199"/>
                    <a:pt x="2025" y="13199"/>
                  </a:cubicBezTo>
                  <a:cubicBezTo>
                    <a:pt x="675" y="13199"/>
                    <a:pt x="0" y="12923"/>
                    <a:pt x="0" y="12369"/>
                  </a:cubicBezTo>
                  <a:cubicBezTo>
                    <a:pt x="0" y="5538"/>
                    <a:pt x="0" y="5538"/>
                    <a:pt x="0" y="5538"/>
                  </a:cubicBezTo>
                  <a:cubicBezTo>
                    <a:pt x="0" y="4430"/>
                    <a:pt x="1800" y="3876"/>
                    <a:pt x="5625" y="3876"/>
                  </a:cubicBezTo>
                  <a:cubicBezTo>
                    <a:pt x="15975" y="3876"/>
                    <a:pt x="15975" y="3876"/>
                    <a:pt x="15975" y="3876"/>
                  </a:cubicBezTo>
                  <a:cubicBezTo>
                    <a:pt x="19575" y="3876"/>
                    <a:pt x="21599" y="4430"/>
                    <a:pt x="21599" y="5538"/>
                  </a:cubicBezTo>
                  <a:lnTo>
                    <a:pt x="21599" y="12369"/>
                  </a:lnTo>
                  <a:close/>
                </a:path>
              </a:pathLst>
            </a:custGeom>
            <a:solidFill>
              <a:srgbClr val="ACACAC"/>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45719" tIns="45719" rIns="45719" bIns="45719"/>
            <a:lstStyle/>
            <a:p>
              <a:pPr algn="l" defTabSz="639348">
                <a:defRPr/>
              </a:pPr>
              <a:endParaRPr lang="es-ES" sz="1300">
                <a:solidFill>
                  <a:srgbClr val="561029"/>
                </a:solidFill>
                <a:latin typeface="微软雅黑" pitchFamily="34" charset="-122"/>
                <a:ea typeface="微软雅黑" pitchFamily="34" charset="-122"/>
                <a:cs typeface="Calibri" charset="0"/>
                <a:sym typeface="Calibri" charset="0"/>
              </a:endParaRPr>
            </a:p>
          </p:txBody>
        </p:sp>
      </p:grpSp>
      <p:sp>
        <p:nvSpPr>
          <p:cNvPr id="106" name="Shape 1435"/>
          <p:cNvSpPr txBox="1">
            <a:spLocks/>
          </p:cNvSpPr>
          <p:nvPr/>
        </p:nvSpPr>
        <p:spPr>
          <a:xfrm>
            <a:off x="16006046" y="8963674"/>
            <a:ext cx="546633" cy="533902"/>
          </a:xfrm>
          <a:prstGeom prst="rect">
            <a:avLst/>
          </a:prstGeom>
          <a:extLst>
            <a:ext uri="{C572A759-6A51-4108-AA02-DFA0A04FC94B}">
              <ma14:wrappingTextBoxFlag xmlns:ma14="http://schemas.microsoft.com/office/mac/drawingml/2011/main" xmlns="" val="1"/>
            </a:ext>
          </a:extLst>
        </p:spPr>
        <p:txBody>
          <a:bodyPr lIns="63935" tIns="31967" rIns="63935" bIns="31967"/>
          <a:lstStyle>
            <a:lvl1pPr algn="ctr" defTabSz="408473">
              <a:defRPr sz="3500">
                <a:latin typeface="+mn-lt"/>
                <a:ea typeface="+mn-ea"/>
                <a:cs typeface="+mn-cs"/>
                <a:sym typeface="Helvetica Light"/>
              </a:defRPr>
            </a:lvl1pPr>
            <a:lvl2pPr indent="159837" algn="ctr" defTabSz="408473">
              <a:defRPr sz="3500">
                <a:latin typeface="+mn-lt"/>
                <a:ea typeface="+mn-ea"/>
                <a:cs typeface="+mn-cs"/>
                <a:sym typeface="Helvetica Light"/>
              </a:defRPr>
            </a:lvl2pPr>
            <a:lvl3pPr indent="319674" algn="ctr" defTabSz="408473">
              <a:defRPr sz="3500">
                <a:latin typeface="+mn-lt"/>
                <a:ea typeface="+mn-ea"/>
                <a:cs typeface="+mn-cs"/>
                <a:sym typeface="Helvetica Light"/>
              </a:defRPr>
            </a:lvl3pPr>
            <a:lvl4pPr indent="479511" algn="ctr" defTabSz="408473">
              <a:defRPr sz="3500">
                <a:latin typeface="+mn-lt"/>
                <a:ea typeface="+mn-ea"/>
                <a:cs typeface="+mn-cs"/>
                <a:sym typeface="Helvetica Light"/>
              </a:defRPr>
            </a:lvl4pPr>
            <a:lvl5pPr indent="639348" algn="ctr" defTabSz="408473">
              <a:defRPr sz="3500">
                <a:latin typeface="+mn-lt"/>
                <a:ea typeface="+mn-ea"/>
                <a:cs typeface="+mn-cs"/>
                <a:sym typeface="Helvetica Light"/>
              </a:defRPr>
            </a:lvl5pPr>
            <a:lvl6pPr indent="799186" algn="ctr" defTabSz="408473">
              <a:defRPr sz="3500">
                <a:latin typeface="+mn-lt"/>
                <a:ea typeface="+mn-ea"/>
                <a:cs typeface="+mn-cs"/>
                <a:sym typeface="Helvetica Light"/>
              </a:defRPr>
            </a:lvl6pPr>
            <a:lvl7pPr indent="959023" algn="ctr" defTabSz="408473">
              <a:defRPr sz="3500">
                <a:latin typeface="+mn-lt"/>
                <a:ea typeface="+mn-ea"/>
                <a:cs typeface="+mn-cs"/>
                <a:sym typeface="Helvetica Light"/>
              </a:defRPr>
            </a:lvl7pPr>
            <a:lvl8pPr indent="1118860" algn="ctr" defTabSz="408473">
              <a:defRPr sz="3500">
                <a:latin typeface="+mn-lt"/>
                <a:ea typeface="+mn-ea"/>
                <a:cs typeface="+mn-cs"/>
                <a:sym typeface="Helvetica Light"/>
              </a:defRPr>
            </a:lvl8pPr>
            <a:lvl9pPr indent="1278697" algn="ctr" defTabSz="408473">
              <a:defRPr sz="3500">
                <a:latin typeface="+mn-lt"/>
                <a:ea typeface="+mn-ea"/>
                <a:cs typeface="+mn-cs"/>
                <a:sym typeface="Helvetica Light"/>
              </a:defRPr>
            </a:lvl9pPr>
          </a:lstStyle>
          <a:p>
            <a:pPr>
              <a:defRPr sz="1800">
                <a:solidFill>
                  <a:srgbClr val="000000"/>
                </a:solidFill>
              </a:defRPr>
            </a:pPr>
            <a:fld id="{86CB4B4D-7CA3-9044-876B-883B54F8677D}" type="slidenum">
              <a:rPr lang="en-US" altLang="zh-CN" sz="2000" smtClean="0">
                <a:solidFill>
                  <a:schemeClr val="bg1">
                    <a:lumMod val="75000"/>
                  </a:schemeClr>
                </a:solidFill>
                <a:latin typeface="微软雅黑" pitchFamily="34" charset="-122"/>
                <a:ea typeface="微软雅黑" pitchFamily="34" charset="-122"/>
              </a:rPr>
              <a:pPr>
                <a:defRPr sz="1800">
                  <a:solidFill>
                    <a:srgbClr val="000000"/>
                  </a:solidFill>
                </a:defRPr>
              </a:pPr>
              <a:t>41</a:t>
            </a:fld>
            <a:endParaRPr lang="en-US" altLang="zh-CN" sz="2000">
              <a:solidFill>
                <a:schemeClr val="bg1">
                  <a:lumMod val="7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2804750320"/>
      </p:ext>
    </p:extLst>
  </p:cSld>
  <p:clrMapOvr>
    <a:masterClrMapping/>
  </p:clrMapOvr>
  <p:transition spd="slow" advTm="0">
    <p:dissolve/>
  </p:transition>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ppt_x"/>
                                          </p:val>
                                        </p:tav>
                                        <p:tav tm="100000">
                                          <p:val>
                                            <p:strVal val="#ppt_x"/>
                                          </p:val>
                                        </p:tav>
                                      </p:tavLst>
                                    </p:anim>
                                    <p:anim calcmode="lin" valueType="num">
                                      <p:cBhvr additive="base">
                                        <p:cTn id="8" dur="500" fill="hold"/>
                                        <p:tgtEl>
                                          <p:spTgt spid="27"/>
                                        </p:tgtEl>
                                        <p:attrNameLst>
                                          <p:attrName>ppt_y</p:attrName>
                                        </p:attrNameLst>
                                      </p:cBhvr>
                                      <p:tavLst>
                                        <p:tav tm="0">
                                          <p:val>
                                            <p:strVal val="1+#ppt_h/2"/>
                                          </p:val>
                                        </p:tav>
                                        <p:tav tm="100000">
                                          <p:val>
                                            <p:strVal val="#ppt_y"/>
                                          </p:val>
                                        </p:tav>
                                      </p:tavLst>
                                    </p:anim>
                                  </p:childTnLst>
                                </p:cTn>
                              </p:par>
                              <p:par>
                                <p:cTn id="9" presetID="2" presetClass="entr" presetSubtype="8" fill="hold" nodeType="withEffect">
                                  <p:stCondLst>
                                    <p:cond delay="50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0-#ppt_w/2"/>
                                          </p:val>
                                        </p:tav>
                                        <p:tav tm="100000">
                                          <p:val>
                                            <p:strVal val="#ppt_x"/>
                                          </p:val>
                                        </p:tav>
                                      </p:tavLst>
                                    </p:anim>
                                    <p:anim calcmode="lin" valueType="num">
                                      <p:cBhvr additive="base">
                                        <p:cTn id="12" dur="500" fill="hold"/>
                                        <p:tgtEl>
                                          <p:spTgt spid="10"/>
                                        </p:tgtEl>
                                        <p:attrNameLst>
                                          <p:attrName>ppt_y</p:attrName>
                                        </p:attrNameLst>
                                      </p:cBhvr>
                                      <p:tavLst>
                                        <p:tav tm="0">
                                          <p:val>
                                            <p:strVal val="#ppt_y"/>
                                          </p:val>
                                        </p:tav>
                                        <p:tav tm="100000">
                                          <p:val>
                                            <p:strVal val="#ppt_y"/>
                                          </p:val>
                                        </p:tav>
                                      </p:tavLst>
                                    </p:anim>
                                  </p:childTnLst>
                                </p:cTn>
                              </p:par>
                              <p:par>
                                <p:cTn id="13" presetID="22" presetClass="entr" presetSubtype="2" fill="hold" nodeType="withEffect">
                                  <p:stCondLst>
                                    <p:cond delay="500"/>
                                  </p:stCondLst>
                                  <p:childTnLst>
                                    <p:set>
                                      <p:cBhvr>
                                        <p:cTn id="14" dur="1" fill="hold">
                                          <p:stCondLst>
                                            <p:cond delay="0"/>
                                          </p:stCondLst>
                                        </p:cTn>
                                        <p:tgtEl>
                                          <p:spTgt spid="5"/>
                                        </p:tgtEl>
                                        <p:attrNameLst>
                                          <p:attrName>style.visibility</p:attrName>
                                        </p:attrNameLst>
                                      </p:cBhvr>
                                      <p:to>
                                        <p:strVal val="visible"/>
                                      </p:to>
                                    </p:set>
                                    <p:animEffect transition="in" filter="wipe(right)">
                                      <p:cBhvr>
                                        <p:cTn id="15" dur="500"/>
                                        <p:tgtEl>
                                          <p:spTgt spid="5"/>
                                        </p:tgtEl>
                                      </p:cBhvr>
                                    </p:animEffect>
                                  </p:childTnLst>
                                </p:cTn>
                              </p:par>
                            </p:childTnLst>
                          </p:cTn>
                        </p:par>
                        <p:par>
                          <p:cTn id="16" fill="hold">
                            <p:stCondLst>
                              <p:cond delay="1000"/>
                            </p:stCondLst>
                            <p:childTnLst>
                              <p:par>
                                <p:cTn id="17" presetID="2" presetClass="entr" presetSubtype="2"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1+#ppt_w/2"/>
                                          </p:val>
                                        </p:tav>
                                        <p:tav tm="100000">
                                          <p:val>
                                            <p:strVal val="#ppt_x"/>
                                          </p:val>
                                        </p:tav>
                                      </p:tavLst>
                                    </p:anim>
                                    <p:anim calcmode="lin" valueType="num">
                                      <p:cBhvr additive="base">
                                        <p:cTn id="20" dur="500" fill="hold"/>
                                        <p:tgtEl>
                                          <p:spTgt spid="8"/>
                                        </p:tgtEl>
                                        <p:attrNameLst>
                                          <p:attrName>ppt_y</p:attrName>
                                        </p:attrNameLst>
                                      </p:cBhvr>
                                      <p:tavLst>
                                        <p:tav tm="0">
                                          <p:val>
                                            <p:strVal val="#ppt_y"/>
                                          </p:val>
                                        </p:tav>
                                        <p:tav tm="100000">
                                          <p:val>
                                            <p:strVal val="#ppt_y"/>
                                          </p:val>
                                        </p:tav>
                                      </p:tavLst>
                                    </p:anim>
                                  </p:childTnLst>
                                </p:cTn>
                              </p:par>
                              <p:par>
                                <p:cTn id="21" presetID="22" presetClass="entr" presetSubtype="8" fill="hold" nodeType="withEffect">
                                  <p:stCondLst>
                                    <p:cond delay="500"/>
                                  </p:stCondLst>
                                  <p:childTnLst>
                                    <p:set>
                                      <p:cBhvr>
                                        <p:cTn id="22" dur="1" fill="hold">
                                          <p:stCondLst>
                                            <p:cond delay="0"/>
                                          </p:stCondLst>
                                        </p:cTn>
                                        <p:tgtEl>
                                          <p:spTgt spid="6"/>
                                        </p:tgtEl>
                                        <p:attrNameLst>
                                          <p:attrName>style.visibility</p:attrName>
                                        </p:attrNameLst>
                                      </p:cBhvr>
                                      <p:to>
                                        <p:strVal val="visible"/>
                                      </p:to>
                                    </p:set>
                                    <p:animEffect transition="in" filter="wipe(left)">
                                      <p:cBhvr>
                                        <p:cTn id="23" dur="500"/>
                                        <p:tgtEl>
                                          <p:spTgt spid="6"/>
                                        </p:tgtEl>
                                      </p:cBhvr>
                                    </p:animEffect>
                                  </p:childTnLst>
                                </p:cTn>
                              </p:par>
                            </p:childTnLst>
                          </p:cTn>
                        </p:par>
                        <p:par>
                          <p:cTn id="24" fill="hold">
                            <p:stCondLst>
                              <p:cond delay="2000"/>
                            </p:stCondLst>
                            <p:childTnLst>
                              <p:par>
                                <p:cTn id="25" presetID="2" presetClass="entr" presetSubtype="8" fill="hold" nodeType="after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500" fill="hold"/>
                                        <p:tgtEl>
                                          <p:spTgt spid="9"/>
                                        </p:tgtEl>
                                        <p:attrNameLst>
                                          <p:attrName>ppt_x</p:attrName>
                                        </p:attrNameLst>
                                      </p:cBhvr>
                                      <p:tavLst>
                                        <p:tav tm="0">
                                          <p:val>
                                            <p:strVal val="0-#ppt_w/2"/>
                                          </p:val>
                                        </p:tav>
                                        <p:tav tm="100000">
                                          <p:val>
                                            <p:strVal val="#ppt_x"/>
                                          </p:val>
                                        </p:tav>
                                      </p:tavLst>
                                    </p:anim>
                                    <p:anim calcmode="lin" valueType="num">
                                      <p:cBhvr additive="base">
                                        <p:cTn id="28" dur="500" fill="hold"/>
                                        <p:tgtEl>
                                          <p:spTgt spid="9"/>
                                        </p:tgtEl>
                                        <p:attrNameLst>
                                          <p:attrName>ppt_y</p:attrName>
                                        </p:attrNameLst>
                                      </p:cBhvr>
                                      <p:tavLst>
                                        <p:tav tm="0">
                                          <p:val>
                                            <p:strVal val="#ppt_y"/>
                                          </p:val>
                                        </p:tav>
                                        <p:tav tm="100000">
                                          <p:val>
                                            <p:strVal val="#ppt_y"/>
                                          </p:val>
                                        </p:tav>
                                      </p:tavLst>
                                    </p:anim>
                                  </p:childTnLst>
                                </p:cTn>
                              </p:par>
                              <p:par>
                                <p:cTn id="29" presetID="22" presetClass="entr" presetSubtype="2" fill="hold" nodeType="withEffect">
                                  <p:stCondLst>
                                    <p:cond delay="500"/>
                                  </p:stCondLst>
                                  <p:childTnLst>
                                    <p:set>
                                      <p:cBhvr>
                                        <p:cTn id="30" dur="1" fill="hold">
                                          <p:stCondLst>
                                            <p:cond delay="0"/>
                                          </p:stCondLst>
                                        </p:cTn>
                                        <p:tgtEl>
                                          <p:spTgt spid="7"/>
                                        </p:tgtEl>
                                        <p:attrNameLst>
                                          <p:attrName>style.visibility</p:attrName>
                                        </p:attrNameLst>
                                      </p:cBhvr>
                                      <p:to>
                                        <p:strVal val="visible"/>
                                      </p:to>
                                    </p:set>
                                    <p:animEffect transition="in" filter="wipe(right)">
                                      <p:cBhvr>
                                        <p:cTn id="31" dur="500"/>
                                        <p:tgtEl>
                                          <p:spTgt spid="7"/>
                                        </p:tgtEl>
                                      </p:cBhvr>
                                    </p:animEffect>
                                  </p:childTnLst>
                                </p:cTn>
                              </p:par>
                            </p:childTnLst>
                          </p:cTn>
                        </p:par>
                        <p:par>
                          <p:cTn id="32" fill="hold">
                            <p:stCondLst>
                              <p:cond delay="3000"/>
                            </p:stCondLst>
                            <p:childTnLst>
                              <p:par>
                                <p:cTn id="33" presetID="2" presetClass="entr" presetSubtype="4" fill="hold" nodeType="afterEffect">
                                  <p:stCondLst>
                                    <p:cond delay="0"/>
                                  </p:stCondLst>
                                  <p:childTnLst>
                                    <p:set>
                                      <p:cBhvr>
                                        <p:cTn id="34" dur="1" fill="hold">
                                          <p:stCondLst>
                                            <p:cond delay="0"/>
                                          </p:stCondLst>
                                        </p:cTn>
                                        <p:tgtEl>
                                          <p:spTgt spid="14"/>
                                        </p:tgtEl>
                                        <p:attrNameLst>
                                          <p:attrName>style.visibility</p:attrName>
                                        </p:attrNameLst>
                                      </p:cBhvr>
                                      <p:to>
                                        <p:strVal val="visible"/>
                                      </p:to>
                                    </p:set>
                                    <p:anim calcmode="lin" valueType="num">
                                      <p:cBhvr additive="base">
                                        <p:cTn id="35" dur="500" fill="hold"/>
                                        <p:tgtEl>
                                          <p:spTgt spid="14"/>
                                        </p:tgtEl>
                                        <p:attrNameLst>
                                          <p:attrName>ppt_x</p:attrName>
                                        </p:attrNameLst>
                                      </p:cBhvr>
                                      <p:tavLst>
                                        <p:tav tm="0">
                                          <p:val>
                                            <p:strVal val="#ppt_x"/>
                                          </p:val>
                                        </p:tav>
                                        <p:tav tm="100000">
                                          <p:val>
                                            <p:strVal val="#ppt_x"/>
                                          </p:val>
                                        </p:tav>
                                      </p:tavLst>
                                    </p:anim>
                                    <p:anim calcmode="lin" valueType="num">
                                      <p:cBhvr additive="base">
                                        <p:cTn id="36" dur="500" fill="hold"/>
                                        <p:tgtEl>
                                          <p:spTgt spid="14"/>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cBhvr additive="base">
                                        <p:cTn id="39" dur="500" fill="hold"/>
                                        <p:tgtEl>
                                          <p:spTgt spid="13"/>
                                        </p:tgtEl>
                                        <p:attrNameLst>
                                          <p:attrName>ppt_x</p:attrName>
                                        </p:attrNameLst>
                                      </p:cBhvr>
                                      <p:tavLst>
                                        <p:tav tm="0">
                                          <p:val>
                                            <p:strVal val="#ppt_x"/>
                                          </p:val>
                                        </p:tav>
                                        <p:tav tm="100000">
                                          <p:val>
                                            <p:strVal val="#ppt_x"/>
                                          </p:val>
                                        </p:tav>
                                      </p:tavLst>
                                    </p:anim>
                                    <p:anim calcmode="lin" valueType="num">
                                      <p:cBhvr additive="base">
                                        <p:cTn id="40" dur="500" fill="hold"/>
                                        <p:tgtEl>
                                          <p:spTgt spid="13"/>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additive="base">
                                        <p:cTn id="43" dur="500" fill="hold"/>
                                        <p:tgtEl>
                                          <p:spTgt spid="12"/>
                                        </p:tgtEl>
                                        <p:attrNameLst>
                                          <p:attrName>ppt_x</p:attrName>
                                        </p:attrNameLst>
                                      </p:cBhvr>
                                      <p:tavLst>
                                        <p:tav tm="0">
                                          <p:val>
                                            <p:strVal val="#ppt_x"/>
                                          </p:val>
                                        </p:tav>
                                        <p:tav tm="100000">
                                          <p:val>
                                            <p:strVal val="#ppt_x"/>
                                          </p:val>
                                        </p:tav>
                                      </p:tavLst>
                                    </p:anim>
                                    <p:anim calcmode="lin" valueType="num">
                                      <p:cBhvr additive="base">
                                        <p:cTn id="44" dur="500" fill="hold"/>
                                        <p:tgtEl>
                                          <p:spTgt spid="12"/>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11"/>
                                        </p:tgtEl>
                                        <p:attrNameLst>
                                          <p:attrName>style.visibility</p:attrName>
                                        </p:attrNameLst>
                                      </p:cBhvr>
                                      <p:to>
                                        <p:strVal val="visible"/>
                                      </p:to>
                                    </p:set>
                                    <p:anim calcmode="lin" valueType="num">
                                      <p:cBhvr additive="base">
                                        <p:cTn id="47" dur="500" fill="hold"/>
                                        <p:tgtEl>
                                          <p:spTgt spid="11"/>
                                        </p:tgtEl>
                                        <p:attrNameLst>
                                          <p:attrName>ppt_x</p:attrName>
                                        </p:attrNameLst>
                                      </p:cBhvr>
                                      <p:tavLst>
                                        <p:tav tm="0">
                                          <p:val>
                                            <p:strVal val="#ppt_x"/>
                                          </p:val>
                                        </p:tav>
                                        <p:tav tm="100000">
                                          <p:val>
                                            <p:strVal val="#ppt_x"/>
                                          </p:val>
                                        </p:tav>
                                      </p:tavLst>
                                    </p:anim>
                                    <p:anim calcmode="lin" valueType="num">
                                      <p:cBhvr additive="base">
                                        <p:cTn id="4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4" name="Shape 1334"/>
          <p:cNvSpPr/>
          <p:nvPr/>
        </p:nvSpPr>
        <p:spPr>
          <a:xfrm>
            <a:off x="1175079" y="4883565"/>
            <a:ext cx="2667142" cy="1496525"/>
          </a:xfrm>
          <a:custGeom>
            <a:avLst/>
            <a:gdLst/>
            <a:ahLst/>
            <a:cxnLst>
              <a:cxn ang="0">
                <a:pos x="wd2" y="hd2"/>
              </a:cxn>
              <a:cxn ang="5400000">
                <a:pos x="wd2" y="hd2"/>
              </a:cxn>
              <a:cxn ang="10800000">
                <a:pos x="wd2" y="hd2"/>
              </a:cxn>
              <a:cxn ang="16200000">
                <a:pos x="wd2" y="hd2"/>
              </a:cxn>
            </a:cxnLst>
            <a:rect l="0" t="0" r="r" b="b"/>
            <a:pathLst>
              <a:path w="21600" h="21593" extrusionOk="0">
                <a:moveTo>
                  <a:pt x="5362" y="8702"/>
                </a:moveTo>
                <a:cubicBezTo>
                  <a:pt x="6154" y="3493"/>
                  <a:pt x="8339" y="-7"/>
                  <a:pt x="10794" y="0"/>
                </a:cubicBezTo>
                <a:cubicBezTo>
                  <a:pt x="13249" y="6"/>
                  <a:pt x="15430" y="3519"/>
                  <a:pt x="16217" y="8734"/>
                </a:cubicBezTo>
                <a:cubicBezTo>
                  <a:pt x="16576" y="11187"/>
                  <a:pt x="17136" y="13469"/>
                  <a:pt x="17869" y="15463"/>
                </a:cubicBezTo>
                <a:cubicBezTo>
                  <a:pt x="18864" y="18174"/>
                  <a:pt x="20147" y="20279"/>
                  <a:pt x="21600" y="21585"/>
                </a:cubicBezTo>
                <a:cubicBezTo>
                  <a:pt x="17994" y="21587"/>
                  <a:pt x="14388" y="21588"/>
                  <a:pt x="10782" y="21589"/>
                </a:cubicBezTo>
                <a:cubicBezTo>
                  <a:pt x="7188" y="21591"/>
                  <a:pt x="3594" y="21592"/>
                  <a:pt x="0" y="21593"/>
                </a:cubicBezTo>
                <a:cubicBezTo>
                  <a:pt x="1456" y="20285"/>
                  <a:pt x="2740" y="18169"/>
                  <a:pt x="3731" y="15444"/>
                </a:cubicBezTo>
                <a:cubicBezTo>
                  <a:pt x="4457" y="13445"/>
                  <a:pt x="5011" y="11158"/>
                  <a:pt x="5362" y="8702"/>
                </a:cubicBezTo>
                <a:close/>
              </a:path>
            </a:pathLst>
          </a:custGeom>
          <a:solidFill>
            <a:schemeClr val="accent1"/>
          </a:solidFill>
          <a:ln w="12700">
            <a:miter lim="400000"/>
          </a:ln>
        </p:spPr>
        <p:txBody>
          <a:bodyPr lIns="35519" tIns="35519" rIns="35519" bIns="35519" anchor="ctr"/>
          <a:lstStyle/>
          <a:p>
            <a:pPr algn="l" defTabSz="319674">
              <a:defRPr sz="1200">
                <a:latin typeface="Helvetica"/>
                <a:ea typeface="Helvetica"/>
                <a:cs typeface="Helvetica"/>
                <a:sym typeface="Helvetica"/>
              </a:defRPr>
            </a:pPr>
            <a:endParaRPr>
              <a:latin typeface="微软雅黑" pitchFamily="34" charset="-122"/>
              <a:ea typeface="微软雅黑" pitchFamily="34" charset="-122"/>
            </a:endParaRPr>
          </a:p>
        </p:txBody>
      </p:sp>
      <p:sp>
        <p:nvSpPr>
          <p:cNvPr id="1335" name="Shape 1335"/>
          <p:cNvSpPr/>
          <p:nvPr/>
        </p:nvSpPr>
        <p:spPr>
          <a:xfrm>
            <a:off x="2508650" y="4248955"/>
            <a:ext cx="2667142" cy="2131134"/>
          </a:xfrm>
          <a:custGeom>
            <a:avLst/>
            <a:gdLst/>
            <a:ahLst/>
            <a:cxnLst>
              <a:cxn ang="0">
                <a:pos x="wd2" y="hd2"/>
              </a:cxn>
              <a:cxn ang="5400000">
                <a:pos x="wd2" y="hd2"/>
              </a:cxn>
              <a:cxn ang="10800000">
                <a:pos x="wd2" y="hd2"/>
              </a:cxn>
              <a:cxn ang="16200000">
                <a:pos x="wd2" y="hd2"/>
              </a:cxn>
            </a:cxnLst>
            <a:rect l="0" t="0" r="r" b="b"/>
            <a:pathLst>
              <a:path w="21600" h="21593" extrusionOk="0">
                <a:moveTo>
                  <a:pt x="5362" y="8702"/>
                </a:moveTo>
                <a:cubicBezTo>
                  <a:pt x="6154" y="3493"/>
                  <a:pt x="8339" y="-7"/>
                  <a:pt x="10794" y="0"/>
                </a:cubicBezTo>
                <a:cubicBezTo>
                  <a:pt x="13249" y="6"/>
                  <a:pt x="15430" y="3519"/>
                  <a:pt x="16217" y="8734"/>
                </a:cubicBezTo>
                <a:cubicBezTo>
                  <a:pt x="16576" y="11187"/>
                  <a:pt x="17136" y="13469"/>
                  <a:pt x="17869" y="15463"/>
                </a:cubicBezTo>
                <a:cubicBezTo>
                  <a:pt x="18864" y="18174"/>
                  <a:pt x="20147" y="20279"/>
                  <a:pt x="21600" y="21585"/>
                </a:cubicBezTo>
                <a:cubicBezTo>
                  <a:pt x="17994" y="21587"/>
                  <a:pt x="14388" y="21588"/>
                  <a:pt x="10782" y="21589"/>
                </a:cubicBezTo>
                <a:cubicBezTo>
                  <a:pt x="7188" y="21591"/>
                  <a:pt x="3594" y="21592"/>
                  <a:pt x="0" y="21593"/>
                </a:cubicBezTo>
                <a:cubicBezTo>
                  <a:pt x="1456" y="20285"/>
                  <a:pt x="2740" y="18169"/>
                  <a:pt x="3731" y="15444"/>
                </a:cubicBezTo>
                <a:cubicBezTo>
                  <a:pt x="4457" y="13445"/>
                  <a:pt x="5011" y="11158"/>
                  <a:pt x="5362" y="8702"/>
                </a:cubicBezTo>
                <a:close/>
              </a:path>
            </a:pathLst>
          </a:custGeom>
          <a:solidFill>
            <a:schemeClr val="accent2">
              <a:alpha val="95000"/>
            </a:schemeClr>
          </a:solidFill>
          <a:ln w="12700">
            <a:miter lim="400000"/>
          </a:ln>
        </p:spPr>
        <p:txBody>
          <a:bodyPr lIns="35519" tIns="35519" rIns="35519" bIns="35519" anchor="ctr"/>
          <a:lstStyle/>
          <a:p>
            <a:pPr algn="l" defTabSz="319674">
              <a:defRPr sz="1200">
                <a:latin typeface="Helvetica"/>
                <a:ea typeface="Helvetica"/>
                <a:cs typeface="Helvetica"/>
                <a:sym typeface="Helvetica"/>
              </a:defRPr>
            </a:pPr>
            <a:endParaRPr>
              <a:latin typeface="微软雅黑" pitchFamily="34" charset="-122"/>
              <a:ea typeface="微软雅黑" pitchFamily="34" charset="-122"/>
            </a:endParaRPr>
          </a:p>
        </p:txBody>
      </p:sp>
      <p:sp>
        <p:nvSpPr>
          <p:cNvPr id="1336" name="Shape 1336"/>
          <p:cNvSpPr/>
          <p:nvPr/>
        </p:nvSpPr>
        <p:spPr>
          <a:xfrm>
            <a:off x="3842220" y="4660934"/>
            <a:ext cx="2667143" cy="1719156"/>
          </a:xfrm>
          <a:custGeom>
            <a:avLst/>
            <a:gdLst/>
            <a:ahLst/>
            <a:cxnLst>
              <a:cxn ang="0">
                <a:pos x="wd2" y="hd2"/>
              </a:cxn>
              <a:cxn ang="5400000">
                <a:pos x="wd2" y="hd2"/>
              </a:cxn>
              <a:cxn ang="10800000">
                <a:pos x="wd2" y="hd2"/>
              </a:cxn>
              <a:cxn ang="16200000">
                <a:pos x="wd2" y="hd2"/>
              </a:cxn>
            </a:cxnLst>
            <a:rect l="0" t="0" r="r" b="b"/>
            <a:pathLst>
              <a:path w="21600" h="21593" extrusionOk="0">
                <a:moveTo>
                  <a:pt x="5362" y="8702"/>
                </a:moveTo>
                <a:cubicBezTo>
                  <a:pt x="6154" y="3493"/>
                  <a:pt x="8339" y="-7"/>
                  <a:pt x="10794" y="0"/>
                </a:cubicBezTo>
                <a:cubicBezTo>
                  <a:pt x="13249" y="6"/>
                  <a:pt x="15430" y="3519"/>
                  <a:pt x="16217" y="8734"/>
                </a:cubicBezTo>
                <a:cubicBezTo>
                  <a:pt x="16576" y="11187"/>
                  <a:pt x="17136" y="13469"/>
                  <a:pt x="17869" y="15463"/>
                </a:cubicBezTo>
                <a:cubicBezTo>
                  <a:pt x="18864" y="18174"/>
                  <a:pt x="20147" y="20279"/>
                  <a:pt x="21600" y="21585"/>
                </a:cubicBezTo>
                <a:cubicBezTo>
                  <a:pt x="17994" y="21587"/>
                  <a:pt x="14388" y="21588"/>
                  <a:pt x="10782" y="21589"/>
                </a:cubicBezTo>
                <a:cubicBezTo>
                  <a:pt x="7188" y="21591"/>
                  <a:pt x="3594" y="21592"/>
                  <a:pt x="0" y="21593"/>
                </a:cubicBezTo>
                <a:cubicBezTo>
                  <a:pt x="1456" y="20285"/>
                  <a:pt x="2740" y="18169"/>
                  <a:pt x="3731" y="15444"/>
                </a:cubicBezTo>
                <a:cubicBezTo>
                  <a:pt x="4457" y="13445"/>
                  <a:pt x="5011" y="11158"/>
                  <a:pt x="5362" y="8702"/>
                </a:cubicBezTo>
                <a:close/>
              </a:path>
            </a:pathLst>
          </a:custGeom>
          <a:solidFill>
            <a:schemeClr val="accent3"/>
          </a:solidFill>
          <a:ln w="12700">
            <a:miter lim="400000"/>
          </a:ln>
        </p:spPr>
        <p:txBody>
          <a:bodyPr lIns="35519" tIns="35519" rIns="35519" bIns="35519" anchor="ctr"/>
          <a:lstStyle/>
          <a:p>
            <a:pPr algn="l" defTabSz="319674">
              <a:defRPr sz="1200">
                <a:latin typeface="Helvetica"/>
                <a:ea typeface="Helvetica"/>
                <a:cs typeface="Helvetica"/>
                <a:sym typeface="Helvetica"/>
              </a:defRPr>
            </a:pPr>
            <a:endParaRPr>
              <a:latin typeface="微软雅黑" pitchFamily="34" charset="-122"/>
              <a:ea typeface="微软雅黑" pitchFamily="34" charset="-122"/>
            </a:endParaRPr>
          </a:p>
        </p:txBody>
      </p:sp>
      <p:sp>
        <p:nvSpPr>
          <p:cNvPr id="1337" name="Shape 1337"/>
          <p:cNvSpPr/>
          <p:nvPr/>
        </p:nvSpPr>
        <p:spPr>
          <a:xfrm>
            <a:off x="5175792" y="3848485"/>
            <a:ext cx="2667142" cy="2531605"/>
          </a:xfrm>
          <a:custGeom>
            <a:avLst/>
            <a:gdLst/>
            <a:ahLst/>
            <a:cxnLst>
              <a:cxn ang="0">
                <a:pos x="wd2" y="hd2"/>
              </a:cxn>
              <a:cxn ang="5400000">
                <a:pos x="wd2" y="hd2"/>
              </a:cxn>
              <a:cxn ang="10800000">
                <a:pos x="wd2" y="hd2"/>
              </a:cxn>
              <a:cxn ang="16200000">
                <a:pos x="wd2" y="hd2"/>
              </a:cxn>
            </a:cxnLst>
            <a:rect l="0" t="0" r="r" b="b"/>
            <a:pathLst>
              <a:path w="21600" h="21593" extrusionOk="0">
                <a:moveTo>
                  <a:pt x="5362" y="8702"/>
                </a:moveTo>
                <a:cubicBezTo>
                  <a:pt x="6154" y="3493"/>
                  <a:pt x="8339" y="-7"/>
                  <a:pt x="10794" y="0"/>
                </a:cubicBezTo>
                <a:cubicBezTo>
                  <a:pt x="13249" y="6"/>
                  <a:pt x="15430" y="3519"/>
                  <a:pt x="16217" y="8734"/>
                </a:cubicBezTo>
                <a:cubicBezTo>
                  <a:pt x="16576" y="11187"/>
                  <a:pt x="17136" y="13469"/>
                  <a:pt x="17869" y="15463"/>
                </a:cubicBezTo>
                <a:cubicBezTo>
                  <a:pt x="18864" y="18174"/>
                  <a:pt x="20147" y="20279"/>
                  <a:pt x="21600" y="21585"/>
                </a:cubicBezTo>
                <a:cubicBezTo>
                  <a:pt x="17994" y="21587"/>
                  <a:pt x="14388" y="21588"/>
                  <a:pt x="10782" y="21589"/>
                </a:cubicBezTo>
                <a:cubicBezTo>
                  <a:pt x="7188" y="21591"/>
                  <a:pt x="3594" y="21592"/>
                  <a:pt x="0" y="21593"/>
                </a:cubicBezTo>
                <a:cubicBezTo>
                  <a:pt x="1456" y="20285"/>
                  <a:pt x="2740" y="18169"/>
                  <a:pt x="3731" y="15444"/>
                </a:cubicBezTo>
                <a:cubicBezTo>
                  <a:pt x="4457" y="13445"/>
                  <a:pt x="5011" y="11158"/>
                  <a:pt x="5362" y="8702"/>
                </a:cubicBezTo>
                <a:close/>
              </a:path>
            </a:pathLst>
          </a:custGeom>
          <a:solidFill>
            <a:schemeClr val="accent4">
              <a:alpha val="90000"/>
            </a:schemeClr>
          </a:solidFill>
          <a:ln w="12700">
            <a:miter lim="400000"/>
          </a:ln>
        </p:spPr>
        <p:txBody>
          <a:bodyPr lIns="35519" tIns="35519" rIns="35519" bIns="35519" anchor="ctr"/>
          <a:lstStyle/>
          <a:p>
            <a:pPr algn="l" defTabSz="319674">
              <a:defRPr sz="1200">
                <a:latin typeface="Helvetica"/>
                <a:ea typeface="Helvetica"/>
                <a:cs typeface="Helvetica"/>
                <a:sym typeface="Helvetica"/>
              </a:defRPr>
            </a:pPr>
            <a:endParaRPr>
              <a:latin typeface="微软雅黑" pitchFamily="34" charset="-122"/>
              <a:ea typeface="微软雅黑" pitchFamily="34" charset="-122"/>
            </a:endParaRPr>
          </a:p>
        </p:txBody>
      </p:sp>
      <p:sp>
        <p:nvSpPr>
          <p:cNvPr id="1338" name="Shape 1338"/>
          <p:cNvSpPr/>
          <p:nvPr/>
        </p:nvSpPr>
        <p:spPr>
          <a:xfrm>
            <a:off x="6509363" y="4757713"/>
            <a:ext cx="2667143" cy="1622376"/>
          </a:xfrm>
          <a:custGeom>
            <a:avLst/>
            <a:gdLst/>
            <a:ahLst/>
            <a:cxnLst>
              <a:cxn ang="0">
                <a:pos x="wd2" y="hd2"/>
              </a:cxn>
              <a:cxn ang="5400000">
                <a:pos x="wd2" y="hd2"/>
              </a:cxn>
              <a:cxn ang="10800000">
                <a:pos x="wd2" y="hd2"/>
              </a:cxn>
              <a:cxn ang="16200000">
                <a:pos x="wd2" y="hd2"/>
              </a:cxn>
            </a:cxnLst>
            <a:rect l="0" t="0" r="r" b="b"/>
            <a:pathLst>
              <a:path w="21600" h="21593" extrusionOk="0">
                <a:moveTo>
                  <a:pt x="5362" y="8702"/>
                </a:moveTo>
                <a:cubicBezTo>
                  <a:pt x="6154" y="3493"/>
                  <a:pt x="8339" y="-7"/>
                  <a:pt x="10794" y="0"/>
                </a:cubicBezTo>
                <a:cubicBezTo>
                  <a:pt x="13249" y="6"/>
                  <a:pt x="15430" y="3519"/>
                  <a:pt x="16217" y="8734"/>
                </a:cubicBezTo>
                <a:cubicBezTo>
                  <a:pt x="16576" y="11187"/>
                  <a:pt x="17136" y="13469"/>
                  <a:pt x="17869" y="15463"/>
                </a:cubicBezTo>
                <a:cubicBezTo>
                  <a:pt x="18864" y="18174"/>
                  <a:pt x="20147" y="20279"/>
                  <a:pt x="21600" y="21585"/>
                </a:cubicBezTo>
                <a:cubicBezTo>
                  <a:pt x="17994" y="21587"/>
                  <a:pt x="14388" y="21588"/>
                  <a:pt x="10782" y="21589"/>
                </a:cubicBezTo>
                <a:cubicBezTo>
                  <a:pt x="7188" y="21591"/>
                  <a:pt x="3594" y="21592"/>
                  <a:pt x="0" y="21593"/>
                </a:cubicBezTo>
                <a:cubicBezTo>
                  <a:pt x="1456" y="20285"/>
                  <a:pt x="2740" y="18169"/>
                  <a:pt x="3731" y="15444"/>
                </a:cubicBezTo>
                <a:cubicBezTo>
                  <a:pt x="4457" y="13445"/>
                  <a:pt x="5011" y="11158"/>
                  <a:pt x="5362" y="8702"/>
                </a:cubicBezTo>
                <a:close/>
              </a:path>
            </a:pathLst>
          </a:custGeom>
          <a:solidFill>
            <a:schemeClr val="accent5">
              <a:alpha val="90000"/>
            </a:schemeClr>
          </a:solidFill>
          <a:ln w="12700">
            <a:miter lim="400000"/>
          </a:ln>
        </p:spPr>
        <p:txBody>
          <a:bodyPr lIns="35519" tIns="35519" rIns="35519" bIns="35519" anchor="ctr"/>
          <a:lstStyle/>
          <a:p>
            <a:pPr algn="l" defTabSz="319674">
              <a:defRPr sz="1200">
                <a:latin typeface="Helvetica"/>
                <a:ea typeface="Helvetica"/>
                <a:cs typeface="Helvetica"/>
                <a:sym typeface="Helvetica"/>
              </a:defRPr>
            </a:pPr>
            <a:endParaRPr>
              <a:latin typeface="微软雅黑" pitchFamily="34" charset="-122"/>
              <a:ea typeface="微软雅黑" pitchFamily="34" charset="-122"/>
            </a:endParaRPr>
          </a:p>
        </p:txBody>
      </p:sp>
      <p:sp>
        <p:nvSpPr>
          <p:cNvPr id="1339" name="Shape 1339"/>
          <p:cNvSpPr/>
          <p:nvPr/>
        </p:nvSpPr>
        <p:spPr>
          <a:xfrm>
            <a:off x="7842934" y="5006283"/>
            <a:ext cx="2667142" cy="1373807"/>
          </a:xfrm>
          <a:custGeom>
            <a:avLst/>
            <a:gdLst/>
            <a:ahLst/>
            <a:cxnLst>
              <a:cxn ang="0">
                <a:pos x="wd2" y="hd2"/>
              </a:cxn>
              <a:cxn ang="5400000">
                <a:pos x="wd2" y="hd2"/>
              </a:cxn>
              <a:cxn ang="10800000">
                <a:pos x="wd2" y="hd2"/>
              </a:cxn>
              <a:cxn ang="16200000">
                <a:pos x="wd2" y="hd2"/>
              </a:cxn>
            </a:cxnLst>
            <a:rect l="0" t="0" r="r" b="b"/>
            <a:pathLst>
              <a:path w="21600" h="21593" extrusionOk="0">
                <a:moveTo>
                  <a:pt x="5362" y="8702"/>
                </a:moveTo>
                <a:cubicBezTo>
                  <a:pt x="6154" y="3493"/>
                  <a:pt x="8339" y="-7"/>
                  <a:pt x="10794" y="0"/>
                </a:cubicBezTo>
                <a:cubicBezTo>
                  <a:pt x="13249" y="6"/>
                  <a:pt x="15430" y="3519"/>
                  <a:pt x="16217" y="8734"/>
                </a:cubicBezTo>
                <a:cubicBezTo>
                  <a:pt x="16576" y="11187"/>
                  <a:pt x="17136" y="13469"/>
                  <a:pt x="17869" y="15463"/>
                </a:cubicBezTo>
                <a:cubicBezTo>
                  <a:pt x="18864" y="18174"/>
                  <a:pt x="20147" y="20279"/>
                  <a:pt x="21600" y="21585"/>
                </a:cubicBezTo>
                <a:cubicBezTo>
                  <a:pt x="17994" y="21587"/>
                  <a:pt x="14388" y="21588"/>
                  <a:pt x="10782" y="21589"/>
                </a:cubicBezTo>
                <a:cubicBezTo>
                  <a:pt x="7188" y="21591"/>
                  <a:pt x="3594" y="21592"/>
                  <a:pt x="0" y="21593"/>
                </a:cubicBezTo>
                <a:cubicBezTo>
                  <a:pt x="1456" y="20285"/>
                  <a:pt x="2740" y="18169"/>
                  <a:pt x="3731" y="15444"/>
                </a:cubicBezTo>
                <a:cubicBezTo>
                  <a:pt x="4457" y="13445"/>
                  <a:pt x="5011" y="11158"/>
                  <a:pt x="5362" y="8702"/>
                </a:cubicBezTo>
                <a:close/>
              </a:path>
            </a:pathLst>
          </a:custGeom>
          <a:solidFill>
            <a:schemeClr val="accent6">
              <a:alpha val="84000"/>
            </a:schemeClr>
          </a:solidFill>
          <a:ln w="12700">
            <a:miter lim="400000"/>
          </a:ln>
        </p:spPr>
        <p:txBody>
          <a:bodyPr lIns="35519" tIns="35519" rIns="35519" bIns="35519" anchor="ctr"/>
          <a:lstStyle/>
          <a:p>
            <a:pPr algn="l" defTabSz="319674">
              <a:defRPr sz="1200">
                <a:latin typeface="Helvetica"/>
                <a:ea typeface="Helvetica"/>
                <a:cs typeface="Helvetica"/>
                <a:sym typeface="Helvetica"/>
              </a:defRPr>
            </a:pPr>
            <a:endParaRPr>
              <a:latin typeface="微软雅黑" pitchFamily="34" charset="-122"/>
              <a:ea typeface="微软雅黑" pitchFamily="34" charset="-122"/>
            </a:endParaRPr>
          </a:p>
        </p:txBody>
      </p:sp>
      <p:sp>
        <p:nvSpPr>
          <p:cNvPr id="1340" name="Shape 1340"/>
          <p:cNvSpPr/>
          <p:nvPr/>
        </p:nvSpPr>
        <p:spPr>
          <a:xfrm>
            <a:off x="9176505" y="4248955"/>
            <a:ext cx="2667142" cy="2131134"/>
          </a:xfrm>
          <a:custGeom>
            <a:avLst/>
            <a:gdLst/>
            <a:ahLst/>
            <a:cxnLst>
              <a:cxn ang="0">
                <a:pos x="wd2" y="hd2"/>
              </a:cxn>
              <a:cxn ang="5400000">
                <a:pos x="wd2" y="hd2"/>
              </a:cxn>
              <a:cxn ang="10800000">
                <a:pos x="wd2" y="hd2"/>
              </a:cxn>
              <a:cxn ang="16200000">
                <a:pos x="wd2" y="hd2"/>
              </a:cxn>
            </a:cxnLst>
            <a:rect l="0" t="0" r="r" b="b"/>
            <a:pathLst>
              <a:path w="21600" h="21593" extrusionOk="0">
                <a:moveTo>
                  <a:pt x="5362" y="8702"/>
                </a:moveTo>
                <a:cubicBezTo>
                  <a:pt x="6154" y="3493"/>
                  <a:pt x="8339" y="-7"/>
                  <a:pt x="10794" y="0"/>
                </a:cubicBezTo>
                <a:cubicBezTo>
                  <a:pt x="13249" y="6"/>
                  <a:pt x="15430" y="3519"/>
                  <a:pt x="16217" y="8734"/>
                </a:cubicBezTo>
                <a:cubicBezTo>
                  <a:pt x="16576" y="11187"/>
                  <a:pt x="17136" y="13469"/>
                  <a:pt x="17869" y="15463"/>
                </a:cubicBezTo>
                <a:cubicBezTo>
                  <a:pt x="18864" y="18174"/>
                  <a:pt x="20147" y="20279"/>
                  <a:pt x="21600" y="21585"/>
                </a:cubicBezTo>
                <a:cubicBezTo>
                  <a:pt x="17994" y="21587"/>
                  <a:pt x="14388" y="21588"/>
                  <a:pt x="10782" y="21589"/>
                </a:cubicBezTo>
                <a:cubicBezTo>
                  <a:pt x="7188" y="21591"/>
                  <a:pt x="3594" y="21592"/>
                  <a:pt x="0" y="21593"/>
                </a:cubicBezTo>
                <a:cubicBezTo>
                  <a:pt x="1456" y="20285"/>
                  <a:pt x="2740" y="18169"/>
                  <a:pt x="3731" y="15444"/>
                </a:cubicBezTo>
                <a:cubicBezTo>
                  <a:pt x="4457" y="13445"/>
                  <a:pt x="5011" y="11158"/>
                  <a:pt x="5362" y="8702"/>
                </a:cubicBezTo>
                <a:close/>
              </a:path>
            </a:pathLst>
          </a:custGeom>
          <a:solidFill>
            <a:schemeClr val="accent2">
              <a:alpha val="95000"/>
            </a:schemeClr>
          </a:solidFill>
          <a:ln w="12700">
            <a:miter lim="400000"/>
          </a:ln>
        </p:spPr>
        <p:txBody>
          <a:bodyPr lIns="35519" tIns="35519" rIns="35519" bIns="35519" anchor="ctr"/>
          <a:lstStyle/>
          <a:p>
            <a:pPr algn="l" defTabSz="319674">
              <a:defRPr sz="1200">
                <a:latin typeface="Helvetica"/>
                <a:ea typeface="Helvetica"/>
                <a:cs typeface="Helvetica"/>
                <a:sym typeface="Helvetica"/>
              </a:defRPr>
            </a:pPr>
            <a:endParaRPr>
              <a:latin typeface="微软雅黑" pitchFamily="34" charset="-122"/>
              <a:ea typeface="微软雅黑" pitchFamily="34" charset="-122"/>
            </a:endParaRPr>
          </a:p>
        </p:txBody>
      </p:sp>
      <p:sp>
        <p:nvSpPr>
          <p:cNvPr id="1341" name="Shape 1341"/>
          <p:cNvSpPr/>
          <p:nvPr/>
        </p:nvSpPr>
        <p:spPr>
          <a:xfrm>
            <a:off x="10510076" y="5242469"/>
            <a:ext cx="2667142" cy="1137620"/>
          </a:xfrm>
          <a:custGeom>
            <a:avLst/>
            <a:gdLst/>
            <a:ahLst/>
            <a:cxnLst>
              <a:cxn ang="0">
                <a:pos x="wd2" y="hd2"/>
              </a:cxn>
              <a:cxn ang="5400000">
                <a:pos x="wd2" y="hd2"/>
              </a:cxn>
              <a:cxn ang="10800000">
                <a:pos x="wd2" y="hd2"/>
              </a:cxn>
              <a:cxn ang="16200000">
                <a:pos x="wd2" y="hd2"/>
              </a:cxn>
            </a:cxnLst>
            <a:rect l="0" t="0" r="r" b="b"/>
            <a:pathLst>
              <a:path w="21600" h="21593" extrusionOk="0">
                <a:moveTo>
                  <a:pt x="5362" y="8702"/>
                </a:moveTo>
                <a:cubicBezTo>
                  <a:pt x="6154" y="3493"/>
                  <a:pt x="8339" y="-7"/>
                  <a:pt x="10794" y="0"/>
                </a:cubicBezTo>
                <a:cubicBezTo>
                  <a:pt x="13249" y="6"/>
                  <a:pt x="15430" y="3519"/>
                  <a:pt x="16217" y="8734"/>
                </a:cubicBezTo>
                <a:cubicBezTo>
                  <a:pt x="16576" y="11187"/>
                  <a:pt x="17136" y="13469"/>
                  <a:pt x="17869" y="15463"/>
                </a:cubicBezTo>
                <a:cubicBezTo>
                  <a:pt x="18864" y="18174"/>
                  <a:pt x="20147" y="20279"/>
                  <a:pt x="21600" y="21585"/>
                </a:cubicBezTo>
                <a:cubicBezTo>
                  <a:pt x="17994" y="21587"/>
                  <a:pt x="14388" y="21588"/>
                  <a:pt x="10782" y="21589"/>
                </a:cubicBezTo>
                <a:cubicBezTo>
                  <a:pt x="7188" y="21591"/>
                  <a:pt x="3594" y="21592"/>
                  <a:pt x="0" y="21593"/>
                </a:cubicBezTo>
                <a:cubicBezTo>
                  <a:pt x="1456" y="20285"/>
                  <a:pt x="2740" y="18169"/>
                  <a:pt x="3731" y="15444"/>
                </a:cubicBezTo>
                <a:cubicBezTo>
                  <a:pt x="4457" y="13445"/>
                  <a:pt x="5011" y="11158"/>
                  <a:pt x="5362" y="8702"/>
                </a:cubicBezTo>
                <a:close/>
              </a:path>
            </a:pathLst>
          </a:custGeom>
          <a:solidFill>
            <a:schemeClr val="accent3"/>
          </a:solidFill>
          <a:ln w="12700">
            <a:miter lim="400000"/>
          </a:ln>
        </p:spPr>
        <p:txBody>
          <a:bodyPr lIns="35519" tIns="35519" rIns="35519" bIns="35519" anchor="ctr"/>
          <a:lstStyle/>
          <a:p>
            <a:pPr algn="l" defTabSz="319674">
              <a:defRPr sz="1200">
                <a:latin typeface="Helvetica"/>
                <a:ea typeface="Helvetica"/>
                <a:cs typeface="Helvetica"/>
                <a:sym typeface="Helvetica"/>
              </a:defRPr>
            </a:pPr>
            <a:endParaRPr>
              <a:latin typeface="微软雅黑" pitchFamily="34" charset="-122"/>
              <a:ea typeface="微软雅黑" pitchFamily="34" charset="-122"/>
            </a:endParaRPr>
          </a:p>
        </p:txBody>
      </p:sp>
      <p:sp>
        <p:nvSpPr>
          <p:cNvPr id="1342" name="Shape 1342"/>
          <p:cNvSpPr/>
          <p:nvPr/>
        </p:nvSpPr>
        <p:spPr>
          <a:xfrm>
            <a:off x="11843648" y="3848485"/>
            <a:ext cx="2667143" cy="2531605"/>
          </a:xfrm>
          <a:custGeom>
            <a:avLst/>
            <a:gdLst/>
            <a:ahLst/>
            <a:cxnLst>
              <a:cxn ang="0">
                <a:pos x="wd2" y="hd2"/>
              </a:cxn>
              <a:cxn ang="5400000">
                <a:pos x="wd2" y="hd2"/>
              </a:cxn>
              <a:cxn ang="10800000">
                <a:pos x="wd2" y="hd2"/>
              </a:cxn>
              <a:cxn ang="16200000">
                <a:pos x="wd2" y="hd2"/>
              </a:cxn>
            </a:cxnLst>
            <a:rect l="0" t="0" r="r" b="b"/>
            <a:pathLst>
              <a:path w="21600" h="21593" extrusionOk="0">
                <a:moveTo>
                  <a:pt x="5362" y="8702"/>
                </a:moveTo>
                <a:cubicBezTo>
                  <a:pt x="6154" y="3493"/>
                  <a:pt x="8339" y="-7"/>
                  <a:pt x="10794" y="0"/>
                </a:cubicBezTo>
                <a:cubicBezTo>
                  <a:pt x="13249" y="6"/>
                  <a:pt x="15430" y="3519"/>
                  <a:pt x="16217" y="8734"/>
                </a:cubicBezTo>
                <a:cubicBezTo>
                  <a:pt x="16576" y="11187"/>
                  <a:pt x="17136" y="13469"/>
                  <a:pt x="17869" y="15463"/>
                </a:cubicBezTo>
                <a:cubicBezTo>
                  <a:pt x="18864" y="18174"/>
                  <a:pt x="20147" y="20279"/>
                  <a:pt x="21600" y="21585"/>
                </a:cubicBezTo>
                <a:cubicBezTo>
                  <a:pt x="17994" y="21587"/>
                  <a:pt x="14388" y="21588"/>
                  <a:pt x="10782" y="21589"/>
                </a:cubicBezTo>
                <a:cubicBezTo>
                  <a:pt x="7188" y="21591"/>
                  <a:pt x="3594" y="21592"/>
                  <a:pt x="0" y="21593"/>
                </a:cubicBezTo>
                <a:cubicBezTo>
                  <a:pt x="1456" y="20285"/>
                  <a:pt x="2740" y="18169"/>
                  <a:pt x="3731" y="15444"/>
                </a:cubicBezTo>
                <a:cubicBezTo>
                  <a:pt x="4457" y="13445"/>
                  <a:pt x="5011" y="11158"/>
                  <a:pt x="5362" y="8702"/>
                </a:cubicBezTo>
                <a:close/>
              </a:path>
            </a:pathLst>
          </a:custGeom>
          <a:solidFill>
            <a:schemeClr val="accent4">
              <a:alpha val="90000"/>
            </a:schemeClr>
          </a:solidFill>
          <a:ln w="12700">
            <a:miter lim="400000"/>
          </a:ln>
        </p:spPr>
        <p:txBody>
          <a:bodyPr lIns="35519" tIns="35519" rIns="35519" bIns="35519" anchor="ctr"/>
          <a:lstStyle/>
          <a:p>
            <a:pPr algn="l" defTabSz="319674">
              <a:defRPr sz="1200">
                <a:latin typeface="Helvetica"/>
                <a:ea typeface="Helvetica"/>
                <a:cs typeface="Helvetica"/>
                <a:sym typeface="Helvetica"/>
              </a:defRPr>
            </a:pPr>
            <a:endParaRPr>
              <a:latin typeface="微软雅黑" pitchFamily="34" charset="-122"/>
              <a:ea typeface="微软雅黑" pitchFamily="34" charset="-122"/>
            </a:endParaRPr>
          </a:p>
        </p:txBody>
      </p:sp>
      <p:sp>
        <p:nvSpPr>
          <p:cNvPr id="1343" name="Shape 1343"/>
          <p:cNvSpPr/>
          <p:nvPr/>
        </p:nvSpPr>
        <p:spPr>
          <a:xfrm>
            <a:off x="13177219" y="4518584"/>
            <a:ext cx="2667142" cy="1861505"/>
          </a:xfrm>
          <a:custGeom>
            <a:avLst/>
            <a:gdLst/>
            <a:ahLst/>
            <a:cxnLst>
              <a:cxn ang="0">
                <a:pos x="wd2" y="hd2"/>
              </a:cxn>
              <a:cxn ang="5400000">
                <a:pos x="wd2" y="hd2"/>
              </a:cxn>
              <a:cxn ang="10800000">
                <a:pos x="wd2" y="hd2"/>
              </a:cxn>
              <a:cxn ang="16200000">
                <a:pos x="wd2" y="hd2"/>
              </a:cxn>
            </a:cxnLst>
            <a:rect l="0" t="0" r="r" b="b"/>
            <a:pathLst>
              <a:path w="21600" h="21593" extrusionOk="0">
                <a:moveTo>
                  <a:pt x="5362" y="8702"/>
                </a:moveTo>
                <a:cubicBezTo>
                  <a:pt x="6154" y="3493"/>
                  <a:pt x="8339" y="-7"/>
                  <a:pt x="10794" y="0"/>
                </a:cubicBezTo>
                <a:cubicBezTo>
                  <a:pt x="13249" y="6"/>
                  <a:pt x="15430" y="3519"/>
                  <a:pt x="16217" y="8734"/>
                </a:cubicBezTo>
                <a:cubicBezTo>
                  <a:pt x="16576" y="11187"/>
                  <a:pt x="17136" y="13469"/>
                  <a:pt x="17869" y="15463"/>
                </a:cubicBezTo>
                <a:cubicBezTo>
                  <a:pt x="18864" y="18174"/>
                  <a:pt x="20147" y="20279"/>
                  <a:pt x="21600" y="21585"/>
                </a:cubicBezTo>
                <a:cubicBezTo>
                  <a:pt x="17994" y="21587"/>
                  <a:pt x="14388" y="21588"/>
                  <a:pt x="10782" y="21589"/>
                </a:cubicBezTo>
                <a:cubicBezTo>
                  <a:pt x="7188" y="21591"/>
                  <a:pt x="3594" y="21592"/>
                  <a:pt x="0" y="21593"/>
                </a:cubicBezTo>
                <a:cubicBezTo>
                  <a:pt x="1456" y="20285"/>
                  <a:pt x="2740" y="18169"/>
                  <a:pt x="3731" y="15444"/>
                </a:cubicBezTo>
                <a:cubicBezTo>
                  <a:pt x="4457" y="13445"/>
                  <a:pt x="5011" y="11158"/>
                  <a:pt x="5362" y="8702"/>
                </a:cubicBezTo>
                <a:close/>
              </a:path>
            </a:pathLst>
          </a:custGeom>
          <a:solidFill>
            <a:schemeClr val="accent5">
              <a:alpha val="90000"/>
            </a:schemeClr>
          </a:solidFill>
          <a:ln w="12700">
            <a:miter lim="400000"/>
          </a:ln>
        </p:spPr>
        <p:txBody>
          <a:bodyPr lIns="35519" tIns="35519" rIns="35519" bIns="35519" anchor="ctr"/>
          <a:lstStyle/>
          <a:p>
            <a:pPr algn="l" defTabSz="319674">
              <a:defRPr sz="1200">
                <a:latin typeface="Helvetica"/>
                <a:ea typeface="Helvetica"/>
                <a:cs typeface="Helvetica"/>
                <a:sym typeface="Helvetica"/>
              </a:defRPr>
            </a:pPr>
            <a:endParaRPr>
              <a:latin typeface="微软雅黑" pitchFamily="34" charset="-122"/>
              <a:ea typeface="微软雅黑" pitchFamily="34" charset="-122"/>
            </a:endParaRPr>
          </a:p>
        </p:txBody>
      </p:sp>
      <p:grpSp>
        <p:nvGrpSpPr>
          <p:cNvPr id="2" name="组合 1"/>
          <p:cNvGrpSpPr/>
          <p:nvPr/>
        </p:nvGrpSpPr>
        <p:grpSpPr>
          <a:xfrm>
            <a:off x="2030801" y="3320374"/>
            <a:ext cx="12957839" cy="1785910"/>
            <a:chOff x="2901684" y="4755184"/>
            <a:chExt cx="18514642" cy="2557643"/>
          </a:xfrm>
        </p:grpSpPr>
        <p:sp>
          <p:nvSpPr>
            <p:cNvPr id="1344" name="Shape 1344"/>
            <p:cNvSpPr/>
            <p:nvPr/>
          </p:nvSpPr>
          <p:spPr>
            <a:xfrm>
              <a:off x="2901684" y="6330756"/>
              <a:ext cx="1365535" cy="518903"/>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825500">
                <a:lnSpc>
                  <a:spcPct val="120000"/>
                </a:lnSpc>
                <a:defRPr sz="2500" b="1">
                  <a:solidFill>
                    <a:srgbClr val="4F5861"/>
                  </a:solidFill>
                  <a:latin typeface="Lato"/>
                  <a:ea typeface="Lato"/>
                  <a:cs typeface="Lato"/>
                  <a:sym typeface="Lato"/>
                </a:defRPr>
              </a:lvl1pPr>
            </a:lstStyle>
            <a:p>
              <a:pPr lvl="0">
                <a:lnSpc>
                  <a:spcPct val="100000"/>
                </a:lnSpc>
                <a:defRPr sz="1800" b="0">
                  <a:solidFill>
                    <a:srgbClr val="000000"/>
                  </a:solidFill>
                </a:defRPr>
              </a:pPr>
              <a:r>
                <a:rPr sz="1700">
                  <a:latin typeface="微软雅黑" pitchFamily="34" charset="-122"/>
                  <a:ea typeface="微软雅黑" pitchFamily="34" charset="-122"/>
                </a:rPr>
                <a:t>48%</a:t>
              </a:r>
            </a:p>
          </p:txBody>
        </p:sp>
        <p:sp>
          <p:nvSpPr>
            <p:cNvPr id="1345" name="Shape 1345"/>
            <p:cNvSpPr/>
            <p:nvPr/>
          </p:nvSpPr>
          <p:spPr>
            <a:xfrm>
              <a:off x="4807141" y="5371089"/>
              <a:ext cx="1365534" cy="518903"/>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825500">
                <a:lnSpc>
                  <a:spcPct val="120000"/>
                </a:lnSpc>
                <a:defRPr sz="2500" b="1">
                  <a:solidFill>
                    <a:srgbClr val="4F5861"/>
                  </a:solidFill>
                  <a:latin typeface="Lato"/>
                  <a:ea typeface="Lato"/>
                  <a:cs typeface="Lato"/>
                  <a:sym typeface="Lato"/>
                </a:defRPr>
              </a:lvl1pPr>
            </a:lstStyle>
            <a:p>
              <a:pPr lvl="0">
                <a:lnSpc>
                  <a:spcPct val="100000"/>
                </a:lnSpc>
                <a:defRPr sz="1800" b="0">
                  <a:solidFill>
                    <a:srgbClr val="000000"/>
                  </a:solidFill>
                </a:defRPr>
              </a:pPr>
              <a:r>
                <a:rPr sz="1700">
                  <a:latin typeface="微软雅黑" pitchFamily="34" charset="-122"/>
                  <a:ea typeface="微软雅黑" pitchFamily="34" charset="-122"/>
                </a:rPr>
                <a:t>76%</a:t>
              </a:r>
            </a:p>
          </p:txBody>
        </p:sp>
        <p:sp>
          <p:nvSpPr>
            <p:cNvPr id="1346" name="Shape 1346"/>
            <p:cNvSpPr/>
            <p:nvPr/>
          </p:nvSpPr>
          <p:spPr>
            <a:xfrm>
              <a:off x="6712597" y="5946525"/>
              <a:ext cx="1365534" cy="518904"/>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825500">
                <a:lnSpc>
                  <a:spcPct val="120000"/>
                </a:lnSpc>
                <a:defRPr sz="2500" b="1">
                  <a:solidFill>
                    <a:srgbClr val="4F5861"/>
                  </a:solidFill>
                  <a:latin typeface="Lato"/>
                  <a:ea typeface="Lato"/>
                  <a:cs typeface="Lato"/>
                  <a:sym typeface="Lato"/>
                </a:defRPr>
              </a:lvl1pPr>
            </a:lstStyle>
            <a:p>
              <a:pPr lvl="0">
                <a:lnSpc>
                  <a:spcPct val="100000"/>
                </a:lnSpc>
                <a:defRPr sz="1800" b="0">
                  <a:solidFill>
                    <a:srgbClr val="000000"/>
                  </a:solidFill>
                </a:defRPr>
              </a:pPr>
              <a:r>
                <a:rPr sz="1700">
                  <a:latin typeface="微软雅黑" pitchFamily="34" charset="-122"/>
                  <a:ea typeface="微软雅黑" pitchFamily="34" charset="-122"/>
                </a:rPr>
                <a:t>63%</a:t>
              </a:r>
            </a:p>
          </p:txBody>
        </p:sp>
        <p:sp>
          <p:nvSpPr>
            <p:cNvPr id="1347" name="Shape 1347"/>
            <p:cNvSpPr/>
            <p:nvPr/>
          </p:nvSpPr>
          <p:spPr>
            <a:xfrm>
              <a:off x="8618053" y="4857306"/>
              <a:ext cx="1365534" cy="518904"/>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825500">
                <a:lnSpc>
                  <a:spcPct val="120000"/>
                </a:lnSpc>
                <a:defRPr sz="2500" b="1">
                  <a:solidFill>
                    <a:srgbClr val="4F5861"/>
                  </a:solidFill>
                  <a:latin typeface="Lato"/>
                  <a:ea typeface="Lato"/>
                  <a:cs typeface="Lato"/>
                  <a:sym typeface="Lato"/>
                </a:defRPr>
              </a:lvl1pPr>
            </a:lstStyle>
            <a:p>
              <a:pPr lvl="0">
                <a:lnSpc>
                  <a:spcPct val="100000"/>
                </a:lnSpc>
                <a:defRPr sz="1800" b="0">
                  <a:solidFill>
                    <a:srgbClr val="000000"/>
                  </a:solidFill>
                </a:defRPr>
              </a:pPr>
              <a:r>
                <a:rPr sz="1700">
                  <a:latin typeface="微软雅黑" pitchFamily="34" charset="-122"/>
                  <a:ea typeface="微软雅黑" pitchFamily="34" charset="-122"/>
                </a:rPr>
                <a:t>88%</a:t>
              </a:r>
            </a:p>
          </p:txBody>
        </p:sp>
        <p:sp>
          <p:nvSpPr>
            <p:cNvPr id="1348" name="Shape 1348"/>
            <p:cNvSpPr/>
            <p:nvPr/>
          </p:nvSpPr>
          <p:spPr>
            <a:xfrm>
              <a:off x="10523508" y="6185810"/>
              <a:ext cx="1365535" cy="518904"/>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825500">
                <a:lnSpc>
                  <a:spcPct val="120000"/>
                </a:lnSpc>
                <a:defRPr sz="2500" b="1">
                  <a:solidFill>
                    <a:srgbClr val="4F5861"/>
                  </a:solidFill>
                  <a:latin typeface="Lato"/>
                  <a:ea typeface="Lato"/>
                  <a:cs typeface="Lato"/>
                  <a:sym typeface="Lato"/>
                </a:defRPr>
              </a:lvl1pPr>
            </a:lstStyle>
            <a:p>
              <a:pPr lvl="0">
                <a:lnSpc>
                  <a:spcPct val="100000"/>
                </a:lnSpc>
                <a:defRPr sz="1800" b="0">
                  <a:solidFill>
                    <a:srgbClr val="000000"/>
                  </a:solidFill>
                </a:defRPr>
              </a:pPr>
              <a:r>
                <a:rPr sz="1700">
                  <a:latin typeface="微软雅黑" pitchFamily="34" charset="-122"/>
                  <a:ea typeface="微软雅黑" pitchFamily="34" charset="-122"/>
                </a:rPr>
                <a:t>60%</a:t>
              </a:r>
            </a:p>
          </p:txBody>
        </p:sp>
        <p:sp>
          <p:nvSpPr>
            <p:cNvPr id="1349" name="Shape 1349"/>
            <p:cNvSpPr/>
            <p:nvPr/>
          </p:nvSpPr>
          <p:spPr>
            <a:xfrm>
              <a:off x="12428964" y="6438885"/>
              <a:ext cx="1365535" cy="518904"/>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825500">
                <a:lnSpc>
                  <a:spcPct val="120000"/>
                </a:lnSpc>
                <a:defRPr sz="2500" b="1">
                  <a:solidFill>
                    <a:srgbClr val="4F5861"/>
                  </a:solidFill>
                  <a:latin typeface="Lato"/>
                  <a:ea typeface="Lato"/>
                  <a:cs typeface="Lato"/>
                  <a:sym typeface="Lato"/>
                </a:defRPr>
              </a:lvl1pPr>
            </a:lstStyle>
            <a:p>
              <a:pPr lvl="0">
                <a:lnSpc>
                  <a:spcPct val="100000"/>
                </a:lnSpc>
                <a:defRPr sz="1800" b="0">
                  <a:solidFill>
                    <a:srgbClr val="000000"/>
                  </a:solidFill>
                </a:defRPr>
              </a:pPr>
              <a:r>
                <a:rPr sz="1700">
                  <a:latin typeface="微软雅黑" pitchFamily="34" charset="-122"/>
                  <a:ea typeface="微软雅黑" pitchFamily="34" charset="-122"/>
                </a:rPr>
                <a:t>58%</a:t>
              </a:r>
            </a:p>
          </p:txBody>
        </p:sp>
        <p:sp>
          <p:nvSpPr>
            <p:cNvPr id="1350" name="Shape 1350"/>
            <p:cNvSpPr/>
            <p:nvPr/>
          </p:nvSpPr>
          <p:spPr>
            <a:xfrm>
              <a:off x="14334421" y="5371089"/>
              <a:ext cx="1365534" cy="518903"/>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825500">
                <a:lnSpc>
                  <a:spcPct val="120000"/>
                </a:lnSpc>
                <a:defRPr sz="2500" b="1">
                  <a:solidFill>
                    <a:srgbClr val="4F5861"/>
                  </a:solidFill>
                  <a:latin typeface="Lato"/>
                  <a:ea typeface="Lato"/>
                  <a:cs typeface="Lato"/>
                  <a:sym typeface="Lato"/>
                </a:defRPr>
              </a:lvl1pPr>
            </a:lstStyle>
            <a:p>
              <a:pPr lvl="0">
                <a:lnSpc>
                  <a:spcPct val="100000"/>
                </a:lnSpc>
                <a:defRPr sz="1800" b="0">
                  <a:solidFill>
                    <a:srgbClr val="000000"/>
                  </a:solidFill>
                </a:defRPr>
              </a:pPr>
              <a:r>
                <a:rPr sz="1700">
                  <a:latin typeface="微软雅黑" pitchFamily="34" charset="-122"/>
                  <a:ea typeface="微软雅黑" pitchFamily="34" charset="-122"/>
                </a:rPr>
                <a:t>75%</a:t>
              </a:r>
            </a:p>
          </p:txBody>
        </p:sp>
        <p:sp>
          <p:nvSpPr>
            <p:cNvPr id="1351" name="Shape 1351"/>
            <p:cNvSpPr/>
            <p:nvPr/>
          </p:nvSpPr>
          <p:spPr>
            <a:xfrm>
              <a:off x="16239876" y="6793924"/>
              <a:ext cx="1365535" cy="518903"/>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825500">
                <a:lnSpc>
                  <a:spcPct val="120000"/>
                </a:lnSpc>
                <a:defRPr sz="2500" b="1">
                  <a:solidFill>
                    <a:srgbClr val="4F5861"/>
                  </a:solidFill>
                  <a:latin typeface="Lato"/>
                  <a:ea typeface="Lato"/>
                  <a:cs typeface="Lato"/>
                  <a:sym typeface="Lato"/>
                </a:defRPr>
              </a:lvl1pPr>
            </a:lstStyle>
            <a:p>
              <a:pPr lvl="0">
                <a:lnSpc>
                  <a:spcPct val="100000"/>
                </a:lnSpc>
                <a:defRPr sz="1800" b="0">
                  <a:solidFill>
                    <a:srgbClr val="000000"/>
                  </a:solidFill>
                </a:defRPr>
              </a:pPr>
              <a:r>
                <a:rPr sz="1700">
                  <a:latin typeface="微软雅黑" pitchFamily="34" charset="-122"/>
                  <a:ea typeface="微软雅黑" pitchFamily="34" charset="-122"/>
                </a:rPr>
                <a:t>35%</a:t>
              </a:r>
            </a:p>
          </p:txBody>
        </p:sp>
        <p:sp>
          <p:nvSpPr>
            <p:cNvPr id="1352" name="Shape 1352"/>
            <p:cNvSpPr/>
            <p:nvPr/>
          </p:nvSpPr>
          <p:spPr>
            <a:xfrm>
              <a:off x="18145334" y="4755184"/>
              <a:ext cx="1365534" cy="518904"/>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825500">
                <a:lnSpc>
                  <a:spcPct val="120000"/>
                </a:lnSpc>
                <a:defRPr sz="2500" b="1">
                  <a:solidFill>
                    <a:srgbClr val="4F5861"/>
                  </a:solidFill>
                  <a:latin typeface="Lato"/>
                  <a:ea typeface="Lato"/>
                  <a:cs typeface="Lato"/>
                  <a:sym typeface="Lato"/>
                </a:defRPr>
              </a:lvl1pPr>
            </a:lstStyle>
            <a:p>
              <a:pPr lvl="0">
                <a:lnSpc>
                  <a:spcPct val="100000"/>
                </a:lnSpc>
                <a:defRPr sz="1800" b="0">
                  <a:solidFill>
                    <a:srgbClr val="000000"/>
                  </a:solidFill>
                </a:defRPr>
              </a:pPr>
              <a:r>
                <a:rPr sz="1700">
                  <a:latin typeface="微软雅黑" pitchFamily="34" charset="-122"/>
                  <a:ea typeface="微软雅黑" pitchFamily="34" charset="-122"/>
                </a:rPr>
                <a:t>90%</a:t>
              </a:r>
            </a:p>
          </p:txBody>
        </p:sp>
        <p:sp>
          <p:nvSpPr>
            <p:cNvPr id="1353" name="Shape 1353"/>
            <p:cNvSpPr/>
            <p:nvPr/>
          </p:nvSpPr>
          <p:spPr>
            <a:xfrm>
              <a:off x="20050791" y="5903884"/>
              <a:ext cx="1365535" cy="518904"/>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825500">
                <a:lnSpc>
                  <a:spcPct val="120000"/>
                </a:lnSpc>
                <a:defRPr sz="2500" b="1">
                  <a:solidFill>
                    <a:srgbClr val="4F5861"/>
                  </a:solidFill>
                  <a:latin typeface="Lato"/>
                  <a:ea typeface="Lato"/>
                  <a:cs typeface="Lato"/>
                  <a:sym typeface="Lato"/>
                </a:defRPr>
              </a:lvl1pPr>
            </a:lstStyle>
            <a:p>
              <a:pPr lvl="0">
                <a:lnSpc>
                  <a:spcPct val="100000"/>
                </a:lnSpc>
                <a:defRPr sz="1800" b="0">
                  <a:solidFill>
                    <a:srgbClr val="000000"/>
                  </a:solidFill>
                </a:defRPr>
              </a:pPr>
              <a:r>
                <a:rPr sz="1700">
                  <a:latin typeface="微软雅黑" pitchFamily="34" charset="-122"/>
                  <a:ea typeface="微软雅黑" pitchFamily="34" charset="-122"/>
                </a:rPr>
                <a:t>65%</a:t>
              </a:r>
            </a:p>
          </p:txBody>
        </p:sp>
      </p:grpSp>
      <p:sp>
        <p:nvSpPr>
          <p:cNvPr id="44" name="Shape 1204"/>
          <p:cNvSpPr/>
          <p:nvPr/>
        </p:nvSpPr>
        <p:spPr>
          <a:xfrm>
            <a:off x="1194440" y="2070213"/>
            <a:ext cx="14672839" cy="1046440"/>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p>
            <a:pPr algn="l" defTabSz="452872">
              <a:spcBef>
                <a:spcPts val="1189"/>
              </a:spcBef>
              <a:defRPr sz="1800"/>
            </a:pPr>
            <a:r>
              <a:rPr lang="zh-CN" altLang="en-US" sz="1700" dirty="0">
                <a:solidFill>
                  <a:schemeClr val="tx1">
                    <a:lumMod val="50000"/>
                    <a:lumOff val="50000"/>
                  </a:schemeClr>
                </a:solidFill>
                <a:latin typeface="微软雅黑" pitchFamily="34" charset="-122"/>
                <a:ea typeface="微软雅黑" pitchFamily="34" charset="-122"/>
                <a:cs typeface="Lato"/>
                <a:sym typeface="Lato"/>
              </a:rPr>
              <a:t>输入您的内容输入您的内容输入您的输入您的内容输入您的内容输入您的内容输入您的内容内容输入您的内容</a:t>
            </a:r>
            <a:r>
              <a:rPr lang="en-US" altLang="zh-CN" sz="1700" dirty="0">
                <a:solidFill>
                  <a:schemeClr val="tx1">
                    <a:lumMod val="50000"/>
                    <a:lumOff val="50000"/>
                  </a:schemeClr>
                </a:solidFill>
                <a:latin typeface="微软雅黑" pitchFamily="34" charset="-122"/>
                <a:ea typeface="微软雅黑" pitchFamily="34" charset="-122"/>
                <a:cs typeface="Lato"/>
                <a:sym typeface="Lato"/>
              </a:rPr>
              <a:t>.</a:t>
            </a:r>
            <a:r>
              <a:rPr lang="zh-CN" altLang="en-US" sz="1700" dirty="0">
                <a:solidFill>
                  <a:schemeClr val="tx1">
                    <a:lumMod val="50000"/>
                    <a:lumOff val="50000"/>
                  </a:schemeClr>
                </a:solidFill>
                <a:latin typeface="微软雅黑" pitchFamily="34" charset="-122"/>
                <a:ea typeface="微软雅黑" pitchFamily="34" charset="-122"/>
                <a:cs typeface="Lato"/>
                <a:sym typeface="Lato"/>
              </a:rPr>
              <a:t>输入您的内容输入您的内容输入您的输入您的内容输入您的内容输入您的内容输入您的内容内容输入您的内容 入您的内容输入您的内容输入您的内容内容输入您的内容</a:t>
            </a:r>
            <a:r>
              <a:rPr lang="en-US" altLang="zh-CN" sz="1700" dirty="0">
                <a:solidFill>
                  <a:schemeClr val="tx1">
                    <a:lumMod val="50000"/>
                    <a:lumOff val="50000"/>
                  </a:schemeClr>
                </a:solidFill>
                <a:latin typeface="微软雅黑" pitchFamily="34" charset="-122"/>
                <a:ea typeface="微软雅黑" pitchFamily="34" charset="-122"/>
                <a:cs typeface="Lato"/>
                <a:sym typeface="Lato"/>
              </a:rPr>
              <a:t>.</a:t>
            </a:r>
            <a:r>
              <a:rPr lang="zh-CN" altLang="en-US"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volutpat</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quis</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venenatis</a:t>
            </a:r>
            <a:r>
              <a:rPr sz="1700" dirty="0">
                <a:solidFill>
                  <a:schemeClr val="tx1">
                    <a:lumMod val="50000"/>
                    <a:lumOff val="50000"/>
                  </a:schemeClr>
                </a:solidFill>
                <a:latin typeface="微软雅黑" pitchFamily="34" charset="-122"/>
                <a:ea typeface="微软雅黑" pitchFamily="34" charset="-122"/>
                <a:cs typeface="Lato"/>
                <a:sym typeface="Lato"/>
              </a:rPr>
              <a:t> non, </a:t>
            </a:r>
            <a:r>
              <a:rPr sz="1700" dirty="0" err="1">
                <a:solidFill>
                  <a:schemeClr val="tx1">
                    <a:lumMod val="50000"/>
                    <a:lumOff val="50000"/>
                  </a:schemeClr>
                </a:solidFill>
                <a:latin typeface="微软雅黑" pitchFamily="34" charset="-122"/>
                <a:ea typeface="微软雅黑" pitchFamily="34" charset="-122"/>
                <a:cs typeface="Lato"/>
                <a:sym typeface="Lato"/>
              </a:rPr>
              <a:t>adipiscing</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quis</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orci</a:t>
            </a:r>
            <a:r>
              <a:rPr sz="1700" dirty="0">
                <a:solidFill>
                  <a:schemeClr val="tx1">
                    <a:lumMod val="50000"/>
                    <a:lumOff val="50000"/>
                  </a:schemeClr>
                </a:solidFill>
                <a:latin typeface="微软雅黑" pitchFamily="34" charset="-122"/>
                <a:ea typeface="微软雅黑" pitchFamily="34" charset="-122"/>
                <a:cs typeface="Lato"/>
                <a:sym typeface="Lato"/>
              </a:rPr>
              <a:t>. Integer </a:t>
            </a:r>
            <a:r>
              <a:rPr sz="1700" dirty="0" err="1">
                <a:solidFill>
                  <a:schemeClr val="tx1">
                    <a:lumMod val="50000"/>
                    <a:lumOff val="50000"/>
                  </a:schemeClr>
                </a:solidFill>
                <a:latin typeface="微软雅黑" pitchFamily="34" charset="-122"/>
                <a:ea typeface="微软雅黑" pitchFamily="34" charset="-122"/>
                <a:cs typeface="Lato"/>
                <a:sym typeface="Lato"/>
              </a:rPr>
              <a:t>condimentum</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leo</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ut</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erat</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ultrices</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mollis</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Nunc</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ut</a:t>
            </a:r>
            <a:r>
              <a:rPr sz="1700" dirty="0">
                <a:solidFill>
                  <a:schemeClr val="tx1">
                    <a:lumMod val="50000"/>
                    <a:lumOff val="50000"/>
                  </a:schemeClr>
                </a:solidFill>
                <a:latin typeface="微软雅黑" pitchFamily="34" charset="-122"/>
                <a:ea typeface="微软雅黑" pitchFamily="34" charset="-122"/>
                <a:cs typeface="Lato"/>
                <a:sym typeface="Lato"/>
              </a:rPr>
              <a:t> quam </a:t>
            </a:r>
            <a:r>
              <a:rPr sz="1700" dirty="0" err="1">
                <a:solidFill>
                  <a:schemeClr val="tx1">
                    <a:lumMod val="50000"/>
                    <a:lumOff val="50000"/>
                  </a:schemeClr>
                </a:solidFill>
                <a:latin typeface="微软雅黑" pitchFamily="34" charset="-122"/>
                <a:ea typeface="微软雅黑" pitchFamily="34" charset="-122"/>
                <a:cs typeface="Lato"/>
                <a:sym typeface="Lato"/>
              </a:rPr>
              <a:t>adipiscing</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elementum</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enim</a:t>
            </a:r>
            <a:r>
              <a:rPr sz="1700" dirty="0">
                <a:solidFill>
                  <a:schemeClr val="tx1">
                    <a:lumMod val="50000"/>
                    <a:lumOff val="50000"/>
                  </a:schemeClr>
                </a:solidFill>
                <a:latin typeface="微软雅黑" pitchFamily="34" charset="-122"/>
                <a:ea typeface="微软雅黑" pitchFamily="34" charset="-122"/>
                <a:cs typeface="Lato"/>
                <a:sym typeface="Lato"/>
              </a:rPr>
              <a:t> ac, </a:t>
            </a:r>
            <a:r>
              <a:rPr sz="1700" dirty="0" err="1">
                <a:solidFill>
                  <a:schemeClr val="tx1">
                    <a:lumMod val="50000"/>
                    <a:lumOff val="50000"/>
                  </a:schemeClr>
                </a:solidFill>
                <a:latin typeface="微软雅黑" pitchFamily="34" charset="-122"/>
                <a:ea typeface="微软雅黑" pitchFamily="34" charset="-122"/>
                <a:cs typeface="Lato"/>
                <a:sym typeface="Lato"/>
              </a:rPr>
              <a:t>ullamcorper</a:t>
            </a:r>
            <a:r>
              <a:rPr sz="1700" dirty="0">
                <a:solidFill>
                  <a:schemeClr val="tx1">
                    <a:lumMod val="50000"/>
                    <a:lumOff val="50000"/>
                  </a:schemeClr>
                </a:solidFill>
                <a:latin typeface="微软雅黑" pitchFamily="34" charset="-122"/>
                <a:ea typeface="微软雅黑" pitchFamily="34" charset="-122"/>
                <a:cs typeface="Lato"/>
                <a:sym typeface="Lato"/>
              </a:rPr>
              <a:t> magna. </a:t>
            </a:r>
            <a:r>
              <a:rPr sz="1700" dirty="0" err="1">
                <a:solidFill>
                  <a:schemeClr val="tx1">
                    <a:lumMod val="50000"/>
                    <a:lumOff val="50000"/>
                  </a:schemeClr>
                </a:solidFill>
                <a:latin typeface="微软雅黑" pitchFamily="34" charset="-122"/>
                <a:ea typeface="微软雅黑" pitchFamily="34" charset="-122"/>
                <a:cs typeface="Lato"/>
                <a:sym typeface="Lato"/>
              </a:rPr>
              <a:t>Curabitur</a:t>
            </a:r>
            <a:r>
              <a:rPr sz="1700" dirty="0">
                <a:solidFill>
                  <a:schemeClr val="tx1">
                    <a:lumMod val="50000"/>
                    <a:lumOff val="50000"/>
                  </a:schemeClr>
                </a:solidFill>
                <a:latin typeface="微软雅黑" pitchFamily="34" charset="-122"/>
                <a:ea typeface="微软雅黑" pitchFamily="34" charset="-122"/>
                <a:cs typeface="Lato"/>
                <a:sym typeface="Lato"/>
              </a:rPr>
              <a:t> a </a:t>
            </a:r>
            <a:r>
              <a:rPr sz="1700" dirty="0" err="1">
                <a:solidFill>
                  <a:schemeClr val="tx1">
                    <a:lumMod val="50000"/>
                    <a:lumOff val="50000"/>
                  </a:schemeClr>
                </a:solidFill>
                <a:latin typeface="微软雅黑" pitchFamily="34" charset="-122"/>
                <a:ea typeface="微软雅黑" pitchFamily="34" charset="-122"/>
                <a:cs typeface="Lato"/>
                <a:sym typeface="Lato"/>
              </a:rPr>
              <a:t>felis</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eu</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tellus</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tincidunt</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rhoncus</a:t>
            </a:r>
            <a:r>
              <a:rPr sz="1700" dirty="0">
                <a:solidFill>
                  <a:schemeClr val="tx1">
                    <a:lumMod val="50000"/>
                    <a:lumOff val="50000"/>
                  </a:schemeClr>
                </a:solidFill>
                <a:latin typeface="微软雅黑" pitchFamily="34" charset="-122"/>
                <a:ea typeface="微软雅黑" pitchFamily="34" charset="-122"/>
                <a:cs typeface="Lato"/>
                <a:sym typeface="Lato"/>
              </a:rPr>
              <a:t>.</a:t>
            </a:r>
          </a:p>
        </p:txBody>
      </p:sp>
      <p:grpSp>
        <p:nvGrpSpPr>
          <p:cNvPr id="3" name="组合 2"/>
          <p:cNvGrpSpPr/>
          <p:nvPr/>
        </p:nvGrpSpPr>
        <p:grpSpPr>
          <a:xfrm>
            <a:off x="1210898" y="6718865"/>
            <a:ext cx="15090647" cy="1968204"/>
            <a:chOff x="1730176" y="9622242"/>
            <a:chExt cx="21562079" cy="2818711"/>
          </a:xfrm>
        </p:grpSpPr>
        <p:sp>
          <p:nvSpPr>
            <p:cNvPr id="1356" name="Shape 1356"/>
            <p:cNvSpPr/>
            <p:nvPr/>
          </p:nvSpPr>
          <p:spPr>
            <a:xfrm>
              <a:off x="1730176" y="9622242"/>
              <a:ext cx="1187848" cy="1187847"/>
            </a:xfrm>
            <a:prstGeom prst="roundRect">
              <a:avLst>
                <a:gd name="adj" fmla="val 50000"/>
              </a:avLst>
            </a:prstGeom>
            <a:solidFill>
              <a:schemeClr val="accent1"/>
            </a:solidFill>
            <a:ln w="12700">
              <a:miter lim="400000"/>
            </a:ln>
          </p:spPr>
          <p:txBody>
            <a:bodyPr lIns="0" tIns="0" rIns="0" bIns="0" anchor="ctr"/>
            <a:lstStyle/>
            <a:p>
              <a:pPr lvl="0">
                <a:defRPr sz="3200">
                  <a:solidFill>
                    <a:srgbClr val="FFFFFF"/>
                  </a:solidFill>
                </a:defRPr>
              </a:pPr>
              <a:endParaRPr>
                <a:latin typeface="微软雅黑" pitchFamily="34" charset="-122"/>
                <a:ea typeface="微软雅黑" pitchFamily="34" charset="-122"/>
              </a:endParaRPr>
            </a:p>
          </p:txBody>
        </p:sp>
        <p:sp>
          <p:nvSpPr>
            <p:cNvPr id="1357" name="Shape 1357"/>
            <p:cNvSpPr/>
            <p:nvPr/>
          </p:nvSpPr>
          <p:spPr>
            <a:xfrm>
              <a:off x="1978791" y="9810613"/>
              <a:ext cx="719195" cy="823694"/>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lvl1pPr>
                <a:lnSpc>
                  <a:spcPct val="150000"/>
                </a:lnSpc>
                <a:defRPr sz="4000">
                  <a:solidFill>
                    <a:srgbClr val="FFFFFF"/>
                  </a:solidFill>
                  <a:latin typeface="FontAwesome"/>
                  <a:ea typeface="FontAwesome"/>
                  <a:cs typeface="FontAwesome"/>
                  <a:sym typeface="FontAwesome"/>
                </a:defRPr>
              </a:lvl1pPr>
            </a:lstStyle>
            <a:p>
              <a:pPr lvl="0">
                <a:lnSpc>
                  <a:spcPct val="100000"/>
                </a:lnSpc>
                <a:defRPr sz="1800">
                  <a:solidFill>
                    <a:srgbClr val="000000"/>
                  </a:solidFill>
                </a:defRPr>
              </a:pPr>
              <a:r>
                <a:rPr sz="2800">
                  <a:latin typeface="微软雅黑" pitchFamily="34" charset="-122"/>
                  <a:ea typeface="微软雅黑" pitchFamily="34" charset="-122"/>
                </a:rPr>
                <a:t></a:t>
              </a:r>
            </a:p>
          </p:txBody>
        </p:sp>
        <p:sp>
          <p:nvSpPr>
            <p:cNvPr id="1358" name="Shape 1358"/>
            <p:cNvSpPr/>
            <p:nvPr/>
          </p:nvSpPr>
          <p:spPr>
            <a:xfrm>
              <a:off x="3191072" y="9729123"/>
              <a:ext cx="4699077" cy="3810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gn="l" defTabSz="647700">
                <a:lnSpc>
                  <a:spcPct val="120000"/>
                </a:lnSpc>
                <a:spcBef>
                  <a:spcPts val="1700"/>
                </a:spcBef>
                <a:defRPr sz="2500" b="1">
                  <a:solidFill>
                    <a:srgbClr val="002641"/>
                  </a:solidFill>
                  <a:latin typeface="Lato"/>
                  <a:ea typeface="Lato"/>
                  <a:cs typeface="Lato"/>
                  <a:sym typeface="Lato"/>
                </a:defRPr>
              </a:lvl1pPr>
            </a:lstStyle>
            <a:p>
              <a:pPr lvl="0">
                <a:lnSpc>
                  <a:spcPct val="100000"/>
                </a:lnSpc>
                <a:defRPr sz="1800" b="0">
                  <a:solidFill>
                    <a:srgbClr val="000000"/>
                  </a:solidFill>
                </a:defRPr>
              </a:pPr>
              <a:r>
                <a:rPr sz="1700">
                  <a:solidFill>
                    <a:schemeClr val="accent1"/>
                  </a:solidFill>
                  <a:latin typeface="微软雅黑" pitchFamily="34" charset="-122"/>
                  <a:ea typeface="微软雅黑" pitchFamily="34" charset="-122"/>
                </a:rPr>
                <a:t>Mail Marketing</a:t>
              </a:r>
            </a:p>
          </p:txBody>
        </p:sp>
        <p:sp>
          <p:nvSpPr>
            <p:cNvPr id="1359" name="Shape 1359"/>
            <p:cNvSpPr/>
            <p:nvPr/>
          </p:nvSpPr>
          <p:spPr>
            <a:xfrm>
              <a:off x="3203772" y="10244818"/>
              <a:ext cx="5604034" cy="396697"/>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lvl1pPr algn="l" defTabSz="647700">
                <a:lnSpc>
                  <a:spcPct val="120000"/>
                </a:lnSpc>
                <a:spcBef>
                  <a:spcPts val="1700"/>
                </a:spcBef>
                <a:defRPr sz="1800" b="1">
                  <a:solidFill>
                    <a:srgbClr val="3E4147"/>
                  </a:solidFill>
                  <a:latin typeface="Lato"/>
                  <a:ea typeface="Lato"/>
                  <a:cs typeface="Lato"/>
                  <a:sym typeface="Lato"/>
                </a:defRPr>
              </a:lvl1pPr>
            </a:lstStyle>
            <a:p>
              <a:pPr lvl="0">
                <a:lnSpc>
                  <a:spcPct val="100000"/>
                </a:lnSpc>
                <a:defRPr b="0">
                  <a:solidFill>
                    <a:srgbClr val="000000"/>
                  </a:solidFill>
                </a:defRPr>
              </a:pPr>
              <a:r>
                <a:rPr b="1" dirty="0">
                  <a:solidFill>
                    <a:srgbClr val="3E4147"/>
                  </a:solidFill>
                  <a:latin typeface="微软雅黑" pitchFamily="34" charset="-122"/>
                  <a:ea typeface="微软雅黑" pitchFamily="34" charset="-122"/>
                </a:rPr>
                <a:t>Put your Amazing Sub Title Here</a:t>
              </a:r>
            </a:p>
          </p:txBody>
        </p:sp>
        <p:sp>
          <p:nvSpPr>
            <p:cNvPr id="1361" name="Shape 1361"/>
            <p:cNvSpPr/>
            <p:nvPr/>
          </p:nvSpPr>
          <p:spPr>
            <a:xfrm>
              <a:off x="9134276" y="9622242"/>
              <a:ext cx="1187848" cy="1187847"/>
            </a:xfrm>
            <a:prstGeom prst="roundRect">
              <a:avLst>
                <a:gd name="adj" fmla="val 50000"/>
              </a:avLst>
            </a:prstGeom>
            <a:solidFill>
              <a:schemeClr val="accent2"/>
            </a:solidFill>
            <a:ln w="12700">
              <a:miter lim="400000"/>
            </a:ln>
          </p:spPr>
          <p:txBody>
            <a:bodyPr lIns="0" tIns="0" rIns="0" bIns="0" anchor="ctr"/>
            <a:lstStyle/>
            <a:p>
              <a:pPr lvl="0">
                <a:defRPr sz="3200">
                  <a:solidFill>
                    <a:srgbClr val="FFFFFF"/>
                  </a:solidFill>
                </a:defRPr>
              </a:pPr>
              <a:endParaRPr>
                <a:latin typeface="微软雅黑" pitchFamily="34" charset="-122"/>
                <a:ea typeface="微软雅黑" pitchFamily="34" charset="-122"/>
              </a:endParaRPr>
            </a:p>
          </p:txBody>
        </p:sp>
        <p:sp>
          <p:nvSpPr>
            <p:cNvPr id="1362" name="Shape 1362"/>
            <p:cNvSpPr/>
            <p:nvPr/>
          </p:nvSpPr>
          <p:spPr>
            <a:xfrm>
              <a:off x="9372005" y="9810613"/>
              <a:ext cx="719194" cy="823694"/>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lvl1pPr>
                <a:lnSpc>
                  <a:spcPct val="150000"/>
                </a:lnSpc>
                <a:defRPr sz="4000">
                  <a:solidFill>
                    <a:srgbClr val="FFFFFF"/>
                  </a:solidFill>
                  <a:latin typeface="FontAwesome"/>
                  <a:ea typeface="FontAwesome"/>
                  <a:cs typeface="FontAwesome"/>
                  <a:sym typeface="FontAwesome"/>
                </a:defRPr>
              </a:lvl1pPr>
            </a:lstStyle>
            <a:p>
              <a:pPr lvl="0">
                <a:lnSpc>
                  <a:spcPct val="100000"/>
                </a:lnSpc>
                <a:defRPr sz="1800">
                  <a:solidFill>
                    <a:srgbClr val="000000"/>
                  </a:solidFill>
                </a:defRPr>
              </a:pPr>
              <a:r>
                <a:rPr sz="2800">
                  <a:latin typeface="微软雅黑" pitchFamily="34" charset="-122"/>
                  <a:ea typeface="微软雅黑" pitchFamily="34" charset="-122"/>
                </a:rPr>
                <a:t></a:t>
              </a:r>
            </a:p>
          </p:txBody>
        </p:sp>
        <p:sp>
          <p:nvSpPr>
            <p:cNvPr id="1363" name="Shape 1363"/>
            <p:cNvSpPr/>
            <p:nvPr/>
          </p:nvSpPr>
          <p:spPr>
            <a:xfrm>
              <a:off x="10597504" y="9720614"/>
              <a:ext cx="4699077" cy="3810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gn="l" defTabSz="647700">
                <a:lnSpc>
                  <a:spcPct val="120000"/>
                </a:lnSpc>
                <a:spcBef>
                  <a:spcPts val="1700"/>
                </a:spcBef>
                <a:defRPr sz="2500" b="1">
                  <a:solidFill>
                    <a:srgbClr val="0087B1"/>
                  </a:solidFill>
                  <a:latin typeface="Lato"/>
                  <a:ea typeface="Lato"/>
                  <a:cs typeface="Lato"/>
                  <a:sym typeface="Lato"/>
                </a:defRPr>
              </a:lvl1pPr>
            </a:lstStyle>
            <a:p>
              <a:pPr lvl="0">
                <a:lnSpc>
                  <a:spcPct val="100000"/>
                </a:lnSpc>
                <a:defRPr sz="1800" b="0">
                  <a:solidFill>
                    <a:srgbClr val="000000"/>
                  </a:solidFill>
                </a:defRPr>
              </a:pPr>
              <a:r>
                <a:rPr sz="1700">
                  <a:solidFill>
                    <a:schemeClr val="accent2"/>
                  </a:solidFill>
                  <a:latin typeface="微软雅黑" pitchFamily="34" charset="-122"/>
                  <a:ea typeface="微软雅黑" pitchFamily="34" charset="-122"/>
                </a:rPr>
                <a:t>Social Marketing</a:t>
              </a:r>
            </a:p>
          </p:txBody>
        </p:sp>
        <p:sp>
          <p:nvSpPr>
            <p:cNvPr id="1364" name="Shape 1364"/>
            <p:cNvSpPr/>
            <p:nvPr/>
          </p:nvSpPr>
          <p:spPr>
            <a:xfrm>
              <a:off x="10607869" y="10244818"/>
              <a:ext cx="5632006" cy="396697"/>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lvl1pPr algn="l" defTabSz="647700">
                <a:lnSpc>
                  <a:spcPct val="120000"/>
                </a:lnSpc>
                <a:spcBef>
                  <a:spcPts val="1700"/>
                </a:spcBef>
                <a:defRPr sz="1800" b="1">
                  <a:solidFill>
                    <a:srgbClr val="3E4147"/>
                  </a:solidFill>
                  <a:latin typeface="Lato"/>
                  <a:ea typeface="Lato"/>
                  <a:cs typeface="Lato"/>
                  <a:sym typeface="Lato"/>
                </a:defRPr>
              </a:lvl1pPr>
            </a:lstStyle>
            <a:p>
              <a:pPr lvl="0">
                <a:lnSpc>
                  <a:spcPct val="100000"/>
                </a:lnSpc>
                <a:defRPr b="0">
                  <a:solidFill>
                    <a:srgbClr val="000000"/>
                  </a:solidFill>
                </a:defRPr>
              </a:pPr>
              <a:r>
                <a:rPr b="1" dirty="0">
                  <a:solidFill>
                    <a:srgbClr val="3E4147"/>
                  </a:solidFill>
                  <a:latin typeface="微软雅黑" pitchFamily="34" charset="-122"/>
                  <a:ea typeface="微软雅黑" pitchFamily="34" charset="-122"/>
                </a:rPr>
                <a:t>Put your Amazing Sub Title Here</a:t>
              </a:r>
            </a:p>
          </p:txBody>
        </p:sp>
        <p:sp>
          <p:nvSpPr>
            <p:cNvPr id="1366" name="Shape 1366"/>
            <p:cNvSpPr/>
            <p:nvPr/>
          </p:nvSpPr>
          <p:spPr>
            <a:xfrm>
              <a:off x="16543041" y="9622242"/>
              <a:ext cx="1187848" cy="1187847"/>
            </a:xfrm>
            <a:prstGeom prst="roundRect">
              <a:avLst>
                <a:gd name="adj" fmla="val 50000"/>
              </a:avLst>
            </a:prstGeom>
            <a:solidFill>
              <a:schemeClr val="accent3"/>
            </a:solidFill>
            <a:ln w="12700">
              <a:miter lim="400000"/>
            </a:ln>
          </p:spPr>
          <p:txBody>
            <a:bodyPr lIns="0" tIns="0" rIns="0" bIns="0" anchor="ctr"/>
            <a:lstStyle/>
            <a:p>
              <a:pPr lvl="0">
                <a:defRPr sz="3200">
                  <a:solidFill>
                    <a:srgbClr val="FFFFFF"/>
                  </a:solidFill>
                </a:defRPr>
              </a:pPr>
              <a:endParaRPr>
                <a:latin typeface="微软雅黑" pitchFamily="34" charset="-122"/>
                <a:ea typeface="微软雅黑" pitchFamily="34" charset="-122"/>
              </a:endParaRPr>
            </a:p>
          </p:txBody>
        </p:sp>
        <p:sp>
          <p:nvSpPr>
            <p:cNvPr id="1367" name="Shape 1367"/>
            <p:cNvSpPr/>
            <p:nvPr/>
          </p:nvSpPr>
          <p:spPr>
            <a:xfrm>
              <a:off x="16786213" y="9810613"/>
              <a:ext cx="719194" cy="823694"/>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lvl1pPr>
                <a:lnSpc>
                  <a:spcPct val="150000"/>
                </a:lnSpc>
                <a:defRPr sz="4000">
                  <a:solidFill>
                    <a:srgbClr val="FFFFFF"/>
                  </a:solidFill>
                  <a:latin typeface="FontAwesome"/>
                  <a:ea typeface="FontAwesome"/>
                  <a:cs typeface="FontAwesome"/>
                  <a:sym typeface="FontAwesome"/>
                </a:defRPr>
              </a:lvl1pPr>
            </a:lstStyle>
            <a:p>
              <a:pPr lvl="0">
                <a:lnSpc>
                  <a:spcPct val="100000"/>
                </a:lnSpc>
                <a:defRPr sz="1800">
                  <a:solidFill>
                    <a:srgbClr val="000000"/>
                  </a:solidFill>
                </a:defRPr>
              </a:pPr>
              <a:r>
                <a:rPr sz="2800">
                  <a:latin typeface="微软雅黑" pitchFamily="34" charset="-122"/>
                  <a:ea typeface="微软雅黑" pitchFamily="34" charset="-122"/>
                </a:rPr>
                <a:t></a:t>
              </a:r>
            </a:p>
          </p:txBody>
        </p:sp>
        <p:sp>
          <p:nvSpPr>
            <p:cNvPr id="1368" name="Shape 1368"/>
            <p:cNvSpPr/>
            <p:nvPr/>
          </p:nvSpPr>
          <p:spPr>
            <a:xfrm>
              <a:off x="18003936" y="9729123"/>
              <a:ext cx="4699077" cy="3810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gn="l" defTabSz="647700">
                <a:lnSpc>
                  <a:spcPct val="120000"/>
                </a:lnSpc>
                <a:spcBef>
                  <a:spcPts val="1700"/>
                </a:spcBef>
                <a:defRPr sz="2500" b="1">
                  <a:solidFill>
                    <a:srgbClr val="3ABE9B"/>
                  </a:solidFill>
                  <a:latin typeface="Lato"/>
                  <a:ea typeface="Lato"/>
                  <a:cs typeface="Lato"/>
                  <a:sym typeface="Lato"/>
                </a:defRPr>
              </a:lvl1pPr>
            </a:lstStyle>
            <a:p>
              <a:pPr lvl="0">
                <a:lnSpc>
                  <a:spcPct val="100000"/>
                </a:lnSpc>
                <a:defRPr sz="1800" b="0">
                  <a:solidFill>
                    <a:srgbClr val="000000"/>
                  </a:solidFill>
                </a:defRPr>
              </a:pPr>
              <a:r>
                <a:rPr sz="1700" dirty="0">
                  <a:solidFill>
                    <a:schemeClr val="accent3"/>
                  </a:solidFill>
                  <a:latin typeface="微软雅黑" pitchFamily="34" charset="-122"/>
                  <a:ea typeface="微软雅黑" pitchFamily="34" charset="-122"/>
                </a:rPr>
                <a:t>Planning Strategy</a:t>
              </a:r>
            </a:p>
          </p:txBody>
        </p:sp>
        <p:sp>
          <p:nvSpPr>
            <p:cNvPr id="1369" name="Shape 1369"/>
            <p:cNvSpPr/>
            <p:nvPr/>
          </p:nvSpPr>
          <p:spPr>
            <a:xfrm>
              <a:off x="18016636" y="10244818"/>
              <a:ext cx="5275619" cy="352619"/>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lvl1pPr algn="l" defTabSz="647700">
                <a:lnSpc>
                  <a:spcPct val="120000"/>
                </a:lnSpc>
                <a:spcBef>
                  <a:spcPts val="1700"/>
                </a:spcBef>
                <a:defRPr sz="1800" b="1">
                  <a:solidFill>
                    <a:srgbClr val="3E4147"/>
                  </a:solidFill>
                  <a:latin typeface="Lato"/>
                  <a:ea typeface="Lato"/>
                  <a:cs typeface="Lato"/>
                  <a:sym typeface="Lato"/>
                </a:defRPr>
              </a:lvl1pPr>
            </a:lstStyle>
            <a:p>
              <a:pPr lvl="0">
                <a:lnSpc>
                  <a:spcPct val="100000"/>
                </a:lnSpc>
                <a:defRPr b="0">
                  <a:solidFill>
                    <a:srgbClr val="000000"/>
                  </a:solidFill>
                </a:defRPr>
              </a:pPr>
              <a:r>
                <a:rPr sz="1600" b="1" dirty="0">
                  <a:solidFill>
                    <a:srgbClr val="3E4147"/>
                  </a:solidFill>
                  <a:latin typeface="微软雅黑" pitchFamily="34" charset="-122"/>
                  <a:ea typeface="微软雅黑" pitchFamily="34" charset="-122"/>
                </a:rPr>
                <a:t>Put your Amazing Sub Title Here</a:t>
              </a:r>
            </a:p>
          </p:txBody>
        </p:sp>
        <p:sp>
          <p:nvSpPr>
            <p:cNvPr id="47" name="矩形 46"/>
            <p:cNvSpPr/>
            <p:nvPr/>
          </p:nvSpPr>
          <p:spPr>
            <a:xfrm>
              <a:off x="3191072" y="10810090"/>
              <a:ext cx="4515081" cy="1630863"/>
            </a:xfrm>
            <a:prstGeom prst="rect">
              <a:avLst/>
            </a:prstGeom>
          </p:spPr>
          <p:txBody>
            <a:bodyPr wrap="square">
              <a:spAutoFit/>
            </a:bodyPr>
            <a:lstStyle/>
            <a:p>
              <a:pPr algn="l"/>
              <a:r>
                <a:rPr lang="zh-CN" altLang="en-US" sz="1700" dirty="0">
                  <a:solidFill>
                    <a:schemeClr val="tx1">
                      <a:lumMod val="50000"/>
                      <a:lumOff val="50000"/>
                    </a:schemeClr>
                  </a:solidFill>
                  <a:latin typeface="微软雅黑" pitchFamily="34" charset="-122"/>
                  <a:ea typeface="微软雅黑" pitchFamily="34" charset="-122"/>
                  <a:cs typeface="Lato"/>
                  <a:sym typeface="Lato"/>
                </a:rPr>
                <a:t>您的内容输入您的内容内容输入您的内容</a:t>
              </a:r>
              <a:r>
                <a:rPr lang="en-US" altLang="zh-CN" sz="1700" dirty="0">
                  <a:solidFill>
                    <a:schemeClr val="tx1">
                      <a:lumMod val="50000"/>
                      <a:lumOff val="50000"/>
                    </a:schemeClr>
                  </a:solidFill>
                  <a:latin typeface="微软雅黑" pitchFamily="34" charset="-122"/>
                  <a:ea typeface="微软雅黑" pitchFamily="34" charset="-122"/>
                  <a:cs typeface="Lato"/>
                  <a:sym typeface="Lato"/>
                </a:rPr>
                <a:t>.</a:t>
              </a:r>
              <a:r>
                <a:rPr lang="zh-CN" altLang="en-US" sz="1700" dirty="0">
                  <a:solidFill>
                    <a:schemeClr val="tx1">
                      <a:lumMod val="50000"/>
                      <a:lumOff val="50000"/>
                    </a:schemeClr>
                  </a:solidFill>
                  <a:latin typeface="微软雅黑" pitchFamily="34" charset="-122"/>
                  <a:ea typeface="微软雅黑" pitchFamily="34" charset="-122"/>
                  <a:cs typeface="Lato"/>
                  <a:sym typeface="Lato"/>
                </a:rPr>
                <a:t>输入您的内容输入您的内容输入您的输入您的内容</a:t>
              </a:r>
              <a:endParaRPr lang="zh-CN" altLang="en-US" sz="1700" dirty="0">
                <a:solidFill>
                  <a:schemeClr val="tx1">
                    <a:lumMod val="50000"/>
                    <a:lumOff val="50000"/>
                  </a:schemeClr>
                </a:solidFill>
              </a:endParaRPr>
            </a:p>
          </p:txBody>
        </p:sp>
        <p:sp>
          <p:nvSpPr>
            <p:cNvPr id="49" name="矩形 48"/>
            <p:cNvSpPr/>
            <p:nvPr/>
          </p:nvSpPr>
          <p:spPr>
            <a:xfrm>
              <a:off x="10496545" y="10810090"/>
              <a:ext cx="4515081" cy="1630863"/>
            </a:xfrm>
            <a:prstGeom prst="rect">
              <a:avLst/>
            </a:prstGeom>
          </p:spPr>
          <p:txBody>
            <a:bodyPr wrap="square">
              <a:spAutoFit/>
            </a:bodyPr>
            <a:lstStyle/>
            <a:p>
              <a:pPr algn="l"/>
              <a:r>
                <a:rPr lang="zh-CN" altLang="en-US" sz="1700" dirty="0">
                  <a:solidFill>
                    <a:schemeClr val="tx1">
                      <a:lumMod val="50000"/>
                      <a:lumOff val="50000"/>
                    </a:schemeClr>
                  </a:solidFill>
                  <a:latin typeface="微软雅黑" pitchFamily="34" charset="-122"/>
                  <a:ea typeface="微软雅黑" pitchFamily="34" charset="-122"/>
                  <a:cs typeface="Lato"/>
                  <a:sym typeface="Lato"/>
                </a:rPr>
                <a:t>您的内容输入您的内容内容输入您的内容</a:t>
              </a:r>
              <a:r>
                <a:rPr lang="en-US" altLang="zh-CN" sz="1700" dirty="0">
                  <a:solidFill>
                    <a:schemeClr val="tx1">
                      <a:lumMod val="50000"/>
                      <a:lumOff val="50000"/>
                    </a:schemeClr>
                  </a:solidFill>
                  <a:latin typeface="微软雅黑" pitchFamily="34" charset="-122"/>
                  <a:ea typeface="微软雅黑" pitchFamily="34" charset="-122"/>
                  <a:cs typeface="Lato"/>
                  <a:sym typeface="Lato"/>
                </a:rPr>
                <a:t>.</a:t>
              </a:r>
              <a:r>
                <a:rPr lang="zh-CN" altLang="en-US" sz="1700" dirty="0">
                  <a:solidFill>
                    <a:schemeClr val="tx1">
                      <a:lumMod val="50000"/>
                      <a:lumOff val="50000"/>
                    </a:schemeClr>
                  </a:solidFill>
                  <a:latin typeface="微软雅黑" pitchFamily="34" charset="-122"/>
                  <a:ea typeface="微软雅黑" pitchFamily="34" charset="-122"/>
                  <a:cs typeface="Lato"/>
                  <a:sym typeface="Lato"/>
                </a:rPr>
                <a:t>输入您的内容输入您的内容输入您的输入您的内容</a:t>
              </a:r>
              <a:endParaRPr lang="zh-CN" altLang="en-US" sz="1700" dirty="0">
                <a:solidFill>
                  <a:schemeClr val="tx1">
                    <a:lumMod val="50000"/>
                    <a:lumOff val="50000"/>
                  </a:schemeClr>
                </a:solidFill>
              </a:endParaRPr>
            </a:p>
          </p:txBody>
        </p:sp>
        <p:sp>
          <p:nvSpPr>
            <p:cNvPr id="50" name="矩形 49"/>
            <p:cNvSpPr/>
            <p:nvPr/>
          </p:nvSpPr>
          <p:spPr>
            <a:xfrm>
              <a:off x="17944893" y="10810090"/>
              <a:ext cx="4515081" cy="1630863"/>
            </a:xfrm>
            <a:prstGeom prst="rect">
              <a:avLst/>
            </a:prstGeom>
          </p:spPr>
          <p:txBody>
            <a:bodyPr wrap="square">
              <a:spAutoFit/>
            </a:bodyPr>
            <a:lstStyle/>
            <a:p>
              <a:pPr algn="l"/>
              <a:r>
                <a:rPr lang="zh-CN" altLang="en-US" sz="1700" dirty="0">
                  <a:solidFill>
                    <a:schemeClr val="tx1">
                      <a:lumMod val="50000"/>
                      <a:lumOff val="50000"/>
                    </a:schemeClr>
                  </a:solidFill>
                  <a:latin typeface="微软雅黑" pitchFamily="34" charset="-122"/>
                  <a:ea typeface="微软雅黑" pitchFamily="34" charset="-122"/>
                  <a:cs typeface="Lato"/>
                  <a:sym typeface="Lato"/>
                </a:rPr>
                <a:t>您的内容输入您的内容内容输入您的内容</a:t>
              </a:r>
              <a:r>
                <a:rPr lang="en-US" altLang="zh-CN" sz="1700" dirty="0">
                  <a:solidFill>
                    <a:schemeClr val="tx1">
                      <a:lumMod val="50000"/>
                      <a:lumOff val="50000"/>
                    </a:schemeClr>
                  </a:solidFill>
                  <a:latin typeface="微软雅黑" pitchFamily="34" charset="-122"/>
                  <a:ea typeface="微软雅黑" pitchFamily="34" charset="-122"/>
                  <a:cs typeface="Lato"/>
                  <a:sym typeface="Lato"/>
                </a:rPr>
                <a:t>.</a:t>
              </a:r>
              <a:r>
                <a:rPr lang="zh-CN" altLang="en-US" sz="1700" dirty="0">
                  <a:solidFill>
                    <a:schemeClr val="tx1">
                      <a:lumMod val="50000"/>
                      <a:lumOff val="50000"/>
                    </a:schemeClr>
                  </a:solidFill>
                  <a:latin typeface="微软雅黑" pitchFamily="34" charset="-122"/>
                  <a:ea typeface="微软雅黑" pitchFamily="34" charset="-122"/>
                  <a:cs typeface="Lato"/>
                  <a:sym typeface="Lato"/>
                </a:rPr>
                <a:t>输入您的内容输入您的内容输入您的输入您的内容</a:t>
              </a:r>
              <a:endParaRPr lang="zh-CN" altLang="en-US" sz="1700" dirty="0">
                <a:solidFill>
                  <a:schemeClr val="tx1">
                    <a:lumMod val="50000"/>
                    <a:lumOff val="50000"/>
                  </a:schemeClr>
                </a:solidFill>
              </a:endParaRPr>
            </a:p>
          </p:txBody>
        </p:sp>
      </p:grpSp>
      <p:sp>
        <p:nvSpPr>
          <p:cNvPr id="40" name="Shape 1435"/>
          <p:cNvSpPr txBox="1">
            <a:spLocks/>
          </p:cNvSpPr>
          <p:nvPr/>
        </p:nvSpPr>
        <p:spPr>
          <a:xfrm>
            <a:off x="16006046" y="8963674"/>
            <a:ext cx="546633" cy="533902"/>
          </a:xfrm>
          <a:prstGeom prst="rect">
            <a:avLst/>
          </a:prstGeom>
          <a:extLst>
            <a:ext uri="{C572A759-6A51-4108-AA02-DFA0A04FC94B}">
              <ma14:wrappingTextBoxFlag xmlns:ma14="http://schemas.microsoft.com/office/mac/drawingml/2011/main" xmlns="" val="1"/>
            </a:ext>
          </a:extLst>
        </p:spPr>
        <p:txBody>
          <a:bodyPr lIns="63935" tIns="31967" rIns="63935" bIns="31967"/>
          <a:lstStyle>
            <a:lvl1pPr algn="ctr" defTabSz="408473">
              <a:defRPr sz="3500">
                <a:latin typeface="+mn-lt"/>
                <a:ea typeface="+mn-ea"/>
                <a:cs typeface="+mn-cs"/>
                <a:sym typeface="Helvetica Light"/>
              </a:defRPr>
            </a:lvl1pPr>
            <a:lvl2pPr indent="159837" algn="ctr" defTabSz="408473">
              <a:defRPr sz="3500">
                <a:latin typeface="+mn-lt"/>
                <a:ea typeface="+mn-ea"/>
                <a:cs typeface="+mn-cs"/>
                <a:sym typeface="Helvetica Light"/>
              </a:defRPr>
            </a:lvl2pPr>
            <a:lvl3pPr indent="319674" algn="ctr" defTabSz="408473">
              <a:defRPr sz="3500">
                <a:latin typeface="+mn-lt"/>
                <a:ea typeface="+mn-ea"/>
                <a:cs typeface="+mn-cs"/>
                <a:sym typeface="Helvetica Light"/>
              </a:defRPr>
            </a:lvl3pPr>
            <a:lvl4pPr indent="479511" algn="ctr" defTabSz="408473">
              <a:defRPr sz="3500">
                <a:latin typeface="+mn-lt"/>
                <a:ea typeface="+mn-ea"/>
                <a:cs typeface="+mn-cs"/>
                <a:sym typeface="Helvetica Light"/>
              </a:defRPr>
            </a:lvl4pPr>
            <a:lvl5pPr indent="639348" algn="ctr" defTabSz="408473">
              <a:defRPr sz="3500">
                <a:latin typeface="+mn-lt"/>
                <a:ea typeface="+mn-ea"/>
                <a:cs typeface="+mn-cs"/>
                <a:sym typeface="Helvetica Light"/>
              </a:defRPr>
            </a:lvl5pPr>
            <a:lvl6pPr indent="799186" algn="ctr" defTabSz="408473">
              <a:defRPr sz="3500">
                <a:latin typeface="+mn-lt"/>
                <a:ea typeface="+mn-ea"/>
                <a:cs typeface="+mn-cs"/>
                <a:sym typeface="Helvetica Light"/>
              </a:defRPr>
            </a:lvl6pPr>
            <a:lvl7pPr indent="959023" algn="ctr" defTabSz="408473">
              <a:defRPr sz="3500">
                <a:latin typeface="+mn-lt"/>
                <a:ea typeface="+mn-ea"/>
                <a:cs typeface="+mn-cs"/>
                <a:sym typeface="Helvetica Light"/>
              </a:defRPr>
            </a:lvl7pPr>
            <a:lvl8pPr indent="1118860" algn="ctr" defTabSz="408473">
              <a:defRPr sz="3500">
                <a:latin typeface="+mn-lt"/>
                <a:ea typeface="+mn-ea"/>
                <a:cs typeface="+mn-cs"/>
                <a:sym typeface="Helvetica Light"/>
              </a:defRPr>
            </a:lvl8pPr>
            <a:lvl9pPr indent="1278697" algn="ctr" defTabSz="408473">
              <a:defRPr sz="3500">
                <a:latin typeface="+mn-lt"/>
                <a:ea typeface="+mn-ea"/>
                <a:cs typeface="+mn-cs"/>
                <a:sym typeface="Helvetica Light"/>
              </a:defRPr>
            </a:lvl9pPr>
          </a:lstStyle>
          <a:p>
            <a:pPr>
              <a:defRPr sz="1800">
                <a:solidFill>
                  <a:srgbClr val="000000"/>
                </a:solidFill>
              </a:defRPr>
            </a:pPr>
            <a:fld id="{86CB4B4D-7CA3-9044-876B-883B54F8677D}" type="slidenum">
              <a:rPr lang="en-US" altLang="zh-CN" sz="2000" smtClean="0">
                <a:solidFill>
                  <a:schemeClr val="bg1">
                    <a:lumMod val="75000"/>
                  </a:schemeClr>
                </a:solidFill>
                <a:latin typeface="微软雅黑" pitchFamily="34" charset="-122"/>
                <a:ea typeface="微软雅黑" pitchFamily="34" charset="-122"/>
              </a:rPr>
              <a:pPr>
                <a:defRPr sz="1800">
                  <a:solidFill>
                    <a:srgbClr val="000000"/>
                  </a:solidFill>
                </a:defRPr>
              </a:pPr>
              <a:t>42</a:t>
            </a:fld>
            <a:endParaRPr lang="en-US" altLang="zh-CN" sz="2000">
              <a:solidFill>
                <a:schemeClr val="bg1">
                  <a:lumMod val="75000"/>
                </a:schemeClr>
              </a:solidFill>
              <a:latin typeface="微软雅黑" pitchFamily="34" charset="-122"/>
              <a:ea typeface="微软雅黑"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withEffect">
                                  <p:stCondLst>
                                    <p:cond delay="0"/>
                                  </p:stCondLst>
                                  <p:childTnLst>
                                    <p:set>
                                      <p:cBhvr>
                                        <p:cTn id="6" dur="1" fill="hold">
                                          <p:stCondLst>
                                            <p:cond delay="0"/>
                                          </p:stCondLst>
                                        </p:cTn>
                                        <p:tgtEl>
                                          <p:spTgt spid="1334"/>
                                        </p:tgtEl>
                                        <p:attrNameLst>
                                          <p:attrName>style.visibility</p:attrName>
                                        </p:attrNameLst>
                                      </p:cBhvr>
                                      <p:to>
                                        <p:strVal val="visible"/>
                                      </p:to>
                                    </p:set>
                                    <p:animScale>
                                      <p:cBhvr>
                                        <p:cTn id="7" dur="1000" decel="50000" fill="hold">
                                          <p:stCondLst>
                                            <p:cond delay="0"/>
                                          </p:stCondLst>
                                        </p:cTn>
                                        <p:tgtEl>
                                          <p:spTgt spid="133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1334"/>
                                        </p:tgtEl>
                                        <p:attrNameLst>
                                          <p:attrName>ppt_x</p:attrName>
                                          <p:attrName>ppt_y</p:attrName>
                                        </p:attrNameLst>
                                      </p:cBhvr>
                                    </p:animMotion>
                                    <p:animEffect transition="in" filter="fade">
                                      <p:cBhvr>
                                        <p:cTn id="9" dur="1000"/>
                                        <p:tgtEl>
                                          <p:spTgt spid="1334"/>
                                        </p:tgtEl>
                                      </p:cBhvr>
                                    </p:animEffect>
                                  </p:childTnLst>
                                </p:cTn>
                              </p:par>
                              <p:par>
                                <p:cTn id="10" presetID="52" presetClass="entr" presetSubtype="0" fill="hold" grpId="0" nodeType="withEffect">
                                  <p:stCondLst>
                                    <p:cond delay="250"/>
                                  </p:stCondLst>
                                  <p:childTnLst>
                                    <p:set>
                                      <p:cBhvr>
                                        <p:cTn id="11" dur="1" fill="hold">
                                          <p:stCondLst>
                                            <p:cond delay="0"/>
                                          </p:stCondLst>
                                        </p:cTn>
                                        <p:tgtEl>
                                          <p:spTgt spid="1335"/>
                                        </p:tgtEl>
                                        <p:attrNameLst>
                                          <p:attrName>style.visibility</p:attrName>
                                        </p:attrNameLst>
                                      </p:cBhvr>
                                      <p:to>
                                        <p:strVal val="visible"/>
                                      </p:to>
                                    </p:set>
                                    <p:animScale>
                                      <p:cBhvr>
                                        <p:cTn id="12" dur="1000" decel="50000" fill="hold">
                                          <p:stCondLst>
                                            <p:cond delay="0"/>
                                          </p:stCondLst>
                                        </p:cTn>
                                        <p:tgtEl>
                                          <p:spTgt spid="133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1335"/>
                                        </p:tgtEl>
                                        <p:attrNameLst>
                                          <p:attrName>ppt_x</p:attrName>
                                          <p:attrName>ppt_y</p:attrName>
                                        </p:attrNameLst>
                                      </p:cBhvr>
                                    </p:animMotion>
                                    <p:animEffect transition="in" filter="fade">
                                      <p:cBhvr>
                                        <p:cTn id="14" dur="1000"/>
                                        <p:tgtEl>
                                          <p:spTgt spid="1335"/>
                                        </p:tgtEl>
                                      </p:cBhvr>
                                    </p:animEffect>
                                  </p:childTnLst>
                                </p:cTn>
                              </p:par>
                              <p:par>
                                <p:cTn id="15" presetID="52" presetClass="entr" presetSubtype="0" fill="hold" grpId="0" nodeType="withEffect">
                                  <p:stCondLst>
                                    <p:cond delay="500"/>
                                  </p:stCondLst>
                                  <p:childTnLst>
                                    <p:set>
                                      <p:cBhvr>
                                        <p:cTn id="16" dur="1" fill="hold">
                                          <p:stCondLst>
                                            <p:cond delay="0"/>
                                          </p:stCondLst>
                                        </p:cTn>
                                        <p:tgtEl>
                                          <p:spTgt spid="1336"/>
                                        </p:tgtEl>
                                        <p:attrNameLst>
                                          <p:attrName>style.visibility</p:attrName>
                                        </p:attrNameLst>
                                      </p:cBhvr>
                                      <p:to>
                                        <p:strVal val="visible"/>
                                      </p:to>
                                    </p:set>
                                    <p:animScale>
                                      <p:cBhvr>
                                        <p:cTn id="17" dur="1000" decel="50000" fill="hold">
                                          <p:stCondLst>
                                            <p:cond delay="0"/>
                                          </p:stCondLst>
                                        </p:cTn>
                                        <p:tgtEl>
                                          <p:spTgt spid="133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1336"/>
                                        </p:tgtEl>
                                        <p:attrNameLst>
                                          <p:attrName>ppt_x</p:attrName>
                                          <p:attrName>ppt_y</p:attrName>
                                        </p:attrNameLst>
                                      </p:cBhvr>
                                    </p:animMotion>
                                    <p:animEffect transition="in" filter="fade">
                                      <p:cBhvr>
                                        <p:cTn id="19" dur="1000"/>
                                        <p:tgtEl>
                                          <p:spTgt spid="1336"/>
                                        </p:tgtEl>
                                      </p:cBhvr>
                                    </p:animEffect>
                                  </p:childTnLst>
                                </p:cTn>
                              </p:par>
                              <p:par>
                                <p:cTn id="20" presetID="52" presetClass="entr" presetSubtype="0" fill="hold" grpId="0" nodeType="withEffect">
                                  <p:stCondLst>
                                    <p:cond delay="750"/>
                                  </p:stCondLst>
                                  <p:childTnLst>
                                    <p:set>
                                      <p:cBhvr>
                                        <p:cTn id="21" dur="1" fill="hold">
                                          <p:stCondLst>
                                            <p:cond delay="0"/>
                                          </p:stCondLst>
                                        </p:cTn>
                                        <p:tgtEl>
                                          <p:spTgt spid="1337"/>
                                        </p:tgtEl>
                                        <p:attrNameLst>
                                          <p:attrName>style.visibility</p:attrName>
                                        </p:attrNameLst>
                                      </p:cBhvr>
                                      <p:to>
                                        <p:strVal val="visible"/>
                                      </p:to>
                                    </p:set>
                                    <p:animScale>
                                      <p:cBhvr>
                                        <p:cTn id="22" dur="1000" decel="50000" fill="hold">
                                          <p:stCondLst>
                                            <p:cond delay="0"/>
                                          </p:stCondLst>
                                        </p:cTn>
                                        <p:tgtEl>
                                          <p:spTgt spid="133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1000" decel="50000" fill="hold">
                                          <p:stCondLst>
                                            <p:cond delay="0"/>
                                          </p:stCondLst>
                                        </p:cTn>
                                        <p:tgtEl>
                                          <p:spTgt spid="1337"/>
                                        </p:tgtEl>
                                        <p:attrNameLst>
                                          <p:attrName>ppt_x</p:attrName>
                                          <p:attrName>ppt_y</p:attrName>
                                        </p:attrNameLst>
                                      </p:cBhvr>
                                    </p:animMotion>
                                    <p:animEffect transition="in" filter="fade">
                                      <p:cBhvr>
                                        <p:cTn id="24" dur="1000"/>
                                        <p:tgtEl>
                                          <p:spTgt spid="1337"/>
                                        </p:tgtEl>
                                      </p:cBhvr>
                                    </p:animEffect>
                                  </p:childTnLst>
                                </p:cTn>
                              </p:par>
                              <p:par>
                                <p:cTn id="25" presetID="52" presetClass="entr" presetSubtype="0" fill="hold" grpId="0" nodeType="withEffect">
                                  <p:stCondLst>
                                    <p:cond delay="1000"/>
                                  </p:stCondLst>
                                  <p:childTnLst>
                                    <p:set>
                                      <p:cBhvr>
                                        <p:cTn id="26" dur="1" fill="hold">
                                          <p:stCondLst>
                                            <p:cond delay="0"/>
                                          </p:stCondLst>
                                        </p:cTn>
                                        <p:tgtEl>
                                          <p:spTgt spid="1338"/>
                                        </p:tgtEl>
                                        <p:attrNameLst>
                                          <p:attrName>style.visibility</p:attrName>
                                        </p:attrNameLst>
                                      </p:cBhvr>
                                      <p:to>
                                        <p:strVal val="visible"/>
                                      </p:to>
                                    </p:set>
                                    <p:animScale>
                                      <p:cBhvr>
                                        <p:cTn id="27" dur="1000" decel="50000" fill="hold">
                                          <p:stCondLst>
                                            <p:cond delay="0"/>
                                          </p:stCondLst>
                                        </p:cTn>
                                        <p:tgtEl>
                                          <p:spTgt spid="133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1000" decel="50000" fill="hold">
                                          <p:stCondLst>
                                            <p:cond delay="0"/>
                                          </p:stCondLst>
                                        </p:cTn>
                                        <p:tgtEl>
                                          <p:spTgt spid="1338"/>
                                        </p:tgtEl>
                                        <p:attrNameLst>
                                          <p:attrName>ppt_x</p:attrName>
                                          <p:attrName>ppt_y</p:attrName>
                                        </p:attrNameLst>
                                      </p:cBhvr>
                                    </p:animMotion>
                                    <p:animEffect transition="in" filter="fade">
                                      <p:cBhvr>
                                        <p:cTn id="29" dur="1000"/>
                                        <p:tgtEl>
                                          <p:spTgt spid="1338"/>
                                        </p:tgtEl>
                                      </p:cBhvr>
                                    </p:animEffect>
                                  </p:childTnLst>
                                </p:cTn>
                              </p:par>
                              <p:par>
                                <p:cTn id="30" presetID="52" presetClass="entr" presetSubtype="0" fill="hold" grpId="0" nodeType="withEffect">
                                  <p:stCondLst>
                                    <p:cond delay="1250"/>
                                  </p:stCondLst>
                                  <p:childTnLst>
                                    <p:set>
                                      <p:cBhvr>
                                        <p:cTn id="31" dur="1" fill="hold">
                                          <p:stCondLst>
                                            <p:cond delay="0"/>
                                          </p:stCondLst>
                                        </p:cTn>
                                        <p:tgtEl>
                                          <p:spTgt spid="1339"/>
                                        </p:tgtEl>
                                        <p:attrNameLst>
                                          <p:attrName>style.visibility</p:attrName>
                                        </p:attrNameLst>
                                      </p:cBhvr>
                                      <p:to>
                                        <p:strVal val="visible"/>
                                      </p:to>
                                    </p:set>
                                    <p:animScale>
                                      <p:cBhvr>
                                        <p:cTn id="32" dur="1000" decel="50000" fill="hold">
                                          <p:stCondLst>
                                            <p:cond delay="0"/>
                                          </p:stCondLst>
                                        </p:cTn>
                                        <p:tgtEl>
                                          <p:spTgt spid="133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3" dur="1000" decel="50000" fill="hold">
                                          <p:stCondLst>
                                            <p:cond delay="0"/>
                                          </p:stCondLst>
                                        </p:cTn>
                                        <p:tgtEl>
                                          <p:spTgt spid="1339"/>
                                        </p:tgtEl>
                                        <p:attrNameLst>
                                          <p:attrName>ppt_x</p:attrName>
                                          <p:attrName>ppt_y</p:attrName>
                                        </p:attrNameLst>
                                      </p:cBhvr>
                                    </p:animMotion>
                                    <p:animEffect transition="in" filter="fade">
                                      <p:cBhvr>
                                        <p:cTn id="34" dur="1000"/>
                                        <p:tgtEl>
                                          <p:spTgt spid="1339"/>
                                        </p:tgtEl>
                                      </p:cBhvr>
                                    </p:animEffect>
                                  </p:childTnLst>
                                </p:cTn>
                              </p:par>
                              <p:par>
                                <p:cTn id="35" presetID="52" presetClass="entr" presetSubtype="0" fill="hold" grpId="0" nodeType="withEffect">
                                  <p:stCondLst>
                                    <p:cond delay="1500"/>
                                  </p:stCondLst>
                                  <p:childTnLst>
                                    <p:set>
                                      <p:cBhvr>
                                        <p:cTn id="36" dur="1" fill="hold">
                                          <p:stCondLst>
                                            <p:cond delay="0"/>
                                          </p:stCondLst>
                                        </p:cTn>
                                        <p:tgtEl>
                                          <p:spTgt spid="1340"/>
                                        </p:tgtEl>
                                        <p:attrNameLst>
                                          <p:attrName>style.visibility</p:attrName>
                                        </p:attrNameLst>
                                      </p:cBhvr>
                                      <p:to>
                                        <p:strVal val="visible"/>
                                      </p:to>
                                    </p:set>
                                    <p:animScale>
                                      <p:cBhvr>
                                        <p:cTn id="37" dur="1000" decel="50000" fill="hold">
                                          <p:stCondLst>
                                            <p:cond delay="0"/>
                                          </p:stCondLst>
                                        </p:cTn>
                                        <p:tgtEl>
                                          <p:spTgt spid="134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1000" decel="50000" fill="hold">
                                          <p:stCondLst>
                                            <p:cond delay="0"/>
                                          </p:stCondLst>
                                        </p:cTn>
                                        <p:tgtEl>
                                          <p:spTgt spid="1340"/>
                                        </p:tgtEl>
                                        <p:attrNameLst>
                                          <p:attrName>ppt_x</p:attrName>
                                          <p:attrName>ppt_y</p:attrName>
                                        </p:attrNameLst>
                                      </p:cBhvr>
                                    </p:animMotion>
                                    <p:animEffect transition="in" filter="fade">
                                      <p:cBhvr>
                                        <p:cTn id="39" dur="1000"/>
                                        <p:tgtEl>
                                          <p:spTgt spid="1340"/>
                                        </p:tgtEl>
                                      </p:cBhvr>
                                    </p:animEffect>
                                  </p:childTnLst>
                                </p:cTn>
                              </p:par>
                              <p:par>
                                <p:cTn id="40" presetID="52" presetClass="entr" presetSubtype="0" fill="hold" grpId="0" nodeType="withEffect">
                                  <p:stCondLst>
                                    <p:cond delay="1750"/>
                                  </p:stCondLst>
                                  <p:childTnLst>
                                    <p:set>
                                      <p:cBhvr>
                                        <p:cTn id="41" dur="1" fill="hold">
                                          <p:stCondLst>
                                            <p:cond delay="0"/>
                                          </p:stCondLst>
                                        </p:cTn>
                                        <p:tgtEl>
                                          <p:spTgt spid="1341"/>
                                        </p:tgtEl>
                                        <p:attrNameLst>
                                          <p:attrName>style.visibility</p:attrName>
                                        </p:attrNameLst>
                                      </p:cBhvr>
                                      <p:to>
                                        <p:strVal val="visible"/>
                                      </p:to>
                                    </p:set>
                                    <p:animScale>
                                      <p:cBhvr>
                                        <p:cTn id="42" dur="1000" decel="50000" fill="hold">
                                          <p:stCondLst>
                                            <p:cond delay="0"/>
                                          </p:stCondLst>
                                        </p:cTn>
                                        <p:tgtEl>
                                          <p:spTgt spid="134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3" dur="1000" decel="50000" fill="hold">
                                          <p:stCondLst>
                                            <p:cond delay="0"/>
                                          </p:stCondLst>
                                        </p:cTn>
                                        <p:tgtEl>
                                          <p:spTgt spid="1341"/>
                                        </p:tgtEl>
                                        <p:attrNameLst>
                                          <p:attrName>ppt_x</p:attrName>
                                          <p:attrName>ppt_y</p:attrName>
                                        </p:attrNameLst>
                                      </p:cBhvr>
                                    </p:animMotion>
                                    <p:animEffect transition="in" filter="fade">
                                      <p:cBhvr>
                                        <p:cTn id="44" dur="1000"/>
                                        <p:tgtEl>
                                          <p:spTgt spid="1341"/>
                                        </p:tgtEl>
                                      </p:cBhvr>
                                    </p:animEffect>
                                  </p:childTnLst>
                                </p:cTn>
                              </p:par>
                              <p:par>
                                <p:cTn id="45" presetID="52" presetClass="entr" presetSubtype="0" fill="hold" grpId="0" nodeType="withEffect">
                                  <p:stCondLst>
                                    <p:cond delay="2000"/>
                                  </p:stCondLst>
                                  <p:childTnLst>
                                    <p:set>
                                      <p:cBhvr>
                                        <p:cTn id="46" dur="1" fill="hold">
                                          <p:stCondLst>
                                            <p:cond delay="0"/>
                                          </p:stCondLst>
                                        </p:cTn>
                                        <p:tgtEl>
                                          <p:spTgt spid="1342"/>
                                        </p:tgtEl>
                                        <p:attrNameLst>
                                          <p:attrName>style.visibility</p:attrName>
                                        </p:attrNameLst>
                                      </p:cBhvr>
                                      <p:to>
                                        <p:strVal val="visible"/>
                                      </p:to>
                                    </p:set>
                                    <p:animScale>
                                      <p:cBhvr>
                                        <p:cTn id="47" dur="1000" decel="50000" fill="hold">
                                          <p:stCondLst>
                                            <p:cond delay="0"/>
                                          </p:stCondLst>
                                        </p:cTn>
                                        <p:tgtEl>
                                          <p:spTgt spid="134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8" dur="1000" decel="50000" fill="hold">
                                          <p:stCondLst>
                                            <p:cond delay="0"/>
                                          </p:stCondLst>
                                        </p:cTn>
                                        <p:tgtEl>
                                          <p:spTgt spid="1342"/>
                                        </p:tgtEl>
                                        <p:attrNameLst>
                                          <p:attrName>ppt_x</p:attrName>
                                          <p:attrName>ppt_y</p:attrName>
                                        </p:attrNameLst>
                                      </p:cBhvr>
                                    </p:animMotion>
                                    <p:animEffect transition="in" filter="fade">
                                      <p:cBhvr>
                                        <p:cTn id="49" dur="1000"/>
                                        <p:tgtEl>
                                          <p:spTgt spid="1342"/>
                                        </p:tgtEl>
                                      </p:cBhvr>
                                    </p:animEffect>
                                  </p:childTnLst>
                                </p:cTn>
                              </p:par>
                              <p:par>
                                <p:cTn id="50" presetID="52" presetClass="entr" presetSubtype="0" fill="hold" grpId="0" nodeType="withEffect">
                                  <p:stCondLst>
                                    <p:cond delay="2250"/>
                                  </p:stCondLst>
                                  <p:childTnLst>
                                    <p:set>
                                      <p:cBhvr>
                                        <p:cTn id="51" dur="1" fill="hold">
                                          <p:stCondLst>
                                            <p:cond delay="0"/>
                                          </p:stCondLst>
                                        </p:cTn>
                                        <p:tgtEl>
                                          <p:spTgt spid="1343"/>
                                        </p:tgtEl>
                                        <p:attrNameLst>
                                          <p:attrName>style.visibility</p:attrName>
                                        </p:attrNameLst>
                                      </p:cBhvr>
                                      <p:to>
                                        <p:strVal val="visible"/>
                                      </p:to>
                                    </p:set>
                                    <p:animScale>
                                      <p:cBhvr>
                                        <p:cTn id="52" dur="1000" decel="50000" fill="hold">
                                          <p:stCondLst>
                                            <p:cond delay="0"/>
                                          </p:stCondLst>
                                        </p:cTn>
                                        <p:tgtEl>
                                          <p:spTgt spid="134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3" dur="1000" decel="50000" fill="hold">
                                          <p:stCondLst>
                                            <p:cond delay="0"/>
                                          </p:stCondLst>
                                        </p:cTn>
                                        <p:tgtEl>
                                          <p:spTgt spid="1343"/>
                                        </p:tgtEl>
                                        <p:attrNameLst>
                                          <p:attrName>ppt_x</p:attrName>
                                          <p:attrName>ppt_y</p:attrName>
                                        </p:attrNameLst>
                                      </p:cBhvr>
                                    </p:animMotion>
                                    <p:animEffect transition="in" filter="fade">
                                      <p:cBhvr>
                                        <p:cTn id="54" dur="1000"/>
                                        <p:tgtEl>
                                          <p:spTgt spid="1343"/>
                                        </p:tgtEl>
                                      </p:cBhvr>
                                    </p:animEffect>
                                  </p:childTnLst>
                                </p:cTn>
                              </p:par>
                              <p:par>
                                <p:cTn id="55" presetID="2" presetClass="entr" presetSubtype="4" fill="hold" nodeType="withEffect">
                                  <p:stCondLst>
                                    <p:cond delay="2750"/>
                                  </p:stCondLst>
                                  <p:childTnLst>
                                    <p:set>
                                      <p:cBhvr>
                                        <p:cTn id="56" dur="1" fill="hold">
                                          <p:stCondLst>
                                            <p:cond delay="0"/>
                                          </p:stCondLst>
                                        </p:cTn>
                                        <p:tgtEl>
                                          <p:spTgt spid="2"/>
                                        </p:tgtEl>
                                        <p:attrNameLst>
                                          <p:attrName>style.visibility</p:attrName>
                                        </p:attrNameLst>
                                      </p:cBhvr>
                                      <p:to>
                                        <p:strVal val="visible"/>
                                      </p:to>
                                    </p:set>
                                    <p:anim calcmode="lin" valueType="num">
                                      <p:cBhvr additive="base">
                                        <p:cTn id="57" dur="500" fill="hold"/>
                                        <p:tgtEl>
                                          <p:spTgt spid="2"/>
                                        </p:tgtEl>
                                        <p:attrNameLst>
                                          <p:attrName>ppt_x</p:attrName>
                                        </p:attrNameLst>
                                      </p:cBhvr>
                                      <p:tavLst>
                                        <p:tav tm="0">
                                          <p:val>
                                            <p:strVal val="#ppt_x"/>
                                          </p:val>
                                        </p:tav>
                                        <p:tav tm="100000">
                                          <p:val>
                                            <p:strVal val="#ppt_x"/>
                                          </p:val>
                                        </p:tav>
                                      </p:tavLst>
                                    </p:anim>
                                    <p:anim calcmode="lin" valueType="num">
                                      <p:cBhvr additive="base">
                                        <p:cTn id="58" dur="500" fill="hold"/>
                                        <p:tgtEl>
                                          <p:spTgt spid="2"/>
                                        </p:tgtEl>
                                        <p:attrNameLst>
                                          <p:attrName>ppt_y</p:attrName>
                                        </p:attrNameLst>
                                      </p:cBhvr>
                                      <p:tavLst>
                                        <p:tav tm="0">
                                          <p:val>
                                            <p:strVal val="1+#ppt_h/2"/>
                                          </p:val>
                                        </p:tav>
                                        <p:tav tm="100000">
                                          <p:val>
                                            <p:strVal val="#ppt_y"/>
                                          </p:val>
                                        </p:tav>
                                      </p:tavLst>
                                    </p:anim>
                                  </p:childTnLst>
                                </p:cTn>
                              </p:par>
                              <p:par>
                                <p:cTn id="59" presetID="2" presetClass="entr" presetSubtype="4" fill="hold" nodeType="withEffect">
                                  <p:stCondLst>
                                    <p:cond delay="2750"/>
                                  </p:stCondLst>
                                  <p:childTnLst>
                                    <p:set>
                                      <p:cBhvr>
                                        <p:cTn id="60" dur="1" fill="hold">
                                          <p:stCondLst>
                                            <p:cond delay="0"/>
                                          </p:stCondLst>
                                        </p:cTn>
                                        <p:tgtEl>
                                          <p:spTgt spid="3"/>
                                        </p:tgtEl>
                                        <p:attrNameLst>
                                          <p:attrName>style.visibility</p:attrName>
                                        </p:attrNameLst>
                                      </p:cBhvr>
                                      <p:to>
                                        <p:strVal val="visible"/>
                                      </p:to>
                                    </p:set>
                                    <p:anim calcmode="lin" valueType="num">
                                      <p:cBhvr additive="base">
                                        <p:cTn id="61" dur="500" fill="hold"/>
                                        <p:tgtEl>
                                          <p:spTgt spid="3"/>
                                        </p:tgtEl>
                                        <p:attrNameLst>
                                          <p:attrName>ppt_x</p:attrName>
                                        </p:attrNameLst>
                                      </p:cBhvr>
                                      <p:tavLst>
                                        <p:tav tm="0">
                                          <p:val>
                                            <p:strVal val="#ppt_x"/>
                                          </p:val>
                                        </p:tav>
                                        <p:tav tm="100000">
                                          <p:val>
                                            <p:strVal val="#ppt_x"/>
                                          </p:val>
                                        </p:tav>
                                      </p:tavLst>
                                    </p:anim>
                                    <p:anim calcmode="lin" valueType="num">
                                      <p:cBhvr additive="base">
                                        <p:cTn id="62"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4" grpId="0" animBg="1"/>
      <p:bldP spid="1335" grpId="0" animBg="1"/>
      <p:bldP spid="1336" grpId="0" animBg="1"/>
      <p:bldP spid="1337" grpId="0" animBg="1"/>
      <p:bldP spid="1338" grpId="0" animBg="1"/>
      <p:bldP spid="1339" grpId="0" animBg="1"/>
      <p:bldP spid="1340" grpId="0" animBg="1"/>
      <p:bldP spid="1341" grpId="0" animBg="1"/>
      <p:bldP spid="1342" grpId="0" animBg="1"/>
      <p:bldP spid="1343"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19" name="Chart 63"/>
          <p:cNvGraphicFramePr>
            <a:graphicFrameLocks/>
          </p:cNvGraphicFramePr>
          <p:nvPr>
            <p:extLst>
              <p:ext uri="{D42A27DB-BD31-4B8C-83A1-F6EECF244321}">
                <p14:modId xmlns:p14="http://schemas.microsoft.com/office/powerpoint/2010/main" val="3273256373"/>
              </p:ext>
            </p:extLst>
          </p:nvPr>
        </p:nvGraphicFramePr>
        <p:xfrm>
          <a:off x="1371778" y="1580374"/>
          <a:ext cx="14139859" cy="4711634"/>
        </p:xfrm>
        <a:graphic>
          <a:graphicData uri="http://schemas.openxmlformats.org/drawingml/2006/chart">
            <c:chart xmlns:c="http://schemas.openxmlformats.org/drawingml/2006/chart" xmlns:r="http://schemas.openxmlformats.org/officeDocument/2006/relationships" r:id="rId2"/>
          </a:graphicData>
        </a:graphic>
      </p:graphicFrame>
      <p:grpSp>
        <p:nvGrpSpPr>
          <p:cNvPr id="20" name="Group 47"/>
          <p:cNvGrpSpPr>
            <a:grpSpLocks/>
          </p:cNvGrpSpPr>
          <p:nvPr/>
        </p:nvGrpSpPr>
        <p:grpSpPr bwMode="auto">
          <a:xfrm>
            <a:off x="3646349" y="6336242"/>
            <a:ext cx="9627834" cy="359711"/>
            <a:chOff x="2221306" y="3931835"/>
            <a:chExt cx="5213005" cy="194072"/>
          </a:xfrm>
        </p:grpSpPr>
        <p:grpSp>
          <p:nvGrpSpPr>
            <p:cNvPr id="21" name="Group 50"/>
            <p:cNvGrpSpPr>
              <a:grpSpLocks/>
            </p:cNvGrpSpPr>
            <p:nvPr/>
          </p:nvGrpSpPr>
          <p:grpSpPr bwMode="auto">
            <a:xfrm>
              <a:off x="2221306" y="3931835"/>
              <a:ext cx="1200397" cy="194072"/>
              <a:chOff x="2221306" y="3914656"/>
              <a:chExt cx="1200397" cy="194072"/>
            </a:xfrm>
          </p:grpSpPr>
          <p:sp>
            <p:nvSpPr>
              <p:cNvPr id="31" name="TextBox 30"/>
              <p:cNvSpPr txBox="1"/>
              <p:nvPr/>
            </p:nvSpPr>
            <p:spPr>
              <a:xfrm>
                <a:off x="2436581" y="3935335"/>
                <a:ext cx="985122" cy="141144"/>
              </a:xfrm>
              <a:prstGeom prst="rect">
                <a:avLst/>
              </a:prstGeom>
              <a:noFill/>
            </p:spPr>
            <p:txBody>
              <a:bodyPr wrap="none" lIns="0" tIns="0" rIns="0" bIns="0">
                <a:spAutoFit/>
              </a:bodyPr>
              <a:lstStyle/>
              <a:p>
                <a:pPr defTabSz="1908594">
                  <a:defRPr/>
                </a:pPr>
                <a:r>
                  <a:rPr lang="en-US" sz="1700" b="1" dirty="0">
                    <a:solidFill>
                      <a:schemeClr val="tx1">
                        <a:lumMod val="75000"/>
                        <a:lumOff val="25000"/>
                      </a:schemeClr>
                    </a:solidFill>
                    <a:latin typeface="微软雅黑" pitchFamily="34" charset="-122"/>
                    <a:ea typeface="微软雅黑" pitchFamily="34" charset="-122"/>
                  </a:rPr>
                  <a:t>CONSTRUCTION</a:t>
                </a:r>
              </a:p>
            </p:txBody>
          </p:sp>
          <p:sp>
            <p:nvSpPr>
              <p:cNvPr id="32" name="Rounded Rectangle 39"/>
              <p:cNvSpPr>
                <a:spLocks noChangeAspect="1"/>
              </p:cNvSpPr>
              <p:nvPr/>
            </p:nvSpPr>
            <p:spPr>
              <a:xfrm>
                <a:off x="2221306" y="3914656"/>
                <a:ext cx="199971" cy="194072"/>
              </a:xfrm>
              <a:prstGeom prst="round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3100">
                  <a:solidFill>
                    <a:srgbClr val="FFFFFF"/>
                  </a:solidFill>
                  <a:latin typeface="微软雅黑" pitchFamily="34" charset="-122"/>
                  <a:ea typeface="微软雅黑" pitchFamily="34" charset="-122"/>
                </a:endParaRPr>
              </a:p>
            </p:txBody>
          </p:sp>
        </p:grpSp>
        <p:grpSp>
          <p:nvGrpSpPr>
            <p:cNvPr id="22" name="Group 45"/>
            <p:cNvGrpSpPr>
              <a:grpSpLocks/>
            </p:cNvGrpSpPr>
            <p:nvPr/>
          </p:nvGrpSpPr>
          <p:grpSpPr bwMode="auto">
            <a:xfrm>
              <a:off x="3555575" y="3931835"/>
              <a:ext cx="871684" cy="194072"/>
              <a:chOff x="3732873" y="3947915"/>
              <a:chExt cx="871684" cy="194072"/>
            </a:xfrm>
          </p:grpSpPr>
          <p:sp>
            <p:nvSpPr>
              <p:cNvPr id="29" name="TextBox 28"/>
              <p:cNvSpPr txBox="1"/>
              <p:nvPr/>
            </p:nvSpPr>
            <p:spPr>
              <a:xfrm>
                <a:off x="4004804" y="3968594"/>
                <a:ext cx="599753" cy="141144"/>
              </a:xfrm>
              <a:prstGeom prst="rect">
                <a:avLst/>
              </a:prstGeom>
              <a:noFill/>
            </p:spPr>
            <p:txBody>
              <a:bodyPr wrap="none" lIns="0" tIns="0" rIns="0" bIns="0">
                <a:spAutoFit/>
              </a:bodyPr>
              <a:lstStyle/>
              <a:p>
                <a:pPr defTabSz="1908594">
                  <a:defRPr/>
                </a:pPr>
                <a:r>
                  <a:rPr lang="en-US" sz="1700" b="1" dirty="0">
                    <a:solidFill>
                      <a:schemeClr val="tx1">
                        <a:lumMod val="75000"/>
                        <a:lumOff val="25000"/>
                      </a:schemeClr>
                    </a:solidFill>
                    <a:latin typeface="微软雅黑" pitchFamily="34" charset="-122"/>
                    <a:ea typeface="微软雅黑" pitchFamily="34" charset="-122"/>
                  </a:rPr>
                  <a:t>ANALYSIS</a:t>
                </a:r>
              </a:p>
            </p:txBody>
          </p:sp>
          <p:sp>
            <p:nvSpPr>
              <p:cNvPr id="30" name="Rounded Rectangle 37"/>
              <p:cNvSpPr>
                <a:spLocks noChangeAspect="1"/>
              </p:cNvSpPr>
              <p:nvPr/>
            </p:nvSpPr>
            <p:spPr>
              <a:xfrm>
                <a:off x="3732873" y="3947915"/>
                <a:ext cx="199971" cy="194072"/>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3100">
                  <a:solidFill>
                    <a:srgbClr val="FFFFFF"/>
                  </a:solidFill>
                  <a:latin typeface="微软雅黑" pitchFamily="34" charset="-122"/>
                  <a:ea typeface="微软雅黑" pitchFamily="34" charset="-122"/>
                </a:endParaRPr>
              </a:p>
            </p:txBody>
          </p:sp>
        </p:grpSp>
        <p:grpSp>
          <p:nvGrpSpPr>
            <p:cNvPr id="23" name="Group 37"/>
            <p:cNvGrpSpPr>
              <a:grpSpLocks/>
            </p:cNvGrpSpPr>
            <p:nvPr/>
          </p:nvGrpSpPr>
          <p:grpSpPr bwMode="auto">
            <a:xfrm>
              <a:off x="4578777" y="3931835"/>
              <a:ext cx="1248645" cy="194072"/>
              <a:chOff x="4640009" y="3949014"/>
              <a:chExt cx="1248645" cy="194072"/>
            </a:xfrm>
          </p:grpSpPr>
          <p:sp>
            <p:nvSpPr>
              <p:cNvPr id="27" name="TextBox 26"/>
              <p:cNvSpPr txBox="1"/>
              <p:nvPr/>
            </p:nvSpPr>
            <p:spPr>
              <a:xfrm>
                <a:off x="4956478" y="3966512"/>
                <a:ext cx="932176" cy="141144"/>
              </a:xfrm>
              <a:prstGeom prst="rect">
                <a:avLst/>
              </a:prstGeom>
              <a:noFill/>
            </p:spPr>
            <p:txBody>
              <a:bodyPr wrap="none" lIns="0" tIns="0" rIns="0" bIns="0">
                <a:spAutoFit/>
              </a:bodyPr>
              <a:lstStyle/>
              <a:p>
                <a:pPr defTabSz="1908594">
                  <a:defRPr/>
                </a:pPr>
                <a:r>
                  <a:rPr lang="en-US" sz="1700" b="1" dirty="0">
                    <a:solidFill>
                      <a:schemeClr val="tx1">
                        <a:lumMod val="75000"/>
                        <a:lumOff val="25000"/>
                      </a:schemeClr>
                    </a:solidFill>
                    <a:latin typeface="微软雅黑" pitchFamily="34" charset="-122"/>
                    <a:ea typeface="微软雅黑" pitchFamily="34" charset="-122"/>
                  </a:rPr>
                  <a:t>IMPROVEMENT</a:t>
                </a:r>
              </a:p>
            </p:txBody>
          </p:sp>
          <p:sp>
            <p:nvSpPr>
              <p:cNvPr id="28" name="Rounded Rectangle 35"/>
              <p:cNvSpPr>
                <a:spLocks noChangeAspect="1"/>
              </p:cNvSpPr>
              <p:nvPr/>
            </p:nvSpPr>
            <p:spPr>
              <a:xfrm>
                <a:off x="4640009" y="3949014"/>
                <a:ext cx="199971" cy="194072"/>
              </a:xfrm>
              <a:prstGeom prst="roundRect">
                <a:avLst/>
              </a:prstGeom>
              <a:solidFill>
                <a:schemeClr val="accent4"/>
              </a:solidFill>
              <a:ln w="12700">
                <a:miter lim="400000"/>
              </a:ln>
            </p:spPr>
            <p:txBody>
              <a:bodyPr lIns="0" tIns="0" rIns="0" bIns="0" anchor="ctr"/>
              <a:lstStyle/>
              <a:p>
                <a:endParaRPr lang="en-US" sz="1700">
                  <a:solidFill>
                    <a:srgbClr val="FFFFFF"/>
                  </a:solidFill>
                  <a:latin typeface="微软雅黑" pitchFamily="34" charset="-122"/>
                  <a:ea typeface="微软雅黑" pitchFamily="34" charset="-122"/>
                </a:endParaRPr>
              </a:p>
            </p:txBody>
          </p:sp>
        </p:grpSp>
        <p:grpSp>
          <p:nvGrpSpPr>
            <p:cNvPr id="24" name="Group 41"/>
            <p:cNvGrpSpPr>
              <a:grpSpLocks/>
            </p:cNvGrpSpPr>
            <p:nvPr/>
          </p:nvGrpSpPr>
          <p:grpSpPr bwMode="auto">
            <a:xfrm>
              <a:off x="5958789" y="3931835"/>
              <a:ext cx="1475522" cy="194072"/>
              <a:chOff x="5958789" y="3949014"/>
              <a:chExt cx="1475522" cy="194072"/>
            </a:xfrm>
          </p:grpSpPr>
          <p:sp>
            <p:nvSpPr>
              <p:cNvPr id="25" name="TextBox 24"/>
              <p:cNvSpPr txBox="1"/>
              <p:nvPr/>
            </p:nvSpPr>
            <p:spPr>
              <a:xfrm>
                <a:off x="6299034" y="3977648"/>
                <a:ext cx="1135277" cy="141144"/>
              </a:xfrm>
              <a:prstGeom prst="rect">
                <a:avLst/>
              </a:prstGeom>
              <a:noFill/>
            </p:spPr>
            <p:txBody>
              <a:bodyPr wrap="none" lIns="0" tIns="0" rIns="0" bIns="0">
                <a:spAutoFit/>
              </a:bodyPr>
              <a:lstStyle/>
              <a:p>
                <a:pPr defTabSz="1908594">
                  <a:defRPr/>
                </a:pPr>
                <a:r>
                  <a:rPr lang="en-US" sz="1700" b="1" dirty="0">
                    <a:solidFill>
                      <a:schemeClr val="tx1">
                        <a:lumMod val="75000"/>
                        <a:lumOff val="25000"/>
                      </a:schemeClr>
                    </a:solidFill>
                    <a:latin typeface="微软雅黑" pitchFamily="34" charset="-122"/>
                    <a:ea typeface="微软雅黑" pitchFamily="34" charset="-122"/>
                  </a:rPr>
                  <a:t>RECONSTRUCTION</a:t>
                </a:r>
              </a:p>
            </p:txBody>
          </p:sp>
          <p:sp>
            <p:nvSpPr>
              <p:cNvPr id="26" name="Rounded Rectangle 33"/>
              <p:cNvSpPr>
                <a:spLocks noChangeAspect="1"/>
              </p:cNvSpPr>
              <p:nvPr/>
            </p:nvSpPr>
            <p:spPr>
              <a:xfrm>
                <a:off x="5958789" y="3949014"/>
                <a:ext cx="199971" cy="194072"/>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3100">
                  <a:solidFill>
                    <a:srgbClr val="FFFFFF"/>
                  </a:solidFill>
                  <a:latin typeface="微软雅黑" pitchFamily="34" charset="-122"/>
                  <a:ea typeface="微软雅黑" pitchFamily="34" charset="-122"/>
                </a:endParaRPr>
              </a:p>
            </p:txBody>
          </p:sp>
        </p:grpSp>
      </p:grpSp>
      <p:grpSp>
        <p:nvGrpSpPr>
          <p:cNvPr id="33" name="Group 27"/>
          <p:cNvGrpSpPr>
            <a:grpSpLocks/>
          </p:cNvGrpSpPr>
          <p:nvPr/>
        </p:nvGrpSpPr>
        <p:grpSpPr bwMode="auto">
          <a:xfrm>
            <a:off x="1491548" y="7186335"/>
            <a:ext cx="3403471" cy="1783944"/>
            <a:chOff x="4121391" y="1215903"/>
            <a:chExt cx="1842375" cy="981911"/>
          </a:xfrm>
        </p:grpSpPr>
        <p:sp>
          <p:nvSpPr>
            <p:cNvPr id="34" name="Text Placeholder 3"/>
            <p:cNvSpPr txBox="1">
              <a:spLocks/>
            </p:cNvSpPr>
            <p:nvPr/>
          </p:nvSpPr>
          <p:spPr bwMode="auto">
            <a:xfrm>
              <a:off x="4355461" y="1215903"/>
              <a:ext cx="1110155" cy="189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a:defRPr sz="2000">
                  <a:solidFill>
                    <a:schemeClr val="tx1"/>
                  </a:solidFill>
                  <a:latin typeface="Calibri" pitchFamily="34" charset="0"/>
                </a:defRPr>
              </a:lvl1pPr>
              <a:lvl2pPr marL="742950" indent="-285750">
                <a:defRPr sz="2000">
                  <a:solidFill>
                    <a:schemeClr val="tx1"/>
                  </a:solidFill>
                  <a:latin typeface="Calibri" pitchFamily="34" charset="0"/>
                </a:defRPr>
              </a:lvl2pPr>
              <a:lvl3pPr marL="1143000" indent="-228600">
                <a:defRPr sz="2000">
                  <a:solidFill>
                    <a:schemeClr val="tx1"/>
                  </a:solidFill>
                  <a:latin typeface="Calibri" pitchFamily="34" charset="0"/>
                </a:defRPr>
              </a:lvl3pPr>
              <a:lvl4pPr marL="1600200" indent="-228600">
                <a:defRPr sz="2000">
                  <a:solidFill>
                    <a:schemeClr val="tx1"/>
                  </a:solidFill>
                  <a:latin typeface="Calibri" pitchFamily="34" charset="0"/>
                </a:defRPr>
              </a:lvl4pPr>
              <a:lvl5pPr marL="2057400" indent="-228600">
                <a:defRPr sz="2000">
                  <a:solidFill>
                    <a:schemeClr val="tx1"/>
                  </a:solidFill>
                  <a:latin typeface="Calibri" pitchFamily="34" charset="0"/>
                </a:defRPr>
              </a:lvl5pPr>
              <a:lvl6pPr marL="2514600" indent="-228600" fontAlgn="base">
                <a:spcBef>
                  <a:spcPct val="0"/>
                </a:spcBef>
                <a:spcAft>
                  <a:spcPct val="0"/>
                </a:spcAft>
                <a:defRPr sz="2000">
                  <a:solidFill>
                    <a:schemeClr val="tx1"/>
                  </a:solidFill>
                  <a:latin typeface="Calibri" pitchFamily="34" charset="0"/>
                </a:defRPr>
              </a:lvl6pPr>
              <a:lvl7pPr marL="2971800" indent="-228600" fontAlgn="base">
                <a:spcBef>
                  <a:spcPct val="0"/>
                </a:spcBef>
                <a:spcAft>
                  <a:spcPct val="0"/>
                </a:spcAft>
                <a:defRPr sz="2000">
                  <a:solidFill>
                    <a:schemeClr val="tx1"/>
                  </a:solidFill>
                  <a:latin typeface="Calibri" pitchFamily="34" charset="0"/>
                </a:defRPr>
              </a:lvl7pPr>
              <a:lvl8pPr marL="3429000" indent="-228600" fontAlgn="base">
                <a:spcBef>
                  <a:spcPct val="0"/>
                </a:spcBef>
                <a:spcAft>
                  <a:spcPct val="0"/>
                </a:spcAft>
                <a:defRPr sz="2000">
                  <a:solidFill>
                    <a:schemeClr val="tx1"/>
                  </a:solidFill>
                  <a:latin typeface="Calibri" pitchFamily="34" charset="0"/>
                </a:defRPr>
              </a:lvl8pPr>
              <a:lvl9pPr marL="3886200" indent="-228600" fontAlgn="base">
                <a:spcBef>
                  <a:spcPct val="0"/>
                </a:spcBef>
                <a:spcAft>
                  <a:spcPct val="0"/>
                </a:spcAft>
                <a:defRPr sz="2000">
                  <a:solidFill>
                    <a:schemeClr val="tx1"/>
                  </a:solidFill>
                  <a:latin typeface="Calibri" pitchFamily="34" charset="0"/>
                </a:defRPr>
              </a:lvl9pPr>
            </a:lstStyle>
            <a:p>
              <a:pPr defTabSz="1691716">
                <a:spcBef>
                  <a:spcPct val="20000"/>
                </a:spcBef>
              </a:pPr>
              <a:r>
                <a:rPr lang="en-US" altLang="zh-CN" sz="2200" b="1" dirty="0">
                  <a:solidFill>
                    <a:schemeClr val="accent1"/>
                  </a:solidFill>
                  <a:latin typeface="微软雅黑" pitchFamily="34" charset="-122"/>
                  <a:ea typeface="微软雅黑" pitchFamily="34" charset="-122"/>
                </a:rPr>
                <a:t>NUMBER ONE</a:t>
              </a:r>
            </a:p>
          </p:txBody>
        </p:sp>
        <p:sp>
          <p:nvSpPr>
            <p:cNvPr id="35" name="Text Placeholder 3"/>
            <p:cNvSpPr txBox="1">
              <a:spLocks/>
            </p:cNvSpPr>
            <p:nvPr/>
          </p:nvSpPr>
          <p:spPr>
            <a:xfrm>
              <a:off x="4181907" y="1621837"/>
              <a:ext cx="1781859" cy="575977"/>
            </a:xfrm>
            <a:prstGeom prst="rect">
              <a:avLst/>
            </a:prstGeom>
          </p:spPr>
          <p:txBody>
            <a:bodyPr lIns="0" tIns="0" rIns="0" bIns="0" anchor="ctr">
              <a:spAutoFit/>
            </a:bodyPr>
            <a:lstStyle>
              <a:lvl1pPr>
                <a:defRPr sz="2000">
                  <a:solidFill>
                    <a:schemeClr val="tx1"/>
                  </a:solidFill>
                  <a:latin typeface="Calibri" pitchFamily="34" charset="0"/>
                </a:defRPr>
              </a:lvl1pPr>
              <a:lvl2pPr marL="742950" indent="-285750">
                <a:defRPr sz="2000">
                  <a:solidFill>
                    <a:schemeClr val="tx1"/>
                  </a:solidFill>
                  <a:latin typeface="Calibri" pitchFamily="34" charset="0"/>
                </a:defRPr>
              </a:lvl2pPr>
              <a:lvl3pPr marL="1143000" indent="-228600">
                <a:defRPr sz="2000">
                  <a:solidFill>
                    <a:schemeClr val="tx1"/>
                  </a:solidFill>
                  <a:latin typeface="Calibri" pitchFamily="34" charset="0"/>
                </a:defRPr>
              </a:lvl3pPr>
              <a:lvl4pPr marL="1600200" indent="-228600">
                <a:defRPr sz="2000">
                  <a:solidFill>
                    <a:schemeClr val="tx1"/>
                  </a:solidFill>
                  <a:latin typeface="Calibri" pitchFamily="34" charset="0"/>
                </a:defRPr>
              </a:lvl4pPr>
              <a:lvl5pPr marL="2057400" indent="-228600">
                <a:defRPr sz="2000">
                  <a:solidFill>
                    <a:schemeClr val="tx1"/>
                  </a:solidFill>
                  <a:latin typeface="Calibri" pitchFamily="34" charset="0"/>
                </a:defRPr>
              </a:lvl5pPr>
              <a:lvl6pPr marL="2514600" indent="-228600" fontAlgn="base">
                <a:spcBef>
                  <a:spcPct val="0"/>
                </a:spcBef>
                <a:spcAft>
                  <a:spcPct val="0"/>
                </a:spcAft>
                <a:defRPr sz="2000">
                  <a:solidFill>
                    <a:schemeClr val="tx1"/>
                  </a:solidFill>
                  <a:latin typeface="Calibri" pitchFamily="34" charset="0"/>
                </a:defRPr>
              </a:lvl6pPr>
              <a:lvl7pPr marL="2971800" indent="-228600" fontAlgn="base">
                <a:spcBef>
                  <a:spcPct val="0"/>
                </a:spcBef>
                <a:spcAft>
                  <a:spcPct val="0"/>
                </a:spcAft>
                <a:defRPr sz="2000">
                  <a:solidFill>
                    <a:schemeClr val="tx1"/>
                  </a:solidFill>
                  <a:latin typeface="Calibri" pitchFamily="34" charset="0"/>
                </a:defRPr>
              </a:lvl7pPr>
              <a:lvl8pPr marL="3429000" indent="-228600" fontAlgn="base">
                <a:spcBef>
                  <a:spcPct val="0"/>
                </a:spcBef>
                <a:spcAft>
                  <a:spcPct val="0"/>
                </a:spcAft>
                <a:defRPr sz="2000">
                  <a:solidFill>
                    <a:schemeClr val="tx1"/>
                  </a:solidFill>
                  <a:latin typeface="Calibri" pitchFamily="34" charset="0"/>
                </a:defRPr>
              </a:lvl8pPr>
              <a:lvl9pPr marL="3886200" indent="-228600" fontAlgn="base">
                <a:spcBef>
                  <a:spcPct val="0"/>
                </a:spcBef>
                <a:spcAft>
                  <a:spcPct val="0"/>
                </a:spcAft>
                <a:defRPr sz="2000">
                  <a:solidFill>
                    <a:schemeClr val="tx1"/>
                  </a:solidFill>
                  <a:latin typeface="Calibri" pitchFamily="34" charset="0"/>
                </a:defRPr>
              </a:lvl9pPr>
            </a:lstStyle>
            <a:p>
              <a:pPr defTabSz="1691716">
                <a:spcBef>
                  <a:spcPct val="20000"/>
                </a:spcBef>
              </a:pPr>
              <a:r>
                <a:rPr lang="zh-CN" altLang="en-US" sz="1700" dirty="0">
                  <a:solidFill>
                    <a:schemeClr val="tx1">
                      <a:lumMod val="50000"/>
                      <a:lumOff val="50000"/>
                    </a:schemeClr>
                  </a:solidFill>
                  <a:latin typeface="微软雅黑" pitchFamily="34" charset="-122"/>
                  <a:ea typeface="微软雅黑" pitchFamily="34" charset="-122"/>
                </a:rPr>
                <a:t>的内容入您的内容输入您的内容输入您的内容输入您的内容内容输入您的内容</a:t>
              </a:r>
              <a:r>
                <a:rPr lang="en-US" altLang="zh-CN" sz="1700" dirty="0">
                  <a:solidFill>
                    <a:schemeClr val="tx1">
                      <a:lumMod val="50000"/>
                      <a:lumOff val="50000"/>
                    </a:schemeClr>
                  </a:solidFill>
                  <a:latin typeface="微软雅黑" pitchFamily="34" charset="-122"/>
                  <a:ea typeface="微软雅黑" pitchFamily="34" charset="-122"/>
                </a:rPr>
                <a:t>.</a:t>
              </a:r>
              <a:r>
                <a:rPr lang="zh-CN" altLang="en-US" sz="1700" dirty="0">
                  <a:solidFill>
                    <a:schemeClr val="tx1">
                      <a:lumMod val="50000"/>
                      <a:lumOff val="50000"/>
                    </a:schemeClr>
                  </a:solidFill>
                  <a:latin typeface="微软雅黑" pitchFamily="34" charset="-122"/>
                  <a:ea typeface="微软雅黑" pitchFamily="34" charset="-122"/>
                </a:rPr>
                <a:t>输入的内容输入您的内容输入您的输入</a:t>
              </a:r>
              <a:endParaRPr lang="en-US" altLang="zh-CN" sz="1700" dirty="0">
                <a:solidFill>
                  <a:schemeClr val="tx1">
                    <a:lumMod val="50000"/>
                    <a:lumOff val="50000"/>
                  </a:schemeClr>
                </a:solidFill>
                <a:latin typeface="微软雅黑" pitchFamily="34" charset="-122"/>
                <a:ea typeface="微软雅黑" pitchFamily="34" charset="-122"/>
              </a:endParaRPr>
            </a:p>
          </p:txBody>
        </p:sp>
        <p:sp>
          <p:nvSpPr>
            <p:cNvPr id="36" name="Text Placeholder 3"/>
            <p:cNvSpPr txBox="1">
              <a:spLocks/>
            </p:cNvSpPr>
            <p:nvPr/>
          </p:nvSpPr>
          <p:spPr bwMode="auto">
            <a:xfrm>
              <a:off x="4121391" y="1236512"/>
              <a:ext cx="171814" cy="1694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a:defRPr sz="2000">
                  <a:solidFill>
                    <a:schemeClr val="tx1"/>
                  </a:solidFill>
                  <a:latin typeface="Calibri" pitchFamily="34" charset="0"/>
                </a:defRPr>
              </a:lvl1pPr>
              <a:lvl2pPr marL="742950" indent="-285750">
                <a:defRPr sz="2000">
                  <a:solidFill>
                    <a:schemeClr val="tx1"/>
                  </a:solidFill>
                  <a:latin typeface="Calibri" pitchFamily="34" charset="0"/>
                </a:defRPr>
              </a:lvl2pPr>
              <a:lvl3pPr marL="1143000" indent="-228600">
                <a:defRPr sz="2000">
                  <a:solidFill>
                    <a:schemeClr val="tx1"/>
                  </a:solidFill>
                  <a:latin typeface="Calibri" pitchFamily="34" charset="0"/>
                </a:defRPr>
              </a:lvl3pPr>
              <a:lvl4pPr marL="1600200" indent="-228600">
                <a:defRPr sz="2000">
                  <a:solidFill>
                    <a:schemeClr val="tx1"/>
                  </a:solidFill>
                  <a:latin typeface="Calibri" pitchFamily="34" charset="0"/>
                </a:defRPr>
              </a:lvl4pPr>
              <a:lvl5pPr marL="2057400" indent="-228600">
                <a:defRPr sz="2000">
                  <a:solidFill>
                    <a:schemeClr val="tx1"/>
                  </a:solidFill>
                  <a:latin typeface="Calibri" pitchFamily="34" charset="0"/>
                </a:defRPr>
              </a:lvl5pPr>
              <a:lvl6pPr marL="2514600" indent="-228600" fontAlgn="base">
                <a:spcBef>
                  <a:spcPct val="0"/>
                </a:spcBef>
                <a:spcAft>
                  <a:spcPct val="0"/>
                </a:spcAft>
                <a:defRPr sz="2000">
                  <a:solidFill>
                    <a:schemeClr val="tx1"/>
                  </a:solidFill>
                  <a:latin typeface="Calibri" pitchFamily="34" charset="0"/>
                </a:defRPr>
              </a:lvl6pPr>
              <a:lvl7pPr marL="2971800" indent="-228600" fontAlgn="base">
                <a:spcBef>
                  <a:spcPct val="0"/>
                </a:spcBef>
                <a:spcAft>
                  <a:spcPct val="0"/>
                </a:spcAft>
                <a:defRPr sz="2000">
                  <a:solidFill>
                    <a:schemeClr val="tx1"/>
                  </a:solidFill>
                  <a:latin typeface="Calibri" pitchFamily="34" charset="0"/>
                </a:defRPr>
              </a:lvl7pPr>
              <a:lvl8pPr marL="3429000" indent="-228600" fontAlgn="base">
                <a:spcBef>
                  <a:spcPct val="0"/>
                </a:spcBef>
                <a:spcAft>
                  <a:spcPct val="0"/>
                </a:spcAft>
                <a:defRPr sz="2000">
                  <a:solidFill>
                    <a:schemeClr val="tx1"/>
                  </a:solidFill>
                  <a:latin typeface="Calibri" pitchFamily="34" charset="0"/>
                </a:defRPr>
              </a:lvl8pPr>
              <a:lvl9pPr marL="3886200" indent="-228600" fontAlgn="base">
                <a:spcBef>
                  <a:spcPct val="0"/>
                </a:spcBef>
                <a:spcAft>
                  <a:spcPct val="0"/>
                </a:spcAft>
                <a:defRPr sz="2000">
                  <a:solidFill>
                    <a:schemeClr val="tx1"/>
                  </a:solidFill>
                  <a:latin typeface="Calibri" pitchFamily="34" charset="0"/>
                </a:defRPr>
              </a:lvl9pPr>
            </a:lstStyle>
            <a:p>
              <a:pPr defTabSz="1691716">
                <a:spcBef>
                  <a:spcPct val="20000"/>
                </a:spcBef>
              </a:pPr>
              <a:r>
                <a:rPr lang="en-US" altLang="zh-CN" b="1" dirty="0">
                  <a:solidFill>
                    <a:schemeClr val="accent1"/>
                  </a:solidFill>
                  <a:latin typeface="微软雅黑" pitchFamily="34" charset="-122"/>
                  <a:ea typeface="微软雅黑" pitchFamily="34" charset="-122"/>
                </a:rPr>
                <a:t>01</a:t>
              </a:r>
            </a:p>
          </p:txBody>
        </p:sp>
      </p:grpSp>
      <p:grpSp>
        <p:nvGrpSpPr>
          <p:cNvPr id="37" name="Group 27"/>
          <p:cNvGrpSpPr>
            <a:grpSpLocks/>
          </p:cNvGrpSpPr>
          <p:nvPr/>
        </p:nvGrpSpPr>
        <p:grpSpPr bwMode="auto">
          <a:xfrm>
            <a:off x="5073411" y="7186338"/>
            <a:ext cx="3400540" cy="1704138"/>
            <a:chOff x="4121359" y="1215905"/>
            <a:chExt cx="1842407" cy="937982"/>
          </a:xfrm>
        </p:grpSpPr>
        <p:sp>
          <p:nvSpPr>
            <p:cNvPr id="38" name="Text Placeholder 3"/>
            <p:cNvSpPr txBox="1">
              <a:spLocks/>
            </p:cNvSpPr>
            <p:nvPr/>
          </p:nvSpPr>
          <p:spPr bwMode="auto">
            <a:xfrm>
              <a:off x="4351810" y="1215905"/>
              <a:ext cx="1155504" cy="189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a:defRPr sz="2000">
                  <a:solidFill>
                    <a:schemeClr val="tx1"/>
                  </a:solidFill>
                  <a:latin typeface="Calibri" pitchFamily="34" charset="0"/>
                </a:defRPr>
              </a:lvl1pPr>
              <a:lvl2pPr marL="742950" indent="-285750">
                <a:defRPr sz="2000">
                  <a:solidFill>
                    <a:schemeClr val="tx1"/>
                  </a:solidFill>
                  <a:latin typeface="Calibri" pitchFamily="34" charset="0"/>
                </a:defRPr>
              </a:lvl2pPr>
              <a:lvl3pPr marL="1143000" indent="-228600">
                <a:defRPr sz="2000">
                  <a:solidFill>
                    <a:schemeClr val="tx1"/>
                  </a:solidFill>
                  <a:latin typeface="Calibri" pitchFamily="34" charset="0"/>
                </a:defRPr>
              </a:lvl3pPr>
              <a:lvl4pPr marL="1600200" indent="-228600">
                <a:defRPr sz="2000">
                  <a:solidFill>
                    <a:schemeClr val="tx1"/>
                  </a:solidFill>
                  <a:latin typeface="Calibri" pitchFamily="34" charset="0"/>
                </a:defRPr>
              </a:lvl4pPr>
              <a:lvl5pPr marL="2057400" indent="-228600">
                <a:defRPr sz="2000">
                  <a:solidFill>
                    <a:schemeClr val="tx1"/>
                  </a:solidFill>
                  <a:latin typeface="Calibri" pitchFamily="34" charset="0"/>
                </a:defRPr>
              </a:lvl5pPr>
              <a:lvl6pPr marL="2514600" indent="-228600" fontAlgn="base">
                <a:spcBef>
                  <a:spcPct val="0"/>
                </a:spcBef>
                <a:spcAft>
                  <a:spcPct val="0"/>
                </a:spcAft>
                <a:defRPr sz="2000">
                  <a:solidFill>
                    <a:schemeClr val="tx1"/>
                  </a:solidFill>
                  <a:latin typeface="Calibri" pitchFamily="34" charset="0"/>
                </a:defRPr>
              </a:lvl6pPr>
              <a:lvl7pPr marL="2971800" indent="-228600" fontAlgn="base">
                <a:spcBef>
                  <a:spcPct val="0"/>
                </a:spcBef>
                <a:spcAft>
                  <a:spcPct val="0"/>
                </a:spcAft>
                <a:defRPr sz="2000">
                  <a:solidFill>
                    <a:schemeClr val="tx1"/>
                  </a:solidFill>
                  <a:latin typeface="Calibri" pitchFamily="34" charset="0"/>
                </a:defRPr>
              </a:lvl7pPr>
              <a:lvl8pPr marL="3429000" indent="-228600" fontAlgn="base">
                <a:spcBef>
                  <a:spcPct val="0"/>
                </a:spcBef>
                <a:spcAft>
                  <a:spcPct val="0"/>
                </a:spcAft>
                <a:defRPr sz="2000">
                  <a:solidFill>
                    <a:schemeClr val="tx1"/>
                  </a:solidFill>
                  <a:latin typeface="Calibri" pitchFamily="34" charset="0"/>
                </a:defRPr>
              </a:lvl8pPr>
              <a:lvl9pPr marL="3886200" indent="-228600" fontAlgn="base">
                <a:spcBef>
                  <a:spcPct val="0"/>
                </a:spcBef>
                <a:spcAft>
                  <a:spcPct val="0"/>
                </a:spcAft>
                <a:defRPr sz="2000">
                  <a:solidFill>
                    <a:schemeClr val="tx1"/>
                  </a:solidFill>
                  <a:latin typeface="Calibri" pitchFamily="34" charset="0"/>
                </a:defRPr>
              </a:lvl9pPr>
            </a:lstStyle>
            <a:p>
              <a:pPr defTabSz="1691716">
                <a:spcBef>
                  <a:spcPct val="20000"/>
                </a:spcBef>
              </a:pPr>
              <a:r>
                <a:rPr lang="en-US" altLang="zh-CN" sz="2200" b="1" dirty="0">
                  <a:solidFill>
                    <a:schemeClr val="accent2"/>
                  </a:solidFill>
                  <a:latin typeface="微软雅黑" pitchFamily="34" charset="-122"/>
                  <a:ea typeface="微软雅黑" pitchFamily="34" charset="-122"/>
                </a:rPr>
                <a:t>NUMBER TWO</a:t>
              </a:r>
            </a:p>
          </p:txBody>
        </p:sp>
        <p:sp>
          <p:nvSpPr>
            <p:cNvPr id="39" name="Text Placeholder 3"/>
            <p:cNvSpPr txBox="1">
              <a:spLocks/>
            </p:cNvSpPr>
            <p:nvPr/>
          </p:nvSpPr>
          <p:spPr>
            <a:xfrm>
              <a:off x="4181928" y="1577911"/>
              <a:ext cx="1781838" cy="575976"/>
            </a:xfrm>
            <a:prstGeom prst="rect">
              <a:avLst/>
            </a:prstGeom>
          </p:spPr>
          <p:txBody>
            <a:bodyPr lIns="0" tIns="0" rIns="0" bIns="0" anchor="ctr">
              <a:spAutoFit/>
            </a:bodyPr>
            <a:lstStyle>
              <a:lvl1pPr>
                <a:defRPr sz="2000">
                  <a:solidFill>
                    <a:schemeClr val="tx1"/>
                  </a:solidFill>
                  <a:latin typeface="Calibri" pitchFamily="34" charset="0"/>
                </a:defRPr>
              </a:lvl1pPr>
              <a:lvl2pPr marL="742950" indent="-285750">
                <a:defRPr sz="2000">
                  <a:solidFill>
                    <a:schemeClr val="tx1"/>
                  </a:solidFill>
                  <a:latin typeface="Calibri" pitchFamily="34" charset="0"/>
                </a:defRPr>
              </a:lvl2pPr>
              <a:lvl3pPr marL="1143000" indent="-228600">
                <a:defRPr sz="2000">
                  <a:solidFill>
                    <a:schemeClr val="tx1"/>
                  </a:solidFill>
                  <a:latin typeface="Calibri" pitchFamily="34" charset="0"/>
                </a:defRPr>
              </a:lvl3pPr>
              <a:lvl4pPr marL="1600200" indent="-228600">
                <a:defRPr sz="2000">
                  <a:solidFill>
                    <a:schemeClr val="tx1"/>
                  </a:solidFill>
                  <a:latin typeface="Calibri" pitchFamily="34" charset="0"/>
                </a:defRPr>
              </a:lvl4pPr>
              <a:lvl5pPr marL="2057400" indent="-228600">
                <a:defRPr sz="2000">
                  <a:solidFill>
                    <a:schemeClr val="tx1"/>
                  </a:solidFill>
                  <a:latin typeface="Calibri" pitchFamily="34" charset="0"/>
                </a:defRPr>
              </a:lvl5pPr>
              <a:lvl6pPr marL="2514600" indent="-228600" fontAlgn="base">
                <a:spcBef>
                  <a:spcPct val="0"/>
                </a:spcBef>
                <a:spcAft>
                  <a:spcPct val="0"/>
                </a:spcAft>
                <a:defRPr sz="2000">
                  <a:solidFill>
                    <a:schemeClr val="tx1"/>
                  </a:solidFill>
                  <a:latin typeface="Calibri" pitchFamily="34" charset="0"/>
                </a:defRPr>
              </a:lvl6pPr>
              <a:lvl7pPr marL="2971800" indent="-228600" fontAlgn="base">
                <a:spcBef>
                  <a:spcPct val="0"/>
                </a:spcBef>
                <a:spcAft>
                  <a:spcPct val="0"/>
                </a:spcAft>
                <a:defRPr sz="2000">
                  <a:solidFill>
                    <a:schemeClr val="tx1"/>
                  </a:solidFill>
                  <a:latin typeface="Calibri" pitchFamily="34" charset="0"/>
                </a:defRPr>
              </a:lvl7pPr>
              <a:lvl8pPr marL="3429000" indent="-228600" fontAlgn="base">
                <a:spcBef>
                  <a:spcPct val="0"/>
                </a:spcBef>
                <a:spcAft>
                  <a:spcPct val="0"/>
                </a:spcAft>
                <a:defRPr sz="2000">
                  <a:solidFill>
                    <a:schemeClr val="tx1"/>
                  </a:solidFill>
                  <a:latin typeface="Calibri" pitchFamily="34" charset="0"/>
                </a:defRPr>
              </a:lvl8pPr>
              <a:lvl9pPr marL="3886200" indent="-228600" fontAlgn="base">
                <a:spcBef>
                  <a:spcPct val="0"/>
                </a:spcBef>
                <a:spcAft>
                  <a:spcPct val="0"/>
                </a:spcAft>
                <a:defRPr sz="2000">
                  <a:solidFill>
                    <a:schemeClr val="tx1"/>
                  </a:solidFill>
                  <a:latin typeface="Calibri" pitchFamily="34" charset="0"/>
                </a:defRPr>
              </a:lvl9pPr>
            </a:lstStyle>
            <a:p>
              <a:pPr defTabSz="1691716">
                <a:spcBef>
                  <a:spcPct val="20000"/>
                </a:spcBef>
              </a:pPr>
              <a:r>
                <a:rPr lang="zh-CN" altLang="en-US" sz="1700" dirty="0">
                  <a:solidFill>
                    <a:schemeClr val="tx1">
                      <a:lumMod val="50000"/>
                      <a:lumOff val="50000"/>
                    </a:schemeClr>
                  </a:solidFill>
                  <a:latin typeface="微软雅黑" pitchFamily="34" charset="-122"/>
                  <a:ea typeface="微软雅黑" pitchFamily="34" charset="-122"/>
                </a:rPr>
                <a:t>的内容入您的内容输入您的内容输入您的内容输入您的内容内容输入您的内容</a:t>
              </a:r>
              <a:r>
                <a:rPr lang="en-US" altLang="zh-CN" sz="1700" dirty="0">
                  <a:solidFill>
                    <a:schemeClr val="tx1">
                      <a:lumMod val="50000"/>
                      <a:lumOff val="50000"/>
                    </a:schemeClr>
                  </a:solidFill>
                  <a:latin typeface="微软雅黑" pitchFamily="34" charset="-122"/>
                  <a:ea typeface="微软雅黑" pitchFamily="34" charset="-122"/>
                </a:rPr>
                <a:t>.</a:t>
              </a:r>
              <a:r>
                <a:rPr lang="zh-CN" altLang="en-US" sz="1700" dirty="0">
                  <a:solidFill>
                    <a:schemeClr val="tx1">
                      <a:lumMod val="50000"/>
                      <a:lumOff val="50000"/>
                    </a:schemeClr>
                  </a:solidFill>
                  <a:latin typeface="微软雅黑" pitchFamily="34" charset="-122"/>
                  <a:ea typeface="微软雅黑" pitchFamily="34" charset="-122"/>
                </a:rPr>
                <a:t>输入的内容输入您的内容输入您的输入</a:t>
              </a:r>
              <a:endParaRPr lang="en-US" altLang="zh-CN" sz="1700" dirty="0">
                <a:solidFill>
                  <a:schemeClr val="tx1">
                    <a:lumMod val="50000"/>
                    <a:lumOff val="50000"/>
                  </a:schemeClr>
                </a:solidFill>
                <a:latin typeface="微软雅黑" pitchFamily="34" charset="-122"/>
                <a:ea typeface="微软雅黑" pitchFamily="34" charset="-122"/>
              </a:endParaRPr>
            </a:p>
          </p:txBody>
        </p:sp>
        <p:sp>
          <p:nvSpPr>
            <p:cNvPr id="40" name="Text Placeholder 3"/>
            <p:cNvSpPr txBox="1">
              <a:spLocks/>
            </p:cNvSpPr>
            <p:nvPr/>
          </p:nvSpPr>
          <p:spPr bwMode="auto">
            <a:xfrm>
              <a:off x="4121359" y="1219157"/>
              <a:ext cx="171965" cy="1694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a:defRPr sz="2000">
                  <a:solidFill>
                    <a:schemeClr val="tx1"/>
                  </a:solidFill>
                  <a:latin typeface="Calibri" pitchFamily="34" charset="0"/>
                </a:defRPr>
              </a:lvl1pPr>
              <a:lvl2pPr marL="742950" indent="-285750">
                <a:defRPr sz="2000">
                  <a:solidFill>
                    <a:schemeClr val="tx1"/>
                  </a:solidFill>
                  <a:latin typeface="Calibri" pitchFamily="34" charset="0"/>
                </a:defRPr>
              </a:lvl2pPr>
              <a:lvl3pPr marL="1143000" indent="-228600">
                <a:defRPr sz="2000">
                  <a:solidFill>
                    <a:schemeClr val="tx1"/>
                  </a:solidFill>
                  <a:latin typeface="Calibri" pitchFamily="34" charset="0"/>
                </a:defRPr>
              </a:lvl3pPr>
              <a:lvl4pPr marL="1600200" indent="-228600">
                <a:defRPr sz="2000">
                  <a:solidFill>
                    <a:schemeClr val="tx1"/>
                  </a:solidFill>
                  <a:latin typeface="Calibri" pitchFamily="34" charset="0"/>
                </a:defRPr>
              </a:lvl4pPr>
              <a:lvl5pPr marL="2057400" indent="-228600">
                <a:defRPr sz="2000">
                  <a:solidFill>
                    <a:schemeClr val="tx1"/>
                  </a:solidFill>
                  <a:latin typeface="Calibri" pitchFamily="34" charset="0"/>
                </a:defRPr>
              </a:lvl5pPr>
              <a:lvl6pPr marL="2514600" indent="-228600" fontAlgn="base">
                <a:spcBef>
                  <a:spcPct val="0"/>
                </a:spcBef>
                <a:spcAft>
                  <a:spcPct val="0"/>
                </a:spcAft>
                <a:defRPr sz="2000">
                  <a:solidFill>
                    <a:schemeClr val="tx1"/>
                  </a:solidFill>
                  <a:latin typeface="Calibri" pitchFamily="34" charset="0"/>
                </a:defRPr>
              </a:lvl6pPr>
              <a:lvl7pPr marL="2971800" indent="-228600" fontAlgn="base">
                <a:spcBef>
                  <a:spcPct val="0"/>
                </a:spcBef>
                <a:spcAft>
                  <a:spcPct val="0"/>
                </a:spcAft>
                <a:defRPr sz="2000">
                  <a:solidFill>
                    <a:schemeClr val="tx1"/>
                  </a:solidFill>
                  <a:latin typeface="Calibri" pitchFamily="34" charset="0"/>
                </a:defRPr>
              </a:lvl7pPr>
              <a:lvl8pPr marL="3429000" indent="-228600" fontAlgn="base">
                <a:spcBef>
                  <a:spcPct val="0"/>
                </a:spcBef>
                <a:spcAft>
                  <a:spcPct val="0"/>
                </a:spcAft>
                <a:defRPr sz="2000">
                  <a:solidFill>
                    <a:schemeClr val="tx1"/>
                  </a:solidFill>
                  <a:latin typeface="Calibri" pitchFamily="34" charset="0"/>
                </a:defRPr>
              </a:lvl8pPr>
              <a:lvl9pPr marL="3886200" indent="-228600" fontAlgn="base">
                <a:spcBef>
                  <a:spcPct val="0"/>
                </a:spcBef>
                <a:spcAft>
                  <a:spcPct val="0"/>
                </a:spcAft>
                <a:defRPr sz="2000">
                  <a:solidFill>
                    <a:schemeClr val="tx1"/>
                  </a:solidFill>
                  <a:latin typeface="Calibri" pitchFamily="34" charset="0"/>
                </a:defRPr>
              </a:lvl9pPr>
            </a:lstStyle>
            <a:p>
              <a:pPr defTabSz="1691716">
                <a:spcBef>
                  <a:spcPct val="20000"/>
                </a:spcBef>
              </a:pPr>
              <a:r>
                <a:rPr lang="en-US" altLang="zh-CN" b="1" dirty="0">
                  <a:solidFill>
                    <a:schemeClr val="accent2"/>
                  </a:solidFill>
                  <a:latin typeface="微软雅黑" pitchFamily="34" charset="-122"/>
                  <a:ea typeface="微软雅黑" pitchFamily="34" charset="-122"/>
                </a:rPr>
                <a:t>02</a:t>
              </a:r>
            </a:p>
          </p:txBody>
        </p:sp>
      </p:grpSp>
      <p:grpSp>
        <p:nvGrpSpPr>
          <p:cNvPr id="41" name="Group 27"/>
          <p:cNvGrpSpPr>
            <a:grpSpLocks/>
          </p:cNvGrpSpPr>
          <p:nvPr/>
        </p:nvGrpSpPr>
        <p:grpSpPr bwMode="auto">
          <a:xfrm>
            <a:off x="8655273" y="7186339"/>
            <a:ext cx="3400540" cy="1664233"/>
            <a:chOff x="4121359" y="1215905"/>
            <a:chExt cx="1842407" cy="916018"/>
          </a:xfrm>
        </p:grpSpPr>
        <p:sp>
          <p:nvSpPr>
            <p:cNvPr id="42" name="Text Placeholder 3"/>
            <p:cNvSpPr txBox="1">
              <a:spLocks/>
            </p:cNvSpPr>
            <p:nvPr/>
          </p:nvSpPr>
          <p:spPr bwMode="auto">
            <a:xfrm>
              <a:off x="4337443" y="1215905"/>
              <a:ext cx="1274033" cy="189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a:defRPr sz="2000">
                  <a:solidFill>
                    <a:schemeClr val="tx1"/>
                  </a:solidFill>
                  <a:latin typeface="Calibri" pitchFamily="34" charset="0"/>
                </a:defRPr>
              </a:lvl1pPr>
              <a:lvl2pPr marL="742950" indent="-285750">
                <a:defRPr sz="2000">
                  <a:solidFill>
                    <a:schemeClr val="tx1"/>
                  </a:solidFill>
                  <a:latin typeface="Calibri" pitchFamily="34" charset="0"/>
                </a:defRPr>
              </a:lvl2pPr>
              <a:lvl3pPr marL="1143000" indent="-228600">
                <a:defRPr sz="2000">
                  <a:solidFill>
                    <a:schemeClr val="tx1"/>
                  </a:solidFill>
                  <a:latin typeface="Calibri" pitchFamily="34" charset="0"/>
                </a:defRPr>
              </a:lvl3pPr>
              <a:lvl4pPr marL="1600200" indent="-228600">
                <a:defRPr sz="2000">
                  <a:solidFill>
                    <a:schemeClr val="tx1"/>
                  </a:solidFill>
                  <a:latin typeface="Calibri" pitchFamily="34" charset="0"/>
                </a:defRPr>
              </a:lvl4pPr>
              <a:lvl5pPr marL="2057400" indent="-228600">
                <a:defRPr sz="2000">
                  <a:solidFill>
                    <a:schemeClr val="tx1"/>
                  </a:solidFill>
                  <a:latin typeface="Calibri" pitchFamily="34" charset="0"/>
                </a:defRPr>
              </a:lvl5pPr>
              <a:lvl6pPr marL="2514600" indent="-228600" fontAlgn="base">
                <a:spcBef>
                  <a:spcPct val="0"/>
                </a:spcBef>
                <a:spcAft>
                  <a:spcPct val="0"/>
                </a:spcAft>
                <a:defRPr sz="2000">
                  <a:solidFill>
                    <a:schemeClr val="tx1"/>
                  </a:solidFill>
                  <a:latin typeface="Calibri" pitchFamily="34" charset="0"/>
                </a:defRPr>
              </a:lvl6pPr>
              <a:lvl7pPr marL="2971800" indent="-228600" fontAlgn="base">
                <a:spcBef>
                  <a:spcPct val="0"/>
                </a:spcBef>
                <a:spcAft>
                  <a:spcPct val="0"/>
                </a:spcAft>
                <a:defRPr sz="2000">
                  <a:solidFill>
                    <a:schemeClr val="tx1"/>
                  </a:solidFill>
                  <a:latin typeface="Calibri" pitchFamily="34" charset="0"/>
                </a:defRPr>
              </a:lvl7pPr>
              <a:lvl8pPr marL="3429000" indent="-228600" fontAlgn="base">
                <a:spcBef>
                  <a:spcPct val="0"/>
                </a:spcBef>
                <a:spcAft>
                  <a:spcPct val="0"/>
                </a:spcAft>
                <a:defRPr sz="2000">
                  <a:solidFill>
                    <a:schemeClr val="tx1"/>
                  </a:solidFill>
                  <a:latin typeface="Calibri" pitchFamily="34" charset="0"/>
                </a:defRPr>
              </a:lvl8pPr>
              <a:lvl9pPr marL="3886200" indent="-228600" fontAlgn="base">
                <a:spcBef>
                  <a:spcPct val="0"/>
                </a:spcBef>
                <a:spcAft>
                  <a:spcPct val="0"/>
                </a:spcAft>
                <a:defRPr sz="2000">
                  <a:solidFill>
                    <a:schemeClr val="tx1"/>
                  </a:solidFill>
                  <a:latin typeface="Calibri" pitchFamily="34" charset="0"/>
                </a:defRPr>
              </a:lvl9pPr>
            </a:lstStyle>
            <a:p>
              <a:pPr defTabSz="1691716">
                <a:spcBef>
                  <a:spcPct val="20000"/>
                </a:spcBef>
              </a:pPr>
              <a:r>
                <a:rPr lang="en-US" altLang="zh-CN" sz="2200" b="1" dirty="0">
                  <a:solidFill>
                    <a:schemeClr val="accent3"/>
                  </a:solidFill>
                  <a:latin typeface="微软雅黑" pitchFamily="34" charset="-122"/>
                  <a:ea typeface="微软雅黑" pitchFamily="34" charset="-122"/>
                </a:rPr>
                <a:t>NUMBER THREE</a:t>
              </a:r>
            </a:p>
          </p:txBody>
        </p:sp>
        <p:sp>
          <p:nvSpPr>
            <p:cNvPr id="43" name="Text Placeholder 3"/>
            <p:cNvSpPr txBox="1">
              <a:spLocks/>
            </p:cNvSpPr>
            <p:nvPr/>
          </p:nvSpPr>
          <p:spPr>
            <a:xfrm>
              <a:off x="4181928" y="1555947"/>
              <a:ext cx="1781838" cy="575976"/>
            </a:xfrm>
            <a:prstGeom prst="rect">
              <a:avLst/>
            </a:prstGeom>
          </p:spPr>
          <p:txBody>
            <a:bodyPr lIns="0" tIns="0" rIns="0" bIns="0" anchor="ctr">
              <a:spAutoFit/>
            </a:bodyPr>
            <a:lstStyle>
              <a:lvl1pPr>
                <a:defRPr sz="2000">
                  <a:solidFill>
                    <a:schemeClr val="tx1"/>
                  </a:solidFill>
                  <a:latin typeface="Calibri" pitchFamily="34" charset="0"/>
                </a:defRPr>
              </a:lvl1pPr>
              <a:lvl2pPr marL="742950" indent="-285750">
                <a:defRPr sz="2000">
                  <a:solidFill>
                    <a:schemeClr val="tx1"/>
                  </a:solidFill>
                  <a:latin typeface="Calibri" pitchFamily="34" charset="0"/>
                </a:defRPr>
              </a:lvl2pPr>
              <a:lvl3pPr marL="1143000" indent="-228600">
                <a:defRPr sz="2000">
                  <a:solidFill>
                    <a:schemeClr val="tx1"/>
                  </a:solidFill>
                  <a:latin typeface="Calibri" pitchFamily="34" charset="0"/>
                </a:defRPr>
              </a:lvl3pPr>
              <a:lvl4pPr marL="1600200" indent="-228600">
                <a:defRPr sz="2000">
                  <a:solidFill>
                    <a:schemeClr val="tx1"/>
                  </a:solidFill>
                  <a:latin typeface="Calibri" pitchFamily="34" charset="0"/>
                </a:defRPr>
              </a:lvl4pPr>
              <a:lvl5pPr marL="2057400" indent="-228600">
                <a:defRPr sz="2000">
                  <a:solidFill>
                    <a:schemeClr val="tx1"/>
                  </a:solidFill>
                  <a:latin typeface="Calibri" pitchFamily="34" charset="0"/>
                </a:defRPr>
              </a:lvl5pPr>
              <a:lvl6pPr marL="2514600" indent="-228600" fontAlgn="base">
                <a:spcBef>
                  <a:spcPct val="0"/>
                </a:spcBef>
                <a:spcAft>
                  <a:spcPct val="0"/>
                </a:spcAft>
                <a:defRPr sz="2000">
                  <a:solidFill>
                    <a:schemeClr val="tx1"/>
                  </a:solidFill>
                  <a:latin typeface="Calibri" pitchFamily="34" charset="0"/>
                </a:defRPr>
              </a:lvl6pPr>
              <a:lvl7pPr marL="2971800" indent="-228600" fontAlgn="base">
                <a:spcBef>
                  <a:spcPct val="0"/>
                </a:spcBef>
                <a:spcAft>
                  <a:spcPct val="0"/>
                </a:spcAft>
                <a:defRPr sz="2000">
                  <a:solidFill>
                    <a:schemeClr val="tx1"/>
                  </a:solidFill>
                  <a:latin typeface="Calibri" pitchFamily="34" charset="0"/>
                </a:defRPr>
              </a:lvl7pPr>
              <a:lvl8pPr marL="3429000" indent="-228600" fontAlgn="base">
                <a:spcBef>
                  <a:spcPct val="0"/>
                </a:spcBef>
                <a:spcAft>
                  <a:spcPct val="0"/>
                </a:spcAft>
                <a:defRPr sz="2000">
                  <a:solidFill>
                    <a:schemeClr val="tx1"/>
                  </a:solidFill>
                  <a:latin typeface="Calibri" pitchFamily="34" charset="0"/>
                </a:defRPr>
              </a:lvl8pPr>
              <a:lvl9pPr marL="3886200" indent="-228600" fontAlgn="base">
                <a:spcBef>
                  <a:spcPct val="0"/>
                </a:spcBef>
                <a:spcAft>
                  <a:spcPct val="0"/>
                </a:spcAft>
                <a:defRPr sz="2000">
                  <a:solidFill>
                    <a:schemeClr val="tx1"/>
                  </a:solidFill>
                  <a:latin typeface="Calibri" pitchFamily="34" charset="0"/>
                </a:defRPr>
              </a:lvl9pPr>
            </a:lstStyle>
            <a:p>
              <a:pPr defTabSz="1691716">
                <a:spcBef>
                  <a:spcPct val="20000"/>
                </a:spcBef>
              </a:pPr>
              <a:r>
                <a:rPr lang="zh-CN" altLang="en-US" sz="1700" dirty="0">
                  <a:solidFill>
                    <a:schemeClr val="tx1">
                      <a:lumMod val="50000"/>
                      <a:lumOff val="50000"/>
                    </a:schemeClr>
                  </a:solidFill>
                  <a:latin typeface="微软雅黑" pitchFamily="34" charset="-122"/>
                  <a:ea typeface="微软雅黑" pitchFamily="34" charset="-122"/>
                </a:rPr>
                <a:t>的内容入您的内容输入您的内容输入您的内容输入您的内容内容输入您的内容</a:t>
              </a:r>
              <a:r>
                <a:rPr lang="en-US" altLang="zh-CN" sz="1700" dirty="0">
                  <a:solidFill>
                    <a:schemeClr val="tx1">
                      <a:lumMod val="50000"/>
                      <a:lumOff val="50000"/>
                    </a:schemeClr>
                  </a:solidFill>
                  <a:latin typeface="微软雅黑" pitchFamily="34" charset="-122"/>
                  <a:ea typeface="微软雅黑" pitchFamily="34" charset="-122"/>
                </a:rPr>
                <a:t>.</a:t>
              </a:r>
              <a:r>
                <a:rPr lang="zh-CN" altLang="en-US" sz="1700" dirty="0">
                  <a:solidFill>
                    <a:schemeClr val="tx1">
                      <a:lumMod val="50000"/>
                      <a:lumOff val="50000"/>
                    </a:schemeClr>
                  </a:solidFill>
                  <a:latin typeface="微软雅黑" pitchFamily="34" charset="-122"/>
                  <a:ea typeface="微软雅黑" pitchFamily="34" charset="-122"/>
                </a:rPr>
                <a:t>输入的内容输入您的内容输入您的输入</a:t>
              </a:r>
              <a:endParaRPr lang="en-US" altLang="zh-CN" sz="1700" dirty="0">
                <a:solidFill>
                  <a:schemeClr val="tx1">
                    <a:lumMod val="50000"/>
                    <a:lumOff val="50000"/>
                  </a:schemeClr>
                </a:solidFill>
                <a:latin typeface="微软雅黑" pitchFamily="34" charset="-122"/>
                <a:ea typeface="微软雅黑" pitchFamily="34" charset="-122"/>
              </a:endParaRPr>
            </a:p>
          </p:txBody>
        </p:sp>
        <p:sp>
          <p:nvSpPr>
            <p:cNvPr id="44" name="Text Placeholder 3"/>
            <p:cNvSpPr txBox="1">
              <a:spLocks/>
            </p:cNvSpPr>
            <p:nvPr/>
          </p:nvSpPr>
          <p:spPr bwMode="auto">
            <a:xfrm>
              <a:off x="4121359" y="1236513"/>
              <a:ext cx="171965" cy="1694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a:defRPr sz="2000">
                  <a:solidFill>
                    <a:schemeClr val="tx1"/>
                  </a:solidFill>
                  <a:latin typeface="Calibri" pitchFamily="34" charset="0"/>
                </a:defRPr>
              </a:lvl1pPr>
              <a:lvl2pPr marL="742950" indent="-285750">
                <a:defRPr sz="2000">
                  <a:solidFill>
                    <a:schemeClr val="tx1"/>
                  </a:solidFill>
                  <a:latin typeface="Calibri" pitchFamily="34" charset="0"/>
                </a:defRPr>
              </a:lvl2pPr>
              <a:lvl3pPr marL="1143000" indent="-228600">
                <a:defRPr sz="2000">
                  <a:solidFill>
                    <a:schemeClr val="tx1"/>
                  </a:solidFill>
                  <a:latin typeface="Calibri" pitchFamily="34" charset="0"/>
                </a:defRPr>
              </a:lvl3pPr>
              <a:lvl4pPr marL="1600200" indent="-228600">
                <a:defRPr sz="2000">
                  <a:solidFill>
                    <a:schemeClr val="tx1"/>
                  </a:solidFill>
                  <a:latin typeface="Calibri" pitchFamily="34" charset="0"/>
                </a:defRPr>
              </a:lvl4pPr>
              <a:lvl5pPr marL="2057400" indent="-228600">
                <a:defRPr sz="2000">
                  <a:solidFill>
                    <a:schemeClr val="tx1"/>
                  </a:solidFill>
                  <a:latin typeface="Calibri" pitchFamily="34" charset="0"/>
                </a:defRPr>
              </a:lvl5pPr>
              <a:lvl6pPr marL="2514600" indent="-228600" fontAlgn="base">
                <a:spcBef>
                  <a:spcPct val="0"/>
                </a:spcBef>
                <a:spcAft>
                  <a:spcPct val="0"/>
                </a:spcAft>
                <a:defRPr sz="2000">
                  <a:solidFill>
                    <a:schemeClr val="tx1"/>
                  </a:solidFill>
                  <a:latin typeface="Calibri" pitchFamily="34" charset="0"/>
                </a:defRPr>
              </a:lvl6pPr>
              <a:lvl7pPr marL="2971800" indent="-228600" fontAlgn="base">
                <a:spcBef>
                  <a:spcPct val="0"/>
                </a:spcBef>
                <a:spcAft>
                  <a:spcPct val="0"/>
                </a:spcAft>
                <a:defRPr sz="2000">
                  <a:solidFill>
                    <a:schemeClr val="tx1"/>
                  </a:solidFill>
                  <a:latin typeface="Calibri" pitchFamily="34" charset="0"/>
                </a:defRPr>
              </a:lvl7pPr>
              <a:lvl8pPr marL="3429000" indent="-228600" fontAlgn="base">
                <a:spcBef>
                  <a:spcPct val="0"/>
                </a:spcBef>
                <a:spcAft>
                  <a:spcPct val="0"/>
                </a:spcAft>
                <a:defRPr sz="2000">
                  <a:solidFill>
                    <a:schemeClr val="tx1"/>
                  </a:solidFill>
                  <a:latin typeface="Calibri" pitchFamily="34" charset="0"/>
                </a:defRPr>
              </a:lvl8pPr>
              <a:lvl9pPr marL="3886200" indent="-228600" fontAlgn="base">
                <a:spcBef>
                  <a:spcPct val="0"/>
                </a:spcBef>
                <a:spcAft>
                  <a:spcPct val="0"/>
                </a:spcAft>
                <a:defRPr sz="2000">
                  <a:solidFill>
                    <a:schemeClr val="tx1"/>
                  </a:solidFill>
                  <a:latin typeface="Calibri" pitchFamily="34" charset="0"/>
                </a:defRPr>
              </a:lvl9pPr>
            </a:lstStyle>
            <a:p>
              <a:pPr defTabSz="1691716">
                <a:spcBef>
                  <a:spcPct val="20000"/>
                </a:spcBef>
              </a:pPr>
              <a:r>
                <a:rPr lang="en-US" altLang="zh-CN" b="1" dirty="0">
                  <a:solidFill>
                    <a:schemeClr val="accent3"/>
                  </a:solidFill>
                  <a:latin typeface="微软雅黑" pitchFamily="34" charset="-122"/>
                  <a:ea typeface="微软雅黑" pitchFamily="34" charset="-122"/>
                </a:rPr>
                <a:t>03</a:t>
              </a:r>
            </a:p>
          </p:txBody>
        </p:sp>
      </p:grpSp>
      <p:grpSp>
        <p:nvGrpSpPr>
          <p:cNvPr id="45" name="Group 27"/>
          <p:cNvGrpSpPr>
            <a:grpSpLocks/>
          </p:cNvGrpSpPr>
          <p:nvPr/>
        </p:nvGrpSpPr>
        <p:grpSpPr bwMode="auto">
          <a:xfrm>
            <a:off x="12345998" y="7185952"/>
            <a:ext cx="3291681" cy="1604760"/>
            <a:chOff x="4181906" y="1215692"/>
            <a:chExt cx="1781860" cy="883283"/>
          </a:xfrm>
        </p:grpSpPr>
        <p:sp>
          <p:nvSpPr>
            <p:cNvPr id="46" name="Text Placeholder 3"/>
            <p:cNvSpPr txBox="1">
              <a:spLocks/>
            </p:cNvSpPr>
            <p:nvPr/>
          </p:nvSpPr>
          <p:spPr>
            <a:xfrm>
              <a:off x="4465925" y="1215692"/>
              <a:ext cx="1206110" cy="189263"/>
            </a:xfrm>
            <a:prstGeom prst="rect">
              <a:avLst/>
            </a:prstGeom>
          </p:spPr>
          <p:txBody>
            <a:bodyPr wrap="none" lIns="0" tIns="0" rIns="0" bIns="0" anchor="ctr">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691716">
                <a:spcBef>
                  <a:spcPct val="20000"/>
                </a:spcBef>
                <a:defRPr/>
              </a:pPr>
              <a:r>
                <a:rPr lang="en-US" sz="2200" b="1" dirty="0">
                  <a:solidFill>
                    <a:schemeClr val="accent5"/>
                  </a:solidFill>
                  <a:latin typeface="微软雅黑" pitchFamily="34" charset="-122"/>
                  <a:ea typeface="微软雅黑" pitchFamily="34" charset="-122"/>
                </a:rPr>
                <a:t>NUMBER FOUR</a:t>
              </a:r>
            </a:p>
          </p:txBody>
        </p:sp>
        <p:sp>
          <p:nvSpPr>
            <p:cNvPr id="47" name="Text Placeholder 3"/>
            <p:cNvSpPr txBox="1">
              <a:spLocks/>
            </p:cNvSpPr>
            <p:nvPr/>
          </p:nvSpPr>
          <p:spPr>
            <a:xfrm>
              <a:off x="4181906" y="1522999"/>
              <a:ext cx="1781860" cy="575976"/>
            </a:xfrm>
            <a:prstGeom prst="rect">
              <a:avLst/>
            </a:prstGeom>
          </p:spPr>
          <p:txBody>
            <a:bodyPr lIns="0" tIns="0" rIns="0" bIns="0" anchor="ctr">
              <a:spAutoFit/>
            </a:bodyPr>
            <a:lstStyle>
              <a:lvl1pPr>
                <a:defRPr sz="2000">
                  <a:solidFill>
                    <a:schemeClr val="tx1"/>
                  </a:solidFill>
                  <a:latin typeface="Calibri" pitchFamily="34" charset="0"/>
                </a:defRPr>
              </a:lvl1pPr>
              <a:lvl2pPr marL="742950" indent="-285750">
                <a:defRPr sz="2000">
                  <a:solidFill>
                    <a:schemeClr val="tx1"/>
                  </a:solidFill>
                  <a:latin typeface="Calibri" pitchFamily="34" charset="0"/>
                </a:defRPr>
              </a:lvl2pPr>
              <a:lvl3pPr marL="1143000" indent="-228600">
                <a:defRPr sz="2000">
                  <a:solidFill>
                    <a:schemeClr val="tx1"/>
                  </a:solidFill>
                  <a:latin typeface="Calibri" pitchFamily="34" charset="0"/>
                </a:defRPr>
              </a:lvl3pPr>
              <a:lvl4pPr marL="1600200" indent="-228600">
                <a:defRPr sz="2000">
                  <a:solidFill>
                    <a:schemeClr val="tx1"/>
                  </a:solidFill>
                  <a:latin typeface="Calibri" pitchFamily="34" charset="0"/>
                </a:defRPr>
              </a:lvl4pPr>
              <a:lvl5pPr marL="2057400" indent="-228600">
                <a:defRPr sz="2000">
                  <a:solidFill>
                    <a:schemeClr val="tx1"/>
                  </a:solidFill>
                  <a:latin typeface="Calibri" pitchFamily="34" charset="0"/>
                </a:defRPr>
              </a:lvl5pPr>
              <a:lvl6pPr marL="2514600" indent="-228600" fontAlgn="base">
                <a:spcBef>
                  <a:spcPct val="0"/>
                </a:spcBef>
                <a:spcAft>
                  <a:spcPct val="0"/>
                </a:spcAft>
                <a:defRPr sz="2000">
                  <a:solidFill>
                    <a:schemeClr val="tx1"/>
                  </a:solidFill>
                  <a:latin typeface="Calibri" pitchFamily="34" charset="0"/>
                </a:defRPr>
              </a:lvl6pPr>
              <a:lvl7pPr marL="2971800" indent="-228600" fontAlgn="base">
                <a:spcBef>
                  <a:spcPct val="0"/>
                </a:spcBef>
                <a:spcAft>
                  <a:spcPct val="0"/>
                </a:spcAft>
                <a:defRPr sz="2000">
                  <a:solidFill>
                    <a:schemeClr val="tx1"/>
                  </a:solidFill>
                  <a:latin typeface="Calibri" pitchFamily="34" charset="0"/>
                </a:defRPr>
              </a:lvl7pPr>
              <a:lvl8pPr marL="3429000" indent="-228600" fontAlgn="base">
                <a:spcBef>
                  <a:spcPct val="0"/>
                </a:spcBef>
                <a:spcAft>
                  <a:spcPct val="0"/>
                </a:spcAft>
                <a:defRPr sz="2000">
                  <a:solidFill>
                    <a:schemeClr val="tx1"/>
                  </a:solidFill>
                  <a:latin typeface="Calibri" pitchFamily="34" charset="0"/>
                </a:defRPr>
              </a:lvl8pPr>
              <a:lvl9pPr marL="3886200" indent="-228600" fontAlgn="base">
                <a:spcBef>
                  <a:spcPct val="0"/>
                </a:spcBef>
                <a:spcAft>
                  <a:spcPct val="0"/>
                </a:spcAft>
                <a:defRPr sz="2000">
                  <a:solidFill>
                    <a:schemeClr val="tx1"/>
                  </a:solidFill>
                  <a:latin typeface="Calibri" pitchFamily="34" charset="0"/>
                </a:defRPr>
              </a:lvl9pPr>
            </a:lstStyle>
            <a:p>
              <a:pPr defTabSz="1691716">
                <a:spcBef>
                  <a:spcPct val="20000"/>
                </a:spcBef>
              </a:pPr>
              <a:r>
                <a:rPr lang="zh-CN" altLang="en-US" sz="1700" dirty="0">
                  <a:solidFill>
                    <a:schemeClr val="tx1">
                      <a:lumMod val="50000"/>
                      <a:lumOff val="50000"/>
                    </a:schemeClr>
                  </a:solidFill>
                  <a:latin typeface="微软雅黑" pitchFamily="34" charset="-122"/>
                  <a:ea typeface="微软雅黑" pitchFamily="34" charset="-122"/>
                </a:rPr>
                <a:t>的内容入您的内容输入您的内容输入您的内容输入您的内容内容输入您的内容</a:t>
              </a:r>
              <a:r>
                <a:rPr lang="en-US" altLang="zh-CN" sz="1700" dirty="0">
                  <a:solidFill>
                    <a:schemeClr val="tx1">
                      <a:lumMod val="50000"/>
                      <a:lumOff val="50000"/>
                    </a:schemeClr>
                  </a:solidFill>
                  <a:latin typeface="微软雅黑" pitchFamily="34" charset="-122"/>
                  <a:ea typeface="微软雅黑" pitchFamily="34" charset="-122"/>
                </a:rPr>
                <a:t>.</a:t>
              </a:r>
              <a:r>
                <a:rPr lang="zh-CN" altLang="en-US" sz="1700" dirty="0">
                  <a:solidFill>
                    <a:schemeClr val="tx1">
                      <a:lumMod val="50000"/>
                      <a:lumOff val="50000"/>
                    </a:schemeClr>
                  </a:solidFill>
                  <a:latin typeface="微软雅黑" pitchFamily="34" charset="-122"/>
                  <a:ea typeface="微软雅黑" pitchFamily="34" charset="-122"/>
                </a:rPr>
                <a:t>输入的内容输入您的内容输入您的输入</a:t>
              </a:r>
              <a:endParaRPr lang="en-US" altLang="zh-CN" sz="1700" dirty="0">
                <a:solidFill>
                  <a:schemeClr val="tx1">
                    <a:lumMod val="50000"/>
                    <a:lumOff val="50000"/>
                  </a:schemeClr>
                </a:solidFill>
                <a:latin typeface="微软雅黑" pitchFamily="34" charset="-122"/>
                <a:ea typeface="微软雅黑" pitchFamily="34" charset="-122"/>
              </a:endParaRPr>
            </a:p>
          </p:txBody>
        </p:sp>
        <p:sp>
          <p:nvSpPr>
            <p:cNvPr id="48" name="Text Placeholder 3"/>
            <p:cNvSpPr txBox="1">
              <a:spLocks/>
            </p:cNvSpPr>
            <p:nvPr/>
          </p:nvSpPr>
          <p:spPr>
            <a:xfrm>
              <a:off x="4234918" y="1245525"/>
              <a:ext cx="171813" cy="169405"/>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691716">
                <a:spcBef>
                  <a:spcPct val="20000"/>
                </a:spcBef>
                <a:defRPr/>
              </a:pPr>
              <a:r>
                <a:rPr lang="en-US" sz="2000" dirty="0">
                  <a:solidFill>
                    <a:schemeClr val="accent5"/>
                  </a:solidFill>
                  <a:latin typeface="微软雅黑" pitchFamily="34" charset="-122"/>
                  <a:ea typeface="微软雅黑" pitchFamily="34" charset="-122"/>
                </a:rPr>
                <a:t>04</a:t>
              </a:r>
            </a:p>
          </p:txBody>
        </p:sp>
      </p:grpSp>
      <p:sp>
        <p:nvSpPr>
          <p:cNvPr id="49" name="Shape 1435"/>
          <p:cNvSpPr txBox="1">
            <a:spLocks/>
          </p:cNvSpPr>
          <p:nvPr/>
        </p:nvSpPr>
        <p:spPr>
          <a:xfrm>
            <a:off x="16006046" y="8963674"/>
            <a:ext cx="546633" cy="533902"/>
          </a:xfrm>
          <a:prstGeom prst="rect">
            <a:avLst/>
          </a:prstGeom>
          <a:extLst>
            <a:ext uri="{C572A759-6A51-4108-AA02-DFA0A04FC94B}">
              <ma14:wrappingTextBoxFlag xmlns:ma14="http://schemas.microsoft.com/office/mac/drawingml/2011/main" xmlns="" val="1"/>
            </a:ext>
          </a:extLst>
        </p:spPr>
        <p:txBody>
          <a:bodyPr lIns="63935" tIns="31967" rIns="63935" bIns="31967"/>
          <a:lstStyle>
            <a:lvl1pPr algn="ctr" defTabSz="408473">
              <a:defRPr sz="3500">
                <a:latin typeface="+mn-lt"/>
                <a:ea typeface="+mn-ea"/>
                <a:cs typeface="+mn-cs"/>
                <a:sym typeface="Helvetica Light"/>
              </a:defRPr>
            </a:lvl1pPr>
            <a:lvl2pPr indent="159837" algn="ctr" defTabSz="408473">
              <a:defRPr sz="3500">
                <a:latin typeface="+mn-lt"/>
                <a:ea typeface="+mn-ea"/>
                <a:cs typeface="+mn-cs"/>
                <a:sym typeface="Helvetica Light"/>
              </a:defRPr>
            </a:lvl2pPr>
            <a:lvl3pPr indent="319674" algn="ctr" defTabSz="408473">
              <a:defRPr sz="3500">
                <a:latin typeface="+mn-lt"/>
                <a:ea typeface="+mn-ea"/>
                <a:cs typeface="+mn-cs"/>
                <a:sym typeface="Helvetica Light"/>
              </a:defRPr>
            </a:lvl3pPr>
            <a:lvl4pPr indent="479511" algn="ctr" defTabSz="408473">
              <a:defRPr sz="3500">
                <a:latin typeface="+mn-lt"/>
                <a:ea typeface="+mn-ea"/>
                <a:cs typeface="+mn-cs"/>
                <a:sym typeface="Helvetica Light"/>
              </a:defRPr>
            </a:lvl4pPr>
            <a:lvl5pPr indent="639348" algn="ctr" defTabSz="408473">
              <a:defRPr sz="3500">
                <a:latin typeface="+mn-lt"/>
                <a:ea typeface="+mn-ea"/>
                <a:cs typeface="+mn-cs"/>
                <a:sym typeface="Helvetica Light"/>
              </a:defRPr>
            </a:lvl5pPr>
            <a:lvl6pPr indent="799186" algn="ctr" defTabSz="408473">
              <a:defRPr sz="3500">
                <a:latin typeface="+mn-lt"/>
                <a:ea typeface="+mn-ea"/>
                <a:cs typeface="+mn-cs"/>
                <a:sym typeface="Helvetica Light"/>
              </a:defRPr>
            </a:lvl6pPr>
            <a:lvl7pPr indent="959023" algn="ctr" defTabSz="408473">
              <a:defRPr sz="3500">
                <a:latin typeface="+mn-lt"/>
                <a:ea typeface="+mn-ea"/>
                <a:cs typeface="+mn-cs"/>
                <a:sym typeface="Helvetica Light"/>
              </a:defRPr>
            </a:lvl7pPr>
            <a:lvl8pPr indent="1118860" algn="ctr" defTabSz="408473">
              <a:defRPr sz="3500">
                <a:latin typeface="+mn-lt"/>
                <a:ea typeface="+mn-ea"/>
                <a:cs typeface="+mn-cs"/>
                <a:sym typeface="Helvetica Light"/>
              </a:defRPr>
            </a:lvl8pPr>
            <a:lvl9pPr indent="1278697" algn="ctr" defTabSz="408473">
              <a:defRPr sz="3500">
                <a:latin typeface="+mn-lt"/>
                <a:ea typeface="+mn-ea"/>
                <a:cs typeface="+mn-cs"/>
                <a:sym typeface="Helvetica Light"/>
              </a:defRPr>
            </a:lvl9pPr>
          </a:lstStyle>
          <a:p>
            <a:pPr>
              <a:defRPr sz="1800">
                <a:solidFill>
                  <a:srgbClr val="000000"/>
                </a:solidFill>
              </a:defRPr>
            </a:pPr>
            <a:fld id="{86CB4B4D-7CA3-9044-876B-883B54F8677D}" type="slidenum">
              <a:rPr lang="en-US" altLang="zh-CN" sz="2000" smtClean="0">
                <a:solidFill>
                  <a:schemeClr val="bg1">
                    <a:lumMod val="75000"/>
                  </a:schemeClr>
                </a:solidFill>
                <a:latin typeface="微软雅黑" pitchFamily="34" charset="-122"/>
                <a:ea typeface="微软雅黑" pitchFamily="34" charset="-122"/>
              </a:rPr>
              <a:pPr>
                <a:defRPr sz="1800">
                  <a:solidFill>
                    <a:srgbClr val="000000"/>
                  </a:solidFill>
                </a:defRPr>
              </a:pPr>
              <a:t>43</a:t>
            </a:fld>
            <a:endParaRPr lang="en-US" altLang="zh-CN" sz="2000">
              <a:solidFill>
                <a:schemeClr val="bg1">
                  <a:lumMod val="7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526640073"/>
      </p:ext>
    </p:extLst>
  </p:cSld>
  <p:clrMapOvr>
    <a:masterClrMapping/>
  </p:clrMapOvr>
  <p:transition spd="slow" advTm="0">
    <p:dissolve/>
  </p:transition>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slide(fromBottom)">
                                      <p:cBhvr>
                                        <p:cTn id="7" dur="500"/>
                                        <p:tgtEl>
                                          <p:spTgt spid="19"/>
                                        </p:tgtEl>
                                      </p:cBhvr>
                                    </p:animEffect>
                                  </p:childTnLst>
                                </p:cTn>
                              </p:par>
                            </p:childTnLst>
                          </p:cTn>
                        </p:par>
                        <p:par>
                          <p:cTn id="8" fill="hold">
                            <p:stCondLst>
                              <p:cond delay="500"/>
                            </p:stCondLst>
                            <p:childTnLst>
                              <p:par>
                                <p:cTn id="9" presetID="12" presetClass="entr" presetSubtype="4" fill="hold"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slide(fromBottom)">
                                      <p:cBhvr>
                                        <p:cTn id="11" dur="500"/>
                                        <p:tgtEl>
                                          <p:spTgt spid="20"/>
                                        </p:tgtEl>
                                      </p:cBhvr>
                                    </p:animEffect>
                                  </p:childTnLst>
                                </p:cTn>
                              </p:par>
                            </p:childTnLst>
                          </p:cTn>
                        </p:par>
                        <p:par>
                          <p:cTn id="12" fill="hold">
                            <p:stCondLst>
                              <p:cond delay="1000"/>
                            </p:stCondLst>
                            <p:childTnLst>
                              <p:par>
                                <p:cTn id="13" presetID="12" presetClass="entr" presetSubtype="4" fill="hold" nodeType="after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slide(fromBottom)">
                                      <p:cBhvr>
                                        <p:cTn id="15" dur="500"/>
                                        <p:tgtEl>
                                          <p:spTgt spid="33"/>
                                        </p:tgtEl>
                                      </p:cBhvr>
                                    </p:animEffect>
                                  </p:childTnLst>
                                </p:cTn>
                              </p:par>
                            </p:childTnLst>
                          </p:cTn>
                        </p:par>
                        <p:par>
                          <p:cTn id="16" fill="hold">
                            <p:stCondLst>
                              <p:cond delay="1500"/>
                            </p:stCondLst>
                            <p:childTnLst>
                              <p:par>
                                <p:cTn id="17" presetID="12" presetClass="entr" presetSubtype="4" fill="hold" nodeType="after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slide(fromBottom)">
                                      <p:cBhvr>
                                        <p:cTn id="19" dur="500"/>
                                        <p:tgtEl>
                                          <p:spTgt spid="37"/>
                                        </p:tgtEl>
                                      </p:cBhvr>
                                    </p:animEffect>
                                  </p:childTnLst>
                                </p:cTn>
                              </p:par>
                            </p:childTnLst>
                          </p:cTn>
                        </p:par>
                        <p:par>
                          <p:cTn id="20" fill="hold">
                            <p:stCondLst>
                              <p:cond delay="2000"/>
                            </p:stCondLst>
                            <p:childTnLst>
                              <p:par>
                                <p:cTn id="21" presetID="12" presetClass="entr" presetSubtype="4" fill="hold" nodeType="afterEffect">
                                  <p:stCondLst>
                                    <p:cond delay="0"/>
                                  </p:stCondLst>
                                  <p:childTnLst>
                                    <p:set>
                                      <p:cBhvr>
                                        <p:cTn id="22" dur="1" fill="hold">
                                          <p:stCondLst>
                                            <p:cond delay="0"/>
                                          </p:stCondLst>
                                        </p:cTn>
                                        <p:tgtEl>
                                          <p:spTgt spid="41"/>
                                        </p:tgtEl>
                                        <p:attrNameLst>
                                          <p:attrName>style.visibility</p:attrName>
                                        </p:attrNameLst>
                                      </p:cBhvr>
                                      <p:to>
                                        <p:strVal val="visible"/>
                                      </p:to>
                                    </p:set>
                                    <p:animEffect transition="in" filter="slide(fromBottom)">
                                      <p:cBhvr>
                                        <p:cTn id="23" dur="500"/>
                                        <p:tgtEl>
                                          <p:spTgt spid="41"/>
                                        </p:tgtEl>
                                      </p:cBhvr>
                                    </p:animEffect>
                                  </p:childTnLst>
                                </p:cTn>
                              </p:par>
                            </p:childTnLst>
                          </p:cTn>
                        </p:par>
                        <p:par>
                          <p:cTn id="24" fill="hold">
                            <p:stCondLst>
                              <p:cond delay="2500"/>
                            </p:stCondLst>
                            <p:childTnLst>
                              <p:par>
                                <p:cTn id="25" presetID="12" presetClass="entr" presetSubtype="4" fill="hold" nodeType="afterEffect">
                                  <p:stCondLst>
                                    <p:cond delay="0"/>
                                  </p:stCondLst>
                                  <p:childTnLst>
                                    <p:set>
                                      <p:cBhvr>
                                        <p:cTn id="26" dur="1" fill="hold">
                                          <p:stCondLst>
                                            <p:cond delay="0"/>
                                          </p:stCondLst>
                                        </p:cTn>
                                        <p:tgtEl>
                                          <p:spTgt spid="45"/>
                                        </p:tgtEl>
                                        <p:attrNameLst>
                                          <p:attrName>style.visibility</p:attrName>
                                        </p:attrNameLst>
                                      </p:cBhvr>
                                      <p:to>
                                        <p:strVal val="visible"/>
                                      </p:to>
                                    </p:set>
                                    <p:animEffect transition="in" filter="slide(fromBottom)">
                                      <p:cBhvr>
                                        <p:cTn id="27"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9" grpId="0">
        <p:bldAsOne/>
      </p:bldGraphic>
    </p:bldLst>
  </p:timing>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3" name="组合 2"/>
          <p:cNvGrpSpPr/>
          <p:nvPr/>
        </p:nvGrpSpPr>
        <p:grpSpPr>
          <a:xfrm>
            <a:off x="3386460" y="3349869"/>
            <a:ext cx="2259862" cy="2109464"/>
            <a:chOff x="4838700" y="4797425"/>
            <a:chExt cx="3228975" cy="3021013"/>
          </a:xfrm>
        </p:grpSpPr>
        <p:sp>
          <p:nvSpPr>
            <p:cNvPr id="90" name="AutoShape 20"/>
            <p:cNvSpPr>
              <a:spLocks/>
            </p:cNvSpPr>
            <p:nvPr/>
          </p:nvSpPr>
          <p:spPr bwMode="auto">
            <a:xfrm>
              <a:off x="6305550" y="4797425"/>
              <a:ext cx="1762125" cy="30210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0" y="0"/>
                  </a:lnTo>
                  <a:lnTo>
                    <a:pt x="21600" y="14249"/>
                  </a:lnTo>
                  <a:cubicBezTo>
                    <a:pt x="21600" y="14249"/>
                    <a:pt x="0" y="21600"/>
                    <a:pt x="0" y="21600"/>
                  </a:cubicBezTo>
                  <a:close/>
                </a:path>
              </a:pathLst>
            </a:custGeom>
            <a:solidFill>
              <a:schemeClr val="accent1"/>
            </a:solidFill>
            <a:ln>
              <a:noFill/>
            </a:ln>
            <a:effectLst/>
            <a:extLst/>
          </p:spPr>
          <p:txBody>
            <a:bodyPr lIns="38100" tIns="38100" rIns="38100" bIns="38100" anchor="ctr"/>
            <a:lstStyle/>
            <a:p>
              <a:pPr defTabSz="319674">
                <a:defRPr/>
              </a:pPr>
              <a:endParaRPr lang="es-ES" sz="2100">
                <a:solidFill>
                  <a:srgbClr val="FFFFFF"/>
                </a:solidFill>
                <a:effectLst>
                  <a:outerShdw blurRad="38100" dist="38100" dir="2700000" algn="tl">
                    <a:srgbClr val="000000"/>
                  </a:outerShdw>
                </a:effectLst>
                <a:cs typeface="Gill Sans" charset="0"/>
              </a:endParaRPr>
            </a:p>
          </p:txBody>
        </p:sp>
        <p:sp>
          <p:nvSpPr>
            <p:cNvPr id="91" name="AutoShape 21"/>
            <p:cNvSpPr>
              <a:spLocks/>
            </p:cNvSpPr>
            <p:nvPr/>
          </p:nvSpPr>
          <p:spPr bwMode="auto">
            <a:xfrm>
              <a:off x="4838700" y="4797425"/>
              <a:ext cx="1477963" cy="30210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0"/>
                  </a:moveTo>
                  <a:lnTo>
                    <a:pt x="0" y="14542"/>
                  </a:lnTo>
                  <a:lnTo>
                    <a:pt x="21599" y="21600"/>
                  </a:lnTo>
                  <a:cubicBezTo>
                    <a:pt x="21599" y="21600"/>
                    <a:pt x="21599" y="0"/>
                    <a:pt x="21599" y="0"/>
                  </a:cubicBezTo>
                  <a:close/>
                </a:path>
              </a:pathLst>
            </a:custGeom>
            <a:solidFill>
              <a:schemeClr val="accent1">
                <a:lumMod val="75000"/>
              </a:schemeClr>
            </a:solidFill>
            <a:ln>
              <a:noFill/>
            </a:ln>
            <a:effectLst/>
            <a:extLst/>
          </p:spPr>
          <p:txBody>
            <a:bodyPr lIns="38100" tIns="38100" rIns="38100" bIns="38100" anchor="ctr"/>
            <a:lstStyle/>
            <a:p>
              <a:pPr defTabSz="319674">
                <a:defRPr/>
              </a:pPr>
              <a:endParaRPr lang="es-ES" sz="2100">
                <a:solidFill>
                  <a:srgbClr val="FFFFFF"/>
                </a:solidFill>
                <a:effectLst>
                  <a:outerShdw blurRad="38100" dist="38100" dir="2700000" algn="tl">
                    <a:srgbClr val="000000"/>
                  </a:outerShdw>
                </a:effectLst>
                <a:cs typeface="Gill Sans" charset="0"/>
              </a:endParaRPr>
            </a:p>
          </p:txBody>
        </p:sp>
        <p:sp>
          <p:nvSpPr>
            <p:cNvPr id="92" name="AutoShape 22"/>
            <p:cNvSpPr>
              <a:spLocks/>
            </p:cNvSpPr>
            <p:nvPr/>
          </p:nvSpPr>
          <p:spPr bwMode="auto">
            <a:xfrm rot="19868522">
              <a:off x="6526213" y="6646863"/>
              <a:ext cx="896937"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nSpc>
                  <a:spcPct val="120000"/>
                </a:lnSpc>
                <a:defRPr/>
              </a:pPr>
              <a:r>
                <a:rPr lang="es-ES" sz="1900" b="1" dirty="0">
                  <a:solidFill>
                    <a:srgbClr val="FFFFFF"/>
                  </a:solidFill>
                  <a:latin typeface="Lato" charset="0"/>
                  <a:cs typeface="Lato" charset="0"/>
                  <a:sym typeface="Lato" charset="0"/>
                </a:rPr>
                <a:t>Likes</a:t>
              </a:r>
              <a:endParaRPr lang="es-ES" dirty="0">
                <a:cs typeface="Gill Sans" charset="0"/>
              </a:endParaRPr>
            </a:p>
          </p:txBody>
        </p:sp>
      </p:grpSp>
      <p:grpSp>
        <p:nvGrpSpPr>
          <p:cNvPr id="4" name="组合 3"/>
          <p:cNvGrpSpPr/>
          <p:nvPr/>
        </p:nvGrpSpPr>
        <p:grpSpPr>
          <a:xfrm>
            <a:off x="3059814" y="4732161"/>
            <a:ext cx="2972041" cy="1319108"/>
            <a:chOff x="4371975" y="6777038"/>
            <a:chExt cx="4246563" cy="1889125"/>
          </a:xfrm>
        </p:grpSpPr>
        <p:sp>
          <p:nvSpPr>
            <p:cNvPr id="82" name="AutoShape 12"/>
            <p:cNvSpPr>
              <a:spLocks/>
            </p:cNvSpPr>
            <p:nvPr/>
          </p:nvSpPr>
          <p:spPr bwMode="auto">
            <a:xfrm>
              <a:off x="4371975" y="6813550"/>
              <a:ext cx="1928813" cy="1843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5316" y="0"/>
                  </a:moveTo>
                  <a:lnTo>
                    <a:pt x="0" y="7057"/>
                  </a:lnTo>
                  <a:lnTo>
                    <a:pt x="21600" y="21599"/>
                  </a:lnTo>
                  <a:lnTo>
                    <a:pt x="21600" y="11598"/>
                  </a:lnTo>
                  <a:lnTo>
                    <a:pt x="5316" y="0"/>
                  </a:lnTo>
                  <a:close/>
                </a:path>
              </a:pathLst>
            </a:custGeom>
            <a:solidFill>
              <a:schemeClr val="accent2">
                <a:lumMod val="75000"/>
              </a:schemeClr>
            </a:solidFill>
            <a:ln>
              <a:noFill/>
            </a:ln>
            <a:effectLst/>
            <a:extLst/>
          </p:spPr>
          <p:txBody>
            <a:bodyPr lIns="38100" tIns="38100" rIns="38100" bIns="38100" anchor="ctr"/>
            <a:lstStyle/>
            <a:p>
              <a:pPr defTabSz="319674">
                <a:defRPr/>
              </a:pPr>
              <a:endParaRPr lang="es-ES" sz="2100">
                <a:solidFill>
                  <a:srgbClr val="FFFFFF"/>
                </a:solidFill>
                <a:effectLst>
                  <a:outerShdw blurRad="38100" dist="38100" dir="2700000" algn="tl">
                    <a:srgbClr val="000000"/>
                  </a:outerShdw>
                </a:effectLst>
                <a:cs typeface="Gill Sans" charset="0"/>
              </a:endParaRPr>
            </a:p>
          </p:txBody>
        </p:sp>
        <p:sp>
          <p:nvSpPr>
            <p:cNvPr id="83" name="AutoShape 13"/>
            <p:cNvSpPr>
              <a:spLocks/>
            </p:cNvSpPr>
            <p:nvPr/>
          </p:nvSpPr>
          <p:spPr bwMode="auto">
            <a:xfrm>
              <a:off x="6296025" y="6777038"/>
              <a:ext cx="2322513" cy="18891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1852"/>
                  </a:moveTo>
                  <a:lnTo>
                    <a:pt x="0" y="21600"/>
                  </a:lnTo>
                  <a:lnTo>
                    <a:pt x="21599" y="6759"/>
                  </a:lnTo>
                  <a:lnTo>
                    <a:pt x="16659" y="0"/>
                  </a:lnTo>
                  <a:cubicBezTo>
                    <a:pt x="16659" y="0"/>
                    <a:pt x="0" y="11852"/>
                    <a:pt x="0" y="11852"/>
                  </a:cubicBezTo>
                  <a:close/>
                </a:path>
              </a:pathLst>
            </a:custGeom>
            <a:solidFill>
              <a:schemeClr val="accent2"/>
            </a:solidFill>
            <a:ln>
              <a:noFill/>
            </a:ln>
            <a:effectLst/>
            <a:extLst/>
          </p:spPr>
          <p:txBody>
            <a:bodyPr lIns="38100" tIns="38100" rIns="38100" bIns="38100" anchor="ctr"/>
            <a:lstStyle/>
            <a:p>
              <a:pPr defTabSz="319674">
                <a:defRPr/>
              </a:pPr>
              <a:endParaRPr lang="es-ES" sz="2100">
                <a:solidFill>
                  <a:srgbClr val="FFFFFF"/>
                </a:solidFill>
                <a:effectLst>
                  <a:outerShdw blurRad="38100" dist="38100" dir="2700000" algn="tl">
                    <a:srgbClr val="000000"/>
                  </a:outerShdw>
                </a:effectLst>
                <a:cs typeface="Gill Sans" charset="0"/>
              </a:endParaRPr>
            </a:p>
          </p:txBody>
        </p:sp>
        <p:sp>
          <p:nvSpPr>
            <p:cNvPr id="93" name="AutoShape 23"/>
            <p:cNvSpPr>
              <a:spLocks/>
            </p:cNvSpPr>
            <p:nvPr/>
          </p:nvSpPr>
          <p:spPr bwMode="auto">
            <a:xfrm rot="19868522">
              <a:off x="6551613" y="7353300"/>
              <a:ext cx="1533525"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nSpc>
                  <a:spcPct val="120000"/>
                </a:lnSpc>
                <a:defRPr/>
              </a:pPr>
              <a:r>
                <a:rPr lang="es-ES" sz="1900" b="1">
                  <a:solidFill>
                    <a:srgbClr val="FFFFFF"/>
                  </a:solidFill>
                  <a:latin typeface="Lato" charset="0"/>
                  <a:cs typeface="Lato" charset="0"/>
                  <a:sym typeface="Lato" charset="0"/>
                </a:rPr>
                <a:t>Research</a:t>
              </a:r>
              <a:endParaRPr lang="es-ES">
                <a:cs typeface="Gill Sans" charset="0"/>
              </a:endParaRPr>
            </a:p>
          </p:txBody>
        </p:sp>
      </p:grpSp>
      <p:grpSp>
        <p:nvGrpSpPr>
          <p:cNvPr id="5" name="组合 4"/>
          <p:cNvGrpSpPr/>
          <p:nvPr/>
        </p:nvGrpSpPr>
        <p:grpSpPr>
          <a:xfrm>
            <a:off x="2674282" y="5111266"/>
            <a:ext cx="3818655" cy="1700430"/>
            <a:chOff x="3821113" y="7319963"/>
            <a:chExt cx="5456237" cy="2435225"/>
          </a:xfrm>
        </p:grpSpPr>
        <p:sp>
          <p:nvSpPr>
            <p:cNvPr id="84" name="AutoShape 14"/>
            <p:cNvSpPr>
              <a:spLocks/>
            </p:cNvSpPr>
            <p:nvPr/>
          </p:nvSpPr>
          <p:spPr bwMode="auto">
            <a:xfrm>
              <a:off x="3821113" y="7391400"/>
              <a:ext cx="2490787" cy="23637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4991" y="0"/>
                  </a:moveTo>
                  <a:lnTo>
                    <a:pt x="0" y="6477"/>
                  </a:lnTo>
                  <a:lnTo>
                    <a:pt x="21599" y="21600"/>
                  </a:lnTo>
                  <a:lnTo>
                    <a:pt x="21599" y="11573"/>
                  </a:lnTo>
                  <a:lnTo>
                    <a:pt x="4991" y="0"/>
                  </a:lnTo>
                  <a:close/>
                </a:path>
              </a:pathLst>
            </a:custGeom>
            <a:solidFill>
              <a:schemeClr val="accent3">
                <a:lumMod val="75000"/>
              </a:schemeClr>
            </a:solidFill>
            <a:ln>
              <a:noFill/>
            </a:ln>
            <a:effectLst/>
            <a:extLst/>
          </p:spPr>
          <p:txBody>
            <a:bodyPr lIns="38100" tIns="38100" rIns="38100" bIns="38100" anchor="ctr"/>
            <a:lstStyle/>
            <a:p>
              <a:pPr defTabSz="319674">
                <a:defRPr/>
              </a:pPr>
              <a:endParaRPr lang="es-ES" sz="2100">
                <a:solidFill>
                  <a:srgbClr val="FFFFFF"/>
                </a:solidFill>
                <a:effectLst>
                  <a:outerShdw blurRad="38100" dist="38100" dir="2700000" algn="tl">
                    <a:srgbClr val="000000"/>
                  </a:outerShdw>
                </a:effectLst>
                <a:cs typeface="Gill Sans" charset="0"/>
              </a:endParaRPr>
            </a:p>
          </p:txBody>
        </p:sp>
        <p:sp>
          <p:nvSpPr>
            <p:cNvPr id="85" name="AutoShape 15"/>
            <p:cNvSpPr>
              <a:spLocks/>
            </p:cNvSpPr>
            <p:nvPr/>
          </p:nvSpPr>
          <p:spPr bwMode="auto">
            <a:xfrm>
              <a:off x="6302375" y="7319963"/>
              <a:ext cx="2974975" cy="24241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1905"/>
                  </a:moveTo>
                  <a:lnTo>
                    <a:pt x="0" y="21600"/>
                  </a:lnTo>
                  <a:lnTo>
                    <a:pt x="21599" y="6723"/>
                  </a:lnTo>
                  <a:lnTo>
                    <a:pt x="16695" y="0"/>
                  </a:lnTo>
                  <a:cubicBezTo>
                    <a:pt x="16695" y="0"/>
                    <a:pt x="0" y="11905"/>
                    <a:pt x="0" y="11905"/>
                  </a:cubicBezTo>
                  <a:close/>
                </a:path>
              </a:pathLst>
            </a:custGeom>
            <a:solidFill>
              <a:schemeClr val="accent3"/>
            </a:solidFill>
            <a:ln>
              <a:noFill/>
            </a:ln>
            <a:effectLst/>
            <a:extLst/>
          </p:spPr>
          <p:txBody>
            <a:bodyPr lIns="38100" tIns="38100" rIns="38100" bIns="38100" anchor="ctr"/>
            <a:lstStyle/>
            <a:p>
              <a:pPr defTabSz="319674">
                <a:defRPr/>
              </a:pPr>
              <a:endParaRPr lang="es-ES" sz="2100">
                <a:solidFill>
                  <a:srgbClr val="FFFFFF"/>
                </a:solidFill>
                <a:effectLst>
                  <a:outerShdw blurRad="38100" dist="38100" dir="2700000" algn="tl">
                    <a:srgbClr val="000000"/>
                  </a:outerShdw>
                </a:effectLst>
                <a:cs typeface="Gill Sans" charset="0"/>
              </a:endParaRPr>
            </a:p>
          </p:txBody>
        </p:sp>
        <p:sp>
          <p:nvSpPr>
            <p:cNvPr id="94" name="AutoShape 24"/>
            <p:cNvSpPr>
              <a:spLocks/>
            </p:cNvSpPr>
            <p:nvPr/>
          </p:nvSpPr>
          <p:spPr bwMode="auto">
            <a:xfrm rot="19868522">
              <a:off x="7102475" y="8186738"/>
              <a:ext cx="1146175"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nSpc>
                  <a:spcPct val="120000"/>
                </a:lnSpc>
                <a:defRPr/>
              </a:pPr>
              <a:r>
                <a:rPr lang="es-ES" sz="1900" b="1">
                  <a:solidFill>
                    <a:srgbClr val="FFFFFF"/>
                  </a:solidFill>
                  <a:latin typeface="Lato" charset="0"/>
                  <a:cs typeface="Lato" charset="0"/>
                  <a:sym typeface="Lato" charset="0"/>
                </a:rPr>
                <a:t>Shares</a:t>
              </a:r>
              <a:endParaRPr lang="es-ES">
                <a:cs typeface="Gill Sans" charset="0"/>
              </a:endParaRPr>
            </a:p>
          </p:txBody>
        </p:sp>
      </p:grpSp>
      <p:grpSp>
        <p:nvGrpSpPr>
          <p:cNvPr id="6" name="组合 5"/>
          <p:cNvGrpSpPr/>
          <p:nvPr/>
        </p:nvGrpSpPr>
        <p:grpSpPr>
          <a:xfrm>
            <a:off x="2164312" y="5601221"/>
            <a:ext cx="4946365" cy="2167105"/>
            <a:chOff x="3092450" y="8021638"/>
            <a:chExt cx="7067550" cy="3103562"/>
          </a:xfrm>
        </p:grpSpPr>
        <p:sp>
          <p:nvSpPr>
            <p:cNvPr id="86" name="AutoShape 16"/>
            <p:cNvSpPr>
              <a:spLocks/>
            </p:cNvSpPr>
            <p:nvPr/>
          </p:nvSpPr>
          <p:spPr bwMode="auto">
            <a:xfrm>
              <a:off x="3092450" y="8080375"/>
              <a:ext cx="3211513" cy="30448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5046" y="0"/>
                  </a:moveTo>
                  <a:lnTo>
                    <a:pt x="0" y="6442"/>
                  </a:lnTo>
                  <a:lnTo>
                    <a:pt x="21599" y="21599"/>
                  </a:lnTo>
                  <a:lnTo>
                    <a:pt x="21599" y="11722"/>
                  </a:lnTo>
                  <a:lnTo>
                    <a:pt x="5046" y="0"/>
                  </a:lnTo>
                  <a:close/>
                </a:path>
              </a:pathLst>
            </a:custGeom>
            <a:solidFill>
              <a:schemeClr val="accent4">
                <a:lumMod val="75000"/>
              </a:schemeClr>
            </a:solidFill>
            <a:ln>
              <a:noFill/>
            </a:ln>
            <a:effectLst/>
            <a:extLst/>
          </p:spPr>
          <p:txBody>
            <a:bodyPr lIns="38100" tIns="38100" rIns="38100" bIns="38100" anchor="ctr"/>
            <a:lstStyle/>
            <a:p>
              <a:pPr defTabSz="319674">
                <a:defRPr/>
              </a:pPr>
              <a:endParaRPr lang="es-ES" sz="2100">
                <a:solidFill>
                  <a:srgbClr val="FFFFFF"/>
                </a:solidFill>
                <a:effectLst>
                  <a:outerShdw blurRad="38100" dist="38100" dir="2700000" algn="tl">
                    <a:srgbClr val="000000"/>
                  </a:outerShdw>
                </a:effectLst>
                <a:cs typeface="Gill Sans" charset="0"/>
              </a:endParaRPr>
            </a:p>
          </p:txBody>
        </p:sp>
        <p:sp>
          <p:nvSpPr>
            <p:cNvPr id="87" name="AutoShape 17"/>
            <p:cNvSpPr>
              <a:spLocks/>
            </p:cNvSpPr>
            <p:nvPr/>
          </p:nvSpPr>
          <p:spPr bwMode="auto">
            <a:xfrm>
              <a:off x="6300788" y="8021638"/>
              <a:ext cx="3859212" cy="30972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1892"/>
                  </a:moveTo>
                  <a:lnTo>
                    <a:pt x="0" y="21599"/>
                  </a:lnTo>
                  <a:lnTo>
                    <a:pt x="21599" y="6471"/>
                  </a:lnTo>
                  <a:lnTo>
                    <a:pt x="16554" y="0"/>
                  </a:lnTo>
                  <a:lnTo>
                    <a:pt x="0" y="11892"/>
                  </a:lnTo>
                  <a:close/>
                </a:path>
              </a:pathLst>
            </a:custGeom>
            <a:solidFill>
              <a:schemeClr val="accent4"/>
            </a:solidFill>
            <a:ln>
              <a:noFill/>
            </a:ln>
            <a:effectLst/>
            <a:extLst/>
          </p:spPr>
          <p:txBody>
            <a:bodyPr lIns="38100" tIns="38100" rIns="38100" bIns="38100" anchor="ctr"/>
            <a:lstStyle/>
            <a:p>
              <a:pPr defTabSz="319674">
                <a:defRPr/>
              </a:pPr>
              <a:endParaRPr lang="es-ES" sz="2100">
                <a:solidFill>
                  <a:srgbClr val="FFFFFF"/>
                </a:solidFill>
                <a:effectLst>
                  <a:outerShdw blurRad="38100" dist="38100" dir="2700000" algn="tl">
                    <a:srgbClr val="000000"/>
                  </a:outerShdw>
                </a:effectLst>
                <a:cs typeface="Gill Sans" charset="0"/>
              </a:endParaRPr>
            </a:p>
          </p:txBody>
        </p:sp>
        <p:sp>
          <p:nvSpPr>
            <p:cNvPr id="95" name="AutoShape 25"/>
            <p:cNvSpPr>
              <a:spLocks/>
            </p:cNvSpPr>
            <p:nvPr/>
          </p:nvSpPr>
          <p:spPr bwMode="auto">
            <a:xfrm rot="19868522">
              <a:off x="7416800" y="9153525"/>
              <a:ext cx="142081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nSpc>
                  <a:spcPct val="120000"/>
                </a:lnSpc>
                <a:defRPr/>
              </a:pPr>
              <a:r>
                <a:rPr lang="es-ES" sz="1900" b="1" dirty="0">
                  <a:solidFill>
                    <a:srgbClr val="FFFFFF"/>
                  </a:solidFill>
                  <a:latin typeface="Lato" charset="0"/>
                  <a:cs typeface="Lato" charset="0"/>
                  <a:sym typeface="Lato" charset="0"/>
                </a:rPr>
                <a:t>Strategy</a:t>
              </a:r>
              <a:endParaRPr lang="es-ES" dirty="0">
                <a:cs typeface="Gill Sans" charset="0"/>
              </a:endParaRPr>
            </a:p>
          </p:txBody>
        </p:sp>
      </p:grpSp>
      <p:grpSp>
        <p:nvGrpSpPr>
          <p:cNvPr id="7" name="组合 6"/>
          <p:cNvGrpSpPr/>
          <p:nvPr/>
        </p:nvGrpSpPr>
        <p:grpSpPr>
          <a:xfrm>
            <a:off x="1584348" y="6213110"/>
            <a:ext cx="6230731" cy="2732437"/>
            <a:chOff x="2263775" y="8897938"/>
            <a:chExt cx="8902700" cy="3913187"/>
          </a:xfrm>
        </p:grpSpPr>
        <p:sp>
          <p:nvSpPr>
            <p:cNvPr id="88" name="AutoShape 18"/>
            <p:cNvSpPr>
              <a:spLocks/>
            </p:cNvSpPr>
            <p:nvPr/>
          </p:nvSpPr>
          <p:spPr bwMode="auto">
            <a:xfrm>
              <a:off x="2263775" y="8974138"/>
              <a:ext cx="4032250" cy="38290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4468" y="0"/>
                  </a:moveTo>
                  <a:lnTo>
                    <a:pt x="0" y="6414"/>
                  </a:lnTo>
                  <a:lnTo>
                    <a:pt x="21600" y="21599"/>
                  </a:lnTo>
                  <a:lnTo>
                    <a:pt x="21600" y="12084"/>
                  </a:lnTo>
                  <a:cubicBezTo>
                    <a:pt x="21600" y="12084"/>
                    <a:pt x="4468" y="0"/>
                    <a:pt x="4468" y="0"/>
                  </a:cubicBezTo>
                  <a:close/>
                </a:path>
              </a:pathLst>
            </a:custGeom>
            <a:solidFill>
              <a:schemeClr val="accent5">
                <a:lumMod val="75000"/>
              </a:schemeClr>
            </a:solidFill>
            <a:ln>
              <a:noFill/>
            </a:ln>
            <a:effectLst/>
            <a:extLst/>
          </p:spPr>
          <p:txBody>
            <a:bodyPr lIns="38100" tIns="38100" rIns="38100" bIns="38100" anchor="ctr"/>
            <a:lstStyle/>
            <a:p>
              <a:pPr defTabSz="319674">
                <a:defRPr/>
              </a:pPr>
              <a:endParaRPr lang="es-ES" sz="2100">
                <a:solidFill>
                  <a:srgbClr val="FFFFFF"/>
                </a:solidFill>
                <a:effectLst>
                  <a:outerShdw blurRad="38100" dist="38100" dir="2700000" algn="tl">
                    <a:srgbClr val="000000"/>
                  </a:outerShdw>
                </a:effectLst>
                <a:cs typeface="Gill Sans" charset="0"/>
              </a:endParaRPr>
            </a:p>
          </p:txBody>
        </p:sp>
        <p:sp>
          <p:nvSpPr>
            <p:cNvPr id="89" name="AutoShape 19"/>
            <p:cNvSpPr>
              <a:spLocks/>
            </p:cNvSpPr>
            <p:nvPr/>
          </p:nvSpPr>
          <p:spPr bwMode="auto">
            <a:xfrm>
              <a:off x="6296025" y="8897938"/>
              <a:ext cx="4870450" cy="39131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2291"/>
                  </a:moveTo>
                  <a:lnTo>
                    <a:pt x="0" y="21599"/>
                  </a:lnTo>
                  <a:lnTo>
                    <a:pt x="21599" y="6474"/>
                  </a:lnTo>
                  <a:lnTo>
                    <a:pt x="16954" y="0"/>
                  </a:lnTo>
                  <a:cubicBezTo>
                    <a:pt x="16954" y="0"/>
                    <a:pt x="0" y="12291"/>
                    <a:pt x="0" y="12291"/>
                  </a:cubicBezTo>
                  <a:close/>
                </a:path>
              </a:pathLst>
            </a:custGeom>
            <a:solidFill>
              <a:schemeClr val="accent5"/>
            </a:solidFill>
            <a:ln>
              <a:noFill/>
            </a:ln>
            <a:effectLst/>
            <a:extLst/>
          </p:spPr>
          <p:txBody>
            <a:bodyPr lIns="38100" tIns="38100" rIns="38100" bIns="38100" anchor="ctr"/>
            <a:lstStyle/>
            <a:p>
              <a:pPr defTabSz="319674">
                <a:defRPr/>
              </a:pPr>
              <a:endParaRPr lang="es-ES" sz="2100">
                <a:solidFill>
                  <a:srgbClr val="FFFFFF"/>
                </a:solidFill>
                <a:effectLst>
                  <a:outerShdw blurRad="38100" dist="38100" dir="2700000" algn="tl">
                    <a:srgbClr val="000000"/>
                  </a:outerShdw>
                </a:effectLst>
                <a:cs typeface="Gill Sans" charset="0"/>
              </a:endParaRPr>
            </a:p>
          </p:txBody>
        </p:sp>
        <p:sp>
          <p:nvSpPr>
            <p:cNvPr id="96" name="AutoShape 26"/>
            <p:cNvSpPr>
              <a:spLocks/>
            </p:cNvSpPr>
            <p:nvPr/>
          </p:nvSpPr>
          <p:spPr bwMode="auto">
            <a:xfrm rot="19868522">
              <a:off x="8180388" y="10429875"/>
              <a:ext cx="830262"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nSpc>
                  <a:spcPct val="120000"/>
                </a:lnSpc>
                <a:defRPr/>
              </a:pPr>
              <a:r>
                <a:rPr lang="es-ES" sz="1900" b="1" dirty="0">
                  <a:solidFill>
                    <a:srgbClr val="FFFFFF"/>
                  </a:solidFill>
                  <a:latin typeface="Lato" charset="0"/>
                  <a:cs typeface="Lato" charset="0"/>
                  <a:sym typeface="Lato" charset="0"/>
                </a:rPr>
                <a:t>Goal</a:t>
              </a:r>
              <a:endParaRPr lang="es-ES" dirty="0">
                <a:cs typeface="Gill Sans" charset="0"/>
              </a:endParaRPr>
            </a:p>
          </p:txBody>
        </p:sp>
      </p:grpSp>
      <p:sp>
        <p:nvSpPr>
          <p:cNvPr id="109" name="Shape 1204"/>
          <p:cNvSpPr/>
          <p:nvPr/>
        </p:nvSpPr>
        <p:spPr>
          <a:xfrm>
            <a:off x="1194440" y="1684524"/>
            <a:ext cx="14672839" cy="1046440"/>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p>
            <a:pPr algn="l" defTabSz="452872">
              <a:spcBef>
                <a:spcPts val="1189"/>
              </a:spcBef>
              <a:defRPr sz="1800"/>
            </a:pPr>
            <a:r>
              <a:rPr lang="zh-CN" altLang="en-US" sz="1700" dirty="0">
                <a:solidFill>
                  <a:schemeClr val="tx1">
                    <a:lumMod val="50000"/>
                    <a:lumOff val="50000"/>
                  </a:schemeClr>
                </a:solidFill>
                <a:latin typeface="微软雅黑" pitchFamily="34" charset="-122"/>
                <a:ea typeface="微软雅黑" pitchFamily="34" charset="-122"/>
                <a:cs typeface="Lato"/>
                <a:sym typeface="Lato"/>
              </a:rPr>
              <a:t>输入您的内容输入您的内容输入您的输入您的内容输入您的内容输入您的内容输入您的内容内容输入您的内容</a:t>
            </a:r>
            <a:r>
              <a:rPr lang="en-US" altLang="zh-CN" sz="1700" dirty="0">
                <a:solidFill>
                  <a:schemeClr val="tx1">
                    <a:lumMod val="50000"/>
                    <a:lumOff val="50000"/>
                  </a:schemeClr>
                </a:solidFill>
                <a:latin typeface="微软雅黑" pitchFamily="34" charset="-122"/>
                <a:ea typeface="微软雅黑" pitchFamily="34" charset="-122"/>
                <a:cs typeface="Lato"/>
                <a:sym typeface="Lato"/>
              </a:rPr>
              <a:t>.</a:t>
            </a:r>
            <a:r>
              <a:rPr lang="zh-CN" altLang="en-US" sz="1700" dirty="0">
                <a:solidFill>
                  <a:schemeClr val="tx1">
                    <a:lumMod val="50000"/>
                    <a:lumOff val="50000"/>
                  </a:schemeClr>
                </a:solidFill>
                <a:latin typeface="微软雅黑" pitchFamily="34" charset="-122"/>
                <a:ea typeface="微软雅黑" pitchFamily="34" charset="-122"/>
                <a:cs typeface="Lato"/>
                <a:sym typeface="Lato"/>
              </a:rPr>
              <a:t>输入您的内容输入您的内容输入您的输入您的内容输入您的内容输入您的内容输入您的内容内容输入您的内容 入您的内容输入您的内容输入您的内容内容输入您的内容</a:t>
            </a:r>
            <a:r>
              <a:rPr lang="en-US" altLang="zh-CN" sz="1700" dirty="0">
                <a:solidFill>
                  <a:schemeClr val="tx1">
                    <a:lumMod val="50000"/>
                    <a:lumOff val="50000"/>
                  </a:schemeClr>
                </a:solidFill>
                <a:latin typeface="微软雅黑" pitchFamily="34" charset="-122"/>
                <a:ea typeface="微软雅黑" pitchFamily="34" charset="-122"/>
                <a:cs typeface="Lato"/>
                <a:sym typeface="Lato"/>
              </a:rPr>
              <a:t>.</a:t>
            </a:r>
            <a:r>
              <a:rPr lang="zh-CN" altLang="en-US"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volutpat</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quis</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venenatis</a:t>
            </a:r>
            <a:r>
              <a:rPr sz="1700" dirty="0">
                <a:solidFill>
                  <a:schemeClr val="tx1">
                    <a:lumMod val="50000"/>
                    <a:lumOff val="50000"/>
                  </a:schemeClr>
                </a:solidFill>
                <a:latin typeface="微软雅黑" pitchFamily="34" charset="-122"/>
                <a:ea typeface="微软雅黑" pitchFamily="34" charset="-122"/>
                <a:cs typeface="Lato"/>
                <a:sym typeface="Lato"/>
              </a:rPr>
              <a:t> non, </a:t>
            </a:r>
            <a:r>
              <a:rPr sz="1700" dirty="0" err="1">
                <a:solidFill>
                  <a:schemeClr val="tx1">
                    <a:lumMod val="50000"/>
                    <a:lumOff val="50000"/>
                  </a:schemeClr>
                </a:solidFill>
                <a:latin typeface="微软雅黑" pitchFamily="34" charset="-122"/>
                <a:ea typeface="微软雅黑" pitchFamily="34" charset="-122"/>
                <a:cs typeface="Lato"/>
                <a:sym typeface="Lato"/>
              </a:rPr>
              <a:t>adipiscing</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quis</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orci</a:t>
            </a:r>
            <a:r>
              <a:rPr sz="1700" dirty="0">
                <a:solidFill>
                  <a:schemeClr val="tx1">
                    <a:lumMod val="50000"/>
                    <a:lumOff val="50000"/>
                  </a:schemeClr>
                </a:solidFill>
                <a:latin typeface="微软雅黑" pitchFamily="34" charset="-122"/>
                <a:ea typeface="微软雅黑" pitchFamily="34" charset="-122"/>
                <a:cs typeface="Lato"/>
                <a:sym typeface="Lato"/>
              </a:rPr>
              <a:t>. Integer </a:t>
            </a:r>
            <a:r>
              <a:rPr sz="1700" dirty="0" err="1">
                <a:solidFill>
                  <a:schemeClr val="tx1">
                    <a:lumMod val="50000"/>
                    <a:lumOff val="50000"/>
                  </a:schemeClr>
                </a:solidFill>
                <a:latin typeface="微软雅黑" pitchFamily="34" charset="-122"/>
                <a:ea typeface="微软雅黑" pitchFamily="34" charset="-122"/>
                <a:cs typeface="Lato"/>
                <a:sym typeface="Lato"/>
              </a:rPr>
              <a:t>condimentum</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leo</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ut</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erat</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ultrices</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mollis</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Nunc</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ut</a:t>
            </a:r>
            <a:r>
              <a:rPr sz="1700" dirty="0">
                <a:solidFill>
                  <a:schemeClr val="tx1">
                    <a:lumMod val="50000"/>
                    <a:lumOff val="50000"/>
                  </a:schemeClr>
                </a:solidFill>
                <a:latin typeface="微软雅黑" pitchFamily="34" charset="-122"/>
                <a:ea typeface="微软雅黑" pitchFamily="34" charset="-122"/>
                <a:cs typeface="Lato"/>
                <a:sym typeface="Lato"/>
              </a:rPr>
              <a:t> quam </a:t>
            </a:r>
            <a:r>
              <a:rPr sz="1700" dirty="0" err="1">
                <a:solidFill>
                  <a:schemeClr val="tx1">
                    <a:lumMod val="50000"/>
                    <a:lumOff val="50000"/>
                  </a:schemeClr>
                </a:solidFill>
                <a:latin typeface="微软雅黑" pitchFamily="34" charset="-122"/>
                <a:ea typeface="微软雅黑" pitchFamily="34" charset="-122"/>
                <a:cs typeface="Lato"/>
                <a:sym typeface="Lato"/>
              </a:rPr>
              <a:t>adipiscing</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elementum</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enim</a:t>
            </a:r>
            <a:r>
              <a:rPr sz="1700" dirty="0">
                <a:solidFill>
                  <a:schemeClr val="tx1">
                    <a:lumMod val="50000"/>
                    <a:lumOff val="50000"/>
                  </a:schemeClr>
                </a:solidFill>
                <a:latin typeface="微软雅黑" pitchFamily="34" charset="-122"/>
                <a:ea typeface="微软雅黑" pitchFamily="34" charset="-122"/>
                <a:cs typeface="Lato"/>
                <a:sym typeface="Lato"/>
              </a:rPr>
              <a:t> ac, </a:t>
            </a:r>
            <a:r>
              <a:rPr sz="1700" dirty="0" err="1">
                <a:solidFill>
                  <a:schemeClr val="tx1">
                    <a:lumMod val="50000"/>
                    <a:lumOff val="50000"/>
                  </a:schemeClr>
                </a:solidFill>
                <a:latin typeface="微软雅黑" pitchFamily="34" charset="-122"/>
                <a:ea typeface="微软雅黑" pitchFamily="34" charset="-122"/>
                <a:cs typeface="Lato"/>
                <a:sym typeface="Lato"/>
              </a:rPr>
              <a:t>ullamcorper</a:t>
            </a:r>
            <a:r>
              <a:rPr sz="1700" dirty="0">
                <a:solidFill>
                  <a:schemeClr val="tx1">
                    <a:lumMod val="50000"/>
                    <a:lumOff val="50000"/>
                  </a:schemeClr>
                </a:solidFill>
                <a:latin typeface="微软雅黑" pitchFamily="34" charset="-122"/>
                <a:ea typeface="微软雅黑" pitchFamily="34" charset="-122"/>
                <a:cs typeface="Lato"/>
                <a:sym typeface="Lato"/>
              </a:rPr>
              <a:t> magna. </a:t>
            </a:r>
            <a:r>
              <a:rPr sz="1700" dirty="0" err="1">
                <a:solidFill>
                  <a:schemeClr val="tx1">
                    <a:lumMod val="50000"/>
                    <a:lumOff val="50000"/>
                  </a:schemeClr>
                </a:solidFill>
                <a:latin typeface="微软雅黑" pitchFamily="34" charset="-122"/>
                <a:ea typeface="微软雅黑" pitchFamily="34" charset="-122"/>
                <a:cs typeface="Lato"/>
                <a:sym typeface="Lato"/>
              </a:rPr>
              <a:t>Curabitur</a:t>
            </a:r>
            <a:r>
              <a:rPr sz="1700" dirty="0">
                <a:solidFill>
                  <a:schemeClr val="tx1">
                    <a:lumMod val="50000"/>
                    <a:lumOff val="50000"/>
                  </a:schemeClr>
                </a:solidFill>
                <a:latin typeface="微软雅黑" pitchFamily="34" charset="-122"/>
                <a:ea typeface="微软雅黑" pitchFamily="34" charset="-122"/>
                <a:cs typeface="Lato"/>
                <a:sym typeface="Lato"/>
              </a:rPr>
              <a:t> a </a:t>
            </a:r>
            <a:r>
              <a:rPr sz="1700" dirty="0" err="1">
                <a:solidFill>
                  <a:schemeClr val="tx1">
                    <a:lumMod val="50000"/>
                    <a:lumOff val="50000"/>
                  </a:schemeClr>
                </a:solidFill>
                <a:latin typeface="微软雅黑" pitchFamily="34" charset="-122"/>
                <a:ea typeface="微软雅黑" pitchFamily="34" charset="-122"/>
                <a:cs typeface="Lato"/>
                <a:sym typeface="Lato"/>
              </a:rPr>
              <a:t>felis</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eu</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tellus</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tincidunt</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rhoncus</a:t>
            </a:r>
            <a:r>
              <a:rPr sz="1700" dirty="0">
                <a:solidFill>
                  <a:schemeClr val="tx1">
                    <a:lumMod val="50000"/>
                    <a:lumOff val="50000"/>
                  </a:schemeClr>
                </a:solidFill>
                <a:latin typeface="微软雅黑" pitchFamily="34" charset="-122"/>
                <a:ea typeface="微软雅黑" pitchFamily="34" charset="-122"/>
                <a:cs typeface="Lato"/>
                <a:sym typeface="Lato"/>
              </a:rPr>
              <a:t>.</a:t>
            </a:r>
          </a:p>
        </p:txBody>
      </p:sp>
      <p:grpSp>
        <p:nvGrpSpPr>
          <p:cNvPr id="2" name="组合 1"/>
          <p:cNvGrpSpPr/>
          <p:nvPr/>
        </p:nvGrpSpPr>
        <p:grpSpPr>
          <a:xfrm>
            <a:off x="9169440" y="2910906"/>
            <a:ext cx="6551427" cy="5641918"/>
            <a:chOff x="13101638" y="4168775"/>
            <a:chExt cx="9360922" cy="8079922"/>
          </a:xfrm>
        </p:grpSpPr>
        <p:sp>
          <p:nvSpPr>
            <p:cNvPr id="74" name="AutoShape 4"/>
            <p:cNvSpPr>
              <a:spLocks/>
            </p:cNvSpPr>
            <p:nvPr/>
          </p:nvSpPr>
          <p:spPr bwMode="auto">
            <a:xfrm>
              <a:off x="14792325" y="4168775"/>
              <a:ext cx="4737100" cy="368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452872">
                <a:spcBef>
                  <a:spcPts val="1189"/>
                </a:spcBef>
                <a:defRPr/>
              </a:pPr>
              <a:r>
                <a:rPr lang="es-ES" sz="2400" b="1" dirty="0">
                  <a:solidFill>
                    <a:schemeClr val="accent1"/>
                  </a:solidFill>
                  <a:latin typeface="Lato" charset="0"/>
                  <a:cs typeface="Lato" charset="0"/>
                  <a:sym typeface="Lato" charset="0"/>
                </a:rPr>
                <a:t>Likes</a:t>
              </a:r>
              <a:endParaRPr lang="es-ES" sz="4400" dirty="0">
                <a:solidFill>
                  <a:schemeClr val="accent1"/>
                </a:solidFill>
                <a:cs typeface="Gill Sans" charset="0"/>
              </a:endParaRPr>
            </a:p>
          </p:txBody>
        </p:sp>
        <p:sp>
          <p:nvSpPr>
            <p:cNvPr id="75" name="AutoShape 5"/>
            <p:cNvSpPr>
              <a:spLocks/>
            </p:cNvSpPr>
            <p:nvPr/>
          </p:nvSpPr>
          <p:spPr bwMode="auto">
            <a:xfrm>
              <a:off x="14792325" y="5724525"/>
              <a:ext cx="4737100" cy="368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452872">
                <a:spcBef>
                  <a:spcPts val="1189"/>
                </a:spcBef>
                <a:defRPr/>
              </a:pPr>
              <a:r>
                <a:rPr lang="es-ES" sz="2000" b="1" dirty="0">
                  <a:solidFill>
                    <a:schemeClr val="accent2"/>
                  </a:solidFill>
                  <a:latin typeface="Lato" charset="0"/>
                  <a:cs typeface="Lato" charset="0"/>
                  <a:sym typeface="Lato" charset="0"/>
                </a:rPr>
                <a:t>Research</a:t>
              </a:r>
              <a:endParaRPr lang="es-ES" sz="4000" dirty="0">
                <a:solidFill>
                  <a:schemeClr val="accent2"/>
                </a:solidFill>
                <a:cs typeface="Gill Sans" charset="0"/>
              </a:endParaRPr>
            </a:p>
          </p:txBody>
        </p:sp>
        <p:sp>
          <p:nvSpPr>
            <p:cNvPr id="76" name="AutoShape 6"/>
            <p:cNvSpPr>
              <a:spLocks/>
            </p:cNvSpPr>
            <p:nvPr/>
          </p:nvSpPr>
          <p:spPr bwMode="auto">
            <a:xfrm>
              <a:off x="14843125" y="7419975"/>
              <a:ext cx="4737100" cy="368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452872">
                <a:spcBef>
                  <a:spcPts val="1189"/>
                </a:spcBef>
                <a:defRPr/>
              </a:pPr>
              <a:r>
                <a:rPr lang="es-ES" sz="2000" b="1" dirty="0">
                  <a:solidFill>
                    <a:schemeClr val="accent3"/>
                  </a:solidFill>
                  <a:latin typeface="Lato" charset="0"/>
                  <a:cs typeface="Lato" charset="0"/>
                  <a:sym typeface="Lato" charset="0"/>
                </a:rPr>
                <a:t>Shares</a:t>
              </a:r>
              <a:endParaRPr lang="es-ES" sz="4000" dirty="0">
                <a:solidFill>
                  <a:schemeClr val="accent3"/>
                </a:solidFill>
                <a:cs typeface="Gill Sans" charset="0"/>
              </a:endParaRPr>
            </a:p>
          </p:txBody>
        </p:sp>
        <p:sp>
          <p:nvSpPr>
            <p:cNvPr id="80" name="AutoShape 10"/>
            <p:cNvSpPr>
              <a:spLocks/>
            </p:cNvSpPr>
            <p:nvPr/>
          </p:nvSpPr>
          <p:spPr bwMode="auto">
            <a:xfrm>
              <a:off x="14843125" y="9159875"/>
              <a:ext cx="4737100" cy="368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452872">
                <a:spcBef>
                  <a:spcPts val="1189"/>
                </a:spcBef>
                <a:defRPr/>
              </a:pPr>
              <a:r>
                <a:rPr lang="es-ES" sz="2000" b="1" dirty="0">
                  <a:solidFill>
                    <a:schemeClr val="accent4"/>
                  </a:solidFill>
                  <a:latin typeface="Lato" charset="0"/>
                  <a:cs typeface="Lato" charset="0"/>
                  <a:sym typeface="Lato" charset="0"/>
                </a:rPr>
                <a:t>Strategy</a:t>
              </a:r>
              <a:endParaRPr lang="es-ES" sz="4000" dirty="0">
                <a:solidFill>
                  <a:schemeClr val="accent4"/>
                </a:solidFill>
                <a:cs typeface="Gill Sans" charset="0"/>
              </a:endParaRPr>
            </a:p>
          </p:txBody>
        </p:sp>
        <p:sp>
          <p:nvSpPr>
            <p:cNvPr id="97" name="AutoShape 27"/>
            <p:cNvSpPr>
              <a:spLocks/>
            </p:cNvSpPr>
            <p:nvPr/>
          </p:nvSpPr>
          <p:spPr bwMode="auto">
            <a:xfrm>
              <a:off x="14843125" y="10912475"/>
              <a:ext cx="4737100" cy="368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452872">
                <a:spcBef>
                  <a:spcPts val="1189"/>
                </a:spcBef>
                <a:defRPr/>
              </a:pPr>
              <a:r>
                <a:rPr lang="es-ES" sz="2000" b="1" dirty="0">
                  <a:solidFill>
                    <a:schemeClr val="accent5"/>
                  </a:solidFill>
                  <a:latin typeface="Lato" charset="0"/>
                  <a:cs typeface="Lato" charset="0"/>
                  <a:sym typeface="Lato" charset="0"/>
                </a:rPr>
                <a:t>Goal</a:t>
              </a:r>
              <a:endParaRPr lang="es-ES" sz="4000" dirty="0">
                <a:solidFill>
                  <a:schemeClr val="accent5"/>
                </a:solidFill>
                <a:cs typeface="Gill Sans" charset="0"/>
              </a:endParaRPr>
            </a:p>
          </p:txBody>
        </p:sp>
        <p:sp>
          <p:nvSpPr>
            <p:cNvPr id="99" name="AutoShape 29"/>
            <p:cNvSpPr>
              <a:spLocks/>
            </p:cNvSpPr>
            <p:nvPr/>
          </p:nvSpPr>
          <p:spPr bwMode="auto">
            <a:xfrm>
              <a:off x="13101638" y="10961688"/>
              <a:ext cx="1193800" cy="119380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chemeClr val="accent5"/>
            </a:solidFill>
            <a:ln w="25400" cap="flat" cmpd="sng">
              <a:solidFill>
                <a:srgbClr val="000000">
                  <a:alpha val="0"/>
                </a:srgbClr>
              </a:solidFill>
              <a:prstDash val="solid"/>
              <a:miter lim="0"/>
              <a:headEnd/>
              <a:tailEnd/>
            </a:ln>
            <a:effectLst/>
            <a:extLst/>
          </p:spPr>
          <p:txBody>
            <a:bodyPr lIns="0" tIns="0" rIns="0" bIns="0" anchor="ctr"/>
            <a:lstStyle/>
            <a:p>
              <a:pPr>
                <a:defRPr/>
              </a:pPr>
              <a:endParaRPr lang="es-ES" sz="3900">
                <a:solidFill>
                  <a:srgbClr val="484848"/>
                </a:solidFill>
                <a:effectLst>
                  <a:outerShdw blurRad="38100" dist="38100" dir="2700000" algn="tl">
                    <a:srgbClr val="000000"/>
                  </a:outerShdw>
                </a:effectLst>
                <a:cs typeface="Gill Sans" charset="0"/>
              </a:endParaRPr>
            </a:p>
          </p:txBody>
        </p:sp>
        <p:sp>
          <p:nvSpPr>
            <p:cNvPr id="100" name="AutoShape 30"/>
            <p:cNvSpPr>
              <a:spLocks/>
            </p:cNvSpPr>
            <p:nvPr/>
          </p:nvSpPr>
          <p:spPr bwMode="auto">
            <a:xfrm>
              <a:off x="13430250" y="11304588"/>
              <a:ext cx="550863" cy="4587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63" y="3222"/>
                  </a:moveTo>
                  <a:cubicBezTo>
                    <a:pt x="20632" y="3222"/>
                    <a:pt x="20946" y="3384"/>
                    <a:pt x="21208" y="3713"/>
                  </a:cubicBezTo>
                  <a:cubicBezTo>
                    <a:pt x="21470" y="4042"/>
                    <a:pt x="21600" y="4427"/>
                    <a:pt x="21600" y="4865"/>
                  </a:cubicBezTo>
                  <a:lnTo>
                    <a:pt x="21600" y="19984"/>
                  </a:lnTo>
                  <a:cubicBezTo>
                    <a:pt x="21600" y="20421"/>
                    <a:pt x="21470" y="20803"/>
                    <a:pt x="21208" y="21121"/>
                  </a:cubicBezTo>
                  <a:cubicBezTo>
                    <a:pt x="20946" y="21441"/>
                    <a:pt x="20632" y="21599"/>
                    <a:pt x="20263" y="21599"/>
                  </a:cubicBezTo>
                  <a:lnTo>
                    <a:pt x="1348" y="21599"/>
                  </a:lnTo>
                  <a:cubicBezTo>
                    <a:pt x="981" y="21599"/>
                    <a:pt x="663" y="21441"/>
                    <a:pt x="399" y="21121"/>
                  </a:cubicBezTo>
                  <a:cubicBezTo>
                    <a:pt x="134" y="20803"/>
                    <a:pt x="0" y="20421"/>
                    <a:pt x="0" y="19984"/>
                  </a:cubicBezTo>
                  <a:lnTo>
                    <a:pt x="0" y="4865"/>
                  </a:lnTo>
                  <a:cubicBezTo>
                    <a:pt x="0" y="4427"/>
                    <a:pt x="134" y="4042"/>
                    <a:pt x="399" y="3713"/>
                  </a:cubicBezTo>
                  <a:cubicBezTo>
                    <a:pt x="663" y="3384"/>
                    <a:pt x="981" y="3222"/>
                    <a:pt x="1348" y="3222"/>
                  </a:cubicBezTo>
                  <a:lnTo>
                    <a:pt x="5638" y="3222"/>
                  </a:lnTo>
                  <a:lnTo>
                    <a:pt x="6318" y="1460"/>
                  </a:lnTo>
                  <a:cubicBezTo>
                    <a:pt x="6458" y="1057"/>
                    <a:pt x="6717" y="713"/>
                    <a:pt x="7089" y="425"/>
                  </a:cubicBezTo>
                  <a:cubicBezTo>
                    <a:pt x="7466" y="143"/>
                    <a:pt x="7838" y="0"/>
                    <a:pt x="8203" y="0"/>
                  </a:cubicBezTo>
                  <a:lnTo>
                    <a:pt x="13396" y="0"/>
                  </a:lnTo>
                  <a:cubicBezTo>
                    <a:pt x="13763" y="0"/>
                    <a:pt x="14135" y="143"/>
                    <a:pt x="14510" y="425"/>
                  </a:cubicBezTo>
                  <a:cubicBezTo>
                    <a:pt x="14884" y="713"/>
                    <a:pt x="15146" y="1057"/>
                    <a:pt x="15293" y="1460"/>
                  </a:cubicBezTo>
                  <a:lnTo>
                    <a:pt x="15961" y="3222"/>
                  </a:lnTo>
                  <a:lnTo>
                    <a:pt x="20263" y="3222"/>
                  </a:lnTo>
                  <a:close/>
                  <a:moveTo>
                    <a:pt x="10806" y="19185"/>
                  </a:moveTo>
                  <a:cubicBezTo>
                    <a:pt x="11572" y="19185"/>
                    <a:pt x="12299" y="19002"/>
                    <a:pt x="12987" y="18650"/>
                  </a:cubicBezTo>
                  <a:cubicBezTo>
                    <a:pt x="13672" y="18294"/>
                    <a:pt x="14270" y="17810"/>
                    <a:pt x="14774" y="17196"/>
                  </a:cubicBezTo>
                  <a:cubicBezTo>
                    <a:pt x="15278" y="16582"/>
                    <a:pt x="15677" y="15862"/>
                    <a:pt x="15974" y="15048"/>
                  </a:cubicBezTo>
                  <a:cubicBezTo>
                    <a:pt x="16270" y="14234"/>
                    <a:pt x="16419" y="13356"/>
                    <a:pt x="16419" y="12421"/>
                  </a:cubicBezTo>
                  <a:cubicBezTo>
                    <a:pt x="16419" y="11499"/>
                    <a:pt x="16270" y="10623"/>
                    <a:pt x="15974" y="9795"/>
                  </a:cubicBezTo>
                  <a:cubicBezTo>
                    <a:pt x="15677" y="8966"/>
                    <a:pt x="15278" y="8249"/>
                    <a:pt x="14774" y="7644"/>
                  </a:cubicBezTo>
                  <a:cubicBezTo>
                    <a:pt x="14270" y="7036"/>
                    <a:pt x="13672" y="6557"/>
                    <a:pt x="12987" y="6199"/>
                  </a:cubicBezTo>
                  <a:cubicBezTo>
                    <a:pt x="12299" y="5843"/>
                    <a:pt x="11572" y="5667"/>
                    <a:pt x="10806" y="5667"/>
                  </a:cubicBezTo>
                  <a:cubicBezTo>
                    <a:pt x="10039" y="5667"/>
                    <a:pt x="9312" y="5846"/>
                    <a:pt x="8619" y="6199"/>
                  </a:cubicBezTo>
                  <a:cubicBezTo>
                    <a:pt x="7929" y="6557"/>
                    <a:pt x="7332" y="7036"/>
                    <a:pt x="6827" y="7644"/>
                  </a:cubicBezTo>
                  <a:cubicBezTo>
                    <a:pt x="6323" y="8249"/>
                    <a:pt x="5922" y="8963"/>
                    <a:pt x="5625" y="9789"/>
                  </a:cubicBezTo>
                  <a:cubicBezTo>
                    <a:pt x="5329" y="10612"/>
                    <a:pt x="5180" y="11490"/>
                    <a:pt x="5180" y="12421"/>
                  </a:cubicBezTo>
                  <a:cubicBezTo>
                    <a:pt x="5180" y="13356"/>
                    <a:pt x="5329" y="14234"/>
                    <a:pt x="5625" y="15048"/>
                  </a:cubicBezTo>
                  <a:cubicBezTo>
                    <a:pt x="5922" y="15862"/>
                    <a:pt x="6323" y="16582"/>
                    <a:pt x="6827" y="17196"/>
                  </a:cubicBezTo>
                  <a:cubicBezTo>
                    <a:pt x="7332" y="17810"/>
                    <a:pt x="7929" y="18294"/>
                    <a:pt x="8619" y="18650"/>
                  </a:cubicBezTo>
                  <a:cubicBezTo>
                    <a:pt x="9312" y="19005"/>
                    <a:pt x="10039" y="19185"/>
                    <a:pt x="10806" y="19185"/>
                  </a:cubicBezTo>
                  <a:moveTo>
                    <a:pt x="10806" y="7832"/>
                  </a:moveTo>
                  <a:cubicBezTo>
                    <a:pt x="11337" y="7832"/>
                    <a:pt x="11834" y="7953"/>
                    <a:pt x="12294" y="8191"/>
                  </a:cubicBezTo>
                  <a:cubicBezTo>
                    <a:pt x="12754" y="8432"/>
                    <a:pt x="13158" y="8755"/>
                    <a:pt x="13501" y="9169"/>
                  </a:cubicBezTo>
                  <a:cubicBezTo>
                    <a:pt x="13846" y="9583"/>
                    <a:pt x="14118" y="10068"/>
                    <a:pt x="14316" y="10623"/>
                  </a:cubicBezTo>
                  <a:cubicBezTo>
                    <a:pt x="14515" y="11184"/>
                    <a:pt x="14615" y="11781"/>
                    <a:pt x="14615" y="12421"/>
                  </a:cubicBezTo>
                  <a:cubicBezTo>
                    <a:pt x="14615" y="13056"/>
                    <a:pt x="14515" y="13649"/>
                    <a:pt x="14316" y="14205"/>
                  </a:cubicBezTo>
                  <a:cubicBezTo>
                    <a:pt x="14118" y="14757"/>
                    <a:pt x="13846" y="15245"/>
                    <a:pt x="13501" y="15668"/>
                  </a:cubicBezTo>
                  <a:cubicBezTo>
                    <a:pt x="13158" y="16091"/>
                    <a:pt x="12752" y="16420"/>
                    <a:pt x="12289" y="16661"/>
                  </a:cubicBezTo>
                  <a:cubicBezTo>
                    <a:pt x="11824" y="16899"/>
                    <a:pt x="11330" y="17016"/>
                    <a:pt x="10806" y="17016"/>
                  </a:cubicBezTo>
                  <a:cubicBezTo>
                    <a:pt x="10274" y="17016"/>
                    <a:pt x="9777" y="16899"/>
                    <a:pt x="9312" y="16661"/>
                  </a:cubicBezTo>
                  <a:cubicBezTo>
                    <a:pt x="8847" y="16420"/>
                    <a:pt x="8443" y="16091"/>
                    <a:pt x="8100" y="15668"/>
                  </a:cubicBezTo>
                  <a:cubicBezTo>
                    <a:pt x="7755" y="15245"/>
                    <a:pt x="7483" y="14754"/>
                    <a:pt x="7285" y="14199"/>
                  </a:cubicBezTo>
                  <a:cubicBezTo>
                    <a:pt x="7084" y="13641"/>
                    <a:pt x="6984" y="13044"/>
                    <a:pt x="6984" y="12421"/>
                  </a:cubicBezTo>
                  <a:cubicBezTo>
                    <a:pt x="6984" y="11781"/>
                    <a:pt x="7084" y="11184"/>
                    <a:pt x="7285" y="10623"/>
                  </a:cubicBezTo>
                  <a:cubicBezTo>
                    <a:pt x="7483" y="10068"/>
                    <a:pt x="7755" y="9583"/>
                    <a:pt x="8100" y="9169"/>
                  </a:cubicBezTo>
                  <a:cubicBezTo>
                    <a:pt x="8443" y="8755"/>
                    <a:pt x="8847" y="8431"/>
                    <a:pt x="9312" y="8191"/>
                  </a:cubicBezTo>
                  <a:cubicBezTo>
                    <a:pt x="9777" y="7953"/>
                    <a:pt x="10274" y="7832"/>
                    <a:pt x="10806" y="7832"/>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2872">
                <a:defRPr/>
              </a:pPr>
              <a:endParaRPr lang="es-ES" sz="2900">
                <a:solidFill>
                  <a:srgbClr val="FFFFFF"/>
                </a:solidFill>
                <a:effectLst>
                  <a:outerShdw blurRad="38100" dist="38100" dir="2700000" algn="tl">
                    <a:srgbClr val="DDDDDD"/>
                  </a:outerShdw>
                </a:effectLst>
                <a:cs typeface="Gill Sans" charset="0"/>
              </a:endParaRPr>
            </a:p>
          </p:txBody>
        </p:sp>
        <p:sp>
          <p:nvSpPr>
            <p:cNvPr id="101" name="AutoShape 31"/>
            <p:cNvSpPr>
              <a:spLocks/>
            </p:cNvSpPr>
            <p:nvPr/>
          </p:nvSpPr>
          <p:spPr bwMode="auto">
            <a:xfrm>
              <a:off x="13101638" y="7445375"/>
              <a:ext cx="1193800" cy="1192213"/>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chemeClr val="accent3"/>
            </a:solidFill>
            <a:ln w="25400" cap="flat" cmpd="sng">
              <a:solidFill>
                <a:srgbClr val="000000">
                  <a:alpha val="0"/>
                </a:srgbClr>
              </a:solidFill>
              <a:prstDash val="solid"/>
              <a:miter lim="0"/>
              <a:headEnd/>
              <a:tailEnd/>
            </a:ln>
            <a:effectLst/>
            <a:extLst/>
          </p:spPr>
          <p:txBody>
            <a:bodyPr lIns="0" tIns="0" rIns="0" bIns="0" anchor="ctr"/>
            <a:lstStyle/>
            <a:p>
              <a:pPr>
                <a:defRPr/>
              </a:pPr>
              <a:endParaRPr lang="es-ES" sz="3900">
                <a:solidFill>
                  <a:srgbClr val="484848"/>
                </a:solidFill>
                <a:effectLst>
                  <a:outerShdw blurRad="38100" dist="38100" dir="2700000" algn="tl">
                    <a:srgbClr val="000000"/>
                  </a:outerShdw>
                </a:effectLst>
                <a:cs typeface="Gill Sans" charset="0"/>
              </a:endParaRPr>
            </a:p>
          </p:txBody>
        </p:sp>
        <p:sp>
          <p:nvSpPr>
            <p:cNvPr id="102" name="AutoShape 32"/>
            <p:cNvSpPr>
              <a:spLocks/>
            </p:cNvSpPr>
            <p:nvPr/>
          </p:nvSpPr>
          <p:spPr bwMode="auto">
            <a:xfrm>
              <a:off x="13433425" y="7758113"/>
              <a:ext cx="547688" cy="5476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7" y="0"/>
                  </a:moveTo>
                  <a:cubicBezTo>
                    <a:pt x="19649" y="0"/>
                    <a:pt x="20287" y="264"/>
                    <a:pt x="20812" y="796"/>
                  </a:cubicBezTo>
                  <a:cubicBezTo>
                    <a:pt x="21335" y="1321"/>
                    <a:pt x="21600" y="1962"/>
                    <a:pt x="21600" y="2711"/>
                  </a:cubicBezTo>
                  <a:lnTo>
                    <a:pt x="21600" y="18882"/>
                  </a:lnTo>
                  <a:cubicBezTo>
                    <a:pt x="21600" y="19267"/>
                    <a:pt x="21526" y="19623"/>
                    <a:pt x="21382" y="19952"/>
                  </a:cubicBezTo>
                  <a:cubicBezTo>
                    <a:pt x="21235" y="20281"/>
                    <a:pt x="21041" y="20563"/>
                    <a:pt x="20803" y="20804"/>
                  </a:cubicBezTo>
                  <a:cubicBezTo>
                    <a:pt x="20566" y="21042"/>
                    <a:pt x="20278" y="21232"/>
                    <a:pt x="19940" y="21376"/>
                  </a:cubicBezTo>
                  <a:cubicBezTo>
                    <a:pt x="19602" y="21523"/>
                    <a:pt x="19256" y="21594"/>
                    <a:pt x="18897" y="21594"/>
                  </a:cubicBezTo>
                  <a:lnTo>
                    <a:pt x="12065" y="21594"/>
                  </a:lnTo>
                  <a:lnTo>
                    <a:pt x="12065" y="12552"/>
                  </a:lnTo>
                  <a:lnTo>
                    <a:pt x="14486" y="12552"/>
                  </a:lnTo>
                  <a:cubicBezTo>
                    <a:pt x="14594" y="12552"/>
                    <a:pt x="14697" y="12516"/>
                    <a:pt x="14788" y="12440"/>
                  </a:cubicBezTo>
                  <a:cubicBezTo>
                    <a:pt x="14876" y="12367"/>
                    <a:pt x="14920" y="12267"/>
                    <a:pt x="14920" y="12143"/>
                  </a:cubicBezTo>
                  <a:lnTo>
                    <a:pt x="15088" y="9779"/>
                  </a:lnTo>
                  <a:cubicBezTo>
                    <a:pt x="15088" y="9649"/>
                    <a:pt x="15050" y="9538"/>
                    <a:pt x="14976" y="9444"/>
                  </a:cubicBezTo>
                  <a:cubicBezTo>
                    <a:pt x="14882" y="9350"/>
                    <a:pt x="14773" y="9303"/>
                    <a:pt x="14653" y="9303"/>
                  </a:cubicBezTo>
                  <a:lnTo>
                    <a:pt x="12065" y="9303"/>
                  </a:lnTo>
                  <a:lnTo>
                    <a:pt x="12065" y="8263"/>
                  </a:lnTo>
                  <a:cubicBezTo>
                    <a:pt x="12065" y="7878"/>
                    <a:pt x="12115" y="7622"/>
                    <a:pt x="12215" y="7496"/>
                  </a:cubicBezTo>
                  <a:cubicBezTo>
                    <a:pt x="12312" y="7370"/>
                    <a:pt x="12565" y="7308"/>
                    <a:pt x="12964" y="7308"/>
                  </a:cubicBezTo>
                  <a:cubicBezTo>
                    <a:pt x="13202" y="7308"/>
                    <a:pt x="13458" y="7326"/>
                    <a:pt x="13745" y="7367"/>
                  </a:cubicBezTo>
                  <a:cubicBezTo>
                    <a:pt x="14033" y="7405"/>
                    <a:pt x="14306" y="7455"/>
                    <a:pt x="14568" y="7520"/>
                  </a:cubicBezTo>
                  <a:cubicBezTo>
                    <a:pt x="14624" y="7520"/>
                    <a:pt x="14685" y="7514"/>
                    <a:pt x="14759" y="7499"/>
                  </a:cubicBezTo>
                  <a:cubicBezTo>
                    <a:pt x="14829" y="7484"/>
                    <a:pt x="14882" y="7458"/>
                    <a:pt x="14920" y="7423"/>
                  </a:cubicBezTo>
                  <a:cubicBezTo>
                    <a:pt x="15014" y="7367"/>
                    <a:pt x="15079" y="7264"/>
                    <a:pt x="15117" y="7114"/>
                  </a:cubicBezTo>
                  <a:lnTo>
                    <a:pt x="15437" y="4837"/>
                  </a:lnTo>
                  <a:cubicBezTo>
                    <a:pt x="15478" y="4564"/>
                    <a:pt x="15361" y="4403"/>
                    <a:pt x="15088" y="4347"/>
                  </a:cubicBezTo>
                  <a:cubicBezTo>
                    <a:pt x="14245" y="4112"/>
                    <a:pt x="13364" y="4000"/>
                    <a:pt x="12444" y="4009"/>
                  </a:cubicBezTo>
                  <a:cubicBezTo>
                    <a:pt x="9625" y="4009"/>
                    <a:pt x="8212" y="5384"/>
                    <a:pt x="8212" y="8128"/>
                  </a:cubicBezTo>
                  <a:lnTo>
                    <a:pt x="8212" y="9308"/>
                  </a:lnTo>
                  <a:lnTo>
                    <a:pt x="6764" y="9308"/>
                  </a:lnTo>
                  <a:cubicBezTo>
                    <a:pt x="6455" y="9308"/>
                    <a:pt x="6306" y="9458"/>
                    <a:pt x="6317" y="9758"/>
                  </a:cubicBezTo>
                  <a:lnTo>
                    <a:pt x="6317" y="12120"/>
                  </a:lnTo>
                  <a:cubicBezTo>
                    <a:pt x="6317" y="12234"/>
                    <a:pt x="6356" y="12334"/>
                    <a:pt x="6444" y="12425"/>
                  </a:cubicBezTo>
                  <a:cubicBezTo>
                    <a:pt x="6526" y="12514"/>
                    <a:pt x="6632" y="12558"/>
                    <a:pt x="6764" y="12558"/>
                  </a:cubicBezTo>
                  <a:lnTo>
                    <a:pt x="8212" y="12558"/>
                  </a:lnTo>
                  <a:lnTo>
                    <a:pt x="8212" y="21600"/>
                  </a:lnTo>
                  <a:lnTo>
                    <a:pt x="2684" y="21600"/>
                  </a:lnTo>
                  <a:cubicBezTo>
                    <a:pt x="2320" y="21600"/>
                    <a:pt x="1973" y="21529"/>
                    <a:pt x="1647" y="21382"/>
                  </a:cubicBezTo>
                  <a:cubicBezTo>
                    <a:pt x="1321" y="21238"/>
                    <a:pt x="1033" y="21047"/>
                    <a:pt x="795" y="20809"/>
                  </a:cubicBezTo>
                  <a:cubicBezTo>
                    <a:pt x="558" y="20569"/>
                    <a:pt x="364" y="20287"/>
                    <a:pt x="220" y="19957"/>
                  </a:cubicBezTo>
                  <a:cubicBezTo>
                    <a:pt x="76" y="19628"/>
                    <a:pt x="0" y="19273"/>
                    <a:pt x="0" y="18888"/>
                  </a:cubicBezTo>
                  <a:lnTo>
                    <a:pt x="0" y="2717"/>
                  </a:lnTo>
                  <a:cubicBezTo>
                    <a:pt x="0" y="2352"/>
                    <a:pt x="76" y="2000"/>
                    <a:pt x="220" y="1662"/>
                  </a:cubicBezTo>
                  <a:cubicBezTo>
                    <a:pt x="364" y="1327"/>
                    <a:pt x="558" y="1036"/>
                    <a:pt x="795" y="801"/>
                  </a:cubicBezTo>
                  <a:cubicBezTo>
                    <a:pt x="1033" y="557"/>
                    <a:pt x="1321" y="369"/>
                    <a:pt x="1647" y="222"/>
                  </a:cubicBezTo>
                  <a:cubicBezTo>
                    <a:pt x="1973" y="75"/>
                    <a:pt x="2320" y="5"/>
                    <a:pt x="2684" y="5"/>
                  </a:cubicBezTo>
                  <a:lnTo>
                    <a:pt x="18897" y="5"/>
                  </a:lnTo>
                  <a:close/>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2872">
                <a:defRPr/>
              </a:pPr>
              <a:endParaRPr lang="es-ES" sz="2900">
                <a:solidFill>
                  <a:srgbClr val="FFFFFF"/>
                </a:solidFill>
                <a:effectLst>
                  <a:outerShdw blurRad="38100" dist="38100" dir="2700000" algn="tl">
                    <a:srgbClr val="DDDDDD"/>
                  </a:outerShdw>
                </a:effectLst>
                <a:cs typeface="Gill Sans" charset="0"/>
              </a:endParaRPr>
            </a:p>
          </p:txBody>
        </p:sp>
        <p:sp>
          <p:nvSpPr>
            <p:cNvPr id="103" name="AutoShape 33"/>
            <p:cNvSpPr>
              <a:spLocks/>
            </p:cNvSpPr>
            <p:nvPr/>
          </p:nvSpPr>
          <p:spPr bwMode="auto">
            <a:xfrm>
              <a:off x="13106400" y="9234488"/>
              <a:ext cx="1192213" cy="119380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chemeClr val="accent4"/>
            </a:solidFill>
            <a:ln w="25400" cap="flat" cmpd="sng">
              <a:solidFill>
                <a:srgbClr val="000000">
                  <a:alpha val="0"/>
                </a:srgbClr>
              </a:solidFill>
              <a:prstDash val="solid"/>
              <a:miter lim="0"/>
              <a:headEnd/>
              <a:tailEnd/>
            </a:ln>
            <a:effectLst/>
            <a:extLst/>
          </p:spPr>
          <p:txBody>
            <a:bodyPr lIns="0" tIns="0" rIns="0" bIns="0" anchor="ctr"/>
            <a:lstStyle/>
            <a:p>
              <a:pPr>
                <a:defRPr/>
              </a:pPr>
              <a:endParaRPr lang="es-ES" sz="3900">
                <a:solidFill>
                  <a:srgbClr val="484848"/>
                </a:solidFill>
                <a:effectLst>
                  <a:outerShdw blurRad="38100" dist="38100" dir="2700000" algn="tl">
                    <a:srgbClr val="000000"/>
                  </a:outerShdw>
                </a:effectLst>
                <a:cs typeface="Gill Sans" charset="0"/>
              </a:endParaRPr>
            </a:p>
          </p:txBody>
        </p:sp>
        <p:sp>
          <p:nvSpPr>
            <p:cNvPr id="104" name="AutoShape 34"/>
            <p:cNvSpPr>
              <a:spLocks/>
            </p:cNvSpPr>
            <p:nvPr/>
          </p:nvSpPr>
          <p:spPr bwMode="auto">
            <a:xfrm>
              <a:off x="13131800" y="5780088"/>
              <a:ext cx="1192213" cy="1192212"/>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chemeClr val="accent2"/>
            </a:solidFill>
            <a:ln w="25400" cap="flat" cmpd="sng">
              <a:solidFill>
                <a:srgbClr val="000000">
                  <a:alpha val="0"/>
                </a:srgbClr>
              </a:solidFill>
              <a:prstDash val="solid"/>
              <a:miter lim="0"/>
              <a:headEnd/>
              <a:tailEnd/>
            </a:ln>
            <a:effectLst/>
            <a:extLst/>
          </p:spPr>
          <p:txBody>
            <a:bodyPr lIns="0" tIns="0" rIns="0" bIns="0" anchor="ctr"/>
            <a:lstStyle/>
            <a:p>
              <a:pPr>
                <a:defRPr/>
              </a:pPr>
              <a:endParaRPr lang="es-ES" sz="3900">
                <a:solidFill>
                  <a:srgbClr val="484848"/>
                </a:solidFill>
                <a:effectLst>
                  <a:outerShdw blurRad="38100" dist="38100" dir="2700000" algn="tl">
                    <a:srgbClr val="000000"/>
                  </a:outerShdw>
                </a:effectLst>
                <a:cs typeface="Gill Sans" charset="0"/>
              </a:endParaRPr>
            </a:p>
          </p:txBody>
        </p:sp>
        <p:sp>
          <p:nvSpPr>
            <p:cNvPr id="105" name="AutoShape 35"/>
            <p:cNvSpPr>
              <a:spLocks/>
            </p:cNvSpPr>
            <p:nvPr/>
          </p:nvSpPr>
          <p:spPr bwMode="auto">
            <a:xfrm>
              <a:off x="13144500" y="4194175"/>
              <a:ext cx="1192213" cy="1192213"/>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chemeClr val="accent1"/>
            </a:solidFill>
            <a:ln w="25400" cap="flat" cmpd="sng">
              <a:solidFill>
                <a:srgbClr val="000000">
                  <a:alpha val="0"/>
                </a:srgbClr>
              </a:solidFill>
              <a:prstDash val="solid"/>
              <a:miter lim="0"/>
              <a:headEnd/>
              <a:tailEnd/>
            </a:ln>
            <a:effectLst/>
            <a:extLst/>
          </p:spPr>
          <p:txBody>
            <a:bodyPr lIns="0" tIns="0" rIns="0" bIns="0" anchor="ctr"/>
            <a:lstStyle/>
            <a:p>
              <a:pPr>
                <a:defRPr/>
              </a:pPr>
              <a:endParaRPr lang="es-ES" sz="3900">
                <a:solidFill>
                  <a:srgbClr val="484848"/>
                </a:solidFill>
                <a:effectLst>
                  <a:outerShdw blurRad="38100" dist="38100" dir="2700000" algn="tl">
                    <a:srgbClr val="000000"/>
                  </a:outerShdw>
                </a:effectLst>
                <a:cs typeface="Gill Sans" charset="0"/>
              </a:endParaRPr>
            </a:p>
          </p:txBody>
        </p:sp>
        <p:sp>
          <p:nvSpPr>
            <p:cNvPr id="106" name="AutoShape 36"/>
            <p:cNvSpPr>
              <a:spLocks/>
            </p:cNvSpPr>
            <p:nvPr/>
          </p:nvSpPr>
          <p:spPr bwMode="auto">
            <a:xfrm>
              <a:off x="13455650" y="9575800"/>
              <a:ext cx="549275" cy="458788"/>
            </a:xfrm>
            <a:custGeom>
              <a:avLst/>
              <a:gdLst>
                <a:gd name="T0" fmla="*/ 10800 w 21600"/>
                <a:gd name="T1" fmla="*/ 10789 h 21579"/>
                <a:gd name="T2" fmla="*/ 10800 w 21600"/>
                <a:gd name="T3" fmla="*/ 10789 h 21579"/>
                <a:gd name="T4" fmla="*/ 10800 w 21600"/>
                <a:gd name="T5" fmla="*/ 10789 h 21579"/>
                <a:gd name="T6" fmla="*/ 10800 w 21600"/>
                <a:gd name="T7" fmla="*/ 10789 h 21579"/>
              </a:gdLst>
              <a:ahLst/>
              <a:cxnLst>
                <a:cxn ang="0">
                  <a:pos x="T0" y="T1"/>
                </a:cxn>
                <a:cxn ang="0">
                  <a:pos x="T2" y="T3"/>
                </a:cxn>
                <a:cxn ang="0">
                  <a:pos x="T4" y="T5"/>
                </a:cxn>
                <a:cxn ang="0">
                  <a:pos x="T6" y="T7"/>
                </a:cxn>
              </a:cxnLst>
              <a:rect l="0" t="0" r="r" b="b"/>
              <a:pathLst>
                <a:path w="21600" h="21579">
                  <a:moveTo>
                    <a:pt x="21599" y="9391"/>
                  </a:moveTo>
                  <a:cubicBezTo>
                    <a:pt x="21599" y="9887"/>
                    <a:pt x="21472" y="10321"/>
                    <a:pt x="21218" y="10697"/>
                  </a:cubicBezTo>
                  <a:cubicBezTo>
                    <a:pt x="20963" y="11072"/>
                    <a:pt x="20647" y="11313"/>
                    <a:pt x="20263" y="11427"/>
                  </a:cubicBezTo>
                  <a:lnTo>
                    <a:pt x="20263" y="16610"/>
                  </a:lnTo>
                  <a:cubicBezTo>
                    <a:pt x="20263" y="17200"/>
                    <a:pt x="20087" y="17708"/>
                    <a:pt x="19729" y="18128"/>
                  </a:cubicBezTo>
                  <a:cubicBezTo>
                    <a:pt x="19374" y="18550"/>
                    <a:pt x="18951" y="18758"/>
                    <a:pt x="18459" y="18758"/>
                  </a:cubicBezTo>
                  <a:cubicBezTo>
                    <a:pt x="17927" y="18122"/>
                    <a:pt x="17286" y="17505"/>
                    <a:pt x="16537" y="16904"/>
                  </a:cubicBezTo>
                  <a:cubicBezTo>
                    <a:pt x="15785" y="16305"/>
                    <a:pt x="14980" y="15756"/>
                    <a:pt x="14116" y="15254"/>
                  </a:cubicBezTo>
                  <a:cubicBezTo>
                    <a:pt x="13254" y="14755"/>
                    <a:pt x="12363" y="14324"/>
                    <a:pt x="11449" y="13969"/>
                  </a:cubicBezTo>
                  <a:cubicBezTo>
                    <a:pt x="10536" y="13614"/>
                    <a:pt x="9648" y="13379"/>
                    <a:pt x="8788" y="13268"/>
                  </a:cubicBezTo>
                  <a:cubicBezTo>
                    <a:pt x="8453" y="13379"/>
                    <a:pt x="8179" y="13564"/>
                    <a:pt x="7968" y="13828"/>
                  </a:cubicBezTo>
                  <a:cubicBezTo>
                    <a:pt x="7758" y="14092"/>
                    <a:pt x="7613" y="14386"/>
                    <a:pt x="7535" y="14706"/>
                  </a:cubicBezTo>
                  <a:cubicBezTo>
                    <a:pt x="7457" y="15028"/>
                    <a:pt x="7449" y="15360"/>
                    <a:pt x="7510" y="15698"/>
                  </a:cubicBezTo>
                  <a:cubicBezTo>
                    <a:pt x="7574" y="16035"/>
                    <a:pt x="7719" y="16340"/>
                    <a:pt x="7946" y="16610"/>
                  </a:cubicBezTo>
                  <a:cubicBezTo>
                    <a:pt x="7750" y="16992"/>
                    <a:pt x="7660" y="17347"/>
                    <a:pt x="7677" y="17673"/>
                  </a:cubicBezTo>
                  <a:cubicBezTo>
                    <a:pt x="7692" y="17993"/>
                    <a:pt x="7772" y="18307"/>
                    <a:pt x="7917" y="18606"/>
                  </a:cubicBezTo>
                  <a:cubicBezTo>
                    <a:pt x="8059" y="18908"/>
                    <a:pt x="8255" y="19193"/>
                    <a:pt x="8497" y="19469"/>
                  </a:cubicBezTo>
                  <a:cubicBezTo>
                    <a:pt x="8737" y="19745"/>
                    <a:pt x="8996" y="20021"/>
                    <a:pt x="9271" y="20291"/>
                  </a:cubicBezTo>
                  <a:cubicBezTo>
                    <a:pt x="9114" y="20696"/>
                    <a:pt x="8842" y="21001"/>
                    <a:pt x="8455" y="21212"/>
                  </a:cubicBezTo>
                  <a:cubicBezTo>
                    <a:pt x="8069" y="21423"/>
                    <a:pt x="7655" y="21541"/>
                    <a:pt x="7212" y="21570"/>
                  </a:cubicBezTo>
                  <a:cubicBezTo>
                    <a:pt x="6771" y="21599"/>
                    <a:pt x="6340" y="21550"/>
                    <a:pt x="5917" y="21423"/>
                  </a:cubicBezTo>
                  <a:cubicBezTo>
                    <a:pt x="5496" y="21294"/>
                    <a:pt x="5163" y="21092"/>
                    <a:pt x="4923" y="20810"/>
                  </a:cubicBezTo>
                  <a:cubicBezTo>
                    <a:pt x="4781" y="20241"/>
                    <a:pt x="4624" y="19657"/>
                    <a:pt x="4453" y="19055"/>
                  </a:cubicBezTo>
                  <a:cubicBezTo>
                    <a:pt x="4281" y="18453"/>
                    <a:pt x="4139" y="17843"/>
                    <a:pt x="4032" y="17224"/>
                  </a:cubicBezTo>
                  <a:cubicBezTo>
                    <a:pt x="3921" y="16599"/>
                    <a:pt x="3868" y="15953"/>
                    <a:pt x="3868" y="15281"/>
                  </a:cubicBezTo>
                  <a:cubicBezTo>
                    <a:pt x="3868" y="14615"/>
                    <a:pt x="3961" y="13905"/>
                    <a:pt x="4149" y="13153"/>
                  </a:cubicBezTo>
                  <a:lnTo>
                    <a:pt x="1804" y="13153"/>
                  </a:lnTo>
                  <a:cubicBezTo>
                    <a:pt x="1312" y="13153"/>
                    <a:pt x="888" y="12945"/>
                    <a:pt x="533" y="12522"/>
                  </a:cubicBezTo>
                  <a:cubicBezTo>
                    <a:pt x="176" y="12100"/>
                    <a:pt x="0" y="11592"/>
                    <a:pt x="0" y="10990"/>
                  </a:cubicBezTo>
                  <a:lnTo>
                    <a:pt x="0" y="7774"/>
                  </a:lnTo>
                  <a:cubicBezTo>
                    <a:pt x="0" y="7184"/>
                    <a:pt x="176" y="6676"/>
                    <a:pt x="526" y="6245"/>
                  </a:cubicBezTo>
                  <a:cubicBezTo>
                    <a:pt x="878" y="5819"/>
                    <a:pt x="1304" y="5605"/>
                    <a:pt x="1804" y="5605"/>
                  </a:cubicBezTo>
                  <a:lnTo>
                    <a:pt x="7652" y="5605"/>
                  </a:lnTo>
                  <a:cubicBezTo>
                    <a:pt x="8551" y="5605"/>
                    <a:pt x="9508" y="5449"/>
                    <a:pt x="10524" y="5135"/>
                  </a:cubicBezTo>
                  <a:cubicBezTo>
                    <a:pt x="11540" y="4821"/>
                    <a:pt x="12536" y="4399"/>
                    <a:pt x="13511" y="3873"/>
                  </a:cubicBezTo>
                  <a:cubicBezTo>
                    <a:pt x="14488" y="3342"/>
                    <a:pt x="15408" y="2744"/>
                    <a:pt x="16272" y="2071"/>
                  </a:cubicBezTo>
                  <a:cubicBezTo>
                    <a:pt x="17134" y="1405"/>
                    <a:pt x="17864" y="713"/>
                    <a:pt x="18459" y="0"/>
                  </a:cubicBezTo>
                  <a:cubicBezTo>
                    <a:pt x="18951" y="0"/>
                    <a:pt x="19374" y="214"/>
                    <a:pt x="19729" y="633"/>
                  </a:cubicBezTo>
                  <a:cubicBezTo>
                    <a:pt x="20087" y="1056"/>
                    <a:pt x="20263" y="1567"/>
                    <a:pt x="20263" y="2165"/>
                  </a:cubicBezTo>
                  <a:lnTo>
                    <a:pt x="20263" y="7334"/>
                  </a:lnTo>
                  <a:cubicBezTo>
                    <a:pt x="20647" y="7445"/>
                    <a:pt x="20963" y="7692"/>
                    <a:pt x="21218" y="8070"/>
                  </a:cubicBezTo>
                  <a:cubicBezTo>
                    <a:pt x="21472" y="8454"/>
                    <a:pt x="21599" y="8895"/>
                    <a:pt x="21599" y="9391"/>
                  </a:cubicBezTo>
                  <a:moveTo>
                    <a:pt x="18459" y="2855"/>
                  </a:moveTo>
                  <a:cubicBezTo>
                    <a:pt x="17864" y="3407"/>
                    <a:pt x="17215" y="3941"/>
                    <a:pt x="16512" y="4451"/>
                  </a:cubicBezTo>
                  <a:cubicBezTo>
                    <a:pt x="15810" y="4962"/>
                    <a:pt x="15065" y="5423"/>
                    <a:pt x="14280" y="5834"/>
                  </a:cubicBezTo>
                  <a:cubicBezTo>
                    <a:pt x="13494" y="6245"/>
                    <a:pt x="12693" y="6609"/>
                    <a:pt x="11878" y="6923"/>
                  </a:cubicBezTo>
                  <a:cubicBezTo>
                    <a:pt x="11060" y="7237"/>
                    <a:pt x="10255" y="7462"/>
                    <a:pt x="9457" y="7603"/>
                  </a:cubicBezTo>
                  <a:lnTo>
                    <a:pt x="9457" y="11172"/>
                  </a:lnTo>
                  <a:cubicBezTo>
                    <a:pt x="10255" y="11325"/>
                    <a:pt x="11060" y="11554"/>
                    <a:pt x="11878" y="11862"/>
                  </a:cubicBezTo>
                  <a:cubicBezTo>
                    <a:pt x="12693" y="12170"/>
                    <a:pt x="13494" y="12537"/>
                    <a:pt x="14280" y="12956"/>
                  </a:cubicBezTo>
                  <a:cubicBezTo>
                    <a:pt x="15065" y="13379"/>
                    <a:pt x="15812" y="13843"/>
                    <a:pt x="16524" y="14347"/>
                  </a:cubicBezTo>
                  <a:cubicBezTo>
                    <a:pt x="17234" y="14855"/>
                    <a:pt x="17881" y="15380"/>
                    <a:pt x="18459" y="15921"/>
                  </a:cubicBezTo>
                  <a:lnTo>
                    <a:pt x="18459" y="2855"/>
                  </a:lnTo>
                  <a:close/>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2872">
                <a:defRPr/>
              </a:pPr>
              <a:endParaRPr lang="es-ES" sz="2900">
                <a:solidFill>
                  <a:srgbClr val="FFFFFF"/>
                </a:solidFill>
                <a:effectLst>
                  <a:outerShdw blurRad="38100" dist="38100" dir="2700000" algn="tl">
                    <a:srgbClr val="DDDDDD"/>
                  </a:outerShdw>
                </a:effectLst>
                <a:cs typeface="Gill Sans" charset="0"/>
              </a:endParaRPr>
            </a:p>
          </p:txBody>
        </p:sp>
        <p:sp>
          <p:nvSpPr>
            <p:cNvPr id="107" name="AutoShape 37"/>
            <p:cNvSpPr>
              <a:spLocks/>
            </p:cNvSpPr>
            <p:nvPr/>
          </p:nvSpPr>
          <p:spPr bwMode="auto">
            <a:xfrm>
              <a:off x="13481050" y="6105525"/>
              <a:ext cx="549275" cy="550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357" y="18801"/>
                  </a:moveTo>
                  <a:cubicBezTo>
                    <a:pt x="21518" y="18965"/>
                    <a:pt x="21600" y="19177"/>
                    <a:pt x="21600" y="19436"/>
                  </a:cubicBezTo>
                  <a:cubicBezTo>
                    <a:pt x="21600" y="19580"/>
                    <a:pt x="21518" y="19775"/>
                    <a:pt x="21357" y="20018"/>
                  </a:cubicBezTo>
                  <a:cubicBezTo>
                    <a:pt x="21193" y="20261"/>
                    <a:pt x="20989" y="20504"/>
                    <a:pt x="20746" y="20741"/>
                  </a:cubicBezTo>
                  <a:cubicBezTo>
                    <a:pt x="20503" y="20978"/>
                    <a:pt x="20260" y="21184"/>
                    <a:pt x="20023" y="21348"/>
                  </a:cubicBezTo>
                  <a:cubicBezTo>
                    <a:pt x="19783" y="21518"/>
                    <a:pt x="19593" y="21599"/>
                    <a:pt x="19447" y="21599"/>
                  </a:cubicBezTo>
                  <a:cubicBezTo>
                    <a:pt x="19189" y="21599"/>
                    <a:pt x="18975" y="21515"/>
                    <a:pt x="18811" y="21343"/>
                  </a:cubicBezTo>
                  <a:lnTo>
                    <a:pt x="13957" y="16502"/>
                  </a:lnTo>
                  <a:cubicBezTo>
                    <a:pt x="13217" y="16980"/>
                    <a:pt x="12428" y="17350"/>
                    <a:pt x="11589" y="17604"/>
                  </a:cubicBezTo>
                  <a:cubicBezTo>
                    <a:pt x="10750" y="17864"/>
                    <a:pt x="9891" y="17991"/>
                    <a:pt x="9007" y="17991"/>
                  </a:cubicBezTo>
                  <a:cubicBezTo>
                    <a:pt x="7769" y="17991"/>
                    <a:pt x="6608" y="17759"/>
                    <a:pt x="5517" y="17290"/>
                  </a:cubicBezTo>
                  <a:cubicBezTo>
                    <a:pt x="4427" y="16822"/>
                    <a:pt x="3469" y="16175"/>
                    <a:pt x="2644" y="15353"/>
                  </a:cubicBezTo>
                  <a:cubicBezTo>
                    <a:pt x="1816" y="14534"/>
                    <a:pt x="1172" y="13580"/>
                    <a:pt x="700" y="12487"/>
                  </a:cubicBezTo>
                  <a:cubicBezTo>
                    <a:pt x="231" y="11400"/>
                    <a:pt x="0" y="10236"/>
                    <a:pt x="0" y="8999"/>
                  </a:cubicBezTo>
                  <a:cubicBezTo>
                    <a:pt x="0" y="7768"/>
                    <a:pt x="231" y="6602"/>
                    <a:pt x="700" y="5515"/>
                  </a:cubicBezTo>
                  <a:cubicBezTo>
                    <a:pt x="1169" y="4422"/>
                    <a:pt x="1816" y="3467"/>
                    <a:pt x="2644" y="2645"/>
                  </a:cubicBezTo>
                  <a:cubicBezTo>
                    <a:pt x="3469" y="1827"/>
                    <a:pt x="4424" y="1180"/>
                    <a:pt x="5512" y="708"/>
                  </a:cubicBezTo>
                  <a:cubicBezTo>
                    <a:pt x="6600" y="237"/>
                    <a:pt x="7764" y="0"/>
                    <a:pt x="9007" y="0"/>
                  </a:cubicBezTo>
                  <a:cubicBezTo>
                    <a:pt x="10244" y="0"/>
                    <a:pt x="11403" y="237"/>
                    <a:pt x="12488" y="708"/>
                  </a:cubicBezTo>
                  <a:cubicBezTo>
                    <a:pt x="13573" y="1180"/>
                    <a:pt x="14530" y="1827"/>
                    <a:pt x="15358" y="2645"/>
                  </a:cubicBezTo>
                  <a:cubicBezTo>
                    <a:pt x="16183" y="3467"/>
                    <a:pt x="16830" y="4422"/>
                    <a:pt x="17299" y="5515"/>
                  </a:cubicBezTo>
                  <a:cubicBezTo>
                    <a:pt x="17768" y="6602"/>
                    <a:pt x="18003" y="7768"/>
                    <a:pt x="18003" y="8999"/>
                  </a:cubicBezTo>
                  <a:cubicBezTo>
                    <a:pt x="18003" y="9886"/>
                    <a:pt x="17873" y="10747"/>
                    <a:pt x="17616" y="11589"/>
                  </a:cubicBezTo>
                  <a:cubicBezTo>
                    <a:pt x="17359" y="12433"/>
                    <a:pt x="16991" y="13218"/>
                    <a:pt x="16514" y="13947"/>
                  </a:cubicBezTo>
                  <a:lnTo>
                    <a:pt x="21357" y="18801"/>
                  </a:lnTo>
                  <a:close/>
                  <a:moveTo>
                    <a:pt x="3596" y="8999"/>
                  </a:moveTo>
                  <a:cubicBezTo>
                    <a:pt x="3596" y="9759"/>
                    <a:pt x="3740" y="10465"/>
                    <a:pt x="4028" y="11117"/>
                  </a:cubicBezTo>
                  <a:cubicBezTo>
                    <a:pt x="4317" y="11770"/>
                    <a:pt x="4707" y="12337"/>
                    <a:pt x="5193" y="12820"/>
                  </a:cubicBezTo>
                  <a:cubicBezTo>
                    <a:pt x="5679" y="13300"/>
                    <a:pt x="6252" y="13684"/>
                    <a:pt x="6908" y="13969"/>
                  </a:cubicBezTo>
                  <a:cubicBezTo>
                    <a:pt x="7566" y="14252"/>
                    <a:pt x="8264" y="14393"/>
                    <a:pt x="9004" y="14393"/>
                  </a:cubicBezTo>
                  <a:cubicBezTo>
                    <a:pt x="9744" y="14393"/>
                    <a:pt x="10439" y="14252"/>
                    <a:pt x="11092" y="13969"/>
                  </a:cubicBezTo>
                  <a:cubicBezTo>
                    <a:pt x="11745" y="13684"/>
                    <a:pt x="12318" y="13300"/>
                    <a:pt x="12801" y="12820"/>
                  </a:cubicBezTo>
                  <a:cubicBezTo>
                    <a:pt x="13290" y="12337"/>
                    <a:pt x="13677" y="11770"/>
                    <a:pt x="13965" y="11117"/>
                  </a:cubicBezTo>
                  <a:cubicBezTo>
                    <a:pt x="14254" y="10465"/>
                    <a:pt x="14398" y="9759"/>
                    <a:pt x="14398" y="8999"/>
                  </a:cubicBezTo>
                  <a:cubicBezTo>
                    <a:pt x="14398" y="8259"/>
                    <a:pt x="14254" y="7565"/>
                    <a:pt x="13965" y="6912"/>
                  </a:cubicBezTo>
                  <a:cubicBezTo>
                    <a:pt x="13674" y="6257"/>
                    <a:pt x="13290" y="5684"/>
                    <a:pt x="12801" y="5192"/>
                  </a:cubicBezTo>
                  <a:cubicBezTo>
                    <a:pt x="12315" y="4704"/>
                    <a:pt x="11745" y="4317"/>
                    <a:pt x="11092" y="4032"/>
                  </a:cubicBezTo>
                  <a:cubicBezTo>
                    <a:pt x="10439" y="3749"/>
                    <a:pt x="9741" y="3605"/>
                    <a:pt x="9004" y="3605"/>
                  </a:cubicBezTo>
                  <a:cubicBezTo>
                    <a:pt x="8267" y="3605"/>
                    <a:pt x="7566" y="3749"/>
                    <a:pt x="6908" y="4032"/>
                  </a:cubicBezTo>
                  <a:cubicBezTo>
                    <a:pt x="6252" y="4317"/>
                    <a:pt x="5676" y="4704"/>
                    <a:pt x="5193" y="5192"/>
                  </a:cubicBezTo>
                  <a:cubicBezTo>
                    <a:pt x="4707" y="5684"/>
                    <a:pt x="4317" y="6257"/>
                    <a:pt x="4028" y="6912"/>
                  </a:cubicBezTo>
                  <a:cubicBezTo>
                    <a:pt x="3740" y="7565"/>
                    <a:pt x="3596" y="8256"/>
                    <a:pt x="3596" y="8999"/>
                  </a:cubicBezTo>
                  <a:moveTo>
                    <a:pt x="9007" y="5591"/>
                  </a:moveTo>
                  <a:cubicBezTo>
                    <a:pt x="9185" y="5591"/>
                    <a:pt x="9343" y="5656"/>
                    <a:pt x="9473" y="5785"/>
                  </a:cubicBezTo>
                  <a:cubicBezTo>
                    <a:pt x="9603" y="5918"/>
                    <a:pt x="9668" y="6082"/>
                    <a:pt x="9668" y="6279"/>
                  </a:cubicBezTo>
                  <a:cubicBezTo>
                    <a:pt x="9668" y="6460"/>
                    <a:pt x="9603" y="6616"/>
                    <a:pt x="9473" y="6745"/>
                  </a:cubicBezTo>
                  <a:cubicBezTo>
                    <a:pt x="9343" y="6878"/>
                    <a:pt x="9185" y="6943"/>
                    <a:pt x="9007" y="6943"/>
                  </a:cubicBezTo>
                  <a:cubicBezTo>
                    <a:pt x="8439" y="6943"/>
                    <a:pt x="7953" y="7144"/>
                    <a:pt x="7552" y="7536"/>
                  </a:cubicBezTo>
                  <a:cubicBezTo>
                    <a:pt x="7151" y="7934"/>
                    <a:pt x="6950" y="8423"/>
                    <a:pt x="6950" y="8996"/>
                  </a:cubicBezTo>
                  <a:cubicBezTo>
                    <a:pt x="6950" y="9180"/>
                    <a:pt x="6885" y="9332"/>
                    <a:pt x="6755" y="9465"/>
                  </a:cubicBezTo>
                  <a:cubicBezTo>
                    <a:pt x="6622" y="9595"/>
                    <a:pt x="6467" y="9657"/>
                    <a:pt x="6289" y="9657"/>
                  </a:cubicBezTo>
                  <a:cubicBezTo>
                    <a:pt x="6080" y="9657"/>
                    <a:pt x="5913" y="9595"/>
                    <a:pt x="5786" y="9465"/>
                  </a:cubicBezTo>
                  <a:cubicBezTo>
                    <a:pt x="5659" y="9332"/>
                    <a:pt x="5599" y="9180"/>
                    <a:pt x="5599" y="8996"/>
                  </a:cubicBezTo>
                  <a:cubicBezTo>
                    <a:pt x="5599" y="8539"/>
                    <a:pt x="5684" y="8104"/>
                    <a:pt x="5862" y="7686"/>
                  </a:cubicBezTo>
                  <a:cubicBezTo>
                    <a:pt x="6037" y="7271"/>
                    <a:pt x="6280" y="6907"/>
                    <a:pt x="6597" y="6590"/>
                  </a:cubicBezTo>
                  <a:cubicBezTo>
                    <a:pt x="6905" y="6277"/>
                    <a:pt x="7264" y="6028"/>
                    <a:pt x="7676" y="5856"/>
                  </a:cubicBezTo>
                  <a:cubicBezTo>
                    <a:pt x="8086" y="5681"/>
                    <a:pt x="8529" y="5591"/>
                    <a:pt x="9007" y="5591"/>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2872">
                <a:defRPr/>
              </a:pPr>
              <a:endParaRPr lang="es-ES" sz="2900">
                <a:solidFill>
                  <a:srgbClr val="FFFFFF"/>
                </a:solidFill>
                <a:effectLst>
                  <a:outerShdw blurRad="38100" dist="38100" dir="2700000" algn="tl">
                    <a:srgbClr val="DDDDDD"/>
                  </a:outerShdw>
                </a:effectLst>
                <a:cs typeface="Gill Sans" charset="0"/>
              </a:endParaRPr>
            </a:p>
          </p:txBody>
        </p:sp>
        <p:sp>
          <p:nvSpPr>
            <p:cNvPr id="108" name="AutoShape 38"/>
            <p:cNvSpPr>
              <a:spLocks/>
            </p:cNvSpPr>
            <p:nvPr/>
          </p:nvSpPr>
          <p:spPr bwMode="auto">
            <a:xfrm>
              <a:off x="13484225" y="4500563"/>
              <a:ext cx="550863" cy="55086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328" y="11543"/>
                  </a:moveTo>
                  <a:cubicBezTo>
                    <a:pt x="21492" y="11930"/>
                    <a:pt x="21571" y="12337"/>
                    <a:pt x="21571" y="12758"/>
                  </a:cubicBezTo>
                  <a:cubicBezTo>
                    <a:pt x="21571" y="13464"/>
                    <a:pt x="21388" y="14105"/>
                    <a:pt x="21017" y="14678"/>
                  </a:cubicBezTo>
                  <a:cubicBezTo>
                    <a:pt x="21111" y="15215"/>
                    <a:pt x="21077" y="15745"/>
                    <a:pt x="20924" y="16285"/>
                  </a:cubicBezTo>
                  <a:cubicBezTo>
                    <a:pt x="20769" y="16819"/>
                    <a:pt x="20512" y="17287"/>
                    <a:pt x="20141" y="17697"/>
                  </a:cubicBezTo>
                  <a:cubicBezTo>
                    <a:pt x="20105" y="18451"/>
                    <a:pt x="19901" y="19081"/>
                    <a:pt x="19531" y="19580"/>
                  </a:cubicBezTo>
                  <a:cubicBezTo>
                    <a:pt x="19161" y="20080"/>
                    <a:pt x="18700" y="20481"/>
                    <a:pt x="18146" y="20783"/>
                  </a:cubicBezTo>
                  <a:cubicBezTo>
                    <a:pt x="17593" y="21088"/>
                    <a:pt x="16982" y="21297"/>
                    <a:pt x="16321" y="21419"/>
                  </a:cubicBezTo>
                  <a:cubicBezTo>
                    <a:pt x="15660" y="21540"/>
                    <a:pt x="15010" y="21599"/>
                    <a:pt x="14380" y="21599"/>
                  </a:cubicBezTo>
                  <a:cubicBezTo>
                    <a:pt x="13730" y="21599"/>
                    <a:pt x="13077" y="21554"/>
                    <a:pt x="12424" y="21461"/>
                  </a:cubicBezTo>
                  <a:cubicBezTo>
                    <a:pt x="11772" y="21362"/>
                    <a:pt x="11127" y="21235"/>
                    <a:pt x="10497" y="21074"/>
                  </a:cubicBezTo>
                  <a:cubicBezTo>
                    <a:pt x="9864" y="20894"/>
                    <a:pt x="9237" y="20701"/>
                    <a:pt x="8610" y="20493"/>
                  </a:cubicBezTo>
                  <a:cubicBezTo>
                    <a:pt x="7982" y="20286"/>
                    <a:pt x="7341" y="20182"/>
                    <a:pt x="6680" y="20182"/>
                  </a:cubicBezTo>
                  <a:lnTo>
                    <a:pt x="1607" y="20182"/>
                  </a:lnTo>
                  <a:cubicBezTo>
                    <a:pt x="1167" y="20182"/>
                    <a:pt x="785" y="20029"/>
                    <a:pt x="471" y="19713"/>
                  </a:cubicBezTo>
                  <a:cubicBezTo>
                    <a:pt x="158" y="19405"/>
                    <a:pt x="0" y="19024"/>
                    <a:pt x="0" y="18572"/>
                  </a:cubicBezTo>
                  <a:lnTo>
                    <a:pt x="0" y="9880"/>
                  </a:lnTo>
                  <a:cubicBezTo>
                    <a:pt x="0" y="9440"/>
                    <a:pt x="158" y="9064"/>
                    <a:pt x="471" y="8753"/>
                  </a:cubicBezTo>
                  <a:cubicBezTo>
                    <a:pt x="785" y="8440"/>
                    <a:pt x="1167" y="8285"/>
                    <a:pt x="1607" y="8285"/>
                  </a:cubicBezTo>
                  <a:lnTo>
                    <a:pt x="6315" y="8285"/>
                  </a:lnTo>
                  <a:cubicBezTo>
                    <a:pt x="6558" y="8160"/>
                    <a:pt x="6750" y="8022"/>
                    <a:pt x="6897" y="7872"/>
                  </a:cubicBezTo>
                  <a:cubicBezTo>
                    <a:pt x="7041" y="7723"/>
                    <a:pt x="7197" y="7548"/>
                    <a:pt x="7369" y="7342"/>
                  </a:cubicBezTo>
                  <a:cubicBezTo>
                    <a:pt x="7513" y="7161"/>
                    <a:pt x="7663" y="6986"/>
                    <a:pt x="7810" y="6819"/>
                  </a:cubicBezTo>
                  <a:cubicBezTo>
                    <a:pt x="7957" y="6653"/>
                    <a:pt x="8112" y="6483"/>
                    <a:pt x="8276" y="6311"/>
                  </a:cubicBezTo>
                  <a:cubicBezTo>
                    <a:pt x="8570" y="5997"/>
                    <a:pt x="8918" y="5690"/>
                    <a:pt x="9302" y="5385"/>
                  </a:cubicBezTo>
                  <a:cubicBezTo>
                    <a:pt x="9692" y="5085"/>
                    <a:pt x="9989" y="4749"/>
                    <a:pt x="10195" y="4379"/>
                  </a:cubicBezTo>
                  <a:cubicBezTo>
                    <a:pt x="10339" y="4117"/>
                    <a:pt x="10443" y="3826"/>
                    <a:pt x="10506" y="3507"/>
                  </a:cubicBezTo>
                  <a:cubicBezTo>
                    <a:pt x="10565" y="3188"/>
                    <a:pt x="10627" y="2866"/>
                    <a:pt x="10675" y="2538"/>
                  </a:cubicBezTo>
                  <a:cubicBezTo>
                    <a:pt x="10726" y="2216"/>
                    <a:pt x="10780" y="1900"/>
                    <a:pt x="10845" y="1592"/>
                  </a:cubicBezTo>
                  <a:cubicBezTo>
                    <a:pt x="10907" y="1287"/>
                    <a:pt x="11014" y="1016"/>
                    <a:pt x="11161" y="776"/>
                  </a:cubicBezTo>
                  <a:cubicBezTo>
                    <a:pt x="11311" y="536"/>
                    <a:pt x="11523" y="350"/>
                    <a:pt x="11800" y="208"/>
                  </a:cubicBezTo>
                  <a:cubicBezTo>
                    <a:pt x="12074" y="67"/>
                    <a:pt x="12441" y="0"/>
                    <a:pt x="12902" y="0"/>
                  </a:cubicBezTo>
                  <a:cubicBezTo>
                    <a:pt x="13450" y="0"/>
                    <a:pt x="13956" y="112"/>
                    <a:pt x="14411" y="344"/>
                  </a:cubicBezTo>
                  <a:cubicBezTo>
                    <a:pt x="14869" y="573"/>
                    <a:pt x="15250" y="881"/>
                    <a:pt x="15567" y="1270"/>
                  </a:cubicBezTo>
                  <a:cubicBezTo>
                    <a:pt x="15880" y="1657"/>
                    <a:pt x="16126" y="2101"/>
                    <a:pt x="16304" y="2600"/>
                  </a:cubicBezTo>
                  <a:cubicBezTo>
                    <a:pt x="16479" y="3103"/>
                    <a:pt x="16570" y="3609"/>
                    <a:pt x="16570" y="4123"/>
                  </a:cubicBezTo>
                  <a:cubicBezTo>
                    <a:pt x="16570" y="4653"/>
                    <a:pt x="16491" y="5162"/>
                    <a:pt x="16332" y="5645"/>
                  </a:cubicBezTo>
                  <a:cubicBezTo>
                    <a:pt x="16174" y="6125"/>
                    <a:pt x="15982" y="6610"/>
                    <a:pt x="15759" y="7096"/>
                  </a:cubicBezTo>
                  <a:cubicBezTo>
                    <a:pt x="16072" y="7079"/>
                    <a:pt x="16389" y="7057"/>
                    <a:pt x="16705" y="7034"/>
                  </a:cubicBezTo>
                  <a:cubicBezTo>
                    <a:pt x="17019" y="7011"/>
                    <a:pt x="17335" y="7000"/>
                    <a:pt x="17652" y="7000"/>
                  </a:cubicBezTo>
                  <a:cubicBezTo>
                    <a:pt x="18149" y="7000"/>
                    <a:pt x="18630" y="7048"/>
                    <a:pt x="19099" y="7144"/>
                  </a:cubicBezTo>
                  <a:cubicBezTo>
                    <a:pt x="19568" y="7237"/>
                    <a:pt x="19986" y="7395"/>
                    <a:pt x="20356" y="7616"/>
                  </a:cubicBezTo>
                  <a:cubicBezTo>
                    <a:pt x="20726" y="7839"/>
                    <a:pt x="21026" y="8144"/>
                    <a:pt x="21255" y="8528"/>
                  </a:cubicBezTo>
                  <a:cubicBezTo>
                    <a:pt x="21486" y="8918"/>
                    <a:pt x="21600" y="9409"/>
                    <a:pt x="21600" y="10002"/>
                  </a:cubicBezTo>
                  <a:cubicBezTo>
                    <a:pt x="21600" y="10265"/>
                    <a:pt x="21580" y="10519"/>
                    <a:pt x="21535" y="10773"/>
                  </a:cubicBezTo>
                  <a:cubicBezTo>
                    <a:pt x="21484" y="11030"/>
                    <a:pt x="21419" y="11284"/>
                    <a:pt x="21328" y="11543"/>
                  </a:cubicBezTo>
                  <a:moveTo>
                    <a:pt x="4258" y="18519"/>
                  </a:moveTo>
                  <a:cubicBezTo>
                    <a:pt x="4555" y="18519"/>
                    <a:pt x="4809" y="18417"/>
                    <a:pt x="5024" y="18214"/>
                  </a:cubicBezTo>
                  <a:cubicBezTo>
                    <a:pt x="5233" y="18013"/>
                    <a:pt x="5340" y="17759"/>
                    <a:pt x="5340" y="17454"/>
                  </a:cubicBezTo>
                  <a:cubicBezTo>
                    <a:pt x="5340" y="17155"/>
                    <a:pt x="5233" y="16900"/>
                    <a:pt x="5024" y="16686"/>
                  </a:cubicBezTo>
                  <a:cubicBezTo>
                    <a:pt x="4812" y="16477"/>
                    <a:pt x="4557" y="16372"/>
                    <a:pt x="4258" y="16372"/>
                  </a:cubicBezTo>
                  <a:cubicBezTo>
                    <a:pt x="3941" y="16372"/>
                    <a:pt x="3684" y="16477"/>
                    <a:pt x="3486" y="16686"/>
                  </a:cubicBezTo>
                  <a:cubicBezTo>
                    <a:pt x="3289" y="16900"/>
                    <a:pt x="3190" y="17155"/>
                    <a:pt x="3190" y="17454"/>
                  </a:cubicBezTo>
                  <a:cubicBezTo>
                    <a:pt x="3190" y="17767"/>
                    <a:pt x="3289" y="18024"/>
                    <a:pt x="3486" y="18222"/>
                  </a:cubicBezTo>
                  <a:cubicBezTo>
                    <a:pt x="3681" y="18420"/>
                    <a:pt x="3939" y="18519"/>
                    <a:pt x="4258" y="18519"/>
                  </a:cubicBezTo>
                  <a:moveTo>
                    <a:pt x="19164" y="14342"/>
                  </a:moveTo>
                  <a:cubicBezTo>
                    <a:pt x="19703" y="13901"/>
                    <a:pt x="19975" y="13345"/>
                    <a:pt x="19975" y="12679"/>
                  </a:cubicBezTo>
                  <a:cubicBezTo>
                    <a:pt x="19975" y="12473"/>
                    <a:pt x="19918" y="12281"/>
                    <a:pt x="19805" y="12097"/>
                  </a:cubicBezTo>
                  <a:cubicBezTo>
                    <a:pt x="19695" y="11919"/>
                    <a:pt x="19576" y="11761"/>
                    <a:pt x="19446" y="11623"/>
                  </a:cubicBezTo>
                  <a:cubicBezTo>
                    <a:pt x="19590" y="11363"/>
                    <a:pt x="19720" y="11106"/>
                    <a:pt x="19833" y="10849"/>
                  </a:cubicBezTo>
                  <a:cubicBezTo>
                    <a:pt x="19944" y="10592"/>
                    <a:pt x="20003" y="10312"/>
                    <a:pt x="20003" y="10002"/>
                  </a:cubicBezTo>
                  <a:cubicBezTo>
                    <a:pt x="20003" y="9688"/>
                    <a:pt x="19924" y="9440"/>
                    <a:pt x="19766" y="9251"/>
                  </a:cubicBezTo>
                  <a:cubicBezTo>
                    <a:pt x="19607" y="9070"/>
                    <a:pt x="19415" y="8929"/>
                    <a:pt x="19184" y="8833"/>
                  </a:cubicBezTo>
                  <a:cubicBezTo>
                    <a:pt x="18955" y="8739"/>
                    <a:pt x="18697" y="8683"/>
                    <a:pt x="18418" y="8663"/>
                  </a:cubicBezTo>
                  <a:cubicBezTo>
                    <a:pt x="18138" y="8643"/>
                    <a:pt x="17884" y="8635"/>
                    <a:pt x="17649" y="8635"/>
                  </a:cubicBezTo>
                  <a:cubicBezTo>
                    <a:pt x="17242" y="8635"/>
                    <a:pt x="16835" y="8649"/>
                    <a:pt x="16423" y="8677"/>
                  </a:cubicBezTo>
                  <a:cubicBezTo>
                    <a:pt x="16010" y="8706"/>
                    <a:pt x="15606" y="8720"/>
                    <a:pt x="15199" y="8720"/>
                  </a:cubicBezTo>
                  <a:cubicBezTo>
                    <a:pt x="14917" y="8720"/>
                    <a:pt x="14643" y="8706"/>
                    <a:pt x="14366" y="8677"/>
                  </a:cubicBezTo>
                  <a:cubicBezTo>
                    <a:pt x="14089" y="8649"/>
                    <a:pt x="13829" y="8584"/>
                    <a:pt x="13574" y="8474"/>
                  </a:cubicBezTo>
                  <a:cubicBezTo>
                    <a:pt x="13574" y="8104"/>
                    <a:pt x="13645" y="7754"/>
                    <a:pt x="13792" y="7421"/>
                  </a:cubicBezTo>
                  <a:cubicBezTo>
                    <a:pt x="13936" y="7087"/>
                    <a:pt x="14094" y="6751"/>
                    <a:pt x="14275" y="6413"/>
                  </a:cubicBezTo>
                  <a:cubicBezTo>
                    <a:pt x="14448" y="6074"/>
                    <a:pt x="14606" y="5721"/>
                    <a:pt x="14747" y="5351"/>
                  </a:cubicBezTo>
                  <a:cubicBezTo>
                    <a:pt x="14886" y="4984"/>
                    <a:pt x="14953" y="4574"/>
                    <a:pt x="14953" y="4122"/>
                  </a:cubicBezTo>
                  <a:cubicBezTo>
                    <a:pt x="14953" y="3823"/>
                    <a:pt x="14905" y="3529"/>
                    <a:pt x="14812" y="3236"/>
                  </a:cubicBezTo>
                  <a:cubicBezTo>
                    <a:pt x="14716" y="2945"/>
                    <a:pt x="14583" y="2677"/>
                    <a:pt x="14411" y="2439"/>
                  </a:cubicBezTo>
                  <a:cubicBezTo>
                    <a:pt x="14238" y="2199"/>
                    <a:pt x="14027" y="2002"/>
                    <a:pt x="13775" y="1843"/>
                  </a:cubicBezTo>
                  <a:cubicBezTo>
                    <a:pt x="13521" y="1688"/>
                    <a:pt x="13230" y="1606"/>
                    <a:pt x="12893" y="1606"/>
                  </a:cubicBezTo>
                  <a:lnTo>
                    <a:pt x="12744" y="1606"/>
                  </a:lnTo>
                  <a:cubicBezTo>
                    <a:pt x="12681" y="1606"/>
                    <a:pt x="12631" y="1617"/>
                    <a:pt x="12594" y="1634"/>
                  </a:cubicBezTo>
                  <a:cubicBezTo>
                    <a:pt x="12523" y="1671"/>
                    <a:pt x="12481" y="1705"/>
                    <a:pt x="12472" y="1742"/>
                  </a:cubicBezTo>
                  <a:cubicBezTo>
                    <a:pt x="12464" y="1778"/>
                    <a:pt x="12450" y="1838"/>
                    <a:pt x="12430" y="1920"/>
                  </a:cubicBezTo>
                  <a:cubicBezTo>
                    <a:pt x="12323" y="2450"/>
                    <a:pt x="12221" y="3007"/>
                    <a:pt x="12128" y="3586"/>
                  </a:cubicBezTo>
                  <a:cubicBezTo>
                    <a:pt x="12034" y="4167"/>
                    <a:pt x="11854" y="4698"/>
                    <a:pt x="11596" y="5176"/>
                  </a:cubicBezTo>
                  <a:cubicBezTo>
                    <a:pt x="11334" y="5636"/>
                    <a:pt x="11000" y="6034"/>
                    <a:pt x="10596" y="6367"/>
                  </a:cubicBezTo>
                  <a:cubicBezTo>
                    <a:pt x="10189" y="6701"/>
                    <a:pt x="9802" y="7051"/>
                    <a:pt x="9432" y="7421"/>
                  </a:cubicBezTo>
                  <a:cubicBezTo>
                    <a:pt x="9169" y="7700"/>
                    <a:pt x="8949" y="7954"/>
                    <a:pt x="8771" y="8183"/>
                  </a:cubicBezTo>
                  <a:cubicBezTo>
                    <a:pt x="8593" y="8412"/>
                    <a:pt x="8403" y="8632"/>
                    <a:pt x="8211" y="8833"/>
                  </a:cubicBezTo>
                  <a:cubicBezTo>
                    <a:pt x="8016" y="9036"/>
                    <a:pt x="7799" y="9222"/>
                    <a:pt x="7556" y="9400"/>
                  </a:cubicBezTo>
                  <a:cubicBezTo>
                    <a:pt x="7313" y="9575"/>
                    <a:pt x="7019" y="9736"/>
                    <a:pt x="6674" y="9880"/>
                  </a:cubicBezTo>
                  <a:lnTo>
                    <a:pt x="6646" y="9880"/>
                  </a:lnTo>
                  <a:lnTo>
                    <a:pt x="6646" y="18572"/>
                  </a:lnTo>
                  <a:cubicBezTo>
                    <a:pt x="7279" y="18572"/>
                    <a:pt x="7889" y="18649"/>
                    <a:pt x="8485" y="18795"/>
                  </a:cubicBezTo>
                  <a:cubicBezTo>
                    <a:pt x="9081" y="18945"/>
                    <a:pt x="9683" y="19103"/>
                    <a:pt x="10294" y="19270"/>
                  </a:cubicBezTo>
                  <a:cubicBezTo>
                    <a:pt x="10901" y="19439"/>
                    <a:pt x="11537" y="19592"/>
                    <a:pt x="12207" y="19741"/>
                  </a:cubicBezTo>
                  <a:cubicBezTo>
                    <a:pt x="12874" y="19891"/>
                    <a:pt x="13594" y="19965"/>
                    <a:pt x="14374" y="19965"/>
                  </a:cubicBezTo>
                  <a:cubicBezTo>
                    <a:pt x="14781" y="19965"/>
                    <a:pt x="15222" y="19939"/>
                    <a:pt x="15699" y="19885"/>
                  </a:cubicBezTo>
                  <a:cubicBezTo>
                    <a:pt x="16177" y="19829"/>
                    <a:pt x="16626" y="19710"/>
                    <a:pt x="17047" y="19527"/>
                  </a:cubicBezTo>
                  <a:cubicBezTo>
                    <a:pt x="17468" y="19343"/>
                    <a:pt x="17816" y="19086"/>
                    <a:pt x="18101" y="18761"/>
                  </a:cubicBezTo>
                  <a:cubicBezTo>
                    <a:pt x="18387" y="18440"/>
                    <a:pt x="18525" y="18010"/>
                    <a:pt x="18525" y="17477"/>
                  </a:cubicBezTo>
                  <a:cubicBezTo>
                    <a:pt x="18525" y="17386"/>
                    <a:pt x="18522" y="17304"/>
                    <a:pt x="18517" y="17225"/>
                  </a:cubicBezTo>
                  <a:cubicBezTo>
                    <a:pt x="18503" y="17152"/>
                    <a:pt x="18488" y="17070"/>
                    <a:pt x="18471" y="16980"/>
                  </a:cubicBezTo>
                  <a:cubicBezTo>
                    <a:pt x="18785" y="16836"/>
                    <a:pt x="19028" y="16596"/>
                    <a:pt x="19195" y="16262"/>
                  </a:cubicBezTo>
                  <a:cubicBezTo>
                    <a:pt x="19364" y="15929"/>
                    <a:pt x="19446" y="15593"/>
                    <a:pt x="19446" y="15263"/>
                  </a:cubicBezTo>
                  <a:cubicBezTo>
                    <a:pt x="19449" y="14912"/>
                    <a:pt x="19350" y="14605"/>
                    <a:pt x="19164" y="14342"/>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2872">
                <a:defRPr/>
              </a:pPr>
              <a:endParaRPr lang="es-ES" sz="2900">
                <a:solidFill>
                  <a:srgbClr val="FFFFFF"/>
                </a:solidFill>
                <a:effectLst>
                  <a:outerShdw blurRad="38100" dist="38100" dir="2700000" algn="tl">
                    <a:srgbClr val="DDDDDD"/>
                  </a:outerShdw>
                </a:effectLst>
                <a:cs typeface="Gill Sans" charset="0"/>
              </a:endParaRPr>
            </a:p>
          </p:txBody>
        </p:sp>
        <p:sp>
          <p:nvSpPr>
            <p:cNvPr id="110" name="矩形 109"/>
            <p:cNvSpPr/>
            <p:nvPr/>
          </p:nvSpPr>
          <p:spPr>
            <a:xfrm>
              <a:off x="14735175" y="4579760"/>
              <a:ext cx="7727385" cy="881548"/>
            </a:xfrm>
            <a:prstGeom prst="rect">
              <a:avLst/>
            </a:prstGeom>
          </p:spPr>
          <p:txBody>
            <a:bodyPr wrap="square">
              <a:spAutoFit/>
            </a:bodyPr>
            <a:lstStyle/>
            <a:p>
              <a:pPr algn="l"/>
              <a:r>
                <a:rPr lang="zh-CN" altLang="en-US" sz="1700" dirty="0">
                  <a:solidFill>
                    <a:schemeClr val="tx1">
                      <a:lumMod val="50000"/>
                      <a:lumOff val="50000"/>
                    </a:schemeClr>
                  </a:solidFill>
                  <a:latin typeface="微软雅黑" pitchFamily="34" charset="-122"/>
                  <a:ea typeface="微软雅黑" pitchFamily="34" charset="-122"/>
                  <a:cs typeface="Lato"/>
                  <a:sym typeface="Lato"/>
                </a:rPr>
                <a:t>您的内容输入您的内容内容输入您的内容</a:t>
              </a:r>
              <a:r>
                <a:rPr lang="en-US" altLang="zh-CN" sz="1700" dirty="0">
                  <a:solidFill>
                    <a:schemeClr val="tx1">
                      <a:lumMod val="50000"/>
                      <a:lumOff val="50000"/>
                    </a:schemeClr>
                  </a:solidFill>
                  <a:latin typeface="微软雅黑" pitchFamily="34" charset="-122"/>
                  <a:ea typeface="微软雅黑" pitchFamily="34" charset="-122"/>
                  <a:cs typeface="Lato"/>
                  <a:sym typeface="Lato"/>
                </a:rPr>
                <a:t>.</a:t>
              </a:r>
              <a:r>
                <a:rPr lang="zh-CN" altLang="en-US" sz="1700" dirty="0">
                  <a:solidFill>
                    <a:schemeClr val="tx1">
                      <a:lumMod val="50000"/>
                      <a:lumOff val="50000"/>
                    </a:schemeClr>
                  </a:solidFill>
                  <a:latin typeface="微软雅黑" pitchFamily="34" charset="-122"/>
                  <a:ea typeface="微软雅黑" pitchFamily="34" charset="-122"/>
                  <a:cs typeface="Lato"/>
                  <a:sym typeface="Lato"/>
                </a:rPr>
                <a:t>输入您的内容输入您的内容输入您的输入您的内容</a:t>
              </a:r>
              <a:endParaRPr lang="zh-CN" altLang="en-US" sz="1700" dirty="0">
                <a:solidFill>
                  <a:schemeClr val="tx1">
                    <a:lumMod val="50000"/>
                    <a:lumOff val="50000"/>
                  </a:schemeClr>
                </a:solidFill>
              </a:endParaRPr>
            </a:p>
          </p:txBody>
        </p:sp>
        <p:sp>
          <p:nvSpPr>
            <p:cNvPr id="111" name="矩形 110"/>
            <p:cNvSpPr/>
            <p:nvPr/>
          </p:nvSpPr>
          <p:spPr>
            <a:xfrm>
              <a:off x="14735175" y="6198026"/>
              <a:ext cx="7727385" cy="881548"/>
            </a:xfrm>
            <a:prstGeom prst="rect">
              <a:avLst/>
            </a:prstGeom>
          </p:spPr>
          <p:txBody>
            <a:bodyPr wrap="square">
              <a:spAutoFit/>
            </a:bodyPr>
            <a:lstStyle/>
            <a:p>
              <a:pPr algn="l"/>
              <a:r>
                <a:rPr lang="zh-CN" altLang="en-US" sz="1700" dirty="0">
                  <a:solidFill>
                    <a:schemeClr val="tx1">
                      <a:lumMod val="50000"/>
                      <a:lumOff val="50000"/>
                    </a:schemeClr>
                  </a:solidFill>
                  <a:latin typeface="微软雅黑" pitchFamily="34" charset="-122"/>
                  <a:ea typeface="微软雅黑" pitchFamily="34" charset="-122"/>
                  <a:cs typeface="Lato"/>
                  <a:sym typeface="Lato"/>
                </a:rPr>
                <a:t>您的内容输入您的内容内容输入您的内容</a:t>
              </a:r>
              <a:r>
                <a:rPr lang="en-US" altLang="zh-CN" sz="1700" dirty="0">
                  <a:solidFill>
                    <a:schemeClr val="tx1">
                      <a:lumMod val="50000"/>
                      <a:lumOff val="50000"/>
                    </a:schemeClr>
                  </a:solidFill>
                  <a:latin typeface="微软雅黑" pitchFamily="34" charset="-122"/>
                  <a:ea typeface="微软雅黑" pitchFamily="34" charset="-122"/>
                  <a:cs typeface="Lato"/>
                  <a:sym typeface="Lato"/>
                </a:rPr>
                <a:t>.</a:t>
              </a:r>
              <a:r>
                <a:rPr lang="zh-CN" altLang="en-US" sz="1700" dirty="0">
                  <a:solidFill>
                    <a:schemeClr val="tx1">
                      <a:lumMod val="50000"/>
                      <a:lumOff val="50000"/>
                    </a:schemeClr>
                  </a:solidFill>
                  <a:latin typeface="微软雅黑" pitchFamily="34" charset="-122"/>
                  <a:ea typeface="微软雅黑" pitchFamily="34" charset="-122"/>
                  <a:cs typeface="Lato"/>
                  <a:sym typeface="Lato"/>
                </a:rPr>
                <a:t>输入您的内容输入您的内容输入您的输入您的内容</a:t>
              </a:r>
              <a:endParaRPr lang="zh-CN" altLang="en-US" sz="1700" dirty="0">
                <a:solidFill>
                  <a:schemeClr val="tx1">
                    <a:lumMod val="50000"/>
                    <a:lumOff val="50000"/>
                  </a:schemeClr>
                </a:solidFill>
              </a:endParaRPr>
            </a:p>
          </p:txBody>
        </p:sp>
        <p:sp>
          <p:nvSpPr>
            <p:cNvPr id="112" name="矩形 111"/>
            <p:cNvSpPr/>
            <p:nvPr/>
          </p:nvSpPr>
          <p:spPr>
            <a:xfrm>
              <a:off x="14735175" y="7873442"/>
              <a:ext cx="7727385" cy="881548"/>
            </a:xfrm>
            <a:prstGeom prst="rect">
              <a:avLst/>
            </a:prstGeom>
          </p:spPr>
          <p:txBody>
            <a:bodyPr wrap="square">
              <a:spAutoFit/>
            </a:bodyPr>
            <a:lstStyle/>
            <a:p>
              <a:pPr algn="l"/>
              <a:r>
                <a:rPr lang="zh-CN" altLang="en-US" sz="1700" dirty="0">
                  <a:solidFill>
                    <a:schemeClr val="tx1">
                      <a:lumMod val="50000"/>
                      <a:lumOff val="50000"/>
                    </a:schemeClr>
                  </a:solidFill>
                  <a:latin typeface="微软雅黑" pitchFamily="34" charset="-122"/>
                  <a:ea typeface="微软雅黑" pitchFamily="34" charset="-122"/>
                  <a:cs typeface="Lato"/>
                  <a:sym typeface="Lato"/>
                </a:rPr>
                <a:t>您的内容输入您的内容内容输入您的内容</a:t>
              </a:r>
              <a:r>
                <a:rPr lang="en-US" altLang="zh-CN" sz="1700" dirty="0">
                  <a:solidFill>
                    <a:schemeClr val="tx1">
                      <a:lumMod val="50000"/>
                      <a:lumOff val="50000"/>
                    </a:schemeClr>
                  </a:solidFill>
                  <a:latin typeface="微软雅黑" pitchFamily="34" charset="-122"/>
                  <a:ea typeface="微软雅黑" pitchFamily="34" charset="-122"/>
                  <a:cs typeface="Lato"/>
                  <a:sym typeface="Lato"/>
                </a:rPr>
                <a:t>.</a:t>
              </a:r>
              <a:r>
                <a:rPr lang="zh-CN" altLang="en-US" sz="1700" dirty="0">
                  <a:solidFill>
                    <a:schemeClr val="tx1">
                      <a:lumMod val="50000"/>
                      <a:lumOff val="50000"/>
                    </a:schemeClr>
                  </a:solidFill>
                  <a:latin typeface="微软雅黑" pitchFamily="34" charset="-122"/>
                  <a:ea typeface="微软雅黑" pitchFamily="34" charset="-122"/>
                  <a:cs typeface="Lato"/>
                  <a:sym typeface="Lato"/>
                </a:rPr>
                <a:t>输入您的内容输入您的内容输入您的输入您的内容</a:t>
              </a:r>
              <a:endParaRPr lang="zh-CN" altLang="en-US" sz="1700" dirty="0">
                <a:solidFill>
                  <a:schemeClr val="tx1">
                    <a:lumMod val="50000"/>
                    <a:lumOff val="50000"/>
                  </a:schemeClr>
                </a:solidFill>
              </a:endParaRPr>
            </a:p>
          </p:txBody>
        </p:sp>
        <p:sp>
          <p:nvSpPr>
            <p:cNvPr id="113" name="矩形 112"/>
            <p:cNvSpPr/>
            <p:nvPr/>
          </p:nvSpPr>
          <p:spPr>
            <a:xfrm>
              <a:off x="14735175" y="9606009"/>
              <a:ext cx="7727385" cy="881548"/>
            </a:xfrm>
            <a:prstGeom prst="rect">
              <a:avLst/>
            </a:prstGeom>
          </p:spPr>
          <p:txBody>
            <a:bodyPr wrap="square">
              <a:spAutoFit/>
            </a:bodyPr>
            <a:lstStyle/>
            <a:p>
              <a:pPr algn="l"/>
              <a:r>
                <a:rPr lang="zh-CN" altLang="en-US" sz="1700" dirty="0">
                  <a:solidFill>
                    <a:schemeClr val="tx1">
                      <a:lumMod val="50000"/>
                      <a:lumOff val="50000"/>
                    </a:schemeClr>
                  </a:solidFill>
                  <a:latin typeface="微软雅黑" pitchFamily="34" charset="-122"/>
                  <a:ea typeface="微软雅黑" pitchFamily="34" charset="-122"/>
                  <a:cs typeface="Lato"/>
                  <a:sym typeface="Lato"/>
                </a:rPr>
                <a:t>您的内容输入您的内容内容输入您的内容</a:t>
              </a:r>
              <a:r>
                <a:rPr lang="en-US" altLang="zh-CN" sz="1700" dirty="0">
                  <a:solidFill>
                    <a:schemeClr val="tx1">
                      <a:lumMod val="50000"/>
                      <a:lumOff val="50000"/>
                    </a:schemeClr>
                  </a:solidFill>
                  <a:latin typeface="微软雅黑" pitchFamily="34" charset="-122"/>
                  <a:ea typeface="微软雅黑" pitchFamily="34" charset="-122"/>
                  <a:cs typeface="Lato"/>
                  <a:sym typeface="Lato"/>
                </a:rPr>
                <a:t>.</a:t>
              </a:r>
              <a:r>
                <a:rPr lang="zh-CN" altLang="en-US" sz="1700" dirty="0">
                  <a:solidFill>
                    <a:schemeClr val="tx1">
                      <a:lumMod val="50000"/>
                      <a:lumOff val="50000"/>
                    </a:schemeClr>
                  </a:solidFill>
                  <a:latin typeface="微软雅黑" pitchFamily="34" charset="-122"/>
                  <a:ea typeface="微软雅黑" pitchFamily="34" charset="-122"/>
                  <a:cs typeface="Lato"/>
                  <a:sym typeface="Lato"/>
                </a:rPr>
                <a:t>输入您的内容输入您的内容输入您的输入您的内容</a:t>
              </a:r>
              <a:endParaRPr lang="zh-CN" altLang="en-US" sz="1700" dirty="0">
                <a:solidFill>
                  <a:schemeClr val="tx1">
                    <a:lumMod val="50000"/>
                    <a:lumOff val="50000"/>
                  </a:schemeClr>
                </a:solidFill>
              </a:endParaRPr>
            </a:p>
          </p:txBody>
        </p:sp>
        <p:sp>
          <p:nvSpPr>
            <p:cNvPr id="114" name="矩形 113"/>
            <p:cNvSpPr/>
            <p:nvPr/>
          </p:nvSpPr>
          <p:spPr>
            <a:xfrm>
              <a:off x="14735175" y="11367149"/>
              <a:ext cx="7727385" cy="881548"/>
            </a:xfrm>
            <a:prstGeom prst="rect">
              <a:avLst/>
            </a:prstGeom>
          </p:spPr>
          <p:txBody>
            <a:bodyPr wrap="square">
              <a:spAutoFit/>
            </a:bodyPr>
            <a:lstStyle/>
            <a:p>
              <a:pPr algn="l"/>
              <a:r>
                <a:rPr lang="zh-CN" altLang="en-US" sz="1700" dirty="0">
                  <a:solidFill>
                    <a:schemeClr val="tx1">
                      <a:lumMod val="50000"/>
                      <a:lumOff val="50000"/>
                    </a:schemeClr>
                  </a:solidFill>
                  <a:latin typeface="微软雅黑" pitchFamily="34" charset="-122"/>
                  <a:ea typeface="微软雅黑" pitchFamily="34" charset="-122"/>
                  <a:cs typeface="Lato"/>
                  <a:sym typeface="Lato"/>
                </a:rPr>
                <a:t>您的内容输入您的内容内容输入您的内容</a:t>
              </a:r>
              <a:r>
                <a:rPr lang="en-US" altLang="zh-CN" sz="1700" dirty="0">
                  <a:solidFill>
                    <a:schemeClr val="tx1">
                      <a:lumMod val="50000"/>
                      <a:lumOff val="50000"/>
                    </a:schemeClr>
                  </a:solidFill>
                  <a:latin typeface="微软雅黑" pitchFamily="34" charset="-122"/>
                  <a:ea typeface="微软雅黑" pitchFamily="34" charset="-122"/>
                  <a:cs typeface="Lato"/>
                  <a:sym typeface="Lato"/>
                </a:rPr>
                <a:t>.</a:t>
              </a:r>
              <a:r>
                <a:rPr lang="zh-CN" altLang="en-US" sz="1700" dirty="0">
                  <a:solidFill>
                    <a:schemeClr val="tx1">
                      <a:lumMod val="50000"/>
                      <a:lumOff val="50000"/>
                    </a:schemeClr>
                  </a:solidFill>
                  <a:latin typeface="微软雅黑" pitchFamily="34" charset="-122"/>
                  <a:ea typeface="微软雅黑" pitchFamily="34" charset="-122"/>
                  <a:cs typeface="Lato"/>
                  <a:sym typeface="Lato"/>
                </a:rPr>
                <a:t>输入您的内容输入您的内容输入您的输入您的内容</a:t>
              </a:r>
              <a:endParaRPr lang="zh-CN" altLang="en-US" sz="1700" dirty="0">
                <a:solidFill>
                  <a:schemeClr val="tx1">
                    <a:lumMod val="50000"/>
                    <a:lumOff val="50000"/>
                  </a:schemeClr>
                </a:solidFill>
              </a:endParaRPr>
            </a:p>
          </p:txBody>
        </p:sp>
      </p:grpSp>
      <p:sp>
        <p:nvSpPr>
          <p:cNvPr id="45" name="Shape 1435"/>
          <p:cNvSpPr txBox="1">
            <a:spLocks/>
          </p:cNvSpPr>
          <p:nvPr/>
        </p:nvSpPr>
        <p:spPr>
          <a:xfrm>
            <a:off x="16006046" y="8963674"/>
            <a:ext cx="546633" cy="533902"/>
          </a:xfrm>
          <a:prstGeom prst="rect">
            <a:avLst/>
          </a:prstGeom>
          <a:extLst>
            <a:ext uri="{C572A759-6A51-4108-AA02-DFA0A04FC94B}">
              <ma14:wrappingTextBoxFlag xmlns:ma14="http://schemas.microsoft.com/office/mac/drawingml/2011/main" xmlns="" val="1"/>
            </a:ext>
          </a:extLst>
        </p:spPr>
        <p:txBody>
          <a:bodyPr lIns="63935" tIns="31967" rIns="63935" bIns="31967"/>
          <a:lstStyle>
            <a:lvl1pPr algn="ctr" defTabSz="408473">
              <a:defRPr sz="3500">
                <a:latin typeface="+mn-lt"/>
                <a:ea typeface="+mn-ea"/>
                <a:cs typeface="+mn-cs"/>
                <a:sym typeface="Helvetica Light"/>
              </a:defRPr>
            </a:lvl1pPr>
            <a:lvl2pPr indent="159837" algn="ctr" defTabSz="408473">
              <a:defRPr sz="3500">
                <a:latin typeface="+mn-lt"/>
                <a:ea typeface="+mn-ea"/>
                <a:cs typeface="+mn-cs"/>
                <a:sym typeface="Helvetica Light"/>
              </a:defRPr>
            </a:lvl2pPr>
            <a:lvl3pPr indent="319674" algn="ctr" defTabSz="408473">
              <a:defRPr sz="3500">
                <a:latin typeface="+mn-lt"/>
                <a:ea typeface="+mn-ea"/>
                <a:cs typeface="+mn-cs"/>
                <a:sym typeface="Helvetica Light"/>
              </a:defRPr>
            </a:lvl3pPr>
            <a:lvl4pPr indent="479511" algn="ctr" defTabSz="408473">
              <a:defRPr sz="3500">
                <a:latin typeface="+mn-lt"/>
                <a:ea typeface="+mn-ea"/>
                <a:cs typeface="+mn-cs"/>
                <a:sym typeface="Helvetica Light"/>
              </a:defRPr>
            </a:lvl4pPr>
            <a:lvl5pPr indent="639348" algn="ctr" defTabSz="408473">
              <a:defRPr sz="3500">
                <a:latin typeface="+mn-lt"/>
                <a:ea typeface="+mn-ea"/>
                <a:cs typeface="+mn-cs"/>
                <a:sym typeface="Helvetica Light"/>
              </a:defRPr>
            </a:lvl5pPr>
            <a:lvl6pPr indent="799186" algn="ctr" defTabSz="408473">
              <a:defRPr sz="3500">
                <a:latin typeface="+mn-lt"/>
                <a:ea typeface="+mn-ea"/>
                <a:cs typeface="+mn-cs"/>
                <a:sym typeface="Helvetica Light"/>
              </a:defRPr>
            </a:lvl6pPr>
            <a:lvl7pPr indent="959023" algn="ctr" defTabSz="408473">
              <a:defRPr sz="3500">
                <a:latin typeface="+mn-lt"/>
                <a:ea typeface="+mn-ea"/>
                <a:cs typeface="+mn-cs"/>
                <a:sym typeface="Helvetica Light"/>
              </a:defRPr>
            </a:lvl7pPr>
            <a:lvl8pPr indent="1118860" algn="ctr" defTabSz="408473">
              <a:defRPr sz="3500">
                <a:latin typeface="+mn-lt"/>
                <a:ea typeface="+mn-ea"/>
                <a:cs typeface="+mn-cs"/>
                <a:sym typeface="Helvetica Light"/>
              </a:defRPr>
            </a:lvl8pPr>
            <a:lvl9pPr indent="1278697" algn="ctr" defTabSz="408473">
              <a:defRPr sz="3500">
                <a:latin typeface="+mn-lt"/>
                <a:ea typeface="+mn-ea"/>
                <a:cs typeface="+mn-cs"/>
                <a:sym typeface="Helvetica Light"/>
              </a:defRPr>
            </a:lvl9pPr>
          </a:lstStyle>
          <a:p>
            <a:pPr>
              <a:defRPr sz="1800">
                <a:solidFill>
                  <a:srgbClr val="000000"/>
                </a:solidFill>
              </a:defRPr>
            </a:pPr>
            <a:fld id="{86CB4B4D-7CA3-9044-876B-883B54F8677D}" type="slidenum">
              <a:rPr lang="en-US" altLang="zh-CN" sz="2000" smtClean="0">
                <a:solidFill>
                  <a:schemeClr val="bg1">
                    <a:lumMod val="75000"/>
                  </a:schemeClr>
                </a:solidFill>
                <a:latin typeface="微软雅黑" pitchFamily="34" charset="-122"/>
                <a:ea typeface="微软雅黑" pitchFamily="34" charset="-122"/>
              </a:rPr>
              <a:pPr>
                <a:defRPr sz="1800">
                  <a:solidFill>
                    <a:srgbClr val="000000"/>
                  </a:solidFill>
                </a:defRPr>
              </a:pPr>
              <a:t>44</a:t>
            </a:fld>
            <a:endParaRPr lang="en-US" altLang="zh-CN" sz="2000">
              <a:solidFill>
                <a:schemeClr val="bg1">
                  <a:lumMod val="7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317096577"/>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200"/>
                                  </p:stCondLst>
                                  <p:iterate>
                                    <p:tmAbs val="0"/>
                                  </p:iterate>
                                  <p:childTnLst>
                                    <p:set>
                                      <p:cBhvr>
                                        <p:cTn id="6" fill="hold"/>
                                        <p:tgtEl>
                                          <p:spTgt spid="109"/>
                                        </p:tgtEl>
                                        <p:attrNameLst>
                                          <p:attrName>style.visibility</p:attrName>
                                        </p:attrNameLst>
                                      </p:cBhvr>
                                      <p:to>
                                        <p:strVal val="visible"/>
                                      </p:to>
                                    </p:set>
                                    <p:anim calcmode="lin" valueType="num">
                                      <p:cBhvr>
                                        <p:cTn id="7" dur="700" fill="hold"/>
                                        <p:tgtEl>
                                          <p:spTgt spid="109"/>
                                        </p:tgtEl>
                                        <p:attrNameLst>
                                          <p:attrName>ppt_x</p:attrName>
                                        </p:attrNameLst>
                                      </p:cBhvr>
                                      <p:tavLst>
                                        <p:tav tm="0">
                                          <p:val>
                                            <p:strVal val="0-#ppt_w/2"/>
                                          </p:val>
                                        </p:tav>
                                        <p:tav tm="100000">
                                          <p:val>
                                            <p:strVal val="#ppt_x"/>
                                          </p:val>
                                        </p:tav>
                                      </p:tavLst>
                                    </p:anim>
                                    <p:anim calcmode="lin" valueType="num">
                                      <p:cBhvr>
                                        <p:cTn id="8" dur="700" fill="hold"/>
                                        <p:tgtEl>
                                          <p:spTgt spid="109"/>
                                        </p:tgtEl>
                                        <p:attrNameLst>
                                          <p:attrName>ppt_y</p:attrName>
                                        </p:attrNameLst>
                                      </p:cBhvr>
                                      <p:tavLst>
                                        <p:tav tm="0">
                                          <p:val>
                                            <p:strVal val="#ppt_y"/>
                                          </p:val>
                                        </p:tav>
                                        <p:tav tm="100000">
                                          <p:val>
                                            <p:strVal val="#ppt_y"/>
                                          </p:val>
                                        </p:tav>
                                      </p:tavLst>
                                    </p:anim>
                                  </p:childTnLst>
                                </p:cTn>
                              </p:par>
                              <p:par>
                                <p:cTn id="9" presetID="42" presetClass="entr" presetSubtype="0" fill="hold" nodeType="withEffect">
                                  <p:stCondLst>
                                    <p:cond delay="20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50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1000"/>
                                        <p:tgtEl>
                                          <p:spTgt spid="4"/>
                                        </p:tgtEl>
                                      </p:cBhvr>
                                    </p:animEffect>
                                    <p:anim calcmode="lin" valueType="num">
                                      <p:cBhvr>
                                        <p:cTn id="17" dur="1000" fill="hold"/>
                                        <p:tgtEl>
                                          <p:spTgt spid="4"/>
                                        </p:tgtEl>
                                        <p:attrNameLst>
                                          <p:attrName>ppt_x</p:attrName>
                                        </p:attrNameLst>
                                      </p:cBhvr>
                                      <p:tavLst>
                                        <p:tav tm="0">
                                          <p:val>
                                            <p:strVal val="#ppt_x"/>
                                          </p:val>
                                        </p:tav>
                                        <p:tav tm="100000">
                                          <p:val>
                                            <p:strVal val="#ppt_x"/>
                                          </p:val>
                                        </p:tav>
                                      </p:tavLst>
                                    </p:anim>
                                    <p:anim calcmode="lin" valueType="num">
                                      <p:cBhvr>
                                        <p:cTn id="18" dur="1000" fill="hold"/>
                                        <p:tgtEl>
                                          <p:spTgt spid="4"/>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75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1000"/>
                                        <p:tgtEl>
                                          <p:spTgt spid="5"/>
                                        </p:tgtEl>
                                      </p:cBhvr>
                                    </p:animEffect>
                                    <p:anim calcmode="lin" valueType="num">
                                      <p:cBhvr>
                                        <p:cTn id="22" dur="1000" fill="hold"/>
                                        <p:tgtEl>
                                          <p:spTgt spid="5"/>
                                        </p:tgtEl>
                                        <p:attrNameLst>
                                          <p:attrName>ppt_x</p:attrName>
                                        </p:attrNameLst>
                                      </p:cBhvr>
                                      <p:tavLst>
                                        <p:tav tm="0">
                                          <p:val>
                                            <p:strVal val="#ppt_x"/>
                                          </p:val>
                                        </p:tav>
                                        <p:tav tm="100000">
                                          <p:val>
                                            <p:strVal val="#ppt_x"/>
                                          </p:val>
                                        </p:tav>
                                      </p:tavLst>
                                    </p:anim>
                                    <p:anim calcmode="lin" valueType="num">
                                      <p:cBhvr>
                                        <p:cTn id="23" dur="1000" fill="hold"/>
                                        <p:tgtEl>
                                          <p:spTgt spid="5"/>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1000"/>
                                  </p:stCondLst>
                                  <p:childTnLst>
                                    <p:set>
                                      <p:cBhvr>
                                        <p:cTn id="25" dur="1" fill="hold">
                                          <p:stCondLst>
                                            <p:cond delay="0"/>
                                          </p:stCondLst>
                                        </p:cTn>
                                        <p:tgtEl>
                                          <p:spTgt spid="6"/>
                                        </p:tgtEl>
                                        <p:attrNameLst>
                                          <p:attrName>style.visibility</p:attrName>
                                        </p:attrNameLst>
                                      </p:cBhvr>
                                      <p:to>
                                        <p:strVal val="visible"/>
                                      </p:to>
                                    </p:set>
                                    <p:animEffect transition="in" filter="fade">
                                      <p:cBhvr>
                                        <p:cTn id="26" dur="1000"/>
                                        <p:tgtEl>
                                          <p:spTgt spid="6"/>
                                        </p:tgtEl>
                                      </p:cBhvr>
                                    </p:animEffect>
                                    <p:anim calcmode="lin" valueType="num">
                                      <p:cBhvr>
                                        <p:cTn id="27" dur="1000" fill="hold"/>
                                        <p:tgtEl>
                                          <p:spTgt spid="6"/>
                                        </p:tgtEl>
                                        <p:attrNameLst>
                                          <p:attrName>ppt_x</p:attrName>
                                        </p:attrNameLst>
                                      </p:cBhvr>
                                      <p:tavLst>
                                        <p:tav tm="0">
                                          <p:val>
                                            <p:strVal val="#ppt_x"/>
                                          </p:val>
                                        </p:tav>
                                        <p:tav tm="100000">
                                          <p:val>
                                            <p:strVal val="#ppt_x"/>
                                          </p:val>
                                        </p:tav>
                                      </p:tavLst>
                                    </p:anim>
                                    <p:anim calcmode="lin" valueType="num">
                                      <p:cBhvr>
                                        <p:cTn id="28" dur="1000" fill="hold"/>
                                        <p:tgtEl>
                                          <p:spTgt spid="6"/>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125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1000"/>
                                        <p:tgtEl>
                                          <p:spTgt spid="7"/>
                                        </p:tgtEl>
                                      </p:cBhvr>
                                    </p:animEffect>
                                    <p:anim calcmode="lin" valueType="num">
                                      <p:cBhvr>
                                        <p:cTn id="32" dur="1000" fill="hold"/>
                                        <p:tgtEl>
                                          <p:spTgt spid="7"/>
                                        </p:tgtEl>
                                        <p:attrNameLst>
                                          <p:attrName>ppt_x</p:attrName>
                                        </p:attrNameLst>
                                      </p:cBhvr>
                                      <p:tavLst>
                                        <p:tav tm="0">
                                          <p:val>
                                            <p:strVal val="#ppt_x"/>
                                          </p:val>
                                        </p:tav>
                                        <p:tav tm="100000">
                                          <p:val>
                                            <p:strVal val="#ppt_x"/>
                                          </p:val>
                                        </p:tav>
                                      </p:tavLst>
                                    </p:anim>
                                    <p:anim calcmode="lin" valueType="num">
                                      <p:cBhvr>
                                        <p:cTn id="33" dur="1000" fill="hold"/>
                                        <p:tgtEl>
                                          <p:spTgt spid="7"/>
                                        </p:tgtEl>
                                        <p:attrNameLst>
                                          <p:attrName>ppt_y</p:attrName>
                                        </p:attrNameLst>
                                      </p:cBhvr>
                                      <p:tavLst>
                                        <p:tav tm="0">
                                          <p:val>
                                            <p:strVal val="#ppt_y+.1"/>
                                          </p:val>
                                        </p:tav>
                                        <p:tav tm="100000">
                                          <p:val>
                                            <p:strVal val="#ppt_y"/>
                                          </p:val>
                                        </p:tav>
                                      </p:tavLst>
                                    </p:anim>
                                  </p:childTnLst>
                                </p:cTn>
                              </p:par>
                              <p:par>
                                <p:cTn id="34" presetID="2" presetClass="entr" presetSubtype="2" fill="hold" nodeType="withEffect">
                                  <p:stCondLst>
                                    <p:cond delay="2200"/>
                                  </p:stCondLst>
                                  <p:childTnLst>
                                    <p:set>
                                      <p:cBhvr>
                                        <p:cTn id="35" dur="1" fill="hold">
                                          <p:stCondLst>
                                            <p:cond delay="0"/>
                                          </p:stCondLst>
                                        </p:cTn>
                                        <p:tgtEl>
                                          <p:spTgt spid="2"/>
                                        </p:tgtEl>
                                        <p:attrNameLst>
                                          <p:attrName>style.visibility</p:attrName>
                                        </p:attrNameLst>
                                      </p:cBhvr>
                                      <p:to>
                                        <p:strVal val="visible"/>
                                      </p:to>
                                    </p:set>
                                    <p:anim calcmode="lin" valueType="num">
                                      <p:cBhvr additive="base">
                                        <p:cTn id="36" dur="500" fill="hold"/>
                                        <p:tgtEl>
                                          <p:spTgt spid="2"/>
                                        </p:tgtEl>
                                        <p:attrNameLst>
                                          <p:attrName>ppt_x</p:attrName>
                                        </p:attrNameLst>
                                      </p:cBhvr>
                                      <p:tavLst>
                                        <p:tav tm="0">
                                          <p:val>
                                            <p:strVal val="1+#ppt_w/2"/>
                                          </p:val>
                                        </p:tav>
                                        <p:tav tm="100000">
                                          <p:val>
                                            <p:strVal val="#ppt_x"/>
                                          </p:val>
                                        </p:tav>
                                      </p:tavLst>
                                    </p:anim>
                                    <p:anim calcmode="lin" valueType="num">
                                      <p:cBhvr additive="base">
                                        <p:cTn id="37"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 grpId="0" animBg="1" advAuto="0"/>
    </p:bldLst>
  </p:timing>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5" name="组合 4"/>
          <p:cNvGrpSpPr/>
          <p:nvPr/>
        </p:nvGrpSpPr>
        <p:grpSpPr>
          <a:xfrm>
            <a:off x="9656333" y="5222423"/>
            <a:ext cx="6002871" cy="3131781"/>
            <a:chOff x="13797327" y="7479154"/>
            <a:chExt cx="8577125" cy="4485096"/>
          </a:xfrm>
        </p:grpSpPr>
        <p:sp>
          <p:nvSpPr>
            <p:cNvPr id="56" name="Freeform 19"/>
            <p:cNvSpPr>
              <a:spLocks/>
            </p:cNvSpPr>
            <p:nvPr/>
          </p:nvSpPr>
          <p:spPr bwMode="auto">
            <a:xfrm>
              <a:off x="13797327" y="8724554"/>
              <a:ext cx="4294769" cy="3239696"/>
            </a:xfrm>
            <a:custGeom>
              <a:avLst/>
              <a:gdLst>
                <a:gd name="T0" fmla="*/ 1038 w 1038"/>
                <a:gd name="T1" fmla="*/ 783 h 783"/>
                <a:gd name="T2" fmla="*/ 0 w 1038"/>
                <a:gd name="T3" fmla="*/ 488 h 783"/>
                <a:gd name="T4" fmla="*/ 0 w 1038"/>
                <a:gd name="T5" fmla="*/ 0 h 783"/>
                <a:gd name="T6" fmla="*/ 1038 w 1038"/>
                <a:gd name="T7" fmla="*/ 294 h 783"/>
                <a:gd name="T8" fmla="*/ 1038 w 1038"/>
                <a:gd name="T9" fmla="*/ 783 h 783"/>
              </a:gdLst>
              <a:ahLst/>
              <a:cxnLst>
                <a:cxn ang="0">
                  <a:pos x="T0" y="T1"/>
                </a:cxn>
                <a:cxn ang="0">
                  <a:pos x="T2" y="T3"/>
                </a:cxn>
                <a:cxn ang="0">
                  <a:pos x="T4" y="T5"/>
                </a:cxn>
                <a:cxn ang="0">
                  <a:pos x="T6" y="T7"/>
                </a:cxn>
                <a:cxn ang="0">
                  <a:pos x="T8" y="T9"/>
                </a:cxn>
              </a:cxnLst>
              <a:rect l="0" t="0" r="r" b="b"/>
              <a:pathLst>
                <a:path w="1038" h="783">
                  <a:moveTo>
                    <a:pt x="1038" y="783"/>
                  </a:moveTo>
                  <a:lnTo>
                    <a:pt x="0" y="488"/>
                  </a:lnTo>
                  <a:lnTo>
                    <a:pt x="0" y="0"/>
                  </a:lnTo>
                  <a:lnTo>
                    <a:pt x="1038" y="294"/>
                  </a:lnTo>
                  <a:lnTo>
                    <a:pt x="1038" y="783"/>
                  </a:lnTo>
                  <a:close/>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200"/>
            </a:p>
          </p:txBody>
        </p:sp>
        <p:sp>
          <p:nvSpPr>
            <p:cNvPr id="57" name="Freeform 20"/>
            <p:cNvSpPr>
              <a:spLocks/>
            </p:cNvSpPr>
            <p:nvPr/>
          </p:nvSpPr>
          <p:spPr bwMode="auto">
            <a:xfrm>
              <a:off x="18083821" y="8724554"/>
              <a:ext cx="4290631" cy="3239696"/>
            </a:xfrm>
            <a:custGeom>
              <a:avLst/>
              <a:gdLst>
                <a:gd name="T0" fmla="*/ 1037 w 1037"/>
                <a:gd name="T1" fmla="*/ 488 h 783"/>
                <a:gd name="T2" fmla="*/ 0 w 1037"/>
                <a:gd name="T3" fmla="*/ 783 h 783"/>
                <a:gd name="T4" fmla="*/ 0 w 1037"/>
                <a:gd name="T5" fmla="*/ 294 h 783"/>
                <a:gd name="T6" fmla="*/ 1037 w 1037"/>
                <a:gd name="T7" fmla="*/ 0 h 783"/>
                <a:gd name="T8" fmla="*/ 1037 w 1037"/>
                <a:gd name="T9" fmla="*/ 488 h 783"/>
              </a:gdLst>
              <a:ahLst/>
              <a:cxnLst>
                <a:cxn ang="0">
                  <a:pos x="T0" y="T1"/>
                </a:cxn>
                <a:cxn ang="0">
                  <a:pos x="T2" y="T3"/>
                </a:cxn>
                <a:cxn ang="0">
                  <a:pos x="T4" y="T5"/>
                </a:cxn>
                <a:cxn ang="0">
                  <a:pos x="T6" y="T7"/>
                </a:cxn>
                <a:cxn ang="0">
                  <a:pos x="T8" y="T9"/>
                </a:cxn>
              </a:cxnLst>
              <a:rect l="0" t="0" r="r" b="b"/>
              <a:pathLst>
                <a:path w="1037" h="783">
                  <a:moveTo>
                    <a:pt x="1037" y="488"/>
                  </a:moveTo>
                  <a:lnTo>
                    <a:pt x="0" y="783"/>
                  </a:lnTo>
                  <a:lnTo>
                    <a:pt x="0" y="294"/>
                  </a:lnTo>
                  <a:lnTo>
                    <a:pt x="1037" y="0"/>
                  </a:lnTo>
                  <a:lnTo>
                    <a:pt x="1037" y="488"/>
                  </a:lnTo>
                  <a:close/>
                </a:path>
              </a:pathLst>
            </a:custGeom>
            <a:solidFill>
              <a:schemeClr val="accent4">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200"/>
            </a:p>
          </p:txBody>
        </p:sp>
        <p:sp>
          <p:nvSpPr>
            <p:cNvPr id="58" name="Freeform 21"/>
            <p:cNvSpPr>
              <a:spLocks/>
            </p:cNvSpPr>
            <p:nvPr/>
          </p:nvSpPr>
          <p:spPr bwMode="auto">
            <a:xfrm>
              <a:off x="13797327" y="7479154"/>
              <a:ext cx="8577125" cy="2461838"/>
            </a:xfrm>
            <a:custGeom>
              <a:avLst/>
              <a:gdLst>
                <a:gd name="T0" fmla="*/ 2073 w 2073"/>
                <a:gd name="T1" fmla="*/ 301 h 595"/>
                <a:gd name="T2" fmla="*/ 1036 w 2073"/>
                <a:gd name="T3" fmla="*/ 595 h 595"/>
                <a:gd name="T4" fmla="*/ 0 w 2073"/>
                <a:gd name="T5" fmla="*/ 301 h 595"/>
                <a:gd name="T6" fmla="*/ 0 w 2073"/>
                <a:gd name="T7" fmla="*/ 295 h 595"/>
                <a:gd name="T8" fmla="*/ 1038 w 2073"/>
                <a:gd name="T9" fmla="*/ 0 h 595"/>
                <a:gd name="T10" fmla="*/ 2073 w 2073"/>
                <a:gd name="T11" fmla="*/ 295 h 595"/>
                <a:gd name="T12" fmla="*/ 2073 w 2073"/>
                <a:gd name="T13" fmla="*/ 301 h 595"/>
              </a:gdLst>
              <a:ahLst/>
              <a:cxnLst>
                <a:cxn ang="0">
                  <a:pos x="T0" y="T1"/>
                </a:cxn>
                <a:cxn ang="0">
                  <a:pos x="T2" y="T3"/>
                </a:cxn>
                <a:cxn ang="0">
                  <a:pos x="T4" y="T5"/>
                </a:cxn>
                <a:cxn ang="0">
                  <a:pos x="T6" y="T7"/>
                </a:cxn>
                <a:cxn ang="0">
                  <a:pos x="T8" y="T9"/>
                </a:cxn>
                <a:cxn ang="0">
                  <a:pos x="T10" y="T11"/>
                </a:cxn>
                <a:cxn ang="0">
                  <a:pos x="T12" y="T13"/>
                </a:cxn>
              </a:cxnLst>
              <a:rect l="0" t="0" r="r" b="b"/>
              <a:pathLst>
                <a:path w="2073" h="595">
                  <a:moveTo>
                    <a:pt x="2073" y="301"/>
                  </a:moveTo>
                  <a:lnTo>
                    <a:pt x="1036" y="595"/>
                  </a:lnTo>
                  <a:lnTo>
                    <a:pt x="0" y="301"/>
                  </a:lnTo>
                  <a:lnTo>
                    <a:pt x="0" y="295"/>
                  </a:lnTo>
                  <a:lnTo>
                    <a:pt x="1038" y="0"/>
                  </a:lnTo>
                  <a:lnTo>
                    <a:pt x="2073" y="295"/>
                  </a:lnTo>
                  <a:lnTo>
                    <a:pt x="2073" y="301"/>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200"/>
            </a:p>
          </p:txBody>
        </p:sp>
      </p:grpSp>
      <p:grpSp>
        <p:nvGrpSpPr>
          <p:cNvPr id="4" name="组合 3"/>
          <p:cNvGrpSpPr/>
          <p:nvPr/>
        </p:nvGrpSpPr>
        <p:grpSpPr>
          <a:xfrm>
            <a:off x="10365790" y="4254577"/>
            <a:ext cx="4583957" cy="2392171"/>
            <a:chOff x="14811025" y="6093078"/>
            <a:chExt cx="6549729" cy="3425884"/>
          </a:xfrm>
        </p:grpSpPr>
        <p:sp>
          <p:nvSpPr>
            <p:cNvPr id="59" name="Freeform 22"/>
            <p:cNvSpPr>
              <a:spLocks/>
            </p:cNvSpPr>
            <p:nvPr/>
          </p:nvSpPr>
          <p:spPr bwMode="auto">
            <a:xfrm>
              <a:off x="14811025" y="7044712"/>
              <a:ext cx="3272796" cy="2474250"/>
            </a:xfrm>
            <a:custGeom>
              <a:avLst/>
              <a:gdLst>
                <a:gd name="T0" fmla="*/ 791 w 791"/>
                <a:gd name="T1" fmla="*/ 598 h 598"/>
                <a:gd name="T2" fmla="*/ 0 w 791"/>
                <a:gd name="T3" fmla="*/ 373 h 598"/>
                <a:gd name="T4" fmla="*/ 0 w 791"/>
                <a:gd name="T5" fmla="*/ 0 h 598"/>
                <a:gd name="T6" fmla="*/ 791 w 791"/>
                <a:gd name="T7" fmla="*/ 224 h 598"/>
                <a:gd name="T8" fmla="*/ 791 w 791"/>
                <a:gd name="T9" fmla="*/ 598 h 598"/>
              </a:gdLst>
              <a:ahLst/>
              <a:cxnLst>
                <a:cxn ang="0">
                  <a:pos x="T0" y="T1"/>
                </a:cxn>
                <a:cxn ang="0">
                  <a:pos x="T2" y="T3"/>
                </a:cxn>
                <a:cxn ang="0">
                  <a:pos x="T4" y="T5"/>
                </a:cxn>
                <a:cxn ang="0">
                  <a:pos x="T6" y="T7"/>
                </a:cxn>
                <a:cxn ang="0">
                  <a:pos x="T8" y="T9"/>
                </a:cxn>
              </a:cxnLst>
              <a:rect l="0" t="0" r="r" b="b"/>
              <a:pathLst>
                <a:path w="791" h="598">
                  <a:moveTo>
                    <a:pt x="791" y="598"/>
                  </a:moveTo>
                  <a:lnTo>
                    <a:pt x="0" y="373"/>
                  </a:lnTo>
                  <a:lnTo>
                    <a:pt x="0" y="0"/>
                  </a:lnTo>
                  <a:lnTo>
                    <a:pt x="791" y="224"/>
                  </a:lnTo>
                  <a:lnTo>
                    <a:pt x="791" y="598"/>
                  </a:ln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200"/>
            </a:p>
          </p:txBody>
        </p:sp>
        <p:sp>
          <p:nvSpPr>
            <p:cNvPr id="60" name="Freeform 23"/>
            <p:cNvSpPr>
              <a:spLocks/>
            </p:cNvSpPr>
            <p:nvPr/>
          </p:nvSpPr>
          <p:spPr bwMode="auto">
            <a:xfrm>
              <a:off x="18083821" y="7044712"/>
              <a:ext cx="3276933" cy="2474250"/>
            </a:xfrm>
            <a:custGeom>
              <a:avLst/>
              <a:gdLst>
                <a:gd name="T0" fmla="*/ 792 w 792"/>
                <a:gd name="T1" fmla="*/ 373 h 598"/>
                <a:gd name="T2" fmla="*/ 0 w 792"/>
                <a:gd name="T3" fmla="*/ 598 h 598"/>
                <a:gd name="T4" fmla="*/ 0 w 792"/>
                <a:gd name="T5" fmla="*/ 224 h 598"/>
                <a:gd name="T6" fmla="*/ 792 w 792"/>
                <a:gd name="T7" fmla="*/ 0 h 598"/>
                <a:gd name="T8" fmla="*/ 792 w 792"/>
                <a:gd name="T9" fmla="*/ 373 h 598"/>
              </a:gdLst>
              <a:ahLst/>
              <a:cxnLst>
                <a:cxn ang="0">
                  <a:pos x="T0" y="T1"/>
                </a:cxn>
                <a:cxn ang="0">
                  <a:pos x="T2" y="T3"/>
                </a:cxn>
                <a:cxn ang="0">
                  <a:pos x="T4" y="T5"/>
                </a:cxn>
                <a:cxn ang="0">
                  <a:pos x="T6" y="T7"/>
                </a:cxn>
                <a:cxn ang="0">
                  <a:pos x="T8" y="T9"/>
                </a:cxn>
              </a:cxnLst>
              <a:rect l="0" t="0" r="r" b="b"/>
              <a:pathLst>
                <a:path w="792" h="598">
                  <a:moveTo>
                    <a:pt x="792" y="373"/>
                  </a:moveTo>
                  <a:lnTo>
                    <a:pt x="0" y="598"/>
                  </a:lnTo>
                  <a:lnTo>
                    <a:pt x="0" y="224"/>
                  </a:lnTo>
                  <a:lnTo>
                    <a:pt x="792" y="0"/>
                  </a:lnTo>
                  <a:lnTo>
                    <a:pt x="792" y="373"/>
                  </a:lnTo>
                  <a:close/>
                </a:path>
              </a:pathLst>
            </a:custGeom>
            <a:solidFill>
              <a:schemeClr val="accent3">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200"/>
            </a:p>
          </p:txBody>
        </p:sp>
        <p:sp>
          <p:nvSpPr>
            <p:cNvPr id="61" name="Freeform 24"/>
            <p:cNvSpPr>
              <a:spLocks/>
            </p:cNvSpPr>
            <p:nvPr/>
          </p:nvSpPr>
          <p:spPr bwMode="auto">
            <a:xfrm>
              <a:off x="14811025" y="6093078"/>
              <a:ext cx="6549729" cy="1878444"/>
            </a:xfrm>
            <a:custGeom>
              <a:avLst/>
              <a:gdLst>
                <a:gd name="T0" fmla="*/ 1583 w 1583"/>
                <a:gd name="T1" fmla="*/ 230 h 454"/>
                <a:gd name="T2" fmla="*/ 791 w 1583"/>
                <a:gd name="T3" fmla="*/ 454 h 454"/>
                <a:gd name="T4" fmla="*/ 0 w 1583"/>
                <a:gd name="T5" fmla="*/ 230 h 454"/>
                <a:gd name="T6" fmla="*/ 0 w 1583"/>
                <a:gd name="T7" fmla="*/ 225 h 454"/>
                <a:gd name="T8" fmla="*/ 791 w 1583"/>
                <a:gd name="T9" fmla="*/ 0 h 454"/>
                <a:gd name="T10" fmla="*/ 1583 w 1583"/>
                <a:gd name="T11" fmla="*/ 225 h 454"/>
                <a:gd name="T12" fmla="*/ 1583 w 1583"/>
                <a:gd name="T13" fmla="*/ 230 h 454"/>
              </a:gdLst>
              <a:ahLst/>
              <a:cxnLst>
                <a:cxn ang="0">
                  <a:pos x="T0" y="T1"/>
                </a:cxn>
                <a:cxn ang="0">
                  <a:pos x="T2" y="T3"/>
                </a:cxn>
                <a:cxn ang="0">
                  <a:pos x="T4" y="T5"/>
                </a:cxn>
                <a:cxn ang="0">
                  <a:pos x="T6" y="T7"/>
                </a:cxn>
                <a:cxn ang="0">
                  <a:pos x="T8" y="T9"/>
                </a:cxn>
                <a:cxn ang="0">
                  <a:pos x="T10" y="T11"/>
                </a:cxn>
                <a:cxn ang="0">
                  <a:pos x="T12" y="T13"/>
                </a:cxn>
              </a:cxnLst>
              <a:rect l="0" t="0" r="r" b="b"/>
              <a:pathLst>
                <a:path w="1583" h="454">
                  <a:moveTo>
                    <a:pt x="1583" y="230"/>
                  </a:moveTo>
                  <a:lnTo>
                    <a:pt x="791" y="454"/>
                  </a:lnTo>
                  <a:lnTo>
                    <a:pt x="0" y="230"/>
                  </a:lnTo>
                  <a:lnTo>
                    <a:pt x="0" y="225"/>
                  </a:lnTo>
                  <a:lnTo>
                    <a:pt x="791" y="0"/>
                  </a:lnTo>
                  <a:lnTo>
                    <a:pt x="1583" y="225"/>
                  </a:lnTo>
                  <a:lnTo>
                    <a:pt x="1583" y="230"/>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200"/>
            </a:p>
          </p:txBody>
        </p:sp>
      </p:grpSp>
      <p:grpSp>
        <p:nvGrpSpPr>
          <p:cNvPr id="3" name="组合 2"/>
          <p:cNvGrpSpPr/>
          <p:nvPr/>
        </p:nvGrpSpPr>
        <p:grpSpPr>
          <a:xfrm>
            <a:off x="10924667" y="3474520"/>
            <a:ext cx="3489368" cy="1820131"/>
            <a:chOff x="15609570" y="4975941"/>
            <a:chExt cx="4985739" cy="2606652"/>
          </a:xfrm>
        </p:grpSpPr>
        <p:sp>
          <p:nvSpPr>
            <p:cNvPr id="62" name="Freeform 25"/>
            <p:cNvSpPr>
              <a:spLocks/>
            </p:cNvSpPr>
            <p:nvPr/>
          </p:nvSpPr>
          <p:spPr bwMode="auto">
            <a:xfrm>
              <a:off x="15609570" y="5700011"/>
              <a:ext cx="2494938" cy="1882582"/>
            </a:xfrm>
            <a:custGeom>
              <a:avLst/>
              <a:gdLst>
                <a:gd name="T0" fmla="*/ 603 w 603"/>
                <a:gd name="T1" fmla="*/ 455 h 455"/>
                <a:gd name="T2" fmla="*/ 0 w 603"/>
                <a:gd name="T3" fmla="*/ 284 h 455"/>
                <a:gd name="T4" fmla="*/ 0 w 603"/>
                <a:gd name="T5" fmla="*/ 0 h 455"/>
                <a:gd name="T6" fmla="*/ 603 w 603"/>
                <a:gd name="T7" fmla="*/ 171 h 455"/>
                <a:gd name="T8" fmla="*/ 603 w 603"/>
                <a:gd name="T9" fmla="*/ 455 h 455"/>
              </a:gdLst>
              <a:ahLst/>
              <a:cxnLst>
                <a:cxn ang="0">
                  <a:pos x="T0" y="T1"/>
                </a:cxn>
                <a:cxn ang="0">
                  <a:pos x="T2" y="T3"/>
                </a:cxn>
                <a:cxn ang="0">
                  <a:pos x="T4" y="T5"/>
                </a:cxn>
                <a:cxn ang="0">
                  <a:pos x="T6" y="T7"/>
                </a:cxn>
                <a:cxn ang="0">
                  <a:pos x="T8" y="T9"/>
                </a:cxn>
              </a:cxnLst>
              <a:rect l="0" t="0" r="r" b="b"/>
              <a:pathLst>
                <a:path w="603" h="455">
                  <a:moveTo>
                    <a:pt x="603" y="455"/>
                  </a:moveTo>
                  <a:lnTo>
                    <a:pt x="0" y="284"/>
                  </a:lnTo>
                  <a:lnTo>
                    <a:pt x="0" y="0"/>
                  </a:lnTo>
                  <a:lnTo>
                    <a:pt x="603" y="171"/>
                  </a:lnTo>
                  <a:lnTo>
                    <a:pt x="603" y="455"/>
                  </a:lnTo>
                  <a:close/>
                </a:path>
              </a:pathLst>
            </a:custGeom>
            <a:solidFill>
              <a:schemeClr val="accent6"/>
            </a:solidFill>
            <a:ln w="12700">
              <a:miter lim="400000"/>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p>
              <a:endParaRPr lang="en-US" sz="2200">
                <a:solidFill>
                  <a:srgbClr val="FFFFFF"/>
                </a:solidFill>
              </a:endParaRPr>
            </a:p>
          </p:txBody>
        </p:sp>
        <p:sp>
          <p:nvSpPr>
            <p:cNvPr id="63" name="Freeform 26"/>
            <p:cNvSpPr>
              <a:spLocks/>
            </p:cNvSpPr>
            <p:nvPr/>
          </p:nvSpPr>
          <p:spPr bwMode="auto">
            <a:xfrm>
              <a:off x="18100371" y="5700011"/>
              <a:ext cx="2494938" cy="1882582"/>
            </a:xfrm>
            <a:custGeom>
              <a:avLst/>
              <a:gdLst>
                <a:gd name="T0" fmla="*/ 603 w 603"/>
                <a:gd name="T1" fmla="*/ 284 h 455"/>
                <a:gd name="T2" fmla="*/ 0 w 603"/>
                <a:gd name="T3" fmla="*/ 455 h 455"/>
                <a:gd name="T4" fmla="*/ 0 w 603"/>
                <a:gd name="T5" fmla="*/ 171 h 455"/>
                <a:gd name="T6" fmla="*/ 603 w 603"/>
                <a:gd name="T7" fmla="*/ 0 h 455"/>
                <a:gd name="T8" fmla="*/ 603 w 603"/>
                <a:gd name="T9" fmla="*/ 284 h 455"/>
              </a:gdLst>
              <a:ahLst/>
              <a:cxnLst>
                <a:cxn ang="0">
                  <a:pos x="T0" y="T1"/>
                </a:cxn>
                <a:cxn ang="0">
                  <a:pos x="T2" y="T3"/>
                </a:cxn>
                <a:cxn ang="0">
                  <a:pos x="T4" y="T5"/>
                </a:cxn>
                <a:cxn ang="0">
                  <a:pos x="T6" y="T7"/>
                </a:cxn>
                <a:cxn ang="0">
                  <a:pos x="T8" y="T9"/>
                </a:cxn>
              </a:cxnLst>
              <a:rect l="0" t="0" r="r" b="b"/>
              <a:pathLst>
                <a:path w="603" h="455">
                  <a:moveTo>
                    <a:pt x="603" y="284"/>
                  </a:moveTo>
                  <a:lnTo>
                    <a:pt x="0" y="455"/>
                  </a:lnTo>
                  <a:lnTo>
                    <a:pt x="0" y="171"/>
                  </a:lnTo>
                  <a:lnTo>
                    <a:pt x="603" y="0"/>
                  </a:lnTo>
                  <a:lnTo>
                    <a:pt x="603" y="284"/>
                  </a:lnTo>
                  <a:close/>
                </a:path>
              </a:pathLst>
            </a:custGeom>
            <a:solidFill>
              <a:schemeClr val="accent5">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200"/>
            </a:p>
          </p:txBody>
        </p:sp>
        <p:sp>
          <p:nvSpPr>
            <p:cNvPr id="64" name="Freeform 27"/>
            <p:cNvSpPr>
              <a:spLocks/>
            </p:cNvSpPr>
            <p:nvPr/>
          </p:nvSpPr>
          <p:spPr bwMode="auto">
            <a:xfrm>
              <a:off x="15609570" y="4975941"/>
              <a:ext cx="4985738" cy="1431590"/>
            </a:xfrm>
            <a:custGeom>
              <a:avLst/>
              <a:gdLst>
                <a:gd name="T0" fmla="*/ 1205 w 1205"/>
                <a:gd name="T1" fmla="*/ 175 h 346"/>
                <a:gd name="T2" fmla="*/ 602 w 1205"/>
                <a:gd name="T3" fmla="*/ 346 h 346"/>
                <a:gd name="T4" fmla="*/ 0 w 1205"/>
                <a:gd name="T5" fmla="*/ 175 h 346"/>
                <a:gd name="T6" fmla="*/ 0 w 1205"/>
                <a:gd name="T7" fmla="*/ 171 h 346"/>
                <a:gd name="T8" fmla="*/ 603 w 1205"/>
                <a:gd name="T9" fmla="*/ 0 h 346"/>
                <a:gd name="T10" fmla="*/ 1205 w 1205"/>
                <a:gd name="T11" fmla="*/ 171 h 346"/>
                <a:gd name="T12" fmla="*/ 1205 w 1205"/>
                <a:gd name="T13" fmla="*/ 175 h 346"/>
              </a:gdLst>
              <a:ahLst/>
              <a:cxnLst>
                <a:cxn ang="0">
                  <a:pos x="T0" y="T1"/>
                </a:cxn>
                <a:cxn ang="0">
                  <a:pos x="T2" y="T3"/>
                </a:cxn>
                <a:cxn ang="0">
                  <a:pos x="T4" y="T5"/>
                </a:cxn>
                <a:cxn ang="0">
                  <a:pos x="T6" y="T7"/>
                </a:cxn>
                <a:cxn ang="0">
                  <a:pos x="T8" y="T9"/>
                </a:cxn>
                <a:cxn ang="0">
                  <a:pos x="T10" y="T11"/>
                </a:cxn>
                <a:cxn ang="0">
                  <a:pos x="T12" y="T13"/>
                </a:cxn>
              </a:cxnLst>
              <a:rect l="0" t="0" r="r" b="b"/>
              <a:pathLst>
                <a:path w="1205" h="346">
                  <a:moveTo>
                    <a:pt x="1205" y="175"/>
                  </a:moveTo>
                  <a:lnTo>
                    <a:pt x="602" y="346"/>
                  </a:lnTo>
                  <a:lnTo>
                    <a:pt x="0" y="175"/>
                  </a:lnTo>
                  <a:lnTo>
                    <a:pt x="0" y="171"/>
                  </a:lnTo>
                  <a:lnTo>
                    <a:pt x="603" y="0"/>
                  </a:lnTo>
                  <a:lnTo>
                    <a:pt x="1205" y="171"/>
                  </a:lnTo>
                  <a:lnTo>
                    <a:pt x="1205" y="175"/>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200"/>
            </a:p>
          </p:txBody>
        </p:sp>
      </p:grpSp>
      <p:grpSp>
        <p:nvGrpSpPr>
          <p:cNvPr id="2" name="组合 1"/>
          <p:cNvGrpSpPr/>
          <p:nvPr/>
        </p:nvGrpSpPr>
        <p:grpSpPr>
          <a:xfrm>
            <a:off x="11437213" y="2951594"/>
            <a:ext cx="2464275" cy="1282759"/>
            <a:chOff x="16341915" y="4227046"/>
            <a:chExt cx="3521048" cy="1837069"/>
          </a:xfrm>
        </p:grpSpPr>
        <p:sp>
          <p:nvSpPr>
            <p:cNvPr id="65" name="Freeform 28"/>
            <p:cNvSpPr>
              <a:spLocks/>
            </p:cNvSpPr>
            <p:nvPr/>
          </p:nvSpPr>
          <p:spPr bwMode="auto">
            <a:xfrm>
              <a:off x="16341915" y="4735964"/>
              <a:ext cx="1762593" cy="1328151"/>
            </a:xfrm>
            <a:custGeom>
              <a:avLst/>
              <a:gdLst>
                <a:gd name="T0" fmla="*/ 426 w 426"/>
                <a:gd name="T1" fmla="*/ 321 h 321"/>
                <a:gd name="T2" fmla="*/ 0 w 426"/>
                <a:gd name="T3" fmla="*/ 201 h 321"/>
                <a:gd name="T4" fmla="*/ 0 w 426"/>
                <a:gd name="T5" fmla="*/ 0 h 321"/>
                <a:gd name="T6" fmla="*/ 426 w 426"/>
                <a:gd name="T7" fmla="*/ 121 h 321"/>
                <a:gd name="T8" fmla="*/ 426 w 426"/>
                <a:gd name="T9" fmla="*/ 321 h 321"/>
              </a:gdLst>
              <a:ahLst/>
              <a:cxnLst>
                <a:cxn ang="0">
                  <a:pos x="T0" y="T1"/>
                </a:cxn>
                <a:cxn ang="0">
                  <a:pos x="T2" y="T3"/>
                </a:cxn>
                <a:cxn ang="0">
                  <a:pos x="T4" y="T5"/>
                </a:cxn>
                <a:cxn ang="0">
                  <a:pos x="T6" y="T7"/>
                </a:cxn>
                <a:cxn ang="0">
                  <a:pos x="T8" y="T9"/>
                </a:cxn>
              </a:cxnLst>
              <a:rect l="0" t="0" r="r" b="b"/>
              <a:pathLst>
                <a:path w="426" h="321">
                  <a:moveTo>
                    <a:pt x="426" y="321"/>
                  </a:moveTo>
                  <a:lnTo>
                    <a:pt x="0" y="201"/>
                  </a:lnTo>
                  <a:lnTo>
                    <a:pt x="0" y="0"/>
                  </a:lnTo>
                  <a:lnTo>
                    <a:pt x="426" y="121"/>
                  </a:lnTo>
                  <a:lnTo>
                    <a:pt x="426" y="321"/>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200"/>
            </a:p>
          </p:txBody>
        </p:sp>
        <p:sp>
          <p:nvSpPr>
            <p:cNvPr id="66" name="Freeform 29"/>
            <p:cNvSpPr>
              <a:spLocks/>
            </p:cNvSpPr>
            <p:nvPr/>
          </p:nvSpPr>
          <p:spPr bwMode="auto">
            <a:xfrm>
              <a:off x="18104508" y="4735964"/>
              <a:ext cx="1758455" cy="1328151"/>
            </a:xfrm>
            <a:custGeom>
              <a:avLst/>
              <a:gdLst>
                <a:gd name="T0" fmla="*/ 425 w 425"/>
                <a:gd name="T1" fmla="*/ 201 h 321"/>
                <a:gd name="T2" fmla="*/ 0 w 425"/>
                <a:gd name="T3" fmla="*/ 321 h 321"/>
                <a:gd name="T4" fmla="*/ 0 w 425"/>
                <a:gd name="T5" fmla="*/ 121 h 321"/>
                <a:gd name="T6" fmla="*/ 425 w 425"/>
                <a:gd name="T7" fmla="*/ 0 h 321"/>
                <a:gd name="T8" fmla="*/ 425 w 425"/>
                <a:gd name="T9" fmla="*/ 201 h 321"/>
              </a:gdLst>
              <a:ahLst/>
              <a:cxnLst>
                <a:cxn ang="0">
                  <a:pos x="T0" y="T1"/>
                </a:cxn>
                <a:cxn ang="0">
                  <a:pos x="T2" y="T3"/>
                </a:cxn>
                <a:cxn ang="0">
                  <a:pos x="T4" y="T5"/>
                </a:cxn>
                <a:cxn ang="0">
                  <a:pos x="T6" y="T7"/>
                </a:cxn>
                <a:cxn ang="0">
                  <a:pos x="T8" y="T9"/>
                </a:cxn>
              </a:cxnLst>
              <a:rect l="0" t="0" r="r" b="b"/>
              <a:pathLst>
                <a:path w="425" h="321">
                  <a:moveTo>
                    <a:pt x="425" y="201"/>
                  </a:moveTo>
                  <a:lnTo>
                    <a:pt x="0" y="321"/>
                  </a:lnTo>
                  <a:lnTo>
                    <a:pt x="0" y="121"/>
                  </a:lnTo>
                  <a:lnTo>
                    <a:pt x="425" y="0"/>
                  </a:lnTo>
                  <a:lnTo>
                    <a:pt x="425" y="201"/>
                  </a:lnTo>
                  <a:close/>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200"/>
            </a:p>
          </p:txBody>
        </p:sp>
        <p:sp>
          <p:nvSpPr>
            <p:cNvPr id="67" name="Freeform 30"/>
            <p:cNvSpPr>
              <a:spLocks/>
            </p:cNvSpPr>
            <p:nvPr/>
          </p:nvSpPr>
          <p:spPr bwMode="auto">
            <a:xfrm>
              <a:off x="16341915" y="4227046"/>
              <a:ext cx="3521048" cy="1009560"/>
            </a:xfrm>
            <a:custGeom>
              <a:avLst/>
              <a:gdLst>
                <a:gd name="T0" fmla="*/ 851 w 851"/>
                <a:gd name="T1" fmla="*/ 123 h 244"/>
                <a:gd name="T2" fmla="*/ 426 w 851"/>
                <a:gd name="T3" fmla="*/ 244 h 244"/>
                <a:gd name="T4" fmla="*/ 0 w 851"/>
                <a:gd name="T5" fmla="*/ 123 h 244"/>
                <a:gd name="T6" fmla="*/ 0 w 851"/>
                <a:gd name="T7" fmla="*/ 120 h 244"/>
                <a:gd name="T8" fmla="*/ 426 w 851"/>
                <a:gd name="T9" fmla="*/ 0 h 244"/>
                <a:gd name="T10" fmla="*/ 851 w 851"/>
                <a:gd name="T11" fmla="*/ 120 h 244"/>
                <a:gd name="T12" fmla="*/ 851 w 851"/>
                <a:gd name="T13" fmla="*/ 123 h 244"/>
              </a:gdLst>
              <a:ahLst/>
              <a:cxnLst>
                <a:cxn ang="0">
                  <a:pos x="T0" y="T1"/>
                </a:cxn>
                <a:cxn ang="0">
                  <a:pos x="T2" y="T3"/>
                </a:cxn>
                <a:cxn ang="0">
                  <a:pos x="T4" y="T5"/>
                </a:cxn>
                <a:cxn ang="0">
                  <a:pos x="T6" y="T7"/>
                </a:cxn>
                <a:cxn ang="0">
                  <a:pos x="T8" y="T9"/>
                </a:cxn>
                <a:cxn ang="0">
                  <a:pos x="T10" y="T11"/>
                </a:cxn>
                <a:cxn ang="0">
                  <a:pos x="T12" y="T13"/>
                </a:cxn>
              </a:cxnLst>
              <a:rect l="0" t="0" r="r" b="b"/>
              <a:pathLst>
                <a:path w="851" h="244">
                  <a:moveTo>
                    <a:pt x="851" y="123"/>
                  </a:moveTo>
                  <a:lnTo>
                    <a:pt x="426" y="244"/>
                  </a:lnTo>
                  <a:lnTo>
                    <a:pt x="0" y="123"/>
                  </a:lnTo>
                  <a:lnTo>
                    <a:pt x="0" y="120"/>
                  </a:lnTo>
                  <a:lnTo>
                    <a:pt x="426" y="0"/>
                  </a:lnTo>
                  <a:lnTo>
                    <a:pt x="851" y="120"/>
                  </a:lnTo>
                  <a:lnTo>
                    <a:pt x="851" y="123"/>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200"/>
            </a:p>
          </p:txBody>
        </p:sp>
      </p:grpSp>
      <p:grpSp>
        <p:nvGrpSpPr>
          <p:cNvPr id="6" name="组合 5"/>
          <p:cNvGrpSpPr/>
          <p:nvPr/>
        </p:nvGrpSpPr>
        <p:grpSpPr>
          <a:xfrm>
            <a:off x="2498406" y="2616351"/>
            <a:ext cx="8806844" cy="1439804"/>
            <a:chOff x="3569815" y="3746937"/>
            <a:chExt cx="12583546" cy="2061977"/>
          </a:xfrm>
        </p:grpSpPr>
        <p:sp>
          <p:nvSpPr>
            <p:cNvPr id="31" name="Rectangle 35"/>
            <p:cNvSpPr/>
            <p:nvPr/>
          </p:nvSpPr>
          <p:spPr>
            <a:xfrm>
              <a:off x="5091026" y="3746937"/>
              <a:ext cx="2190646" cy="846235"/>
            </a:xfrm>
            <a:prstGeom prst="rect">
              <a:avLst/>
            </a:prstGeom>
          </p:spPr>
          <p:txBody>
            <a:bodyPr wrap="none" lIns="219419" tIns="109710" rIns="219419" bIns="109710">
              <a:spAutoFit/>
            </a:bodyPr>
            <a:lstStyle/>
            <a:p>
              <a:r>
                <a:rPr lang="en-US" sz="2400" b="1" dirty="0">
                  <a:solidFill>
                    <a:schemeClr val="accent1"/>
                  </a:solidFill>
                  <a:latin typeface="Lato Regular"/>
                  <a:ea typeface="Open Sans Light" panose="020B0306030504020204" pitchFamily="34" charset="0"/>
                  <a:cs typeface="Lato Regular"/>
                </a:rPr>
                <a:t>Wildfire</a:t>
              </a:r>
            </a:p>
          </p:txBody>
        </p:sp>
        <p:sp>
          <p:nvSpPr>
            <p:cNvPr id="32" name="TextBox 31"/>
            <p:cNvSpPr txBox="1"/>
            <p:nvPr/>
          </p:nvSpPr>
          <p:spPr>
            <a:xfrm>
              <a:off x="5186178" y="4400693"/>
              <a:ext cx="6442430" cy="1408221"/>
            </a:xfrm>
            <a:prstGeom prst="rect">
              <a:avLst/>
            </a:prstGeom>
            <a:noFill/>
          </p:spPr>
          <p:txBody>
            <a:bodyPr wrap="square" lIns="219419" tIns="109710" rIns="219419" bIns="109710" rtlCol="0">
              <a:spAutoFit/>
            </a:bodyPr>
            <a:lstStyle/>
            <a:p>
              <a:pPr algn="l">
                <a:lnSpc>
                  <a:spcPct val="110000"/>
                </a:lnSpc>
              </a:pPr>
              <a:r>
                <a:rPr lang="zh-CN" altLang="en-US" sz="1500" dirty="0">
                  <a:solidFill>
                    <a:schemeClr val="tx1">
                      <a:lumMod val="50000"/>
                      <a:lumOff val="50000"/>
                    </a:schemeClr>
                  </a:solidFill>
                  <a:latin typeface="微软雅黑" pitchFamily="34" charset="-122"/>
                  <a:ea typeface="微软雅黑" pitchFamily="34" charset="-122"/>
                  <a:cs typeface="Lato Light"/>
                </a:rPr>
                <a:t>输入您的内容输入您的内容输入您的内容输入您的内容输入您的内容输入您的内容输入您的内容输入您的内容</a:t>
              </a:r>
              <a:endParaRPr lang="en-US" sz="1500" dirty="0">
                <a:solidFill>
                  <a:schemeClr val="tx1">
                    <a:lumMod val="50000"/>
                    <a:lumOff val="50000"/>
                  </a:schemeClr>
                </a:solidFill>
                <a:latin typeface="微软雅黑" pitchFamily="34" charset="-122"/>
                <a:ea typeface="微软雅黑" pitchFamily="34" charset="-122"/>
                <a:cs typeface="Lato Light"/>
              </a:endParaRPr>
            </a:p>
          </p:txBody>
        </p:sp>
        <p:sp>
          <p:nvSpPr>
            <p:cNvPr id="33" name="Oval 84"/>
            <p:cNvSpPr/>
            <p:nvPr/>
          </p:nvSpPr>
          <p:spPr bwMode="auto">
            <a:xfrm>
              <a:off x="3569815" y="3969401"/>
              <a:ext cx="1529720" cy="1530119"/>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defTabSz="852314">
                <a:defRPr/>
              </a:pPr>
              <a:endParaRPr lang="en-US" dirty="0">
                <a:latin typeface="Lato Light"/>
              </a:endParaRPr>
            </a:p>
          </p:txBody>
        </p:sp>
        <p:sp>
          <p:nvSpPr>
            <p:cNvPr id="40" name="Freeform 36"/>
            <p:cNvSpPr>
              <a:spLocks noChangeArrowheads="1"/>
            </p:cNvSpPr>
            <p:nvPr/>
          </p:nvSpPr>
          <p:spPr bwMode="auto">
            <a:xfrm>
              <a:off x="4066647" y="4380320"/>
              <a:ext cx="545389" cy="709746"/>
            </a:xfrm>
            <a:custGeom>
              <a:avLst/>
              <a:gdLst>
                <a:gd name="T0" fmla="*/ 115 w 320"/>
                <a:gd name="T1" fmla="*/ 62 h 417"/>
                <a:gd name="T2" fmla="*/ 115 w 320"/>
                <a:gd name="T3" fmla="*/ 62 h 417"/>
                <a:gd name="T4" fmla="*/ 62 w 320"/>
                <a:gd name="T5" fmla="*/ 0 h 417"/>
                <a:gd name="T6" fmla="*/ 0 w 320"/>
                <a:gd name="T7" fmla="*/ 62 h 417"/>
                <a:gd name="T8" fmla="*/ 36 w 320"/>
                <a:gd name="T9" fmla="*/ 115 h 417"/>
                <a:gd name="T10" fmla="*/ 36 w 320"/>
                <a:gd name="T11" fmla="*/ 301 h 417"/>
                <a:gd name="T12" fmla="*/ 0 w 320"/>
                <a:gd name="T13" fmla="*/ 354 h 417"/>
                <a:gd name="T14" fmla="*/ 62 w 320"/>
                <a:gd name="T15" fmla="*/ 416 h 417"/>
                <a:gd name="T16" fmla="*/ 115 w 320"/>
                <a:gd name="T17" fmla="*/ 354 h 417"/>
                <a:gd name="T18" fmla="*/ 80 w 320"/>
                <a:gd name="T19" fmla="*/ 301 h 417"/>
                <a:gd name="T20" fmla="*/ 80 w 320"/>
                <a:gd name="T21" fmla="*/ 115 h 417"/>
                <a:gd name="T22" fmla="*/ 115 w 320"/>
                <a:gd name="T23" fmla="*/ 62 h 417"/>
                <a:gd name="T24" fmla="*/ 98 w 320"/>
                <a:gd name="T25" fmla="*/ 354 h 417"/>
                <a:gd name="T26" fmla="*/ 98 w 320"/>
                <a:gd name="T27" fmla="*/ 354 h 417"/>
                <a:gd name="T28" fmla="*/ 62 w 320"/>
                <a:gd name="T29" fmla="*/ 390 h 417"/>
                <a:gd name="T30" fmla="*/ 27 w 320"/>
                <a:gd name="T31" fmla="*/ 354 h 417"/>
                <a:gd name="T32" fmla="*/ 62 w 320"/>
                <a:gd name="T33" fmla="*/ 319 h 417"/>
                <a:gd name="T34" fmla="*/ 98 w 320"/>
                <a:gd name="T35" fmla="*/ 354 h 417"/>
                <a:gd name="T36" fmla="*/ 62 w 320"/>
                <a:gd name="T37" fmla="*/ 88 h 417"/>
                <a:gd name="T38" fmla="*/ 62 w 320"/>
                <a:gd name="T39" fmla="*/ 88 h 417"/>
                <a:gd name="T40" fmla="*/ 27 w 320"/>
                <a:gd name="T41" fmla="*/ 62 h 417"/>
                <a:gd name="T42" fmla="*/ 62 w 320"/>
                <a:gd name="T43" fmla="*/ 27 h 417"/>
                <a:gd name="T44" fmla="*/ 98 w 320"/>
                <a:gd name="T45" fmla="*/ 62 h 417"/>
                <a:gd name="T46" fmla="*/ 62 w 320"/>
                <a:gd name="T47" fmla="*/ 88 h 417"/>
                <a:gd name="T48" fmla="*/ 284 w 320"/>
                <a:gd name="T49" fmla="*/ 301 h 417"/>
                <a:gd name="T50" fmla="*/ 284 w 320"/>
                <a:gd name="T51" fmla="*/ 301 h 417"/>
                <a:gd name="T52" fmla="*/ 284 w 320"/>
                <a:gd name="T53" fmla="*/ 115 h 417"/>
                <a:gd name="T54" fmla="*/ 319 w 320"/>
                <a:gd name="T55" fmla="*/ 62 h 417"/>
                <a:gd name="T56" fmla="*/ 257 w 320"/>
                <a:gd name="T57" fmla="*/ 0 h 417"/>
                <a:gd name="T58" fmla="*/ 195 w 320"/>
                <a:gd name="T59" fmla="*/ 62 h 417"/>
                <a:gd name="T60" fmla="*/ 239 w 320"/>
                <a:gd name="T61" fmla="*/ 115 h 417"/>
                <a:gd name="T62" fmla="*/ 239 w 320"/>
                <a:gd name="T63" fmla="*/ 301 h 417"/>
                <a:gd name="T64" fmla="*/ 195 w 320"/>
                <a:gd name="T65" fmla="*/ 354 h 417"/>
                <a:gd name="T66" fmla="*/ 257 w 320"/>
                <a:gd name="T67" fmla="*/ 416 h 417"/>
                <a:gd name="T68" fmla="*/ 319 w 320"/>
                <a:gd name="T69" fmla="*/ 354 h 417"/>
                <a:gd name="T70" fmla="*/ 284 w 320"/>
                <a:gd name="T71" fmla="*/ 301 h 417"/>
                <a:gd name="T72" fmla="*/ 221 w 320"/>
                <a:gd name="T73" fmla="*/ 62 h 417"/>
                <a:gd name="T74" fmla="*/ 221 w 320"/>
                <a:gd name="T75" fmla="*/ 62 h 417"/>
                <a:gd name="T76" fmla="*/ 257 w 320"/>
                <a:gd name="T77" fmla="*/ 27 h 417"/>
                <a:gd name="T78" fmla="*/ 292 w 320"/>
                <a:gd name="T79" fmla="*/ 62 h 417"/>
                <a:gd name="T80" fmla="*/ 257 w 320"/>
                <a:gd name="T81" fmla="*/ 88 h 417"/>
                <a:gd name="T82" fmla="*/ 221 w 320"/>
                <a:gd name="T83" fmla="*/ 62 h 417"/>
                <a:gd name="T84" fmla="*/ 257 w 320"/>
                <a:gd name="T85" fmla="*/ 390 h 417"/>
                <a:gd name="T86" fmla="*/ 257 w 320"/>
                <a:gd name="T87" fmla="*/ 390 h 417"/>
                <a:gd name="T88" fmla="*/ 221 w 320"/>
                <a:gd name="T89" fmla="*/ 354 h 417"/>
                <a:gd name="T90" fmla="*/ 257 w 320"/>
                <a:gd name="T91" fmla="*/ 319 h 417"/>
                <a:gd name="T92" fmla="*/ 292 w 320"/>
                <a:gd name="T93" fmla="*/ 354 h 417"/>
                <a:gd name="T94" fmla="*/ 257 w 320"/>
                <a:gd name="T95" fmla="*/ 39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20" h="417">
                  <a:moveTo>
                    <a:pt x="115" y="62"/>
                  </a:moveTo>
                  <a:lnTo>
                    <a:pt x="115" y="62"/>
                  </a:lnTo>
                  <a:cubicBezTo>
                    <a:pt x="115" y="27"/>
                    <a:pt x="89" y="0"/>
                    <a:pt x="62" y="0"/>
                  </a:cubicBezTo>
                  <a:cubicBezTo>
                    <a:pt x="27" y="0"/>
                    <a:pt x="0" y="27"/>
                    <a:pt x="0" y="62"/>
                  </a:cubicBezTo>
                  <a:cubicBezTo>
                    <a:pt x="0" y="80"/>
                    <a:pt x="18" y="106"/>
                    <a:pt x="36" y="115"/>
                  </a:cubicBezTo>
                  <a:cubicBezTo>
                    <a:pt x="36" y="301"/>
                    <a:pt x="36" y="301"/>
                    <a:pt x="36" y="301"/>
                  </a:cubicBezTo>
                  <a:cubicBezTo>
                    <a:pt x="18" y="310"/>
                    <a:pt x="0" y="328"/>
                    <a:pt x="0" y="354"/>
                  </a:cubicBezTo>
                  <a:cubicBezTo>
                    <a:pt x="0" y="390"/>
                    <a:pt x="27" y="416"/>
                    <a:pt x="62" y="416"/>
                  </a:cubicBezTo>
                  <a:cubicBezTo>
                    <a:pt x="89" y="416"/>
                    <a:pt x="115" y="390"/>
                    <a:pt x="115" y="354"/>
                  </a:cubicBezTo>
                  <a:cubicBezTo>
                    <a:pt x="115" y="328"/>
                    <a:pt x="106" y="310"/>
                    <a:pt x="80" y="301"/>
                  </a:cubicBezTo>
                  <a:cubicBezTo>
                    <a:pt x="80" y="115"/>
                    <a:pt x="80" y="115"/>
                    <a:pt x="80" y="115"/>
                  </a:cubicBezTo>
                  <a:cubicBezTo>
                    <a:pt x="106" y="106"/>
                    <a:pt x="115" y="80"/>
                    <a:pt x="115" y="62"/>
                  </a:cubicBezTo>
                  <a:close/>
                  <a:moveTo>
                    <a:pt x="98" y="354"/>
                  </a:moveTo>
                  <a:lnTo>
                    <a:pt x="98" y="354"/>
                  </a:lnTo>
                  <a:cubicBezTo>
                    <a:pt x="98" y="372"/>
                    <a:pt x="80" y="390"/>
                    <a:pt x="62" y="390"/>
                  </a:cubicBezTo>
                  <a:cubicBezTo>
                    <a:pt x="44" y="390"/>
                    <a:pt x="27" y="372"/>
                    <a:pt x="27" y="354"/>
                  </a:cubicBezTo>
                  <a:cubicBezTo>
                    <a:pt x="27" y="337"/>
                    <a:pt x="44" y="319"/>
                    <a:pt x="62" y="319"/>
                  </a:cubicBezTo>
                  <a:cubicBezTo>
                    <a:pt x="80" y="319"/>
                    <a:pt x="98" y="337"/>
                    <a:pt x="98" y="354"/>
                  </a:cubicBezTo>
                  <a:close/>
                  <a:moveTo>
                    <a:pt x="62" y="88"/>
                  </a:moveTo>
                  <a:lnTo>
                    <a:pt x="62" y="88"/>
                  </a:lnTo>
                  <a:cubicBezTo>
                    <a:pt x="44" y="88"/>
                    <a:pt x="27" y="80"/>
                    <a:pt x="27" y="62"/>
                  </a:cubicBezTo>
                  <a:cubicBezTo>
                    <a:pt x="27" y="35"/>
                    <a:pt x="44" y="27"/>
                    <a:pt x="62" y="27"/>
                  </a:cubicBezTo>
                  <a:cubicBezTo>
                    <a:pt x="80" y="27"/>
                    <a:pt x="98" y="35"/>
                    <a:pt x="98" y="62"/>
                  </a:cubicBezTo>
                  <a:cubicBezTo>
                    <a:pt x="98" y="80"/>
                    <a:pt x="80" y="88"/>
                    <a:pt x="62" y="88"/>
                  </a:cubicBezTo>
                  <a:close/>
                  <a:moveTo>
                    <a:pt x="284" y="301"/>
                  </a:moveTo>
                  <a:lnTo>
                    <a:pt x="284" y="301"/>
                  </a:lnTo>
                  <a:cubicBezTo>
                    <a:pt x="284" y="115"/>
                    <a:pt x="284" y="115"/>
                    <a:pt x="284" y="115"/>
                  </a:cubicBezTo>
                  <a:cubicBezTo>
                    <a:pt x="302" y="106"/>
                    <a:pt x="319" y="80"/>
                    <a:pt x="319" y="62"/>
                  </a:cubicBezTo>
                  <a:cubicBezTo>
                    <a:pt x="319" y="27"/>
                    <a:pt x="292" y="0"/>
                    <a:pt x="257" y="0"/>
                  </a:cubicBezTo>
                  <a:cubicBezTo>
                    <a:pt x="221" y="0"/>
                    <a:pt x="195" y="27"/>
                    <a:pt x="195" y="62"/>
                  </a:cubicBezTo>
                  <a:cubicBezTo>
                    <a:pt x="195" y="80"/>
                    <a:pt x="212" y="106"/>
                    <a:pt x="239" y="115"/>
                  </a:cubicBezTo>
                  <a:cubicBezTo>
                    <a:pt x="239" y="301"/>
                    <a:pt x="239" y="301"/>
                    <a:pt x="239" y="301"/>
                  </a:cubicBezTo>
                  <a:cubicBezTo>
                    <a:pt x="212" y="310"/>
                    <a:pt x="195" y="328"/>
                    <a:pt x="195" y="354"/>
                  </a:cubicBezTo>
                  <a:cubicBezTo>
                    <a:pt x="195" y="390"/>
                    <a:pt x="221" y="416"/>
                    <a:pt x="257" y="416"/>
                  </a:cubicBezTo>
                  <a:cubicBezTo>
                    <a:pt x="292" y="416"/>
                    <a:pt x="319" y="390"/>
                    <a:pt x="319" y="354"/>
                  </a:cubicBezTo>
                  <a:cubicBezTo>
                    <a:pt x="319" y="328"/>
                    <a:pt x="302" y="310"/>
                    <a:pt x="284" y="301"/>
                  </a:cubicBezTo>
                  <a:close/>
                  <a:moveTo>
                    <a:pt x="221" y="62"/>
                  </a:moveTo>
                  <a:lnTo>
                    <a:pt x="221" y="62"/>
                  </a:lnTo>
                  <a:cubicBezTo>
                    <a:pt x="221" y="35"/>
                    <a:pt x="239" y="27"/>
                    <a:pt x="257" y="27"/>
                  </a:cubicBezTo>
                  <a:cubicBezTo>
                    <a:pt x="275" y="27"/>
                    <a:pt x="292" y="35"/>
                    <a:pt x="292" y="62"/>
                  </a:cubicBezTo>
                  <a:cubicBezTo>
                    <a:pt x="292" y="80"/>
                    <a:pt x="275" y="88"/>
                    <a:pt x="257" y="88"/>
                  </a:cubicBezTo>
                  <a:cubicBezTo>
                    <a:pt x="239" y="88"/>
                    <a:pt x="221" y="80"/>
                    <a:pt x="221" y="62"/>
                  </a:cubicBezTo>
                  <a:close/>
                  <a:moveTo>
                    <a:pt x="257" y="390"/>
                  </a:moveTo>
                  <a:lnTo>
                    <a:pt x="257" y="390"/>
                  </a:lnTo>
                  <a:cubicBezTo>
                    <a:pt x="239" y="390"/>
                    <a:pt x="221" y="372"/>
                    <a:pt x="221" y="354"/>
                  </a:cubicBezTo>
                  <a:cubicBezTo>
                    <a:pt x="221" y="337"/>
                    <a:pt x="239" y="319"/>
                    <a:pt x="257" y="319"/>
                  </a:cubicBezTo>
                  <a:cubicBezTo>
                    <a:pt x="275" y="319"/>
                    <a:pt x="292" y="337"/>
                    <a:pt x="292" y="354"/>
                  </a:cubicBezTo>
                  <a:cubicBezTo>
                    <a:pt x="292" y="372"/>
                    <a:pt x="275" y="390"/>
                    <a:pt x="257" y="390"/>
                  </a:cubicBezTo>
                  <a:close/>
                </a:path>
              </a:pathLst>
            </a:custGeom>
            <a:solidFill>
              <a:schemeClr val="bg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Lato Light"/>
              </a:endParaRPr>
            </a:p>
          </p:txBody>
        </p:sp>
        <p:cxnSp>
          <p:nvCxnSpPr>
            <p:cNvPr id="68" name="Elbow Connector 2"/>
            <p:cNvCxnSpPr/>
            <p:nvPr/>
          </p:nvCxnSpPr>
          <p:spPr>
            <a:xfrm>
              <a:off x="7146635" y="4201186"/>
              <a:ext cx="9006726" cy="556268"/>
            </a:xfrm>
            <a:prstGeom prst="bentConnector3">
              <a:avLst>
                <a:gd name="adj1" fmla="val 50000"/>
              </a:avLst>
            </a:prstGeom>
            <a:ln>
              <a:solidFill>
                <a:schemeClr val="bg1">
                  <a:lumMod val="65000"/>
                </a:schemeClr>
              </a:solidFill>
              <a:prstDash val="dot"/>
              <a:tailEnd type="arrow"/>
            </a:ln>
          </p:spPr>
          <p:style>
            <a:lnRef idx="2">
              <a:schemeClr val="accent1"/>
            </a:lnRef>
            <a:fillRef idx="0">
              <a:schemeClr val="accent1"/>
            </a:fillRef>
            <a:effectRef idx="1">
              <a:schemeClr val="accent1"/>
            </a:effectRef>
            <a:fontRef idx="minor">
              <a:schemeClr val="tx1"/>
            </a:fontRef>
          </p:style>
        </p:cxnSp>
      </p:grpSp>
      <p:grpSp>
        <p:nvGrpSpPr>
          <p:cNvPr id="7" name="组合 6"/>
          <p:cNvGrpSpPr/>
          <p:nvPr/>
        </p:nvGrpSpPr>
        <p:grpSpPr>
          <a:xfrm>
            <a:off x="2507873" y="3984508"/>
            <a:ext cx="8298386" cy="1439804"/>
            <a:chOff x="3583342" y="5706306"/>
            <a:chExt cx="11857043" cy="2061977"/>
          </a:xfrm>
        </p:grpSpPr>
        <p:sp>
          <p:nvSpPr>
            <p:cNvPr id="34" name="Oval 87"/>
            <p:cNvSpPr/>
            <p:nvPr/>
          </p:nvSpPr>
          <p:spPr bwMode="auto">
            <a:xfrm>
              <a:off x="3583342" y="5952378"/>
              <a:ext cx="1529720" cy="1530119"/>
            </a:xfrm>
            <a:prstGeom prst="ellipse">
              <a:avLst/>
            </a:prstGeom>
            <a:solidFill>
              <a:schemeClr val="accent6"/>
            </a:solidFill>
            <a:ln w="12700">
              <a:miter lim="400000"/>
            </a:ln>
          </p:spPr>
          <p:txBody>
            <a:bodyPr lIns="0" tIns="0" rIns="0" bIns="0" anchor="ctr"/>
            <a:lstStyle/>
            <a:p>
              <a:endParaRPr lang="en-US" sz="2200" dirty="0">
                <a:solidFill>
                  <a:srgbClr val="FFFFFF"/>
                </a:solidFill>
              </a:endParaRPr>
            </a:p>
          </p:txBody>
        </p:sp>
        <p:sp>
          <p:nvSpPr>
            <p:cNvPr id="36" name="Rectangle 99"/>
            <p:cNvSpPr/>
            <p:nvPr/>
          </p:nvSpPr>
          <p:spPr>
            <a:xfrm>
              <a:off x="5087656" y="5706306"/>
              <a:ext cx="2348684" cy="846235"/>
            </a:xfrm>
            <a:prstGeom prst="rect">
              <a:avLst/>
            </a:prstGeom>
          </p:spPr>
          <p:txBody>
            <a:bodyPr wrap="none" lIns="219419" tIns="109710" rIns="219419" bIns="109710">
              <a:spAutoFit/>
            </a:bodyPr>
            <a:lstStyle/>
            <a:p>
              <a:r>
                <a:rPr lang="en-US" sz="2400" b="1" dirty="0">
                  <a:solidFill>
                    <a:schemeClr val="accent6"/>
                  </a:solidFill>
                  <a:latin typeface="Lato Regular"/>
                  <a:ea typeface="Open Sans Light" panose="020B0306030504020204" pitchFamily="34" charset="0"/>
                  <a:cs typeface="Lato Regular"/>
                </a:rPr>
                <a:t>Pollution</a:t>
              </a:r>
            </a:p>
          </p:txBody>
        </p:sp>
        <p:sp>
          <p:nvSpPr>
            <p:cNvPr id="37" name="TextBox 36"/>
            <p:cNvSpPr txBox="1"/>
            <p:nvPr/>
          </p:nvSpPr>
          <p:spPr>
            <a:xfrm>
              <a:off x="5178653" y="6360062"/>
              <a:ext cx="6442430" cy="1408221"/>
            </a:xfrm>
            <a:prstGeom prst="rect">
              <a:avLst/>
            </a:prstGeom>
            <a:noFill/>
          </p:spPr>
          <p:txBody>
            <a:bodyPr wrap="square" lIns="219419" tIns="109710" rIns="219419" bIns="109710" rtlCol="0">
              <a:spAutoFit/>
            </a:bodyPr>
            <a:lstStyle/>
            <a:p>
              <a:pPr algn="l">
                <a:lnSpc>
                  <a:spcPct val="110000"/>
                </a:lnSpc>
              </a:pPr>
              <a:r>
                <a:rPr lang="zh-CN" altLang="en-US" sz="1500" dirty="0">
                  <a:solidFill>
                    <a:schemeClr val="tx1">
                      <a:lumMod val="50000"/>
                      <a:lumOff val="50000"/>
                    </a:schemeClr>
                  </a:solidFill>
                  <a:latin typeface="微软雅黑" pitchFamily="34" charset="-122"/>
                  <a:ea typeface="微软雅黑" pitchFamily="34" charset="-122"/>
                  <a:cs typeface="Lato Light"/>
                </a:rPr>
                <a:t>输入您的内容输入您的内容输入您的内容输入您的内容输入您的内容输入您的内容输入您的内容输入您的内容</a:t>
              </a:r>
              <a:endParaRPr lang="en-US" sz="1500" dirty="0">
                <a:solidFill>
                  <a:schemeClr val="tx1">
                    <a:lumMod val="50000"/>
                    <a:lumOff val="50000"/>
                  </a:schemeClr>
                </a:solidFill>
                <a:latin typeface="微软雅黑" pitchFamily="34" charset="-122"/>
                <a:ea typeface="微软雅黑" pitchFamily="34" charset="-122"/>
                <a:cs typeface="Lato Light"/>
              </a:endParaRPr>
            </a:p>
          </p:txBody>
        </p:sp>
        <p:sp>
          <p:nvSpPr>
            <p:cNvPr id="41" name="Freeform 39"/>
            <p:cNvSpPr>
              <a:spLocks noChangeArrowheads="1"/>
            </p:cNvSpPr>
            <p:nvPr/>
          </p:nvSpPr>
          <p:spPr bwMode="auto">
            <a:xfrm>
              <a:off x="4023666" y="6368176"/>
              <a:ext cx="632624" cy="632629"/>
            </a:xfrm>
            <a:custGeom>
              <a:avLst/>
              <a:gdLst>
                <a:gd name="T0" fmla="*/ 399 w 444"/>
                <a:gd name="T1" fmla="*/ 53 h 444"/>
                <a:gd name="T2" fmla="*/ 399 w 444"/>
                <a:gd name="T3" fmla="*/ 53 h 444"/>
                <a:gd name="T4" fmla="*/ 372 w 444"/>
                <a:gd name="T5" fmla="*/ 53 h 444"/>
                <a:gd name="T6" fmla="*/ 372 w 444"/>
                <a:gd name="T7" fmla="*/ 98 h 444"/>
                <a:gd name="T8" fmla="*/ 293 w 444"/>
                <a:gd name="T9" fmla="*/ 98 h 444"/>
                <a:gd name="T10" fmla="*/ 293 w 444"/>
                <a:gd name="T11" fmla="*/ 53 h 444"/>
                <a:gd name="T12" fmla="*/ 151 w 444"/>
                <a:gd name="T13" fmla="*/ 53 h 444"/>
                <a:gd name="T14" fmla="*/ 151 w 444"/>
                <a:gd name="T15" fmla="*/ 98 h 444"/>
                <a:gd name="T16" fmla="*/ 71 w 444"/>
                <a:gd name="T17" fmla="*/ 98 h 444"/>
                <a:gd name="T18" fmla="*/ 71 w 444"/>
                <a:gd name="T19" fmla="*/ 53 h 444"/>
                <a:gd name="T20" fmla="*/ 45 w 444"/>
                <a:gd name="T21" fmla="*/ 53 h 444"/>
                <a:gd name="T22" fmla="*/ 0 w 444"/>
                <a:gd name="T23" fmla="*/ 98 h 444"/>
                <a:gd name="T24" fmla="*/ 0 w 444"/>
                <a:gd name="T25" fmla="*/ 399 h 444"/>
                <a:gd name="T26" fmla="*/ 45 w 444"/>
                <a:gd name="T27" fmla="*/ 443 h 444"/>
                <a:gd name="T28" fmla="*/ 399 w 444"/>
                <a:gd name="T29" fmla="*/ 443 h 444"/>
                <a:gd name="T30" fmla="*/ 443 w 444"/>
                <a:gd name="T31" fmla="*/ 399 h 444"/>
                <a:gd name="T32" fmla="*/ 443 w 444"/>
                <a:gd name="T33" fmla="*/ 98 h 444"/>
                <a:gd name="T34" fmla="*/ 399 w 444"/>
                <a:gd name="T35" fmla="*/ 53 h 444"/>
                <a:gd name="T36" fmla="*/ 399 w 444"/>
                <a:gd name="T37" fmla="*/ 399 h 444"/>
                <a:gd name="T38" fmla="*/ 399 w 444"/>
                <a:gd name="T39" fmla="*/ 399 h 444"/>
                <a:gd name="T40" fmla="*/ 45 w 444"/>
                <a:gd name="T41" fmla="*/ 399 h 444"/>
                <a:gd name="T42" fmla="*/ 45 w 444"/>
                <a:gd name="T43" fmla="*/ 196 h 444"/>
                <a:gd name="T44" fmla="*/ 399 w 444"/>
                <a:gd name="T45" fmla="*/ 196 h 444"/>
                <a:gd name="T46" fmla="*/ 399 w 444"/>
                <a:gd name="T47" fmla="*/ 399 h 444"/>
                <a:gd name="T48" fmla="*/ 124 w 444"/>
                <a:gd name="T49" fmla="*/ 0 h 444"/>
                <a:gd name="T50" fmla="*/ 124 w 444"/>
                <a:gd name="T51" fmla="*/ 0 h 444"/>
                <a:gd name="T52" fmla="*/ 89 w 444"/>
                <a:gd name="T53" fmla="*/ 0 h 444"/>
                <a:gd name="T54" fmla="*/ 89 w 444"/>
                <a:gd name="T55" fmla="*/ 89 h 444"/>
                <a:gd name="T56" fmla="*/ 124 w 444"/>
                <a:gd name="T57" fmla="*/ 89 h 444"/>
                <a:gd name="T58" fmla="*/ 124 w 444"/>
                <a:gd name="T59" fmla="*/ 0 h 444"/>
                <a:gd name="T60" fmla="*/ 354 w 444"/>
                <a:gd name="T61" fmla="*/ 0 h 444"/>
                <a:gd name="T62" fmla="*/ 354 w 444"/>
                <a:gd name="T63" fmla="*/ 0 h 444"/>
                <a:gd name="T64" fmla="*/ 319 w 444"/>
                <a:gd name="T65" fmla="*/ 0 h 444"/>
                <a:gd name="T66" fmla="*/ 319 w 444"/>
                <a:gd name="T67" fmla="*/ 89 h 444"/>
                <a:gd name="T68" fmla="*/ 354 w 444"/>
                <a:gd name="T69" fmla="*/ 89 h 444"/>
                <a:gd name="T70" fmla="*/ 354 w 444"/>
                <a:gd name="T71" fmla="*/ 0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44" h="444">
                  <a:moveTo>
                    <a:pt x="399" y="53"/>
                  </a:moveTo>
                  <a:lnTo>
                    <a:pt x="399" y="53"/>
                  </a:lnTo>
                  <a:cubicBezTo>
                    <a:pt x="372" y="53"/>
                    <a:pt x="372" y="53"/>
                    <a:pt x="372" y="53"/>
                  </a:cubicBezTo>
                  <a:cubicBezTo>
                    <a:pt x="372" y="98"/>
                    <a:pt x="372" y="98"/>
                    <a:pt x="372" y="98"/>
                  </a:cubicBezTo>
                  <a:cubicBezTo>
                    <a:pt x="293" y="98"/>
                    <a:pt x="293" y="98"/>
                    <a:pt x="293" y="98"/>
                  </a:cubicBezTo>
                  <a:cubicBezTo>
                    <a:pt x="293" y="53"/>
                    <a:pt x="293" y="53"/>
                    <a:pt x="293" y="53"/>
                  </a:cubicBezTo>
                  <a:cubicBezTo>
                    <a:pt x="151" y="53"/>
                    <a:pt x="151" y="53"/>
                    <a:pt x="151" y="53"/>
                  </a:cubicBezTo>
                  <a:cubicBezTo>
                    <a:pt x="151" y="98"/>
                    <a:pt x="151" y="98"/>
                    <a:pt x="151" y="98"/>
                  </a:cubicBezTo>
                  <a:cubicBezTo>
                    <a:pt x="71" y="98"/>
                    <a:pt x="71" y="98"/>
                    <a:pt x="71" y="98"/>
                  </a:cubicBezTo>
                  <a:cubicBezTo>
                    <a:pt x="71" y="53"/>
                    <a:pt x="71" y="53"/>
                    <a:pt x="71" y="53"/>
                  </a:cubicBezTo>
                  <a:cubicBezTo>
                    <a:pt x="45" y="53"/>
                    <a:pt x="45" y="53"/>
                    <a:pt x="45" y="53"/>
                  </a:cubicBezTo>
                  <a:cubicBezTo>
                    <a:pt x="18" y="53"/>
                    <a:pt x="0" y="71"/>
                    <a:pt x="0" y="98"/>
                  </a:cubicBezTo>
                  <a:cubicBezTo>
                    <a:pt x="0" y="399"/>
                    <a:pt x="0" y="399"/>
                    <a:pt x="0" y="399"/>
                  </a:cubicBezTo>
                  <a:cubicBezTo>
                    <a:pt x="0" y="425"/>
                    <a:pt x="18" y="443"/>
                    <a:pt x="45" y="443"/>
                  </a:cubicBezTo>
                  <a:cubicBezTo>
                    <a:pt x="399" y="443"/>
                    <a:pt x="399" y="443"/>
                    <a:pt x="399" y="443"/>
                  </a:cubicBezTo>
                  <a:cubicBezTo>
                    <a:pt x="425" y="443"/>
                    <a:pt x="443" y="425"/>
                    <a:pt x="443" y="399"/>
                  </a:cubicBezTo>
                  <a:cubicBezTo>
                    <a:pt x="443" y="98"/>
                    <a:pt x="443" y="98"/>
                    <a:pt x="443" y="98"/>
                  </a:cubicBezTo>
                  <a:cubicBezTo>
                    <a:pt x="443" y="71"/>
                    <a:pt x="425" y="53"/>
                    <a:pt x="399" y="53"/>
                  </a:cubicBezTo>
                  <a:close/>
                  <a:moveTo>
                    <a:pt x="399" y="399"/>
                  </a:moveTo>
                  <a:lnTo>
                    <a:pt x="399" y="399"/>
                  </a:lnTo>
                  <a:cubicBezTo>
                    <a:pt x="45" y="399"/>
                    <a:pt x="45" y="399"/>
                    <a:pt x="45" y="399"/>
                  </a:cubicBezTo>
                  <a:cubicBezTo>
                    <a:pt x="45" y="196"/>
                    <a:pt x="45" y="196"/>
                    <a:pt x="45" y="196"/>
                  </a:cubicBezTo>
                  <a:cubicBezTo>
                    <a:pt x="399" y="196"/>
                    <a:pt x="399" y="196"/>
                    <a:pt x="399" y="196"/>
                  </a:cubicBezTo>
                  <a:lnTo>
                    <a:pt x="399" y="399"/>
                  </a:lnTo>
                  <a:close/>
                  <a:moveTo>
                    <a:pt x="124" y="0"/>
                  </a:moveTo>
                  <a:lnTo>
                    <a:pt x="124" y="0"/>
                  </a:lnTo>
                  <a:cubicBezTo>
                    <a:pt x="89" y="0"/>
                    <a:pt x="89" y="0"/>
                    <a:pt x="89" y="0"/>
                  </a:cubicBezTo>
                  <a:cubicBezTo>
                    <a:pt x="89" y="89"/>
                    <a:pt x="89" y="89"/>
                    <a:pt x="89" y="89"/>
                  </a:cubicBezTo>
                  <a:cubicBezTo>
                    <a:pt x="124" y="89"/>
                    <a:pt x="124" y="89"/>
                    <a:pt x="124" y="89"/>
                  </a:cubicBezTo>
                  <a:lnTo>
                    <a:pt x="124" y="0"/>
                  </a:lnTo>
                  <a:close/>
                  <a:moveTo>
                    <a:pt x="354" y="0"/>
                  </a:moveTo>
                  <a:lnTo>
                    <a:pt x="354" y="0"/>
                  </a:lnTo>
                  <a:cubicBezTo>
                    <a:pt x="319" y="0"/>
                    <a:pt x="319" y="0"/>
                    <a:pt x="319" y="0"/>
                  </a:cubicBezTo>
                  <a:cubicBezTo>
                    <a:pt x="319" y="89"/>
                    <a:pt x="319" y="89"/>
                    <a:pt x="319" y="89"/>
                  </a:cubicBezTo>
                  <a:cubicBezTo>
                    <a:pt x="354" y="89"/>
                    <a:pt x="354" y="89"/>
                    <a:pt x="354" y="89"/>
                  </a:cubicBezTo>
                  <a:lnTo>
                    <a:pt x="354" y="0"/>
                  </a:lnTo>
                  <a:close/>
                </a:path>
              </a:pathLst>
            </a:custGeom>
            <a:solidFill>
              <a:schemeClr val="bg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Lato Light"/>
              </a:endParaRPr>
            </a:p>
          </p:txBody>
        </p:sp>
        <p:cxnSp>
          <p:nvCxnSpPr>
            <p:cNvPr id="69" name="Elbow Connector 88"/>
            <p:cNvCxnSpPr/>
            <p:nvPr/>
          </p:nvCxnSpPr>
          <p:spPr>
            <a:xfrm flipV="1">
              <a:off x="7235755" y="5706306"/>
              <a:ext cx="8204630" cy="450577"/>
            </a:xfrm>
            <a:prstGeom prst="bentConnector3">
              <a:avLst>
                <a:gd name="adj1" fmla="val 52172"/>
              </a:avLst>
            </a:prstGeom>
            <a:ln>
              <a:solidFill>
                <a:schemeClr val="bg1">
                  <a:lumMod val="65000"/>
                </a:schemeClr>
              </a:solidFill>
              <a:prstDash val="dot"/>
              <a:tailEnd type="arrow"/>
            </a:ln>
          </p:spPr>
          <p:style>
            <a:lnRef idx="2">
              <a:schemeClr val="accent1"/>
            </a:lnRef>
            <a:fillRef idx="0">
              <a:schemeClr val="accent1"/>
            </a:fillRef>
            <a:effectRef idx="1">
              <a:schemeClr val="accent1"/>
            </a:effectRef>
            <a:fontRef idx="minor">
              <a:schemeClr val="tx1"/>
            </a:fontRef>
          </p:style>
        </p:cxnSp>
      </p:grpSp>
      <p:grpSp>
        <p:nvGrpSpPr>
          <p:cNvPr id="8" name="组合 7"/>
          <p:cNvGrpSpPr/>
          <p:nvPr/>
        </p:nvGrpSpPr>
        <p:grpSpPr>
          <a:xfrm>
            <a:off x="2501503" y="4919068"/>
            <a:ext cx="7692041" cy="1921766"/>
            <a:chOff x="3574240" y="7044712"/>
            <a:chExt cx="10990675" cy="2752207"/>
          </a:xfrm>
        </p:grpSpPr>
        <p:sp>
          <p:nvSpPr>
            <p:cNvPr id="35" name="Oval 91"/>
            <p:cNvSpPr/>
            <p:nvPr/>
          </p:nvSpPr>
          <p:spPr bwMode="auto">
            <a:xfrm>
              <a:off x="3574240" y="7961120"/>
              <a:ext cx="1529720" cy="1530119"/>
            </a:xfrm>
            <a:prstGeom prst="ellipse">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defTabSz="852314">
                <a:defRPr/>
              </a:pPr>
              <a:endParaRPr lang="en-US" dirty="0">
                <a:latin typeface="Lato Light"/>
              </a:endParaRPr>
            </a:p>
          </p:txBody>
        </p:sp>
        <p:sp>
          <p:nvSpPr>
            <p:cNvPr id="38" name="Rectangle 101"/>
            <p:cNvSpPr/>
            <p:nvPr/>
          </p:nvSpPr>
          <p:spPr>
            <a:xfrm>
              <a:off x="5091495" y="7734943"/>
              <a:ext cx="2451755" cy="846235"/>
            </a:xfrm>
            <a:prstGeom prst="rect">
              <a:avLst/>
            </a:prstGeom>
          </p:spPr>
          <p:txBody>
            <a:bodyPr wrap="none" lIns="219419" tIns="109710" rIns="219419" bIns="109710">
              <a:spAutoFit/>
            </a:bodyPr>
            <a:lstStyle/>
            <a:p>
              <a:r>
                <a:rPr lang="en-US" sz="2400" b="1" dirty="0">
                  <a:solidFill>
                    <a:schemeClr val="accent3"/>
                  </a:solidFill>
                  <a:latin typeface="Lato Regular"/>
                  <a:ea typeface="Open Sans Light" panose="020B0306030504020204" pitchFamily="34" charset="0"/>
                  <a:cs typeface="Lato Regular"/>
                </a:rPr>
                <a:t>Radiation</a:t>
              </a:r>
            </a:p>
          </p:txBody>
        </p:sp>
        <p:sp>
          <p:nvSpPr>
            <p:cNvPr id="39" name="TextBox 38"/>
            <p:cNvSpPr txBox="1"/>
            <p:nvPr/>
          </p:nvSpPr>
          <p:spPr>
            <a:xfrm>
              <a:off x="5178653" y="8388698"/>
              <a:ext cx="6442430" cy="1408221"/>
            </a:xfrm>
            <a:prstGeom prst="rect">
              <a:avLst/>
            </a:prstGeom>
            <a:noFill/>
          </p:spPr>
          <p:txBody>
            <a:bodyPr wrap="square" lIns="219419" tIns="109710" rIns="219419" bIns="109710" rtlCol="0">
              <a:spAutoFit/>
            </a:bodyPr>
            <a:lstStyle/>
            <a:p>
              <a:pPr algn="l">
                <a:lnSpc>
                  <a:spcPct val="110000"/>
                </a:lnSpc>
              </a:pPr>
              <a:r>
                <a:rPr lang="zh-CN" altLang="en-US" sz="1500" dirty="0">
                  <a:solidFill>
                    <a:schemeClr val="tx1">
                      <a:lumMod val="50000"/>
                      <a:lumOff val="50000"/>
                    </a:schemeClr>
                  </a:solidFill>
                  <a:latin typeface="微软雅黑" pitchFamily="34" charset="-122"/>
                  <a:ea typeface="微软雅黑" pitchFamily="34" charset="-122"/>
                  <a:cs typeface="Lato Light"/>
                </a:rPr>
                <a:t>输入您的内容输入您的内容输入您的内容输入您的内容输入您的内容输入您的内容输入您的内容输入您的内容</a:t>
              </a:r>
              <a:endParaRPr lang="en-US" sz="1500" dirty="0">
                <a:solidFill>
                  <a:schemeClr val="tx1">
                    <a:lumMod val="50000"/>
                    <a:lumOff val="50000"/>
                  </a:schemeClr>
                </a:solidFill>
                <a:latin typeface="微软雅黑" pitchFamily="34" charset="-122"/>
                <a:ea typeface="微软雅黑" pitchFamily="34" charset="-122"/>
                <a:cs typeface="Lato Light"/>
              </a:endParaRPr>
            </a:p>
          </p:txBody>
        </p:sp>
        <p:sp>
          <p:nvSpPr>
            <p:cNvPr id="42" name="Freeform 21"/>
            <p:cNvSpPr>
              <a:spLocks noChangeArrowheads="1"/>
            </p:cNvSpPr>
            <p:nvPr/>
          </p:nvSpPr>
          <p:spPr bwMode="auto">
            <a:xfrm>
              <a:off x="3858570" y="8464816"/>
              <a:ext cx="987585" cy="550603"/>
            </a:xfrm>
            <a:custGeom>
              <a:avLst/>
              <a:gdLst>
                <a:gd name="T0" fmla="*/ 249 w 497"/>
                <a:gd name="T1" fmla="*/ 0 h 276"/>
                <a:gd name="T2" fmla="*/ 249 w 497"/>
                <a:gd name="T3" fmla="*/ 0 h 276"/>
                <a:gd name="T4" fmla="*/ 0 w 497"/>
                <a:gd name="T5" fmla="*/ 133 h 276"/>
                <a:gd name="T6" fmla="*/ 249 w 497"/>
                <a:gd name="T7" fmla="*/ 275 h 276"/>
                <a:gd name="T8" fmla="*/ 496 w 497"/>
                <a:gd name="T9" fmla="*/ 133 h 276"/>
                <a:gd name="T10" fmla="*/ 249 w 497"/>
                <a:gd name="T11" fmla="*/ 0 h 276"/>
                <a:gd name="T12" fmla="*/ 249 w 497"/>
                <a:gd name="T13" fmla="*/ 239 h 276"/>
                <a:gd name="T14" fmla="*/ 249 w 497"/>
                <a:gd name="T15" fmla="*/ 239 h 276"/>
                <a:gd name="T16" fmla="*/ 142 w 497"/>
                <a:gd name="T17" fmla="*/ 133 h 276"/>
                <a:gd name="T18" fmla="*/ 249 w 497"/>
                <a:gd name="T19" fmla="*/ 26 h 276"/>
                <a:gd name="T20" fmla="*/ 355 w 497"/>
                <a:gd name="T21" fmla="*/ 133 h 276"/>
                <a:gd name="T22" fmla="*/ 249 w 497"/>
                <a:gd name="T23" fmla="*/ 239 h 276"/>
                <a:gd name="T24" fmla="*/ 249 w 497"/>
                <a:gd name="T25" fmla="*/ 133 h 276"/>
                <a:gd name="T26" fmla="*/ 249 w 497"/>
                <a:gd name="T27" fmla="*/ 133 h 276"/>
                <a:gd name="T28" fmla="*/ 249 w 497"/>
                <a:gd name="T29" fmla="*/ 79 h 276"/>
                <a:gd name="T30" fmla="*/ 195 w 497"/>
                <a:gd name="T31" fmla="*/ 133 h 276"/>
                <a:gd name="T32" fmla="*/ 249 w 497"/>
                <a:gd name="T33" fmla="*/ 186 h 276"/>
                <a:gd name="T34" fmla="*/ 302 w 497"/>
                <a:gd name="T35" fmla="*/ 133 h 276"/>
                <a:gd name="T36" fmla="*/ 249 w 497"/>
                <a:gd name="T37" fmla="*/ 133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97" h="276">
                  <a:moveTo>
                    <a:pt x="249" y="0"/>
                  </a:moveTo>
                  <a:lnTo>
                    <a:pt x="249" y="0"/>
                  </a:lnTo>
                  <a:cubicBezTo>
                    <a:pt x="89" y="0"/>
                    <a:pt x="0" y="115"/>
                    <a:pt x="0" y="133"/>
                  </a:cubicBezTo>
                  <a:cubicBezTo>
                    <a:pt x="0" y="151"/>
                    <a:pt x="89" y="275"/>
                    <a:pt x="249" y="275"/>
                  </a:cubicBezTo>
                  <a:cubicBezTo>
                    <a:pt x="408" y="275"/>
                    <a:pt x="496" y="151"/>
                    <a:pt x="496" y="133"/>
                  </a:cubicBezTo>
                  <a:cubicBezTo>
                    <a:pt x="496" y="115"/>
                    <a:pt x="408" y="0"/>
                    <a:pt x="249" y="0"/>
                  </a:cubicBezTo>
                  <a:close/>
                  <a:moveTo>
                    <a:pt x="249" y="239"/>
                  </a:moveTo>
                  <a:lnTo>
                    <a:pt x="249" y="239"/>
                  </a:lnTo>
                  <a:cubicBezTo>
                    <a:pt x="186" y="239"/>
                    <a:pt x="142" y="195"/>
                    <a:pt x="142" y="133"/>
                  </a:cubicBezTo>
                  <a:cubicBezTo>
                    <a:pt x="142" y="79"/>
                    <a:pt x="186" y="26"/>
                    <a:pt x="249" y="26"/>
                  </a:cubicBezTo>
                  <a:cubicBezTo>
                    <a:pt x="310" y="26"/>
                    <a:pt x="355" y="79"/>
                    <a:pt x="355" y="133"/>
                  </a:cubicBezTo>
                  <a:cubicBezTo>
                    <a:pt x="355" y="195"/>
                    <a:pt x="310" y="239"/>
                    <a:pt x="249" y="239"/>
                  </a:cubicBezTo>
                  <a:close/>
                  <a:moveTo>
                    <a:pt x="249" y="133"/>
                  </a:moveTo>
                  <a:lnTo>
                    <a:pt x="249" y="133"/>
                  </a:lnTo>
                  <a:cubicBezTo>
                    <a:pt x="239" y="123"/>
                    <a:pt x="266" y="79"/>
                    <a:pt x="249" y="79"/>
                  </a:cubicBezTo>
                  <a:cubicBezTo>
                    <a:pt x="221" y="79"/>
                    <a:pt x="195" y="107"/>
                    <a:pt x="195" y="133"/>
                  </a:cubicBezTo>
                  <a:cubicBezTo>
                    <a:pt x="195" y="168"/>
                    <a:pt x="221" y="186"/>
                    <a:pt x="249" y="186"/>
                  </a:cubicBezTo>
                  <a:cubicBezTo>
                    <a:pt x="274" y="186"/>
                    <a:pt x="302" y="168"/>
                    <a:pt x="302" y="133"/>
                  </a:cubicBezTo>
                  <a:cubicBezTo>
                    <a:pt x="302" y="123"/>
                    <a:pt x="257" y="142"/>
                    <a:pt x="249" y="133"/>
                  </a:cubicBezTo>
                  <a:close/>
                </a:path>
              </a:pathLst>
            </a:custGeom>
            <a:solidFill>
              <a:schemeClr val="bg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Lato Light"/>
              </a:endParaRPr>
            </a:p>
          </p:txBody>
        </p:sp>
        <p:cxnSp>
          <p:nvCxnSpPr>
            <p:cNvPr id="70" name="Elbow Connector 89"/>
            <p:cNvCxnSpPr/>
            <p:nvPr/>
          </p:nvCxnSpPr>
          <p:spPr>
            <a:xfrm flipV="1">
              <a:off x="7329339" y="7044712"/>
              <a:ext cx="7235576" cy="1123719"/>
            </a:xfrm>
            <a:prstGeom prst="bentConnector3">
              <a:avLst>
                <a:gd name="adj1" fmla="val 54619"/>
              </a:avLst>
            </a:prstGeom>
            <a:ln>
              <a:solidFill>
                <a:schemeClr val="bg1">
                  <a:lumMod val="65000"/>
                </a:schemeClr>
              </a:solidFill>
              <a:prstDash val="dot"/>
              <a:tailEnd type="arrow"/>
            </a:ln>
          </p:spPr>
          <p:style>
            <a:lnRef idx="2">
              <a:schemeClr val="accent1"/>
            </a:lnRef>
            <a:fillRef idx="0">
              <a:schemeClr val="accent1"/>
            </a:fillRef>
            <a:effectRef idx="1">
              <a:schemeClr val="accent1"/>
            </a:effectRef>
            <a:fontRef idx="minor">
              <a:schemeClr val="tx1"/>
            </a:fontRef>
          </p:style>
        </p:cxnSp>
      </p:grpSp>
      <p:grpSp>
        <p:nvGrpSpPr>
          <p:cNvPr id="9" name="组合 8"/>
          <p:cNvGrpSpPr/>
          <p:nvPr/>
        </p:nvGrpSpPr>
        <p:grpSpPr>
          <a:xfrm>
            <a:off x="2512797" y="6092042"/>
            <a:ext cx="6999206" cy="2121927"/>
            <a:chOff x="3590378" y="8724554"/>
            <a:chExt cx="10000726" cy="3038861"/>
          </a:xfrm>
        </p:grpSpPr>
        <p:sp>
          <p:nvSpPr>
            <p:cNvPr id="43" name="Oval 47"/>
            <p:cNvSpPr/>
            <p:nvPr/>
          </p:nvSpPr>
          <p:spPr bwMode="auto">
            <a:xfrm>
              <a:off x="3590378" y="9908494"/>
              <a:ext cx="1529720" cy="1530119"/>
            </a:xfrm>
            <a:prstGeom prst="ellipse">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defTabSz="852314">
                <a:defRPr/>
              </a:pPr>
              <a:endParaRPr lang="en-US" dirty="0">
                <a:latin typeface="Lato Light"/>
              </a:endParaRPr>
            </a:p>
          </p:txBody>
        </p:sp>
        <p:sp>
          <p:nvSpPr>
            <p:cNvPr id="44" name="Rectangle 48"/>
            <p:cNvSpPr/>
            <p:nvPr/>
          </p:nvSpPr>
          <p:spPr>
            <a:xfrm>
              <a:off x="5137727" y="9701438"/>
              <a:ext cx="2195227" cy="846234"/>
            </a:xfrm>
            <a:prstGeom prst="rect">
              <a:avLst/>
            </a:prstGeom>
          </p:spPr>
          <p:txBody>
            <a:bodyPr wrap="none" lIns="219419" tIns="109710" rIns="219419" bIns="109710">
              <a:spAutoFit/>
            </a:bodyPr>
            <a:lstStyle/>
            <a:p>
              <a:r>
                <a:rPr lang="en-US" sz="2400" b="1" dirty="0">
                  <a:solidFill>
                    <a:schemeClr val="accent4"/>
                  </a:solidFill>
                  <a:latin typeface="Lato Regular"/>
                  <a:ea typeface="Open Sans Light" panose="020B0306030504020204" pitchFamily="34" charset="0"/>
                  <a:cs typeface="Lato Regular"/>
                </a:rPr>
                <a:t>Climatic</a:t>
              </a:r>
            </a:p>
          </p:txBody>
        </p:sp>
        <p:sp>
          <p:nvSpPr>
            <p:cNvPr id="45" name="TextBox 44"/>
            <p:cNvSpPr txBox="1"/>
            <p:nvPr/>
          </p:nvSpPr>
          <p:spPr>
            <a:xfrm>
              <a:off x="5232881" y="10355194"/>
              <a:ext cx="6442430" cy="1408221"/>
            </a:xfrm>
            <a:prstGeom prst="rect">
              <a:avLst/>
            </a:prstGeom>
            <a:noFill/>
          </p:spPr>
          <p:txBody>
            <a:bodyPr wrap="square" lIns="219419" tIns="109710" rIns="219419" bIns="109710" rtlCol="0">
              <a:spAutoFit/>
            </a:bodyPr>
            <a:lstStyle/>
            <a:p>
              <a:pPr algn="l">
                <a:lnSpc>
                  <a:spcPct val="110000"/>
                </a:lnSpc>
              </a:pPr>
              <a:r>
                <a:rPr lang="zh-CN" altLang="en-US" sz="1500" dirty="0">
                  <a:solidFill>
                    <a:schemeClr val="tx1">
                      <a:lumMod val="50000"/>
                      <a:lumOff val="50000"/>
                    </a:schemeClr>
                  </a:solidFill>
                  <a:latin typeface="微软雅黑" pitchFamily="34" charset="-122"/>
                  <a:ea typeface="微软雅黑" pitchFamily="34" charset="-122"/>
                  <a:cs typeface="Lato Light"/>
                </a:rPr>
                <a:t>输入您的内容输入您的内容输入您的内容输入您的内容输入您的内容输入您的内容输入您的内容输入您的内容</a:t>
              </a:r>
              <a:endParaRPr lang="en-US" sz="1500" dirty="0">
                <a:solidFill>
                  <a:schemeClr val="tx1">
                    <a:lumMod val="50000"/>
                    <a:lumOff val="50000"/>
                  </a:schemeClr>
                </a:solidFill>
                <a:latin typeface="微软雅黑" pitchFamily="34" charset="-122"/>
                <a:ea typeface="微软雅黑" pitchFamily="34" charset="-122"/>
                <a:cs typeface="Lato Light"/>
              </a:endParaRPr>
            </a:p>
          </p:txBody>
        </p:sp>
        <p:sp>
          <p:nvSpPr>
            <p:cNvPr id="46" name="Freeform 127"/>
            <p:cNvSpPr>
              <a:spLocks noChangeArrowheads="1"/>
            </p:cNvSpPr>
            <p:nvPr/>
          </p:nvSpPr>
          <p:spPr bwMode="auto">
            <a:xfrm>
              <a:off x="3963446" y="10334821"/>
              <a:ext cx="828417" cy="667132"/>
            </a:xfrm>
            <a:custGeom>
              <a:avLst/>
              <a:gdLst>
                <a:gd name="T0" fmla="*/ 169 w 497"/>
                <a:gd name="T1" fmla="*/ 196 h 400"/>
                <a:gd name="T2" fmla="*/ 169 w 497"/>
                <a:gd name="T3" fmla="*/ 196 h 400"/>
                <a:gd name="T4" fmla="*/ 248 w 497"/>
                <a:gd name="T5" fmla="*/ 275 h 400"/>
                <a:gd name="T6" fmla="*/ 328 w 497"/>
                <a:gd name="T7" fmla="*/ 196 h 400"/>
                <a:gd name="T8" fmla="*/ 248 w 497"/>
                <a:gd name="T9" fmla="*/ 116 h 400"/>
                <a:gd name="T10" fmla="*/ 169 w 497"/>
                <a:gd name="T11" fmla="*/ 196 h 400"/>
                <a:gd name="T12" fmla="*/ 116 w 497"/>
                <a:gd name="T13" fmla="*/ 169 h 400"/>
                <a:gd name="T14" fmla="*/ 116 w 497"/>
                <a:gd name="T15" fmla="*/ 169 h 400"/>
                <a:gd name="T16" fmla="*/ 248 w 497"/>
                <a:gd name="T17" fmla="*/ 63 h 400"/>
                <a:gd name="T18" fmla="*/ 345 w 497"/>
                <a:gd name="T19" fmla="*/ 98 h 400"/>
                <a:gd name="T20" fmla="*/ 390 w 497"/>
                <a:gd name="T21" fmla="*/ 98 h 400"/>
                <a:gd name="T22" fmla="*/ 390 w 497"/>
                <a:gd name="T23" fmla="*/ 54 h 400"/>
                <a:gd name="T24" fmla="*/ 248 w 497"/>
                <a:gd name="T25" fmla="*/ 0 h 400"/>
                <a:gd name="T26" fmla="*/ 62 w 497"/>
                <a:gd name="T27" fmla="*/ 143 h 400"/>
                <a:gd name="T28" fmla="*/ 0 w 497"/>
                <a:gd name="T29" fmla="*/ 143 h 400"/>
                <a:gd name="T30" fmla="*/ 0 w 497"/>
                <a:gd name="T31" fmla="*/ 196 h 400"/>
                <a:gd name="T32" fmla="*/ 80 w 497"/>
                <a:gd name="T33" fmla="*/ 196 h 400"/>
                <a:gd name="T34" fmla="*/ 116 w 497"/>
                <a:gd name="T35" fmla="*/ 169 h 400"/>
                <a:gd name="T36" fmla="*/ 416 w 497"/>
                <a:gd name="T37" fmla="*/ 196 h 400"/>
                <a:gd name="T38" fmla="*/ 416 w 497"/>
                <a:gd name="T39" fmla="*/ 196 h 400"/>
                <a:gd name="T40" fmla="*/ 381 w 497"/>
                <a:gd name="T41" fmla="*/ 231 h 400"/>
                <a:gd name="T42" fmla="*/ 248 w 497"/>
                <a:gd name="T43" fmla="*/ 337 h 400"/>
                <a:gd name="T44" fmla="*/ 151 w 497"/>
                <a:gd name="T45" fmla="*/ 293 h 400"/>
                <a:gd name="T46" fmla="*/ 107 w 497"/>
                <a:gd name="T47" fmla="*/ 293 h 400"/>
                <a:gd name="T48" fmla="*/ 107 w 497"/>
                <a:gd name="T49" fmla="*/ 337 h 400"/>
                <a:gd name="T50" fmla="*/ 248 w 497"/>
                <a:gd name="T51" fmla="*/ 399 h 400"/>
                <a:gd name="T52" fmla="*/ 435 w 497"/>
                <a:gd name="T53" fmla="*/ 257 h 400"/>
                <a:gd name="T54" fmla="*/ 496 w 497"/>
                <a:gd name="T55" fmla="*/ 257 h 400"/>
                <a:gd name="T56" fmla="*/ 496 w 497"/>
                <a:gd name="T57" fmla="*/ 196 h 400"/>
                <a:gd name="T58" fmla="*/ 416 w 497"/>
                <a:gd name="T59" fmla="*/ 196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97" h="400">
                  <a:moveTo>
                    <a:pt x="169" y="196"/>
                  </a:moveTo>
                  <a:lnTo>
                    <a:pt x="169" y="196"/>
                  </a:lnTo>
                  <a:cubicBezTo>
                    <a:pt x="169" y="240"/>
                    <a:pt x="204" y="275"/>
                    <a:pt x="248" y="275"/>
                  </a:cubicBezTo>
                  <a:cubicBezTo>
                    <a:pt x="292" y="275"/>
                    <a:pt x="328" y="240"/>
                    <a:pt x="328" y="196"/>
                  </a:cubicBezTo>
                  <a:cubicBezTo>
                    <a:pt x="328" y="151"/>
                    <a:pt x="292" y="116"/>
                    <a:pt x="248" y="116"/>
                  </a:cubicBezTo>
                  <a:cubicBezTo>
                    <a:pt x="204" y="116"/>
                    <a:pt x="169" y="151"/>
                    <a:pt x="169" y="196"/>
                  </a:cubicBezTo>
                  <a:close/>
                  <a:moveTo>
                    <a:pt x="116" y="169"/>
                  </a:moveTo>
                  <a:lnTo>
                    <a:pt x="116" y="169"/>
                  </a:lnTo>
                  <a:cubicBezTo>
                    <a:pt x="124" y="107"/>
                    <a:pt x="186" y="63"/>
                    <a:pt x="248" y="63"/>
                  </a:cubicBezTo>
                  <a:cubicBezTo>
                    <a:pt x="284" y="63"/>
                    <a:pt x="319" y="71"/>
                    <a:pt x="345" y="98"/>
                  </a:cubicBezTo>
                  <a:cubicBezTo>
                    <a:pt x="354" y="107"/>
                    <a:pt x="381" y="107"/>
                    <a:pt x="390" y="98"/>
                  </a:cubicBezTo>
                  <a:cubicBezTo>
                    <a:pt x="399" y="89"/>
                    <a:pt x="399" y="71"/>
                    <a:pt x="390" y="54"/>
                  </a:cubicBezTo>
                  <a:cubicBezTo>
                    <a:pt x="354" y="18"/>
                    <a:pt x="301" y="0"/>
                    <a:pt x="248" y="0"/>
                  </a:cubicBezTo>
                  <a:cubicBezTo>
                    <a:pt x="160" y="0"/>
                    <a:pt x="80" y="54"/>
                    <a:pt x="62" y="143"/>
                  </a:cubicBezTo>
                  <a:cubicBezTo>
                    <a:pt x="0" y="143"/>
                    <a:pt x="0" y="143"/>
                    <a:pt x="0" y="143"/>
                  </a:cubicBezTo>
                  <a:cubicBezTo>
                    <a:pt x="0" y="196"/>
                    <a:pt x="0" y="196"/>
                    <a:pt x="0" y="196"/>
                  </a:cubicBezTo>
                  <a:cubicBezTo>
                    <a:pt x="80" y="196"/>
                    <a:pt x="80" y="196"/>
                    <a:pt x="80" y="196"/>
                  </a:cubicBezTo>
                  <a:cubicBezTo>
                    <a:pt x="107" y="196"/>
                    <a:pt x="107" y="178"/>
                    <a:pt x="116" y="169"/>
                  </a:cubicBezTo>
                  <a:close/>
                  <a:moveTo>
                    <a:pt x="416" y="196"/>
                  </a:moveTo>
                  <a:lnTo>
                    <a:pt x="416" y="196"/>
                  </a:lnTo>
                  <a:cubicBezTo>
                    <a:pt x="390" y="196"/>
                    <a:pt x="390" y="222"/>
                    <a:pt x="381" y="231"/>
                  </a:cubicBezTo>
                  <a:cubicBezTo>
                    <a:pt x="372" y="293"/>
                    <a:pt x="319" y="337"/>
                    <a:pt x="248" y="337"/>
                  </a:cubicBezTo>
                  <a:cubicBezTo>
                    <a:pt x="213" y="337"/>
                    <a:pt x="177" y="319"/>
                    <a:pt x="151" y="293"/>
                  </a:cubicBezTo>
                  <a:cubicBezTo>
                    <a:pt x="142" y="284"/>
                    <a:pt x="116" y="284"/>
                    <a:pt x="107" y="293"/>
                  </a:cubicBezTo>
                  <a:cubicBezTo>
                    <a:pt x="97" y="310"/>
                    <a:pt x="97" y="328"/>
                    <a:pt x="107" y="337"/>
                  </a:cubicBezTo>
                  <a:cubicBezTo>
                    <a:pt x="142" y="373"/>
                    <a:pt x="195" y="399"/>
                    <a:pt x="248" y="399"/>
                  </a:cubicBezTo>
                  <a:cubicBezTo>
                    <a:pt x="337" y="399"/>
                    <a:pt x="416" y="337"/>
                    <a:pt x="435" y="257"/>
                  </a:cubicBezTo>
                  <a:cubicBezTo>
                    <a:pt x="496" y="257"/>
                    <a:pt x="496" y="257"/>
                    <a:pt x="496" y="257"/>
                  </a:cubicBezTo>
                  <a:cubicBezTo>
                    <a:pt x="496" y="196"/>
                    <a:pt x="496" y="196"/>
                    <a:pt x="496" y="196"/>
                  </a:cubicBezTo>
                  <a:lnTo>
                    <a:pt x="416" y="196"/>
                  </a:lnTo>
                  <a:close/>
                </a:path>
              </a:pathLst>
            </a:custGeom>
            <a:solidFill>
              <a:schemeClr val="bg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Lato Light"/>
              </a:endParaRPr>
            </a:p>
          </p:txBody>
        </p:sp>
        <p:cxnSp>
          <p:nvCxnSpPr>
            <p:cNvPr id="71" name="Elbow Connector 90"/>
            <p:cNvCxnSpPr/>
            <p:nvPr/>
          </p:nvCxnSpPr>
          <p:spPr>
            <a:xfrm flipV="1">
              <a:off x="7168915" y="8724554"/>
              <a:ext cx="6422189" cy="1409038"/>
            </a:xfrm>
            <a:prstGeom prst="bentConnector3">
              <a:avLst>
                <a:gd name="adj1" fmla="val 63184"/>
              </a:avLst>
            </a:prstGeom>
            <a:ln>
              <a:solidFill>
                <a:schemeClr val="bg1">
                  <a:lumMod val="65000"/>
                </a:schemeClr>
              </a:solidFill>
              <a:prstDash val="dot"/>
              <a:tailEnd type="arrow"/>
            </a:ln>
          </p:spPr>
          <p:style>
            <a:lnRef idx="2">
              <a:schemeClr val="accent1"/>
            </a:lnRef>
            <a:fillRef idx="0">
              <a:schemeClr val="accent1"/>
            </a:fillRef>
            <a:effectRef idx="1">
              <a:schemeClr val="accent1"/>
            </a:effectRef>
            <a:fontRef idx="minor">
              <a:schemeClr val="tx1"/>
            </a:fontRef>
          </p:style>
        </p:cxnSp>
      </p:grpSp>
      <p:sp>
        <p:nvSpPr>
          <p:cNvPr id="47" name="Shape 1435"/>
          <p:cNvSpPr txBox="1">
            <a:spLocks/>
          </p:cNvSpPr>
          <p:nvPr/>
        </p:nvSpPr>
        <p:spPr>
          <a:xfrm>
            <a:off x="16006046" y="8963674"/>
            <a:ext cx="546633" cy="533902"/>
          </a:xfrm>
          <a:prstGeom prst="rect">
            <a:avLst/>
          </a:prstGeom>
          <a:extLst>
            <a:ext uri="{C572A759-6A51-4108-AA02-DFA0A04FC94B}">
              <ma14:wrappingTextBoxFlag xmlns:ma14="http://schemas.microsoft.com/office/mac/drawingml/2011/main" xmlns="" val="1"/>
            </a:ext>
          </a:extLst>
        </p:spPr>
        <p:txBody>
          <a:bodyPr lIns="63935" tIns="31967" rIns="63935" bIns="31967"/>
          <a:lstStyle>
            <a:lvl1pPr algn="ctr" defTabSz="408473">
              <a:defRPr sz="3500">
                <a:latin typeface="+mn-lt"/>
                <a:ea typeface="+mn-ea"/>
                <a:cs typeface="+mn-cs"/>
                <a:sym typeface="Helvetica Light"/>
              </a:defRPr>
            </a:lvl1pPr>
            <a:lvl2pPr indent="159837" algn="ctr" defTabSz="408473">
              <a:defRPr sz="3500">
                <a:latin typeface="+mn-lt"/>
                <a:ea typeface="+mn-ea"/>
                <a:cs typeface="+mn-cs"/>
                <a:sym typeface="Helvetica Light"/>
              </a:defRPr>
            </a:lvl2pPr>
            <a:lvl3pPr indent="319674" algn="ctr" defTabSz="408473">
              <a:defRPr sz="3500">
                <a:latin typeface="+mn-lt"/>
                <a:ea typeface="+mn-ea"/>
                <a:cs typeface="+mn-cs"/>
                <a:sym typeface="Helvetica Light"/>
              </a:defRPr>
            </a:lvl3pPr>
            <a:lvl4pPr indent="479511" algn="ctr" defTabSz="408473">
              <a:defRPr sz="3500">
                <a:latin typeface="+mn-lt"/>
                <a:ea typeface="+mn-ea"/>
                <a:cs typeface="+mn-cs"/>
                <a:sym typeface="Helvetica Light"/>
              </a:defRPr>
            </a:lvl4pPr>
            <a:lvl5pPr indent="639348" algn="ctr" defTabSz="408473">
              <a:defRPr sz="3500">
                <a:latin typeface="+mn-lt"/>
                <a:ea typeface="+mn-ea"/>
                <a:cs typeface="+mn-cs"/>
                <a:sym typeface="Helvetica Light"/>
              </a:defRPr>
            </a:lvl5pPr>
            <a:lvl6pPr indent="799186" algn="ctr" defTabSz="408473">
              <a:defRPr sz="3500">
                <a:latin typeface="+mn-lt"/>
                <a:ea typeface="+mn-ea"/>
                <a:cs typeface="+mn-cs"/>
                <a:sym typeface="Helvetica Light"/>
              </a:defRPr>
            </a:lvl6pPr>
            <a:lvl7pPr indent="959023" algn="ctr" defTabSz="408473">
              <a:defRPr sz="3500">
                <a:latin typeface="+mn-lt"/>
                <a:ea typeface="+mn-ea"/>
                <a:cs typeface="+mn-cs"/>
                <a:sym typeface="Helvetica Light"/>
              </a:defRPr>
            </a:lvl7pPr>
            <a:lvl8pPr indent="1118860" algn="ctr" defTabSz="408473">
              <a:defRPr sz="3500">
                <a:latin typeface="+mn-lt"/>
                <a:ea typeface="+mn-ea"/>
                <a:cs typeface="+mn-cs"/>
                <a:sym typeface="Helvetica Light"/>
              </a:defRPr>
            </a:lvl8pPr>
            <a:lvl9pPr indent="1278697" algn="ctr" defTabSz="408473">
              <a:defRPr sz="3500">
                <a:latin typeface="+mn-lt"/>
                <a:ea typeface="+mn-ea"/>
                <a:cs typeface="+mn-cs"/>
                <a:sym typeface="Helvetica Light"/>
              </a:defRPr>
            </a:lvl9pPr>
          </a:lstStyle>
          <a:p>
            <a:pPr>
              <a:defRPr sz="1800">
                <a:solidFill>
                  <a:srgbClr val="000000"/>
                </a:solidFill>
              </a:defRPr>
            </a:pPr>
            <a:fld id="{86CB4B4D-7CA3-9044-876B-883B54F8677D}" type="slidenum">
              <a:rPr lang="en-US" altLang="zh-CN" sz="2000" smtClean="0">
                <a:solidFill>
                  <a:schemeClr val="bg1">
                    <a:lumMod val="75000"/>
                  </a:schemeClr>
                </a:solidFill>
                <a:latin typeface="微软雅黑" pitchFamily="34" charset="-122"/>
                <a:ea typeface="微软雅黑" pitchFamily="34" charset="-122"/>
              </a:rPr>
              <a:pPr>
                <a:defRPr sz="1800">
                  <a:solidFill>
                    <a:srgbClr val="000000"/>
                  </a:solidFill>
                </a:defRPr>
              </a:pPr>
              <a:t>45</a:t>
            </a:fld>
            <a:endParaRPr lang="en-US" altLang="zh-CN" sz="2000">
              <a:solidFill>
                <a:schemeClr val="bg1">
                  <a:lumMod val="75000"/>
                </a:schemeClr>
              </a:solidFill>
              <a:latin typeface="微软雅黑" pitchFamily="34" charset="-122"/>
              <a:ea typeface="微软雅黑"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500" fill="hold"/>
                                        <p:tgtEl>
                                          <p:spTgt spid="3"/>
                                        </p:tgtEl>
                                        <p:attrNameLst>
                                          <p:attrName>ppt_x</p:attrName>
                                        </p:attrNameLst>
                                      </p:cBhvr>
                                      <p:tavLst>
                                        <p:tav tm="0">
                                          <p:val>
                                            <p:strVal val="1+#ppt_w/2"/>
                                          </p:val>
                                        </p:tav>
                                        <p:tav tm="100000">
                                          <p:val>
                                            <p:strVal val="#ppt_x"/>
                                          </p:val>
                                        </p:tav>
                                      </p:tavLst>
                                    </p:anim>
                                    <p:anim calcmode="lin" valueType="num">
                                      <p:cBhvr additive="base">
                                        <p:cTn id="16" dur="500" fill="hold"/>
                                        <p:tgtEl>
                                          <p:spTgt spid="3"/>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0-#ppt_w/2"/>
                                          </p:val>
                                        </p:tav>
                                        <p:tav tm="100000">
                                          <p:val>
                                            <p:strVal val="#ppt_x"/>
                                          </p:val>
                                        </p:tav>
                                      </p:tavLst>
                                    </p:anim>
                                    <p:anim calcmode="lin" valueType="num">
                                      <p:cBhvr additive="base">
                                        <p:cTn id="20" dur="500" fill="hold"/>
                                        <p:tgtEl>
                                          <p:spTgt spid="2"/>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2" presetClass="entr" presetSubtype="8" fill="hold" nodeType="afterEffect">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cBhvr additive="base">
                                        <p:cTn id="24" dur="500" fill="hold"/>
                                        <p:tgtEl>
                                          <p:spTgt spid="6"/>
                                        </p:tgtEl>
                                        <p:attrNameLst>
                                          <p:attrName>ppt_x</p:attrName>
                                        </p:attrNameLst>
                                      </p:cBhvr>
                                      <p:tavLst>
                                        <p:tav tm="0">
                                          <p:val>
                                            <p:strVal val="0-#ppt_w/2"/>
                                          </p:val>
                                        </p:tav>
                                        <p:tav tm="100000">
                                          <p:val>
                                            <p:strVal val="#ppt_x"/>
                                          </p:val>
                                        </p:tav>
                                      </p:tavLst>
                                    </p:anim>
                                    <p:anim calcmode="lin" valueType="num">
                                      <p:cBhvr additive="base">
                                        <p:cTn id="25" dur="500" fill="hold"/>
                                        <p:tgtEl>
                                          <p:spTgt spid="6"/>
                                        </p:tgtEl>
                                        <p:attrNameLst>
                                          <p:attrName>ppt_y</p:attrName>
                                        </p:attrNameLst>
                                      </p:cBhvr>
                                      <p:tavLst>
                                        <p:tav tm="0">
                                          <p:val>
                                            <p:strVal val="#ppt_y"/>
                                          </p:val>
                                        </p:tav>
                                        <p:tav tm="100000">
                                          <p:val>
                                            <p:strVal val="#ppt_y"/>
                                          </p:val>
                                        </p:tav>
                                      </p:tavLst>
                                    </p:anim>
                                  </p:childTnLst>
                                </p:cTn>
                              </p:par>
                              <p:par>
                                <p:cTn id="26" presetID="2" presetClass="entr" presetSubtype="8" fill="hold" nodeType="withEffect">
                                  <p:stCondLst>
                                    <p:cond delay="300"/>
                                  </p:stCondLst>
                                  <p:childTnLst>
                                    <p:set>
                                      <p:cBhvr>
                                        <p:cTn id="27" dur="1" fill="hold">
                                          <p:stCondLst>
                                            <p:cond delay="0"/>
                                          </p:stCondLst>
                                        </p:cTn>
                                        <p:tgtEl>
                                          <p:spTgt spid="7"/>
                                        </p:tgtEl>
                                        <p:attrNameLst>
                                          <p:attrName>style.visibility</p:attrName>
                                        </p:attrNameLst>
                                      </p:cBhvr>
                                      <p:to>
                                        <p:strVal val="visible"/>
                                      </p:to>
                                    </p:set>
                                    <p:anim calcmode="lin" valueType="num">
                                      <p:cBhvr additive="base">
                                        <p:cTn id="28" dur="500" fill="hold"/>
                                        <p:tgtEl>
                                          <p:spTgt spid="7"/>
                                        </p:tgtEl>
                                        <p:attrNameLst>
                                          <p:attrName>ppt_x</p:attrName>
                                        </p:attrNameLst>
                                      </p:cBhvr>
                                      <p:tavLst>
                                        <p:tav tm="0">
                                          <p:val>
                                            <p:strVal val="0-#ppt_w/2"/>
                                          </p:val>
                                        </p:tav>
                                        <p:tav tm="100000">
                                          <p:val>
                                            <p:strVal val="#ppt_x"/>
                                          </p:val>
                                        </p:tav>
                                      </p:tavLst>
                                    </p:anim>
                                    <p:anim calcmode="lin" valueType="num">
                                      <p:cBhvr additive="base">
                                        <p:cTn id="29" dur="500" fill="hold"/>
                                        <p:tgtEl>
                                          <p:spTgt spid="7"/>
                                        </p:tgtEl>
                                        <p:attrNameLst>
                                          <p:attrName>ppt_y</p:attrName>
                                        </p:attrNameLst>
                                      </p:cBhvr>
                                      <p:tavLst>
                                        <p:tav tm="0">
                                          <p:val>
                                            <p:strVal val="#ppt_y"/>
                                          </p:val>
                                        </p:tav>
                                        <p:tav tm="100000">
                                          <p:val>
                                            <p:strVal val="#ppt_y"/>
                                          </p:val>
                                        </p:tav>
                                      </p:tavLst>
                                    </p:anim>
                                  </p:childTnLst>
                                </p:cTn>
                              </p:par>
                              <p:par>
                                <p:cTn id="30" presetID="2" presetClass="entr" presetSubtype="8" fill="hold" nodeType="withEffect">
                                  <p:stCondLst>
                                    <p:cond delay="700"/>
                                  </p:stCondLst>
                                  <p:childTnLst>
                                    <p:set>
                                      <p:cBhvr>
                                        <p:cTn id="31" dur="1" fill="hold">
                                          <p:stCondLst>
                                            <p:cond delay="0"/>
                                          </p:stCondLst>
                                        </p:cTn>
                                        <p:tgtEl>
                                          <p:spTgt spid="8"/>
                                        </p:tgtEl>
                                        <p:attrNameLst>
                                          <p:attrName>style.visibility</p:attrName>
                                        </p:attrNameLst>
                                      </p:cBhvr>
                                      <p:to>
                                        <p:strVal val="visible"/>
                                      </p:to>
                                    </p:set>
                                    <p:anim calcmode="lin" valueType="num">
                                      <p:cBhvr additive="base">
                                        <p:cTn id="32" dur="500" fill="hold"/>
                                        <p:tgtEl>
                                          <p:spTgt spid="8"/>
                                        </p:tgtEl>
                                        <p:attrNameLst>
                                          <p:attrName>ppt_x</p:attrName>
                                        </p:attrNameLst>
                                      </p:cBhvr>
                                      <p:tavLst>
                                        <p:tav tm="0">
                                          <p:val>
                                            <p:strVal val="0-#ppt_w/2"/>
                                          </p:val>
                                        </p:tav>
                                        <p:tav tm="100000">
                                          <p:val>
                                            <p:strVal val="#ppt_x"/>
                                          </p:val>
                                        </p:tav>
                                      </p:tavLst>
                                    </p:anim>
                                    <p:anim calcmode="lin" valueType="num">
                                      <p:cBhvr additive="base">
                                        <p:cTn id="33" dur="500" fill="hold"/>
                                        <p:tgtEl>
                                          <p:spTgt spid="8"/>
                                        </p:tgtEl>
                                        <p:attrNameLst>
                                          <p:attrName>ppt_y</p:attrName>
                                        </p:attrNameLst>
                                      </p:cBhvr>
                                      <p:tavLst>
                                        <p:tav tm="0">
                                          <p:val>
                                            <p:strVal val="#ppt_y"/>
                                          </p:val>
                                        </p:tav>
                                        <p:tav tm="100000">
                                          <p:val>
                                            <p:strVal val="#ppt_y"/>
                                          </p:val>
                                        </p:tav>
                                      </p:tavLst>
                                    </p:anim>
                                  </p:childTnLst>
                                </p:cTn>
                              </p:par>
                              <p:par>
                                <p:cTn id="34" presetID="2" presetClass="entr" presetSubtype="8" fill="hold" nodeType="withEffect">
                                  <p:stCondLst>
                                    <p:cond delay="1000"/>
                                  </p:stCondLst>
                                  <p:childTnLst>
                                    <p:set>
                                      <p:cBhvr>
                                        <p:cTn id="35" dur="1" fill="hold">
                                          <p:stCondLst>
                                            <p:cond delay="0"/>
                                          </p:stCondLst>
                                        </p:cTn>
                                        <p:tgtEl>
                                          <p:spTgt spid="9"/>
                                        </p:tgtEl>
                                        <p:attrNameLst>
                                          <p:attrName>style.visibility</p:attrName>
                                        </p:attrNameLst>
                                      </p:cBhvr>
                                      <p:to>
                                        <p:strVal val="visible"/>
                                      </p:to>
                                    </p:set>
                                    <p:anim calcmode="lin" valueType="num">
                                      <p:cBhvr additive="base">
                                        <p:cTn id="36" dur="500" fill="hold"/>
                                        <p:tgtEl>
                                          <p:spTgt spid="9"/>
                                        </p:tgtEl>
                                        <p:attrNameLst>
                                          <p:attrName>ppt_x</p:attrName>
                                        </p:attrNameLst>
                                      </p:cBhvr>
                                      <p:tavLst>
                                        <p:tav tm="0">
                                          <p:val>
                                            <p:strVal val="0-#ppt_w/2"/>
                                          </p:val>
                                        </p:tav>
                                        <p:tav tm="100000">
                                          <p:val>
                                            <p:strVal val="#ppt_x"/>
                                          </p:val>
                                        </p:tav>
                                      </p:tavLst>
                                    </p:anim>
                                    <p:anim calcmode="lin" valueType="num">
                                      <p:cBhvr additive="base">
                                        <p:cTn id="37"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 name="组合 1"/>
          <p:cNvGrpSpPr/>
          <p:nvPr/>
        </p:nvGrpSpPr>
        <p:grpSpPr>
          <a:xfrm>
            <a:off x="2721691" y="2296340"/>
            <a:ext cx="10971421" cy="3971480"/>
            <a:chOff x="3888853" y="3288642"/>
            <a:chExt cx="15676375" cy="5687649"/>
          </a:xfrm>
        </p:grpSpPr>
        <p:grpSp>
          <p:nvGrpSpPr>
            <p:cNvPr id="29" name="Group 24"/>
            <p:cNvGrpSpPr/>
            <p:nvPr/>
          </p:nvGrpSpPr>
          <p:grpSpPr>
            <a:xfrm>
              <a:off x="3888853" y="5825875"/>
              <a:ext cx="4461536" cy="2382282"/>
              <a:chOff x="1706563" y="4518025"/>
              <a:chExt cx="2605088" cy="1390650"/>
            </a:xfrm>
          </p:grpSpPr>
          <p:sp>
            <p:nvSpPr>
              <p:cNvPr id="30" name="Freeform 5"/>
              <p:cNvSpPr>
                <a:spLocks/>
              </p:cNvSpPr>
              <p:nvPr/>
            </p:nvSpPr>
            <p:spPr bwMode="auto">
              <a:xfrm>
                <a:off x="1706563" y="4518025"/>
                <a:ext cx="1303338" cy="1390650"/>
              </a:xfrm>
              <a:custGeom>
                <a:avLst/>
                <a:gdLst>
                  <a:gd name="T0" fmla="*/ 333 w 347"/>
                  <a:gd name="T1" fmla="*/ 29 h 370"/>
                  <a:gd name="T2" fmla="*/ 0 w 347"/>
                  <a:gd name="T3" fmla="*/ 370 h 370"/>
                  <a:gd name="T4" fmla="*/ 347 w 347"/>
                  <a:gd name="T5" fmla="*/ 370 h 370"/>
                  <a:gd name="T6" fmla="*/ 347 w 347"/>
                  <a:gd name="T7" fmla="*/ 0 h 370"/>
                  <a:gd name="T8" fmla="*/ 333 w 347"/>
                  <a:gd name="T9" fmla="*/ 29 h 370"/>
                </a:gdLst>
                <a:ahLst/>
                <a:cxnLst>
                  <a:cxn ang="0">
                    <a:pos x="T0" y="T1"/>
                  </a:cxn>
                  <a:cxn ang="0">
                    <a:pos x="T2" y="T3"/>
                  </a:cxn>
                  <a:cxn ang="0">
                    <a:pos x="T4" y="T5"/>
                  </a:cxn>
                  <a:cxn ang="0">
                    <a:pos x="T6" y="T7"/>
                  </a:cxn>
                  <a:cxn ang="0">
                    <a:pos x="T8" y="T9"/>
                  </a:cxn>
                </a:cxnLst>
                <a:rect l="0" t="0" r="r" b="b"/>
                <a:pathLst>
                  <a:path w="347" h="370">
                    <a:moveTo>
                      <a:pt x="333" y="29"/>
                    </a:moveTo>
                    <a:cubicBezTo>
                      <a:pt x="242" y="286"/>
                      <a:pt x="0" y="370"/>
                      <a:pt x="0" y="370"/>
                    </a:cubicBezTo>
                    <a:cubicBezTo>
                      <a:pt x="347" y="370"/>
                      <a:pt x="347" y="370"/>
                      <a:pt x="347" y="370"/>
                    </a:cubicBezTo>
                    <a:cubicBezTo>
                      <a:pt x="347" y="0"/>
                      <a:pt x="347" y="0"/>
                      <a:pt x="347" y="0"/>
                    </a:cubicBezTo>
                    <a:cubicBezTo>
                      <a:pt x="345" y="0"/>
                      <a:pt x="339" y="13"/>
                      <a:pt x="333" y="29"/>
                    </a:cubicBezTo>
                    <a:close/>
                  </a:path>
                </a:pathLst>
              </a:custGeom>
              <a:solidFill>
                <a:schemeClr val="accent1">
                  <a:alpha val="75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31" name="Freeform 6"/>
              <p:cNvSpPr>
                <a:spLocks/>
              </p:cNvSpPr>
              <p:nvPr/>
            </p:nvSpPr>
            <p:spPr bwMode="auto">
              <a:xfrm>
                <a:off x="3009901" y="4518025"/>
                <a:ext cx="1301750" cy="1390650"/>
              </a:xfrm>
              <a:custGeom>
                <a:avLst/>
                <a:gdLst>
                  <a:gd name="T0" fmla="*/ 15 w 347"/>
                  <a:gd name="T1" fmla="*/ 29 h 370"/>
                  <a:gd name="T2" fmla="*/ 0 w 347"/>
                  <a:gd name="T3" fmla="*/ 0 h 370"/>
                  <a:gd name="T4" fmla="*/ 0 w 347"/>
                  <a:gd name="T5" fmla="*/ 370 h 370"/>
                  <a:gd name="T6" fmla="*/ 347 w 347"/>
                  <a:gd name="T7" fmla="*/ 370 h 370"/>
                  <a:gd name="T8" fmla="*/ 15 w 347"/>
                  <a:gd name="T9" fmla="*/ 29 h 370"/>
                </a:gdLst>
                <a:ahLst/>
                <a:cxnLst>
                  <a:cxn ang="0">
                    <a:pos x="T0" y="T1"/>
                  </a:cxn>
                  <a:cxn ang="0">
                    <a:pos x="T2" y="T3"/>
                  </a:cxn>
                  <a:cxn ang="0">
                    <a:pos x="T4" y="T5"/>
                  </a:cxn>
                  <a:cxn ang="0">
                    <a:pos x="T6" y="T7"/>
                  </a:cxn>
                  <a:cxn ang="0">
                    <a:pos x="T8" y="T9"/>
                  </a:cxn>
                </a:cxnLst>
                <a:rect l="0" t="0" r="r" b="b"/>
                <a:pathLst>
                  <a:path w="347" h="370">
                    <a:moveTo>
                      <a:pt x="15" y="29"/>
                    </a:moveTo>
                    <a:cubicBezTo>
                      <a:pt x="9" y="13"/>
                      <a:pt x="3" y="0"/>
                      <a:pt x="0" y="0"/>
                    </a:cubicBezTo>
                    <a:cubicBezTo>
                      <a:pt x="0" y="370"/>
                      <a:pt x="0" y="370"/>
                      <a:pt x="0" y="370"/>
                    </a:cubicBezTo>
                    <a:cubicBezTo>
                      <a:pt x="347" y="370"/>
                      <a:pt x="347" y="370"/>
                      <a:pt x="347" y="370"/>
                    </a:cubicBezTo>
                    <a:cubicBezTo>
                      <a:pt x="347" y="370"/>
                      <a:pt x="105" y="286"/>
                      <a:pt x="15" y="29"/>
                    </a:cubicBezTo>
                    <a:close/>
                  </a:path>
                </a:pathLst>
              </a:cu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32" name="Group 27"/>
            <p:cNvGrpSpPr/>
            <p:nvPr/>
          </p:nvGrpSpPr>
          <p:grpSpPr>
            <a:xfrm>
              <a:off x="6145447" y="4285015"/>
              <a:ext cx="4469694" cy="3923134"/>
              <a:chOff x="3024188" y="3378200"/>
              <a:chExt cx="2609851" cy="2530475"/>
            </a:xfrm>
          </p:grpSpPr>
          <p:sp>
            <p:nvSpPr>
              <p:cNvPr id="33" name="Freeform 7"/>
              <p:cNvSpPr>
                <a:spLocks/>
              </p:cNvSpPr>
              <p:nvPr/>
            </p:nvSpPr>
            <p:spPr bwMode="auto">
              <a:xfrm>
                <a:off x="3024188" y="3378200"/>
                <a:ext cx="1306513" cy="2530475"/>
              </a:xfrm>
              <a:custGeom>
                <a:avLst/>
                <a:gdLst>
                  <a:gd name="T0" fmla="*/ 334 w 348"/>
                  <a:gd name="T1" fmla="*/ 52 h 673"/>
                  <a:gd name="T2" fmla="*/ 0 w 348"/>
                  <a:gd name="T3" fmla="*/ 673 h 673"/>
                  <a:gd name="T4" fmla="*/ 348 w 348"/>
                  <a:gd name="T5" fmla="*/ 673 h 673"/>
                  <a:gd name="T6" fmla="*/ 348 w 348"/>
                  <a:gd name="T7" fmla="*/ 0 h 673"/>
                  <a:gd name="T8" fmla="*/ 334 w 348"/>
                  <a:gd name="T9" fmla="*/ 52 h 673"/>
                </a:gdLst>
                <a:ahLst/>
                <a:cxnLst>
                  <a:cxn ang="0">
                    <a:pos x="T0" y="T1"/>
                  </a:cxn>
                  <a:cxn ang="0">
                    <a:pos x="T2" y="T3"/>
                  </a:cxn>
                  <a:cxn ang="0">
                    <a:pos x="T4" y="T5"/>
                  </a:cxn>
                  <a:cxn ang="0">
                    <a:pos x="T6" y="T7"/>
                  </a:cxn>
                  <a:cxn ang="0">
                    <a:pos x="T8" y="T9"/>
                  </a:cxn>
                </a:cxnLst>
                <a:rect l="0" t="0" r="r" b="b"/>
                <a:pathLst>
                  <a:path w="348" h="673">
                    <a:moveTo>
                      <a:pt x="334" y="52"/>
                    </a:moveTo>
                    <a:cubicBezTo>
                      <a:pt x="243" y="520"/>
                      <a:pt x="0" y="673"/>
                      <a:pt x="0" y="673"/>
                    </a:cubicBezTo>
                    <a:cubicBezTo>
                      <a:pt x="348" y="673"/>
                      <a:pt x="348" y="673"/>
                      <a:pt x="348" y="673"/>
                    </a:cubicBezTo>
                    <a:cubicBezTo>
                      <a:pt x="348" y="0"/>
                      <a:pt x="348" y="0"/>
                      <a:pt x="348" y="0"/>
                    </a:cubicBezTo>
                    <a:cubicBezTo>
                      <a:pt x="345" y="0"/>
                      <a:pt x="339" y="24"/>
                      <a:pt x="334" y="52"/>
                    </a:cubicBezTo>
                    <a:close/>
                  </a:path>
                </a:pathLst>
              </a:custGeom>
              <a:solidFill>
                <a:schemeClr val="accent2">
                  <a:alpha val="75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34" name="Freeform 8"/>
              <p:cNvSpPr>
                <a:spLocks/>
              </p:cNvSpPr>
              <p:nvPr/>
            </p:nvSpPr>
            <p:spPr bwMode="auto">
              <a:xfrm>
                <a:off x="4330701" y="3378200"/>
                <a:ext cx="1303338" cy="2530475"/>
              </a:xfrm>
              <a:custGeom>
                <a:avLst/>
                <a:gdLst>
                  <a:gd name="T0" fmla="*/ 14 w 347"/>
                  <a:gd name="T1" fmla="*/ 52 h 673"/>
                  <a:gd name="T2" fmla="*/ 0 w 347"/>
                  <a:gd name="T3" fmla="*/ 0 h 673"/>
                  <a:gd name="T4" fmla="*/ 0 w 347"/>
                  <a:gd name="T5" fmla="*/ 673 h 673"/>
                  <a:gd name="T6" fmla="*/ 347 w 347"/>
                  <a:gd name="T7" fmla="*/ 673 h 673"/>
                  <a:gd name="T8" fmla="*/ 14 w 347"/>
                  <a:gd name="T9" fmla="*/ 52 h 673"/>
                </a:gdLst>
                <a:ahLst/>
                <a:cxnLst>
                  <a:cxn ang="0">
                    <a:pos x="T0" y="T1"/>
                  </a:cxn>
                  <a:cxn ang="0">
                    <a:pos x="T2" y="T3"/>
                  </a:cxn>
                  <a:cxn ang="0">
                    <a:pos x="T4" y="T5"/>
                  </a:cxn>
                  <a:cxn ang="0">
                    <a:pos x="T6" y="T7"/>
                  </a:cxn>
                  <a:cxn ang="0">
                    <a:pos x="T8" y="T9"/>
                  </a:cxn>
                </a:cxnLst>
                <a:rect l="0" t="0" r="r" b="b"/>
                <a:pathLst>
                  <a:path w="347" h="673">
                    <a:moveTo>
                      <a:pt x="14" y="52"/>
                    </a:moveTo>
                    <a:cubicBezTo>
                      <a:pt x="9" y="24"/>
                      <a:pt x="3" y="0"/>
                      <a:pt x="0" y="0"/>
                    </a:cubicBezTo>
                    <a:cubicBezTo>
                      <a:pt x="0" y="673"/>
                      <a:pt x="0" y="673"/>
                      <a:pt x="0" y="673"/>
                    </a:cubicBezTo>
                    <a:cubicBezTo>
                      <a:pt x="347" y="673"/>
                      <a:pt x="347" y="673"/>
                      <a:pt x="347" y="673"/>
                    </a:cubicBezTo>
                    <a:cubicBezTo>
                      <a:pt x="347" y="673"/>
                      <a:pt x="105" y="520"/>
                      <a:pt x="14" y="52"/>
                    </a:cubicBezTo>
                    <a:close/>
                  </a:path>
                </a:pathLst>
              </a:cu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35" name="Group 30"/>
            <p:cNvGrpSpPr/>
            <p:nvPr/>
          </p:nvGrpSpPr>
          <p:grpSpPr>
            <a:xfrm>
              <a:off x="8396607" y="4073732"/>
              <a:ext cx="4461536" cy="4134420"/>
              <a:chOff x="4338638" y="2257425"/>
              <a:chExt cx="2605088" cy="3651250"/>
            </a:xfrm>
          </p:grpSpPr>
          <p:sp>
            <p:nvSpPr>
              <p:cNvPr id="36" name="Freeform 9"/>
              <p:cNvSpPr>
                <a:spLocks/>
              </p:cNvSpPr>
              <p:nvPr/>
            </p:nvSpPr>
            <p:spPr bwMode="auto">
              <a:xfrm>
                <a:off x="4338638" y="2257425"/>
                <a:ext cx="1303338" cy="3651250"/>
              </a:xfrm>
              <a:custGeom>
                <a:avLst/>
                <a:gdLst>
                  <a:gd name="T0" fmla="*/ 333 w 347"/>
                  <a:gd name="T1" fmla="*/ 75 h 971"/>
                  <a:gd name="T2" fmla="*/ 0 w 347"/>
                  <a:gd name="T3" fmla="*/ 971 h 971"/>
                  <a:gd name="T4" fmla="*/ 347 w 347"/>
                  <a:gd name="T5" fmla="*/ 971 h 971"/>
                  <a:gd name="T6" fmla="*/ 347 w 347"/>
                  <a:gd name="T7" fmla="*/ 0 h 971"/>
                  <a:gd name="T8" fmla="*/ 333 w 347"/>
                  <a:gd name="T9" fmla="*/ 75 h 971"/>
                </a:gdLst>
                <a:ahLst/>
                <a:cxnLst>
                  <a:cxn ang="0">
                    <a:pos x="T0" y="T1"/>
                  </a:cxn>
                  <a:cxn ang="0">
                    <a:pos x="T2" y="T3"/>
                  </a:cxn>
                  <a:cxn ang="0">
                    <a:pos x="T4" y="T5"/>
                  </a:cxn>
                  <a:cxn ang="0">
                    <a:pos x="T6" y="T7"/>
                  </a:cxn>
                  <a:cxn ang="0">
                    <a:pos x="T8" y="T9"/>
                  </a:cxn>
                </a:cxnLst>
                <a:rect l="0" t="0" r="r" b="b"/>
                <a:pathLst>
                  <a:path w="347" h="971">
                    <a:moveTo>
                      <a:pt x="333" y="75"/>
                    </a:moveTo>
                    <a:cubicBezTo>
                      <a:pt x="242" y="750"/>
                      <a:pt x="0" y="971"/>
                      <a:pt x="0" y="971"/>
                    </a:cubicBezTo>
                    <a:cubicBezTo>
                      <a:pt x="347" y="971"/>
                      <a:pt x="347" y="971"/>
                      <a:pt x="347" y="971"/>
                    </a:cubicBezTo>
                    <a:cubicBezTo>
                      <a:pt x="347" y="0"/>
                      <a:pt x="347" y="0"/>
                      <a:pt x="347" y="0"/>
                    </a:cubicBezTo>
                    <a:cubicBezTo>
                      <a:pt x="345" y="0"/>
                      <a:pt x="339" y="33"/>
                      <a:pt x="333" y="75"/>
                    </a:cubicBezTo>
                    <a:close/>
                  </a:path>
                </a:pathLst>
              </a:custGeom>
              <a:solidFill>
                <a:schemeClr val="accent3">
                  <a:alpha val="75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37" name="Freeform 10"/>
              <p:cNvSpPr>
                <a:spLocks/>
              </p:cNvSpPr>
              <p:nvPr/>
            </p:nvSpPr>
            <p:spPr bwMode="auto">
              <a:xfrm>
                <a:off x="5641976" y="2257425"/>
                <a:ext cx="1301750" cy="3651250"/>
              </a:xfrm>
              <a:custGeom>
                <a:avLst/>
                <a:gdLst>
                  <a:gd name="T0" fmla="*/ 15 w 347"/>
                  <a:gd name="T1" fmla="*/ 75 h 971"/>
                  <a:gd name="T2" fmla="*/ 0 w 347"/>
                  <a:gd name="T3" fmla="*/ 0 h 971"/>
                  <a:gd name="T4" fmla="*/ 0 w 347"/>
                  <a:gd name="T5" fmla="*/ 971 h 971"/>
                  <a:gd name="T6" fmla="*/ 347 w 347"/>
                  <a:gd name="T7" fmla="*/ 971 h 971"/>
                  <a:gd name="T8" fmla="*/ 15 w 347"/>
                  <a:gd name="T9" fmla="*/ 75 h 971"/>
                </a:gdLst>
                <a:ahLst/>
                <a:cxnLst>
                  <a:cxn ang="0">
                    <a:pos x="T0" y="T1"/>
                  </a:cxn>
                  <a:cxn ang="0">
                    <a:pos x="T2" y="T3"/>
                  </a:cxn>
                  <a:cxn ang="0">
                    <a:pos x="T4" y="T5"/>
                  </a:cxn>
                  <a:cxn ang="0">
                    <a:pos x="T6" y="T7"/>
                  </a:cxn>
                  <a:cxn ang="0">
                    <a:pos x="T8" y="T9"/>
                  </a:cxn>
                </a:cxnLst>
                <a:rect l="0" t="0" r="r" b="b"/>
                <a:pathLst>
                  <a:path w="347" h="971">
                    <a:moveTo>
                      <a:pt x="15" y="75"/>
                    </a:moveTo>
                    <a:cubicBezTo>
                      <a:pt x="9" y="33"/>
                      <a:pt x="3" y="0"/>
                      <a:pt x="0" y="0"/>
                    </a:cubicBezTo>
                    <a:cubicBezTo>
                      <a:pt x="0" y="971"/>
                      <a:pt x="0" y="971"/>
                      <a:pt x="0" y="971"/>
                    </a:cubicBezTo>
                    <a:cubicBezTo>
                      <a:pt x="347" y="971"/>
                      <a:pt x="347" y="971"/>
                      <a:pt x="347" y="971"/>
                    </a:cubicBezTo>
                    <a:cubicBezTo>
                      <a:pt x="347" y="971"/>
                      <a:pt x="105" y="750"/>
                      <a:pt x="15" y="75"/>
                    </a:cubicBezTo>
                    <a:close/>
                  </a:path>
                </a:pathLst>
              </a:cu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38" name="Group 33"/>
            <p:cNvGrpSpPr/>
            <p:nvPr/>
          </p:nvGrpSpPr>
          <p:grpSpPr>
            <a:xfrm>
              <a:off x="10661361" y="4846861"/>
              <a:ext cx="4461536" cy="3361298"/>
              <a:chOff x="5661026" y="3946525"/>
              <a:chExt cx="2605088" cy="1962150"/>
            </a:xfrm>
          </p:grpSpPr>
          <p:sp>
            <p:nvSpPr>
              <p:cNvPr id="39" name="Freeform 11"/>
              <p:cNvSpPr>
                <a:spLocks/>
              </p:cNvSpPr>
              <p:nvPr/>
            </p:nvSpPr>
            <p:spPr bwMode="auto">
              <a:xfrm>
                <a:off x="5661026" y="3946525"/>
                <a:ext cx="1301750" cy="1962150"/>
              </a:xfrm>
              <a:custGeom>
                <a:avLst/>
                <a:gdLst>
                  <a:gd name="T0" fmla="*/ 333 w 347"/>
                  <a:gd name="T1" fmla="*/ 40 h 522"/>
                  <a:gd name="T2" fmla="*/ 0 w 347"/>
                  <a:gd name="T3" fmla="*/ 522 h 522"/>
                  <a:gd name="T4" fmla="*/ 347 w 347"/>
                  <a:gd name="T5" fmla="*/ 522 h 522"/>
                  <a:gd name="T6" fmla="*/ 347 w 347"/>
                  <a:gd name="T7" fmla="*/ 0 h 522"/>
                  <a:gd name="T8" fmla="*/ 333 w 347"/>
                  <a:gd name="T9" fmla="*/ 40 h 522"/>
                </a:gdLst>
                <a:ahLst/>
                <a:cxnLst>
                  <a:cxn ang="0">
                    <a:pos x="T0" y="T1"/>
                  </a:cxn>
                  <a:cxn ang="0">
                    <a:pos x="T2" y="T3"/>
                  </a:cxn>
                  <a:cxn ang="0">
                    <a:pos x="T4" y="T5"/>
                  </a:cxn>
                  <a:cxn ang="0">
                    <a:pos x="T6" y="T7"/>
                  </a:cxn>
                  <a:cxn ang="0">
                    <a:pos x="T8" y="T9"/>
                  </a:cxn>
                </a:cxnLst>
                <a:rect l="0" t="0" r="r" b="b"/>
                <a:pathLst>
                  <a:path w="347" h="522">
                    <a:moveTo>
                      <a:pt x="333" y="40"/>
                    </a:moveTo>
                    <a:cubicBezTo>
                      <a:pt x="242" y="403"/>
                      <a:pt x="0" y="522"/>
                      <a:pt x="0" y="522"/>
                    </a:cubicBezTo>
                    <a:cubicBezTo>
                      <a:pt x="347" y="522"/>
                      <a:pt x="347" y="522"/>
                      <a:pt x="347" y="522"/>
                    </a:cubicBezTo>
                    <a:cubicBezTo>
                      <a:pt x="347" y="0"/>
                      <a:pt x="347" y="0"/>
                      <a:pt x="347" y="0"/>
                    </a:cubicBezTo>
                    <a:cubicBezTo>
                      <a:pt x="344" y="0"/>
                      <a:pt x="338" y="18"/>
                      <a:pt x="333" y="40"/>
                    </a:cubicBezTo>
                    <a:close/>
                  </a:path>
                </a:pathLst>
              </a:custGeom>
              <a:solidFill>
                <a:schemeClr val="accent4">
                  <a:alpha val="75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40" name="Freeform 12"/>
              <p:cNvSpPr>
                <a:spLocks/>
              </p:cNvSpPr>
              <p:nvPr/>
            </p:nvSpPr>
            <p:spPr bwMode="auto">
              <a:xfrm>
                <a:off x="6962776" y="3946525"/>
                <a:ext cx="1303338" cy="1962150"/>
              </a:xfrm>
              <a:custGeom>
                <a:avLst/>
                <a:gdLst>
                  <a:gd name="T0" fmla="*/ 14 w 347"/>
                  <a:gd name="T1" fmla="*/ 40 h 522"/>
                  <a:gd name="T2" fmla="*/ 0 w 347"/>
                  <a:gd name="T3" fmla="*/ 0 h 522"/>
                  <a:gd name="T4" fmla="*/ 0 w 347"/>
                  <a:gd name="T5" fmla="*/ 522 h 522"/>
                  <a:gd name="T6" fmla="*/ 347 w 347"/>
                  <a:gd name="T7" fmla="*/ 522 h 522"/>
                  <a:gd name="T8" fmla="*/ 14 w 347"/>
                  <a:gd name="T9" fmla="*/ 40 h 522"/>
                </a:gdLst>
                <a:ahLst/>
                <a:cxnLst>
                  <a:cxn ang="0">
                    <a:pos x="T0" y="T1"/>
                  </a:cxn>
                  <a:cxn ang="0">
                    <a:pos x="T2" y="T3"/>
                  </a:cxn>
                  <a:cxn ang="0">
                    <a:pos x="T4" y="T5"/>
                  </a:cxn>
                  <a:cxn ang="0">
                    <a:pos x="T6" y="T7"/>
                  </a:cxn>
                  <a:cxn ang="0">
                    <a:pos x="T8" y="T9"/>
                  </a:cxn>
                </a:cxnLst>
                <a:rect l="0" t="0" r="r" b="b"/>
                <a:pathLst>
                  <a:path w="347" h="522">
                    <a:moveTo>
                      <a:pt x="14" y="40"/>
                    </a:moveTo>
                    <a:cubicBezTo>
                      <a:pt x="9" y="18"/>
                      <a:pt x="3" y="0"/>
                      <a:pt x="0" y="0"/>
                    </a:cubicBezTo>
                    <a:cubicBezTo>
                      <a:pt x="0" y="522"/>
                      <a:pt x="0" y="522"/>
                      <a:pt x="0" y="522"/>
                    </a:cubicBezTo>
                    <a:cubicBezTo>
                      <a:pt x="347" y="522"/>
                      <a:pt x="347" y="522"/>
                      <a:pt x="347" y="522"/>
                    </a:cubicBezTo>
                    <a:cubicBezTo>
                      <a:pt x="347" y="522"/>
                      <a:pt x="105" y="403"/>
                      <a:pt x="14" y="40"/>
                    </a:cubicBezTo>
                    <a:close/>
                  </a:path>
                </a:pathLst>
              </a:custGeom>
              <a:solidFill>
                <a:schemeClr val="accent4">
                  <a:lumMod val="60000"/>
                  <a:lumOff val="40000"/>
                </a:schemeClr>
              </a:solid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41" name="Group 118"/>
            <p:cNvGrpSpPr/>
            <p:nvPr/>
          </p:nvGrpSpPr>
          <p:grpSpPr>
            <a:xfrm>
              <a:off x="12890767" y="3885877"/>
              <a:ext cx="4469696" cy="4334878"/>
              <a:chOff x="3024188" y="3378200"/>
              <a:chExt cx="2609852" cy="2530475"/>
            </a:xfrm>
          </p:grpSpPr>
          <p:sp>
            <p:nvSpPr>
              <p:cNvPr id="42" name="Freeform 7"/>
              <p:cNvSpPr>
                <a:spLocks/>
              </p:cNvSpPr>
              <p:nvPr/>
            </p:nvSpPr>
            <p:spPr bwMode="auto">
              <a:xfrm>
                <a:off x="3024188" y="3378200"/>
                <a:ext cx="1306513" cy="2530475"/>
              </a:xfrm>
              <a:custGeom>
                <a:avLst/>
                <a:gdLst>
                  <a:gd name="T0" fmla="*/ 334 w 348"/>
                  <a:gd name="T1" fmla="*/ 52 h 673"/>
                  <a:gd name="T2" fmla="*/ 0 w 348"/>
                  <a:gd name="T3" fmla="*/ 673 h 673"/>
                  <a:gd name="T4" fmla="*/ 348 w 348"/>
                  <a:gd name="T5" fmla="*/ 673 h 673"/>
                  <a:gd name="T6" fmla="*/ 348 w 348"/>
                  <a:gd name="T7" fmla="*/ 0 h 673"/>
                  <a:gd name="T8" fmla="*/ 334 w 348"/>
                  <a:gd name="T9" fmla="*/ 52 h 673"/>
                </a:gdLst>
                <a:ahLst/>
                <a:cxnLst>
                  <a:cxn ang="0">
                    <a:pos x="T0" y="T1"/>
                  </a:cxn>
                  <a:cxn ang="0">
                    <a:pos x="T2" y="T3"/>
                  </a:cxn>
                  <a:cxn ang="0">
                    <a:pos x="T4" y="T5"/>
                  </a:cxn>
                  <a:cxn ang="0">
                    <a:pos x="T6" y="T7"/>
                  </a:cxn>
                  <a:cxn ang="0">
                    <a:pos x="T8" y="T9"/>
                  </a:cxn>
                </a:cxnLst>
                <a:rect l="0" t="0" r="r" b="b"/>
                <a:pathLst>
                  <a:path w="348" h="673">
                    <a:moveTo>
                      <a:pt x="334" y="52"/>
                    </a:moveTo>
                    <a:cubicBezTo>
                      <a:pt x="243" y="520"/>
                      <a:pt x="0" y="673"/>
                      <a:pt x="0" y="673"/>
                    </a:cubicBezTo>
                    <a:cubicBezTo>
                      <a:pt x="348" y="673"/>
                      <a:pt x="348" y="673"/>
                      <a:pt x="348" y="673"/>
                    </a:cubicBezTo>
                    <a:cubicBezTo>
                      <a:pt x="348" y="0"/>
                      <a:pt x="348" y="0"/>
                      <a:pt x="348" y="0"/>
                    </a:cubicBezTo>
                    <a:cubicBezTo>
                      <a:pt x="345" y="0"/>
                      <a:pt x="339" y="24"/>
                      <a:pt x="334" y="52"/>
                    </a:cubicBezTo>
                    <a:close/>
                  </a:path>
                </a:pathLst>
              </a:custGeom>
              <a:solidFill>
                <a:schemeClr val="accent5">
                  <a:alpha val="75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43" name="Freeform 8"/>
              <p:cNvSpPr>
                <a:spLocks/>
              </p:cNvSpPr>
              <p:nvPr/>
            </p:nvSpPr>
            <p:spPr bwMode="auto">
              <a:xfrm>
                <a:off x="4330702" y="3378200"/>
                <a:ext cx="1303338" cy="2530475"/>
              </a:xfrm>
              <a:custGeom>
                <a:avLst/>
                <a:gdLst>
                  <a:gd name="T0" fmla="*/ 14 w 347"/>
                  <a:gd name="T1" fmla="*/ 52 h 673"/>
                  <a:gd name="T2" fmla="*/ 0 w 347"/>
                  <a:gd name="T3" fmla="*/ 0 h 673"/>
                  <a:gd name="T4" fmla="*/ 0 w 347"/>
                  <a:gd name="T5" fmla="*/ 673 h 673"/>
                  <a:gd name="T6" fmla="*/ 347 w 347"/>
                  <a:gd name="T7" fmla="*/ 673 h 673"/>
                  <a:gd name="T8" fmla="*/ 14 w 347"/>
                  <a:gd name="T9" fmla="*/ 52 h 673"/>
                </a:gdLst>
                <a:ahLst/>
                <a:cxnLst>
                  <a:cxn ang="0">
                    <a:pos x="T0" y="T1"/>
                  </a:cxn>
                  <a:cxn ang="0">
                    <a:pos x="T2" y="T3"/>
                  </a:cxn>
                  <a:cxn ang="0">
                    <a:pos x="T4" y="T5"/>
                  </a:cxn>
                  <a:cxn ang="0">
                    <a:pos x="T6" y="T7"/>
                  </a:cxn>
                  <a:cxn ang="0">
                    <a:pos x="T8" y="T9"/>
                  </a:cxn>
                </a:cxnLst>
                <a:rect l="0" t="0" r="r" b="b"/>
                <a:pathLst>
                  <a:path w="347" h="673">
                    <a:moveTo>
                      <a:pt x="14" y="52"/>
                    </a:moveTo>
                    <a:cubicBezTo>
                      <a:pt x="9" y="24"/>
                      <a:pt x="3" y="0"/>
                      <a:pt x="0" y="0"/>
                    </a:cubicBezTo>
                    <a:cubicBezTo>
                      <a:pt x="0" y="673"/>
                      <a:pt x="0" y="673"/>
                      <a:pt x="0" y="673"/>
                    </a:cubicBezTo>
                    <a:cubicBezTo>
                      <a:pt x="347" y="673"/>
                      <a:pt x="347" y="673"/>
                      <a:pt x="347" y="673"/>
                    </a:cubicBezTo>
                    <a:cubicBezTo>
                      <a:pt x="347" y="673"/>
                      <a:pt x="105" y="520"/>
                      <a:pt x="14" y="52"/>
                    </a:cubicBezTo>
                    <a:close/>
                  </a:path>
                </a:pathLst>
              </a:cu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44" name="Group 122"/>
            <p:cNvGrpSpPr/>
            <p:nvPr/>
          </p:nvGrpSpPr>
          <p:grpSpPr>
            <a:xfrm>
              <a:off x="15103692" y="3288642"/>
              <a:ext cx="4461536" cy="4932504"/>
              <a:chOff x="4338638" y="2257425"/>
              <a:chExt cx="2605088" cy="3651250"/>
            </a:xfrm>
          </p:grpSpPr>
          <p:sp>
            <p:nvSpPr>
              <p:cNvPr id="45" name="Freeform 9"/>
              <p:cNvSpPr>
                <a:spLocks/>
              </p:cNvSpPr>
              <p:nvPr/>
            </p:nvSpPr>
            <p:spPr bwMode="auto">
              <a:xfrm>
                <a:off x="4338638" y="2257425"/>
                <a:ext cx="1303338" cy="3651250"/>
              </a:xfrm>
              <a:custGeom>
                <a:avLst/>
                <a:gdLst>
                  <a:gd name="T0" fmla="*/ 333 w 347"/>
                  <a:gd name="T1" fmla="*/ 75 h 971"/>
                  <a:gd name="T2" fmla="*/ 0 w 347"/>
                  <a:gd name="T3" fmla="*/ 971 h 971"/>
                  <a:gd name="T4" fmla="*/ 347 w 347"/>
                  <a:gd name="T5" fmla="*/ 971 h 971"/>
                  <a:gd name="T6" fmla="*/ 347 w 347"/>
                  <a:gd name="T7" fmla="*/ 0 h 971"/>
                  <a:gd name="T8" fmla="*/ 333 w 347"/>
                  <a:gd name="T9" fmla="*/ 75 h 971"/>
                </a:gdLst>
                <a:ahLst/>
                <a:cxnLst>
                  <a:cxn ang="0">
                    <a:pos x="T0" y="T1"/>
                  </a:cxn>
                  <a:cxn ang="0">
                    <a:pos x="T2" y="T3"/>
                  </a:cxn>
                  <a:cxn ang="0">
                    <a:pos x="T4" y="T5"/>
                  </a:cxn>
                  <a:cxn ang="0">
                    <a:pos x="T6" y="T7"/>
                  </a:cxn>
                  <a:cxn ang="0">
                    <a:pos x="T8" y="T9"/>
                  </a:cxn>
                </a:cxnLst>
                <a:rect l="0" t="0" r="r" b="b"/>
                <a:pathLst>
                  <a:path w="347" h="971">
                    <a:moveTo>
                      <a:pt x="333" y="75"/>
                    </a:moveTo>
                    <a:cubicBezTo>
                      <a:pt x="242" y="750"/>
                      <a:pt x="0" y="971"/>
                      <a:pt x="0" y="971"/>
                    </a:cubicBezTo>
                    <a:cubicBezTo>
                      <a:pt x="347" y="971"/>
                      <a:pt x="347" y="971"/>
                      <a:pt x="347" y="971"/>
                    </a:cubicBezTo>
                    <a:cubicBezTo>
                      <a:pt x="347" y="0"/>
                      <a:pt x="347" y="0"/>
                      <a:pt x="347" y="0"/>
                    </a:cubicBezTo>
                    <a:cubicBezTo>
                      <a:pt x="345" y="0"/>
                      <a:pt x="339" y="33"/>
                      <a:pt x="333" y="75"/>
                    </a:cubicBezTo>
                    <a:close/>
                  </a:path>
                </a:pathLst>
              </a:custGeom>
              <a:solidFill>
                <a:schemeClr val="accent6">
                  <a:alpha val="75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46" name="Freeform 10"/>
              <p:cNvSpPr>
                <a:spLocks/>
              </p:cNvSpPr>
              <p:nvPr/>
            </p:nvSpPr>
            <p:spPr bwMode="auto">
              <a:xfrm>
                <a:off x="5641976" y="2257425"/>
                <a:ext cx="1301750" cy="3651250"/>
              </a:xfrm>
              <a:custGeom>
                <a:avLst/>
                <a:gdLst>
                  <a:gd name="T0" fmla="*/ 15 w 347"/>
                  <a:gd name="T1" fmla="*/ 75 h 971"/>
                  <a:gd name="T2" fmla="*/ 0 w 347"/>
                  <a:gd name="T3" fmla="*/ 0 h 971"/>
                  <a:gd name="T4" fmla="*/ 0 w 347"/>
                  <a:gd name="T5" fmla="*/ 971 h 971"/>
                  <a:gd name="T6" fmla="*/ 347 w 347"/>
                  <a:gd name="T7" fmla="*/ 971 h 971"/>
                  <a:gd name="T8" fmla="*/ 15 w 347"/>
                  <a:gd name="T9" fmla="*/ 75 h 971"/>
                </a:gdLst>
                <a:ahLst/>
                <a:cxnLst>
                  <a:cxn ang="0">
                    <a:pos x="T0" y="T1"/>
                  </a:cxn>
                  <a:cxn ang="0">
                    <a:pos x="T2" y="T3"/>
                  </a:cxn>
                  <a:cxn ang="0">
                    <a:pos x="T4" y="T5"/>
                  </a:cxn>
                  <a:cxn ang="0">
                    <a:pos x="T6" y="T7"/>
                  </a:cxn>
                  <a:cxn ang="0">
                    <a:pos x="T8" y="T9"/>
                  </a:cxn>
                </a:cxnLst>
                <a:rect l="0" t="0" r="r" b="b"/>
                <a:pathLst>
                  <a:path w="347" h="971">
                    <a:moveTo>
                      <a:pt x="15" y="75"/>
                    </a:moveTo>
                    <a:cubicBezTo>
                      <a:pt x="9" y="33"/>
                      <a:pt x="3" y="0"/>
                      <a:pt x="0" y="0"/>
                    </a:cubicBezTo>
                    <a:cubicBezTo>
                      <a:pt x="0" y="971"/>
                      <a:pt x="0" y="971"/>
                      <a:pt x="0" y="971"/>
                    </a:cubicBezTo>
                    <a:cubicBezTo>
                      <a:pt x="347" y="971"/>
                      <a:pt x="347" y="971"/>
                      <a:pt x="347" y="971"/>
                    </a:cubicBezTo>
                    <a:cubicBezTo>
                      <a:pt x="347" y="971"/>
                      <a:pt x="105" y="750"/>
                      <a:pt x="15" y="75"/>
                    </a:cubicBezTo>
                    <a:close/>
                  </a:path>
                </a:pathLst>
              </a:cu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id-ID"/>
              </a:p>
            </p:txBody>
          </p:sp>
        </p:grpSp>
        <p:sp>
          <p:nvSpPr>
            <p:cNvPr id="47" name="TextBox 46"/>
            <p:cNvSpPr txBox="1"/>
            <p:nvPr/>
          </p:nvSpPr>
          <p:spPr>
            <a:xfrm>
              <a:off x="5431670" y="8227027"/>
              <a:ext cx="1310937" cy="749264"/>
            </a:xfrm>
            <a:prstGeom prst="rect">
              <a:avLst/>
            </a:prstGeom>
            <a:noFill/>
          </p:spPr>
          <p:txBody>
            <a:bodyPr wrap="none" lIns="182843" tIns="91422" rIns="182843" bIns="91422" rtlCol="0">
              <a:spAutoFit/>
            </a:bodyPr>
            <a:lstStyle/>
            <a:p>
              <a:pPr algn="ctr"/>
              <a:r>
                <a:rPr lang="id-ID" sz="2200" dirty="0">
                  <a:solidFill>
                    <a:schemeClr val="tx2"/>
                  </a:solidFill>
                  <a:latin typeface="Lato Regular"/>
                  <a:cs typeface="Lato Regular"/>
                </a:rPr>
                <a:t>2</a:t>
              </a:r>
              <a:r>
                <a:rPr lang="id-ID" sz="2200">
                  <a:solidFill>
                    <a:schemeClr val="tx2"/>
                  </a:solidFill>
                  <a:latin typeface="Lato Regular"/>
                  <a:cs typeface="Lato Regular"/>
                </a:rPr>
                <a:t>0</a:t>
              </a:r>
              <a:r>
                <a:rPr lang="id-ID" sz="2200" dirty="0">
                  <a:solidFill>
                    <a:schemeClr val="tx2"/>
                  </a:solidFill>
                  <a:latin typeface="Lato Regular"/>
                  <a:cs typeface="Lato Regular"/>
                </a:rPr>
                <a:t>%</a:t>
              </a:r>
            </a:p>
          </p:txBody>
        </p:sp>
        <p:sp>
          <p:nvSpPr>
            <p:cNvPr id="48" name="TextBox 47"/>
            <p:cNvSpPr txBox="1"/>
            <p:nvPr/>
          </p:nvSpPr>
          <p:spPr>
            <a:xfrm>
              <a:off x="7732515" y="8215339"/>
              <a:ext cx="1310937" cy="749264"/>
            </a:xfrm>
            <a:prstGeom prst="rect">
              <a:avLst/>
            </a:prstGeom>
            <a:noFill/>
          </p:spPr>
          <p:txBody>
            <a:bodyPr wrap="none" lIns="182843" tIns="91422" rIns="182843" bIns="91422" rtlCol="0">
              <a:spAutoFit/>
            </a:bodyPr>
            <a:lstStyle/>
            <a:p>
              <a:pPr algn="ctr"/>
              <a:r>
                <a:rPr lang="id-ID" sz="2200" dirty="0">
                  <a:solidFill>
                    <a:schemeClr val="tx2"/>
                  </a:solidFill>
                  <a:latin typeface="Lato Regular"/>
                  <a:cs typeface="Lato Regular"/>
                </a:rPr>
                <a:t>30%</a:t>
              </a:r>
            </a:p>
          </p:txBody>
        </p:sp>
        <p:sp>
          <p:nvSpPr>
            <p:cNvPr id="49" name="TextBox 48"/>
            <p:cNvSpPr txBox="1"/>
            <p:nvPr/>
          </p:nvSpPr>
          <p:spPr>
            <a:xfrm>
              <a:off x="9959857" y="8215339"/>
              <a:ext cx="1310937" cy="749264"/>
            </a:xfrm>
            <a:prstGeom prst="rect">
              <a:avLst/>
            </a:prstGeom>
            <a:noFill/>
          </p:spPr>
          <p:txBody>
            <a:bodyPr wrap="none" lIns="182843" tIns="91422" rIns="182843" bIns="91422" rtlCol="0">
              <a:spAutoFit/>
            </a:bodyPr>
            <a:lstStyle/>
            <a:p>
              <a:pPr algn="ctr"/>
              <a:r>
                <a:rPr lang="id-ID" sz="2200" dirty="0">
                  <a:solidFill>
                    <a:schemeClr val="tx2"/>
                  </a:solidFill>
                  <a:latin typeface="Lato Regular"/>
                  <a:cs typeface="Lato Regular"/>
                </a:rPr>
                <a:t>30%</a:t>
              </a:r>
            </a:p>
          </p:txBody>
        </p:sp>
        <p:sp>
          <p:nvSpPr>
            <p:cNvPr id="50" name="TextBox 49"/>
            <p:cNvSpPr txBox="1"/>
            <p:nvPr/>
          </p:nvSpPr>
          <p:spPr>
            <a:xfrm>
              <a:off x="12199096" y="8215339"/>
              <a:ext cx="1310937" cy="749264"/>
            </a:xfrm>
            <a:prstGeom prst="rect">
              <a:avLst/>
            </a:prstGeom>
            <a:noFill/>
          </p:spPr>
          <p:txBody>
            <a:bodyPr wrap="none" lIns="182843" tIns="91422" rIns="182843" bIns="91422" rtlCol="0">
              <a:spAutoFit/>
            </a:bodyPr>
            <a:lstStyle/>
            <a:p>
              <a:pPr algn="ctr"/>
              <a:r>
                <a:rPr lang="id-ID" sz="2200" dirty="0">
                  <a:solidFill>
                    <a:schemeClr val="tx2"/>
                  </a:solidFill>
                  <a:latin typeface="Lato Regular"/>
                  <a:cs typeface="Lato Regular"/>
                </a:rPr>
                <a:t>30%</a:t>
              </a:r>
            </a:p>
          </p:txBody>
        </p:sp>
        <p:sp>
          <p:nvSpPr>
            <p:cNvPr id="51" name="TextBox 50"/>
            <p:cNvSpPr txBox="1"/>
            <p:nvPr/>
          </p:nvSpPr>
          <p:spPr>
            <a:xfrm>
              <a:off x="14461420" y="8215339"/>
              <a:ext cx="1310937" cy="749264"/>
            </a:xfrm>
            <a:prstGeom prst="rect">
              <a:avLst/>
            </a:prstGeom>
            <a:noFill/>
          </p:spPr>
          <p:txBody>
            <a:bodyPr wrap="none" lIns="182843" tIns="91422" rIns="182843" bIns="91422" rtlCol="0">
              <a:spAutoFit/>
            </a:bodyPr>
            <a:lstStyle/>
            <a:p>
              <a:pPr algn="ctr"/>
              <a:r>
                <a:rPr lang="id-ID" sz="2200" dirty="0">
                  <a:solidFill>
                    <a:schemeClr val="tx2"/>
                  </a:solidFill>
                  <a:latin typeface="Lato Regular"/>
                  <a:cs typeface="Lato Regular"/>
                </a:rPr>
                <a:t>30%</a:t>
              </a:r>
            </a:p>
          </p:txBody>
        </p:sp>
        <p:sp>
          <p:nvSpPr>
            <p:cNvPr id="52" name="TextBox 51"/>
            <p:cNvSpPr txBox="1"/>
            <p:nvPr/>
          </p:nvSpPr>
          <p:spPr>
            <a:xfrm>
              <a:off x="16673560" y="8226733"/>
              <a:ext cx="1310937" cy="749264"/>
            </a:xfrm>
            <a:prstGeom prst="rect">
              <a:avLst/>
            </a:prstGeom>
            <a:noFill/>
          </p:spPr>
          <p:txBody>
            <a:bodyPr wrap="none" lIns="182843" tIns="91422" rIns="182843" bIns="91422" rtlCol="0">
              <a:spAutoFit/>
            </a:bodyPr>
            <a:lstStyle/>
            <a:p>
              <a:pPr algn="ctr"/>
              <a:r>
                <a:rPr lang="id-ID" sz="2200" dirty="0">
                  <a:solidFill>
                    <a:schemeClr val="tx2"/>
                  </a:solidFill>
                  <a:latin typeface="Lato Regular"/>
                  <a:cs typeface="Lato Regular"/>
                </a:rPr>
                <a:t>30%</a:t>
              </a:r>
            </a:p>
          </p:txBody>
        </p:sp>
      </p:grpSp>
      <p:grpSp>
        <p:nvGrpSpPr>
          <p:cNvPr id="3" name="组合 2"/>
          <p:cNvGrpSpPr/>
          <p:nvPr/>
        </p:nvGrpSpPr>
        <p:grpSpPr>
          <a:xfrm>
            <a:off x="1528514" y="6494497"/>
            <a:ext cx="13115298" cy="1349970"/>
            <a:chOff x="2183998" y="9300922"/>
            <a:chExt cx="18739626" cy="1933323"/>
          </a:xfrm>
        </p:grpSpPr>
        <p:sp>
          <p:nvSpPr>
            <p:cNvPr id="53" name="Title 20"/>
            <p:cNvSpPr txBox="1">
              <a:spLocks/>
            </p:cNvSpPr>
            <p:nvPr/>
          </p:nvSpPr>
          <p:spPr>
            <a:xfrm>
              <a:off x="9835839" y="9300922"/>
              <a:ext cx="3435945" cy="550968"/>
            </a:xfrm>
            <a:prstGeom prst="rect">
              <a:avLst/>
            </a:prstGeom>
          </p:spPr>
          <p:txBody>
            <a:bodyPr vert="horz" wrap="none" lIns="243785" tIns="0" rIns="243785" bIns="0"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r>
                <a:rPr lang="en-US" sz="2500" b="1" dirty="0">
                  <a:solidFill>
                    <a:schemeClr val="tx1">
                      <a:lumMod val="50000"/>
                      <a:lumOff val="50000"/>
                    </a:schemeClr>
                  </a:solidFill>
                  <a:latin typeface="Lato Regular"/>
                  <a:cs typeface="Lato Regular"/>
                </a:rPr>
                <a:t>Sales Analysis</a:t>
              </a:r>
            </a:p>
          </p:txBody>
        </p:sp>
        <p:sp>
          <p:nvSpPr>
            <p:cNvPr id="54" name="TextBox 53"/>
            <p:cNvSpPr txBox="1"/>
            <p:nvPr/>
          </p:nvSpPr>
          <p:spPr>
            <a:xfrm>
              <a:off x="2183998" y="10127903"/>
              <a:ext cx="18739626" cy="1106342"/>
            </a:xfrm>
            <a:prstGeom prst="rect">
              <a:avLst/>
            </a:prstGeom>
            <a:noFill/>
          </p:spPr>
          <p:txBody>
            <a:bodyPr wrap="square" rtlCol="0">
              <a:spAutoFit/>
            </a:bodyPr>
            <a:lstStyle/>
            <a:p>
              <a:pPr>
                <a:lnSpc>
                  <a:spcPct val="130000"/>
                </a:lnSpc>
              </a:pPr>
              <a:r>
                <a:rPr lang="zh-CN" altLang="en-US" sz="1700" dirty="0">
                  <a:solidFill>
                    <a:schemeClr val="tx1">
                      <a:lumMod val="50000"/>
                      <a:lumOff val="50000"/>
                    </a:schemeClr>
                  </a:solidFill>
                  <a:latin typeface="微软雅黑" pitchFamily="34" charset="-122"/>
                  <a:ea typeface="微软雅黑" pitchFamily="34" charset="-122"/>
                  <a:cs typeface="Lato Light"/>
                </a:rPr>
                <a:t>输入您的内容输入您的内容输入您的内容输入您的内容输入您的内容输入您的内容输入您的内容输入您的内容</a:t>
              </a:r>
              <a:r>
                <a:rPr lang="pt-BR" sz="1700" dirty="0">
                  <a:solidFill>
                    <a:schemeClr val="tx1">
                      <a:lumMod val="50000"/>
                      <a:lumOff val="50000"/>
                    </a:schemeClr>
                  </a:solidFill>
                  <a:latin typeface="微软雅黑" pitchFamily="34" charset="-122"/>
                  <a:ea typeface="微软雅黑" pitchFamily="34" charset="-122"/>
                  <a:cs typeface="Lato Light"/>
                </a:rPr>
                <a:t>r-profit entity, such as a publicly-traded corporation, or a non-profit organization engaged in business activities, such as an agricultural cooperative.</a:t>
              </a:r>
              <a:endParaRPr lang="en-US" sz="1700" dirty="0">
                <a:solidFill>
                  <a:schemeClr val="tx1">
                    <a:lumMod val="50000"/>
                    <a:lumOff val="50000"/>
                  </a:schemeClr>
                </a:solidFill>
                <a:latin typeface="微软雅黑" pitchFamily="34" charset="-122"/>
                <a:ea typeface="微软雅黑" pitchFamily="34" charset="-122"/>
                <a:cs typeface="Lato Light"/>
              </a:endParaRPr>
            </a:p>
          </p:txBody>
        </p:sp>
      </p:grpSp>
      <p:sp>
        <p:nvSpPr>
          <p:cNvPr id="55" name="Shape 1435"/>
          <p:cNvSpPr txBox="1">
            <a:spLocks/>
          </p:cNvSpPr>
          <p:nvPr/>
        </p:nvSpPr>
        <p:spPr>
          <a:xfrm>
            <a:off x="16006046" y="8963674"/>
            <a:ext cx="546633" cy="533902"/>
          </a:xfrm>
          <a:prstGeom prst="rect">
            <a:avLst/>
          </a:prstGeom>
          <a:extLst>
            <a:ext uri="{C572A759-6A51-4108-AA02-DFA0A04FC94B}">
              <ma14:wrappingTextBoxFlag xmlns:ma14="http://schemas.microsoft.com/office/mac/drawingml/2011/main" xmlns="" val="1"/>
            </a:ext>
          </a:extLst>
        </p:spPr>
        <p:txBody>
          <a:bodyPr lIns="63935" tIns="31967" rIns="63935" bIns="31967"/>
          <a:lstStyle>
            <a:lvl1pPr algn="ctr" defTabSz="408473">
              <a:defRPr sz="3500">
                <a:latin typeface="+mn-lt"/>
                <a:ea typeface="+mn-ea"/>
                <a:cs typeface="+mn-cs"/>
                <a:sym typeface="Helvetica Light"/>
              </a:defRPr>
            </a:lvl1pPr>
            <a:lvl2pPr indent="159837" algn="ctr" defTabSz="408473">
              <a:defRPr sz="3500">
                <a:latin typeface="+mn-lt"/>
                <a:ea typeface="+mn-ea"/>
                <a:cs typeface="+mn-cs"/>
                <a:sym typeface="Helvetica Light"/>
              </a:defRPr>
            </a:lvl2pPr>
            <a:lvl3pPr indent="319674" algn="ctr" defTabSz="408473">
              <a:defRPr sz="3500">
                <a:latin typeface="+mn-lt"/>
                <a:ea typeface="+mn-ea"/>
                <a:cs typeface="+mn-cs"/>
                <a:sym typeface="Helvetica Light"/>
              </a:defRPr>
            </a:lvl3pPr>
            <a:lvl4pPr indent="479511" algn="ctr" defTabSz="408473">
              <a:defRPr sz="3500">
                <a:latin typeface="+mn-lt"/>
                <a:ea typeface="+mn-ea"/>
                <a:cs typeface="+mn-cs"/>
                <a:sym typeface="Helvetica Light"/>
              </a:defRPr>
            </a:lvl4pPr>
            <a:lvl5pPr indent="639348" algn="ctr" defTabSz="408473">
              <a:defRPr sz="3500">
                <a:latin typeface="+mn-lt"/>
                <a:ea typeface="+mn-ea"/>
                <a:cs typeface="+mn-cs"/>
                <a:sym typeface="Helvetica Light"/>
              </a:defRPr>
            </a:lvl5pPr>
            <a:lvl6pPr indent="799186" algn="ctr" defTabSz="408473">
              <a:defRPr sz="3500">
                <a:latin typeface="+mn-lt"/>
                <a:ea typeface="+mn-ea"/>
                <a:cs typeface="+mn-cs"/>
                <a:sym typeface="Helvetica Light"/>
              </a:defRPr>
            </a:lvl6pPr>
            <a:lvl7pPr indent="959023" algn="ctr" defTabSz="408473">
              <a:defRPr sz="3500">
                <a:latin typeface="+mn-lt"/>
                <a:ea typeface="+mn-ea"/>
                <a:cs typeface="+mn-cs"/>
                <a:sym typeface="Helvetica Light"/>
              </a:defRPr>
            </a:lvl7pPr>
            <a:lvl8pPr indent="1118860" algn="ctr" defTabSz="408473">
              <a:defRPr sz="3500">
                <a:latin typeface="+mn-lt"/>
                <a:ea typeface="+mn-ea"/>
                <a:cs typeface="+mn-cs"/>
                <a:sym typeface="Helvetica Light"/>
              </a:defRPr>
            </a:lvl8pPr>
            <a:lvl9pPr indent="1278697" algn="ctr" defTabSz="408473">
              <a:defRPr sz="3500">
                <a:latin typeface="+mn-lt"/>
                <a:ea typeface="+mn-ea"/>
                <a:cs typeface="+mn-cs"/>
                <a:sym typeface="Helvetica Light"/>
              </a:defRPr>
            </a:lvl9pPr>
          </a:lstStyle>
          <a:p>
            <a:pPr>
              <a:defRPr sz="1800">
                <a:solidFill>
                  <a:srgbClr val="000000"/>
                </a:solidFill>
              </a:defRPr>
            </a:pPr>
            <a:fld id="{86CB4B4D-7CA3-9044-876B-883B54F8677D}" type="slidenum">
              <a:rPr lang="en-US" altLang="zh-CN" sz="2000" smtClean="0">
                <a:solidFill>
                  <a:schemeClr val="bg1">
                    <a:lumMod val="75000"/>
                  </a:schemeClr>
                </a:solidFill>
                <a:latin typeface="微软雅黑" pitchFamily="34" charset="-122"/>
                <a:ea typeface="微软雅黑" pitchFamily="34" charset="-122"/>
              </a:rPr>
              <a:pPr>
                <a:defRPr sz="1800">
                  <a:solidFill>
                    <a:srgbClr val="000000"/>
                  </a:solidFill>
                </a:defRPr>
              </a:pPr>
              <a:t>46</a:t>
            </a:fld>
            <a:endParaRPr lang="en-US" altLang="zh-CN" sz="2000">
              <a:solidFill>
                <a:schemeClr val="bg1">
                  <a:lumMod val="75000"/>
                </a:schemeClr>
              </a:solidFill>
              <a:latin typeface="微软雅黑" pitchFamily="34" charset="-122"/>
              <a:ea typeface="微软雅黑"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par>
                                <p:cTn id="8" presetID="42" presetClass="entr" presetSubtype="0" fill="hold" nodeType="withEffect">
                                  <p:stCondLst>
                                    <p:cond delay="30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1000"/>
                                        <p:tgtEl>
                                          <p:spTgt spid="3"/>
                                        </p:tgtEl>
                                      </p:cBhvr>
                                    </p:animEffect>
                                    <p:anim calcmode="lin" valueType="num">
                                      <p:cBhvr>
                                        <p:cTn id="11" dur="1000" fill="hold"/>
                                        <p:tgtEl>
                                          <p:spTgt spid="3"/>
                                        </p:tgtEl>
                                        <p:attrNameLst>
                                          <p:attrName>ppt_x</p:attrName>
                                        </p:attrNameLst>
                                      </p:cBhvr>
                                      <p:tavLst>
                                        <p:tav tm="0">
                                          <p:val>
                                            <p:strVal val="#ppt_x"/>
                                          </p:val>
                                        </p:tav>
                                        <p:tav tm="100000">
                                          <p:val>
                                            <p:strVal val="#ppt_x"/>
                                          </p:val>
                                        </p:tav>
                                      </p:tavLst>
                                    </p:anim>
                                    <p:anim calcmode="lin" valueType="num">
                                      <p:cBhvr>
                                        <p:cTn id="12"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3" name="组合 2"/>
          <p:cNvGrpSpPr/>
          <p:nvPr/>
        </p:nvGrpSpPr>
        <p:grpSpPr>
          <a:xfrm>
            <a:off x="1528514" y="7292613"/>
            <a:ext cx="13115298" cy="1349970"/>
            <a:chOff x="2183998" y="9300922"/>
            <a:chExt cx="18739626" cy="1933323"/>
          </a:xfrm>
        </p:grpSpPr>
        <p:sp>
          <p:nvSpPr>
            <p:cNvPr id="53" name="Title 20"/>
            <p:cNvSpPr txBox="1">
              <a:spLocks/>
            </p:cNvSpPr>
            <p:nvPr/>
          </p:nvSpPr>
          <p:spPr>
            <a:xfrm>
              <a:off x="9835839" y="9300922"/>
              <a:ext cx="3435945" cy="550968"/>
            </a:xfrm>
            <a:prstGeom prst="rect">
              <a:avLst/>
            </a:prstGeom>
          </p:spPr>
          <p:txBody>
            <a:bodyPr vert="horz" wrap="none" lIns="243785" tIns="0" rIns="243785" bIns="0"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r>
                <a:rPr lang="en-US" sz="2500" b="1" dirty="0">
                  <a:solidFill>
                    <a:schemeClr val="tx1">
                      <a:lumMod val="50000"/>
                      <a:lumOff val="50000"/>
                    </a:schemeClr>
                  </a:solidFill>
                  <a:latin typeface="Lato Regular"/>
                  <a:cs typeface="Lato Regular"/>
                </a:rPr>
                <a:t>Sales Analysis</a:t>
              </a:r>
            </a:p>
          </p:txBody>
        </p:sp>
        <p:sp>
          <p:nvSpPr>
            <p:cNvPr id="54" name="TextBox 53"/>
            <p:cNvSpPr txBox="1"/>
            <p:nvPr/>
          </p:nvSpPr>
          <p:spPr>
            <a:xfrm>
              <a:off x="2183998" y="10127903"/>
              <a:ext cx="18739626" cy="1106342"/>
            </a:xfrm>
            <a:prstGeom prst="rect">
              <a:avLst/>
            </a:prstGeom>
            <a:noFill/>
          </p:spPr>
          <p:txBody>
            <a:bodyPr wrap="square" rtlCol="0">
              <a:spAutoFit/>
            </a:bodyPr>
            <a:lstStyle/>
            <a:p>
              <a:pPr>
                <a:lnSpc>
                  <a:spcPct val="130000"/>
                </a:lnSpc>
              </a:pPr>
              <a:r>
                <a:rPr lang="zh-CN" altLang="en-US" sz="1700" dirty="0">
                  <a:solidFill>
                    <a:schemeClr val="tx1">
                      <a:lumMod val="50000"/>
                      <a:lumOff val="50000"/>
                    </a:schemeClr>
                  </a:solidFill>
                  <a:latin typeface="微软雅黑" pitchFamily="34" charset="-122"/>
                  <a:ea typeface="微软雅黑" pitchFamily="34" charset="-122"/>
                  <a:cs typeface="Lato Light"/>
                </a:rPr>
                <a:t>输入您的内容输入您的内容输入您的内容输入您的内容输入您的内容输入您的内容输入您的内容输入您的内容</a:t>
              </a:r>
              <a:r>
                <a:rPr lang="pt-BR" sz="1700" dirty="0">
                  <a:solidFill>
                    <a:schemeClr val="tx1">
                      <a:lumMod val="50000"/>
                      <a:lumOff val="50000"/>
                    </a:schemeClr>
                  </a:solidFill>
                  <a:latin typeface="微软雅黑" pitchFamily="34" charset="-122"/>
                  <a:ea typeface="微软雅黑" pitchFamily="34" charset="-122"/>
                  <a:cs typeface="Lato Light"/>
                </a:rPr>
                <a:t>r-profit entity, such as a publicly-traded corporation, or a non-profit organization engaged in business activities, such as an agricultural cooperative.</a:t>
              </a:r>
              <a:endParaRPr lang="en-US" sz="1700" dirty="0">
                <a:solidFill>
                  <a:schemeClr val="tx1">
                    <a:lumMod val="50000"/>
                    <a:lumOff val="50000"/>
                  </a:schemeClr>
                </a:solidFill>
                <a:latin typeface="微软雅黑" pitchFamily="34" charset="-122"/>
                <a:ea typeface="微软雅黑" pitchFamily="34" charset="-122"/>
                <a:cs typeface="Lato Light"/>
              </a:endParaRPr>
            </a:p>
          </p:txBody>
        </p:sp>
      </p:grpSp>
      <p:grpSp>
        <p:nvGrpSpPr>
          <p:cNvPr id="4" name="组合 3"/>
          <p:cNvGrpSpPr/>
          <p:nvPr/>
        </p:nvGrpSpPr>
        <p:grpSpPr>
          <a:xfrm>
            <a:off x="5091404" y="2036878"/>
            <a:ext cx="7839356" cy="5083877"/>
            <a:chOff x="7274787" y="2917060"/>
            <a:chExt cx="11201164" cy="7280738"/>
          </a:xfrm>
        </p:grpSpPr>
        <p:grpSp>
          <p:nvGrpSpPr>
            <p:cNvPr id="77" name="Group 26"/>
            <p:cNvGrpSpPr>
              <a:grpSpLocks/>
            </p:cNvGrpSpPr>
            <p:nvPr/>
          </p:nvGrpSpPr>
          <p:grpSpPr bwMode="auto">
            <a:xfrm>
              <a:off x="8116602" y="4186992"/>
              <a:ext cx="7859033" cy="5485098"/>
              <a:chOff x="4107988" y="2586038"/>
              <a:chExt cx="3971264" cy="2748585"/>
            </a:xfrm>
          </p:grpSpPr>
          <p:sp>
            <p:nvSpPr>
              <p:cNvPr id="78" name="Freeform 6"/>
              <p:cNvSpPr/>
              <p:nvPr/>
            </p:nvSpPr>
            <p:spPr>
              <a:xfrm rot="5400000">
                <a:off x="3903401" y="3088971"/>
                <a:ext cx="1796419" cy="1380895"/>
              </a:xfrm>
              <a:custGeom>
                <a:avLst/>
                <a:gdLst>
                  <a:gd name="connsiteX0" fmla="*/ 1795462 w 1795462"/>
                  <a:gd name="connsiteY0" fmla="*/ 1381125 h 1381125"/>
                  <a:gd name="connsiteX1" fmla="*/ 0 w 1795462"/>
                  <a:gd name="connsiteY1" fmla="*/ 514350 h 1381125"/>
                  <a:gd name="connsiteX2" fmla="*/ 0 w 1795462"/>
                  <a:gd name="connsiteY2" fmla="*/ 0 h 1381125"/>
                  <a:gd name="connsiteX3" fmla="*/ 1790700 w 1795462"/>
                  <a:gd name="connsiteY3" fmla="*/ 862013 h 1381125"/>
                  <a:gd name="connsiteX4" fmla="*/ 1795462 w 1795462"/>
                  <a:gd name="connsiteY4" fmla="*/ 1381125 h 1381125"/>
                  <a:gd name="connsiteX0" fmla="*/ 1795462 w 1795462"/>
                  <a:gd name="connsiteY0" fmla="*/ 1381125 h 1381125"/>
                  <a:gd name="connsiteX1" fmla="*/ 0 w 1795462"/>
                  <a:gd name="connsiteY1" fmla="*/ 514350 h 1381125"/>
                  <a:gd name="connsiteX2" fmla="*/ 0 w 1795462"/>
                  <a:gd name="connsiteY2" fmla="*/ 0 h 1381125"/>
                  <a:gd name="connsiteX3" fmla="*/ 1790700 w 1795462"/>
                  <a:gd name="connsiteY3" fmla="*/ 866776 h 1381125"/>
                  <a:gd name="connsiteX4" fmla="*/ 1795462 w 1795462"/>
                  <a:gd name="connsiteY4" fmla="*/ 1381125 h 1381125"/>
                  <a:gd name="connsiteX0" fmla="*/ 1795462 w 1795462"/>
                  <a:gd name="connsiteY0" fmla="*/ 1381125 h 1381125"/>
                  <a:gd name="connsiteX1" fmla="*/ 3 w 1795462"/>
                  <a:gd name="connsiteY1" fmla="*/ 519113 h 1381125"/>
                  <a:gd name="connsiteX2" fmla="*/ 0 w 1795462"/>
                  <a:gd name="connsiteY2" fmla="*/ 0 h 1381125"/>
                  <a:gd name="connsiteX3" fmla="*/ 1790700 w 1795462"/>
                  <a:gd name="connsiteY3" fmla="*/ 866776 h 1381125"/>
                  <a:gd name="connsiteX4" fmla="*/ 1795462 w 1795462"/>
                  <a:gd name="connsiteY4" fmla="*/ 1381125 h 13811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95462" h="1381125">
                    <a:moveTo>
                      <a:pt x="1795462" y="1381125"/>
                    </a:moveTo>
                    <a:lnTo>
                      <a:pt x="3" y="519113"/>
                    </a:lnTo>
                    <a:cubicBezTo>
                      <a:pt x="2" y="346075"/>
                      <a:pt x="1" y="173038"/>
                      <a:pt x="0" y="0"/>
                    </a:cubicBezTo>
                    <a:lnTo>
                      <a:pt x="1790700" y="866776"/>
                    </a:lnTo>
                    <a:cubicBezTo>
                      <a:pt x="1792287" y="1039813"/>
                      <a:pt x="1793875" y="1208088"/>
                      <a:pt x="1795462" y="1381125"/>
                    </a:cubicBez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a:p>
            </p:txBody>
          </p:sp>
          <p:sp>
            <p:nvSpPr>
              <p:cNvPr id="79" name="Freeform 7"/>
              <p:cNvSpPr/>
              <p:nvPr/>
            </p:nvSpPr>
            <p:spPr>
              <a:xfrm rot="5400000">
                <a:off x="4439152" y="3119917"/>
                <a:ext cx="2453414" cy="1385657"/>
              </a:xfrm>
              <a:custGeom>
                <a:avLst/>
                <a:gdLst>
                  <a:gd name="connsiteX0" fmla="*/ 2452687 w 2452687"/>
                  <a:gd name="connsiteY0" fmla="*/ 1385888 h 1385888"/>
                  <a:gd name="connsiteX1" fmla="*/ 0 w 2452687"/>
                  <a:gd name="connsiteY1" fmla="*/ 514350 h 1385888"/>
                  <a:gd name="connsiteX2" fmla="*/ 0 w 2452687"/>
                  <a:gd name="connsiteY2" fmla="*/ 0 h 1385888"/>
                  <a:gd name="connsiteX3" fmla="*/ 2447925 w 2452687"/>
                  <a:gd name="connsiteY3" fmla="*/ 866775 h 1385888"/>
                  <a:gd name="connsiteX4" fmla="*/ 2452687 w 2452687"/>
                  <a:gd name="connsiteY4" fmla="*/ 1385888 h 1385888"/>
                  <a:gd name="connsiteX0" fmla="*/ 2452687 w 2452687"/>
                  <a:gd name="connsiteY0" fmla="*/ 1385888 h 1385888"/>
                  <a:gd name="connsiteX1" fmla="*/ 2384 w 2452687"/>
                  <a:gd name="connsiteY1" fmla="*/ 528637 h 1385888"/>
                  <a:gd name="connsiteX2" fmla="*/ 0 w 2452687"/>
                  <a:gd name="connsiteY2" fmla="*/ 0 h 1385888"/>
                  <a:gd name="connsiteX3" fmla="*/ 2447925 w 2452687"/>
                  <a:gd name="connsiteY3" fmla="*/ 866775 h 1385888"/>
                  <a:gd name="connsiteX4" fmla="*/ 2452687 w 2452687"/>
                  <a:gd name="connsiteY4" fmla="*/ 1385888 h 13858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52687" h="1385888">
                    <a:moveTo>
                      <a:pt x="2452687" y="1385888"/>
                    </a:moveTo>
                    <a:lnTo>
                      <a:pt x="2384" y="528637"/>
                    </a:lnTo>
                    <a:cubicBezTo>
                      <a:pt x="1589" y="352425"/>
                      <a:pt x="795" y="176212"/>
                      <a:pt x="0" y="0"/>
                    </a:cubicBezTo>
                    <a:lnTo>
                      <a:pt x="2447925" y="866775"/>
                    </a:lnTo>
                    <a:cubicBezTo>
                      <a:pt x="2449512" y="1038225"/>
                      <a:pt x="2451100" y="1209675"/>
                      <a:pt x="2452687" y="1385888"/>
                    </a:cubicBez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a:p>
            </p:txBody>
          </p:sp>
          <p:sp>
            <p:nvSpPr>
              <p:cNvPr id="80" name="Freeform 8"/>
              <p:cNvSpPr/>
              <p:nvPr/>
            </p:nvSpPr>
            <p:spPr>
              <a:xfrm rot="5400000">
                <a:off x="6480277" y="3456350"/>
                <a:ext cx="1799593" cy="1382482"/>
              </a:xfrm>
              <a:custGeom>
                <a:avLst/>
                <a:gdLst>
                  <a:gd name="connsiteX0" fmla="*/ 1795462 w 1795462"/>
                  <a:gd name="connsiteY0" fmla="*/ 1381125 h 1381125"/>
                  <a:gd name="connsiteX1" fmla="*/ 0 w 1795462"/>
                  <a:gd name="connsiteY1" fmla="*/ 514350 h 1381125"/>
                  <a:gd name="connsiteX2" fmla="*/ 0 w 1795462"/>
                  <a:gd name="connsiteY2" fmla="*/ 0 h 1381125"/>
                  <a:gd name="connsiteX3" fmla="*/ 1790700 w 1795462"/>
                  <a:gd name="connsiteY3" fmla="*/ 862013 h 1381125"/>
                  <a:gd name="connsiteX4" fmla="*/ 1795462 w 1795462"/>
                  <a:gd name="connsiteY4" fmla="*/ 1381125 h 1381125"/>
                  <a:gd name="connsiteX0" fmla="*/ 1795462 w 1795462"/>
                  <a:gd name="connsiteY0" fmla="*/ 1381125 h 1381125"/>
                  <a:gd name="connsiteX1" fmla="*/ 0 w 1795462"/>
                  <a:gd name="connsiteY1" fmla="*/ 514350 h 1381125"/>
                  <a:gd name="connsiteX2" fmla="*/ 0 w 1795462"/>
                  <a:gd name="connsiteY2" fmla="*/ 0 h 1381125"/>
                  <a:gd name="connsiteX3" fmla="*/ 1790700 w 1795462"/>
                  <a:gd name="connsiteY3" fmla="*/ 866776 h 1381125"/>
                  <a:gd name="connsiteX4" fmla="*/ 1795462 w 1795462"/>
                  <a:gd name="connsiteY4" fmla="*/ 1381125 h 1381125"/>
                  <a:gd name="connsiteX0" fmla="*/ 1800223 w 1800223"/>
                  <a:gd name="connsiteY0" fmla="*/ 1381125 h 1381125"/>
                  <a:gd name="connsiteX1" fmla="*/ 0 w 1800223"/>
                  <a:gd name="connsiteY1" fmla="*/ 514350 h 1381125"/>
                  <a:gd name="connsiteX2" fmla="*/ 4761 w 1800223"/>
                  <a:gd name="connsiteY2" fmla="*/ 0 h 1381125"/>
                  <a:gd name="connsiteX3" fmla="*/ 1795461 w 1800223"/>
                  <a:gd name="connsiteY3" fmla="*/ 866776 h 1381125"/>
                  <a:gd name="connsiteX4" fmla="*/ 1800223 w 1800223"/>
                  <a:gd name="connsiteY4" fmla="*/ 1381125 h 1381125"/>
                  <a:gd name="connsiteX0" fmla="*/ 1800223 w 1800223"/>
                  <a:gd name="connsiteY0" fmla="*/ 1381125 h 1381125"/>
                  <a:gd name="connsiteX1" fmla="*/ 0 w 1800223"/>
                  <a:gd name="connsiteY1" fmla="*/ 514350 h 1381125"/>
                  <a:gd name="connsiteX2" fmla="*/ 2380 w 1800223"/>
                  <a:gd name="connsiteY2" fmla="*/ 0 h 1381125"/>
                  <a:gd name="connsiteX3" fmla="*/ 1795461 w 1800223"/>
                  <a:gd name="connsiteY3" fmla="*/ 866776 h 1381125"/>
                  <a:gd name="connsiteX4" fmla="*/ 1800223 w 1800223"/>
                  <a:gd name="connsiteY4" fmla="*/ 1381125 h 13811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0223" h="1381125">
                    <a:moveTo>
                      <a:pt x="1800223" y="1381125"/>
                    </a:moveTo>
                    <a:lnTo>
                      <a:pt x="0" y="514350"/>
                    </a:lnTo>
                    <a:cubicBezTo>
                      <a:pt x="793" y="342900"/>
                      <a:pt x="1587" y="171450"/>
                      <a:pt x="2380" y="0"/>
                    </a:cubicBezTo>
                    <a:lnTo>
                      <a:pt x="1795461" y="866776"/>
                    </a:lnTo>
                    <a:cubicBezTo>
                      <a:pt x="1797048" y="1039813"/>
                      <a:pt x="1798636" y="1208088"/>
                      <a:pt x="1800223" y="1381125"/>
                    </a:cubicBez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a:p>
            </p:txBody>
          </p:sp>
          <p:sp>
            <p:nvSpPr>
              <p:cNvPr id="81" name="Freeform 9"/>
              <p:cNvSpPr/>
              <p:nvPr/>
            </p:nvSpPr>
            <p:spPr>
              <a:xfrm rot="5400000">
                <a:off x="5296260" y="3415088"/>
                <a:ext cx="2453414" cy="1385657"/>
              </a:xfrm>
              <a:custGeom>
                <a:avLst/>
                <a:gdLst>
                  <a:gd name="connsiteX0" fmla="*/ 2452687 w 2452687"/>
                  <a:gd name="connsiteY0" fmla="*/ 1385888 h 1385888"/>
                  <a:gd name="connsiteX1" fmla="*/ 0 w 2452687"/>
                  <a:gd name="connsiteY1" fmla="*/ 514350 h 1385888"/>
                  <a:gd name="connsiteX2" fmla="*/ 0 w 2452687"/>
                  <a:gd name="connsiteY2" fmla="*/ 0 h 1385888"/>
                  <a:gd name="connsiteX3" fmla="*/ 2447925 w 2452687"/>
                  <a:gd name="connsiteY3" fmla="*/ 866775 h 1385888"/>
                  <a:gd name="connsiteX4" fmla="*/ 2452687 w 2452687"/>
                  <a:gd name="connsiteY4" fmla="*/ 1385888 h 1385888"/>
                  <a:gd name="connsiteX0" fmla="*/ 2452687 w 2452687"/>
                  <a:gd name="connsiteY0" fmla="*/ 1385888 h 1385888"/>
                  <a:gd name="connsiteX1" fmla="*/ 3 w 2452687"/>
                  <a:gd name="connsiteY1" fmla="*/ 521494 h 1385888"/>
                  <a:gd name="connsiteX2" fmla="*/ 0 w 2452687"/>
                  <a:gd name="connsiteY2" fmla="*/ 0 h 1385888"/>
                  <a:gd name="connsiteX3" fmla="*/ 2447925 w 2452687"/>
                  <a:gd name="connsiteY3" fmla="*/ 866775 h 1385888"/>
                  <a:gd name="connsiteX4" fmla="*/ 2452687 w 2452687"/>
                  <a:gd name="connsiteY4" fmla="*/ 1385888 h 1385888"/>
                  <a:gd name="connsiteX0" fmla="*/ 2452687 w 2452687"/>
                  <a:gd name="connsiteY0" fmla="*/ 1385888 h 1385888"/>
                  <a:gd name="connsiteX1" fmla="*/ 6 w 2452687"/>
                  <a:gd name="connsiteY1" fmla="*/ 523875 h 1385888"/>
                  <a:gd name="connsiteX2" fmla="*/ 0 w 2452687"/>
                  <a:gd name="connsiteY2" fmla="*/ 0 h 1385888"/>
                  <a:gd name="connsiteX3" fmla="*/ 2447925 w 2452687"/>
                  <a:gd name="connsiteY3" fmla="*/ 866775 h 1385888"/>
                  <a:gd name="connsiteX4" fmla="*/ 2452687 w 2452687"/>
                  <a:gd name="connsiteY4" fmla="*/ 1385888 h 13858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52687" h="1385888">
                    <a:moveTo>
                      <a:pt x="2452687" y="1385888"/>
                    </a:moveTo>
                    <a:lnTo>
                      <a:pt x="6" y="523875"/>
                    </a:lnTo>
                    <a:cubicBezTo>
                      <a:pt x="5" y="350044"/>
                      <a:pt x="1" y="173831"/>
                      <a:pt x="0" y="0"/>
                    </a:cubicBezTo>
                    <a:lnTo>
                      <a:pt x="2447925" y="866775"/>
                    </a:lnTo>
                    <a:cubicBezTo>
                      <a:pt x="2449512" y="1038225"/>
                      <a:pt x="2451100" y="1209675"/>
                      <a:pt x="2452687" y="1385888"/>
                    </a:cubicBez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a:p>
            </p:txBody>
          </p:sp>
          <p:sp>
            <p:nvSpPr>
              <p:cNvPr id="82" name="Rectangle 10"/>
              <p:cNvSpPr/>
              <p:nvPr/>
            </p:nvSpPr>
            <p:spPr>
              <a:xfrm rot="5400000">
                <a:off x="4719327" y="3696849"/>
                <a:ext cx="2748585" cy="52696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2000">
                    <a:solidFill>
                      <a:schemeClr val="bg1"/>
                    </a:solidFill>
                    <a:latin typeface="Open Sans" panose="020B0606030504020204" pitchFamily="34" charset="0"/>
                    <a:ea typeface="Open Sans" panose="020B0606030504020204" pitchFamily="34" charset="0"/>
                    <a:cs typeface="Open Sans" panose="020B0606030504020204" pitchFamily="34" charset="0"/>
                  </a:rPr>
                  <a:t>MARKETING PLAN</a:t>
                </a:r>
              </a:p>
            </p:txBody>
          </p:sp>
          <p:sp>
            <p:nvSpPr>
              <p:cNvPr id="83" name="Rectangle 11"/>
              <p:cNvSpPr/>
              <p:nvPr/>
            </p:nvSpPr>
            <p:spPr>
              <a:xfrm rot="5400000">
                <a:off x="5870019" y="3700024"/>
                <a:ext cx="2169351" cy="52537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2000">
                    <a:latin typeface="Open Sans" panose="020B0606030504020204" pitchFamily="34" charset="0"/>
                    <a:ea typeface="Open Sans" panose="020B0606030504020204" pitchFamily="34" charset="0"/>
                    <a:cs typeface="Open Sans" panose="020B0606030504020204" pitchFamily="34" charset="0"/>
                  </a:rPr>
                  <a:t>BUSINESS</a:t>
                </a:r>
              </a:p>
            </p:txBody>
          </p:sp>
          <p:sp>
            <p:nvSpPr>
              <p:cNvPr id="84" name="Rectangle 12"/>
              <p:cNvSpPr/>
              <p:nvPr/>
            </p:nvSpPr>
            <p:spPr>
              <a:xfrm rot="5400000">
                <a:off x="4147869" y="3700023"/>
                <a:ext cx="2169351" cy="52537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2000">
                    <a:latin typeface="Open Sans" panose="020B0606030504020204" pitchFamily="34" charset="0"/>
                    <a:ea typeface="Open Sans" panose="020B0606030504020204" pitchFamily="34" charset="0"/>
                    <a:cs typeface="Open Sans" panose="020B0606030504020204" pitchFamily="34" charset="0"/>
                  </a:rPr>
                  <a:t>CONSULTING</a:t>
                </a:r>
              </a:p>
            </p:txBody>
          </p:sp>
          <p:sp>
            <p:nvSpPr>
              <p:cNvPr id="85" name="Rectangle 13"/>
              <p:cNvSpPr/>
              <p:nvPr/>
            </p:nvSpPr>
            <p:spPr>
              <a:xfrm rot="5400000">
                <a:off x="7097679" y="3699231"/>
                <a:ext cx="1436183" cy="52696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2000">
                    <a:solidFill>
                      <a:schemeClr val="bg1"/>
                    </a:solidFill>
                    <a:latin typeface="Open Sans" panose="020B0606030504020204" pitchFamily="34" charset="0"/>
                    <a:ea typeface="Open Sans" panose="020B0606030504020204" pitchFamily="34" charset="0"/>
                    <a:cs typeface="Open Sans" panose="020B0606030504020204" pitchFamily="34" charset="0"/>
                  </a:rPr>
                  <a:t>DESIGN</a:t>
                </a:r>
              </a:p>
            </p:txBody>
          </p:sp>
          <p:sp>
            <p:nvSpPr>
              <p:cNvPr id="86" name="Rectangle 14"/>
              <p:cNvSpPr/>
              <p:nvPr/>
            </p:nvSpPr>
            <p:spPr>
              <a:xfrm rot="5400000">
                <a:off x="3653377" y="3699231"/>
                <a:ext cx="1436183" cy="52696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2000">
                    <a:solidFill>
                      <a:schemeClr val="bg1"/>
                    </a:solidFill>
                    <a:latin typeface="Open Sans" panose="020B0606030504020204" pitchFamily="34" charset="0"/>
                    <a:ea typeface="Open Sans" panose="020B0606030504020204" pitchFamily="34" charset="0"/>
                    <a:cs typeface="Open Sans" panose="020B0606030504020204" pitchFamily="34" charset="0"/>
                  </a:rPr>
                  <a:t>SOCIAL</a:t>
                </a:r>
              </a:p>
            </p:txBody>
          </p:sp>
        </p:grpSp>
        <p:cxnSp>
          <p:nvCxnSpPr>
            <p:cNvPr id="87" name="Straight Connector 28"/>
            <p:cNvCxnSpPr/>
            <p:nvPr/>
          </p:nvCxnSpPr>
          <p:spPr>
            <a:xfrm>
              <a:off x="10324794" y="2932894"/>
              <a:ext cx="0" cy="1640462"/>
            </a:xfrm>
            <a:prstGeom prst="line">
              <a:avLst/>
            </a:prstGeom>
            <a:ln w="3175">
              <a:solidFill>
                <a:srgbClr val="7F8C8D"/>
              </a:solidFill>
              <a:prstDash val="dash"/>
            </a:ln>
          </p:spPr>
          <p:style>
            <a:lnRef idx="1">
              <a:schemeClr val="accent1"/>
            </a:lnRef>
            <a:fillRef idx="0">
              <a:schemeClr val="accent1"/>
            </a:fillRef>
            <a:effectRef idx="0">
              <a:schemeClr val="accent1"/>
            </a:effectRef>
            <a:fontRef idx="minor">
              <a:schemeClr val="tx1"/>
            </a:fontRef>
          </p:style>
        </p:cxnSp>
        <p:cxnSp>
          <p:nvCxnSpPr>
            <p:cNvPr id="88" name="Straight Connector 30"/>
            <p:cNvCxnSpPr/>
            <p:nvPr/>
          </p:nvCxnSpPr>
          <p:spPr>
            <a:xfrm>
              <a:off x="7274787" y="2917060"/>
              <a:ext cx="3050007" cy="0"/>
            </a:xfrm>
            <a:prstGeom prst="line">
              <a:avLst/>
            </a:prstGeom>
            <a:ln w="3175">
              <a:solidFill>
                <a:srgbClr val="7F8C8D"/>
              </a:solidFill>
              <a:prstDash val="dash"/>
              <a:headEnd type="oval"/>
            </a:ln>
          </p:spPr>
          <p:style>
            <a:lnRef idx="1">
              <a:schemeClr val="accent1"/>
            </a:lnRef>
            <a:fillRef idx="0">
              <a:schemeClr val="accent1"/>
            </a:fillRef>
            <a:effectRef idx="0">
              <a:schemeClr val="accent1"/>
            </a:effectRef>
            <a:fontRef idx="minor">
              <a:schemeClr val="tx1"/>
            </a:fontRef>
          </p:style>
        </p:cxnSp>
        <p:cxnSp>
          <p:nvCxnSpPr>
            <p:cNvPr id="89" name="Straight Connector 31"/>
            <p:cNvCxnSpPr/>
            <p:nvPr/>
          </p:nvCxnSpPr>
          <p:spPr>
            <a:xfrm>
              <a:off x="13761158" y="2932894"/>
              <a:ext cx="0" cy="1640462"/>
            </a:xfrm>
            <a:prstGeom prst="line">
              <a:avLst/>
            </a:prstGeom>
            <a:ln w="3175">
              <a:solidFill>
                <a:srgbClr val="7F8C8D"/>
              </a:solidFill>
              <a:prstDash val="dash"/>
            </a:ln>
          </p:spPr>
          <p:style>
            <a:lnRef idx="1">
              <a:schemeClr val="accent1"/>
            </a:lnRef>
            <a:fillRef idx="0">
              <a:schemeClr val="accent1"/>
            </a:fillRef>
            <a:effectRef idx="0">
              <a:schemeClr val="accent1"/>
            </a:effectRef>
            <a:fontRef idx="minor">
              <a:schemeClr val="tx1"/>
            </a:fontRef>
          </p:style>
        </p:cxnSp>
        <p:cxnSp>
          <p:nvCxnSpPr>
            <p:cNvPr id="90" name="Straight Connector 32"/>
            <p:cNvCxnSpPr/>
            <p:nvPr/>
          </p:nvCxnSpPr>
          <p:spPr>
            <a:xfrm>
              <a:off x="13783147" y="2942395"/>
              <a:ext cx="3050007" cy="0"/>
            </a:xfrm>
            <a:prstGeom prst="line">
              <a:avLst/>
            </a:prstGeom>
            <a:ln w="3175">
              <a:solidFill>
                <a:srgbClr val="7F8C8D"/>
              </a:solidFill>
              <a:prstDash val="dash"/>
              <a:headEnd type="none"/>
              <a:tailEnd type="oval"/>
            </a:ln>
          </p:spPr>
          <p:style>
            <a:lnRef idx="1">
              <a:schemeClr val="accent1"/>
            </a:lnRef>
            <a:fillRef idx="0">
              <a:schemeClr val="accent1"/>
            </a:fillRef>
            <a:effectRef idx="0">
              <a:schemeClr val="accent1"/>
            </a:effectRef>
            <a:fontRef idx="minor">
              <a:schemeClr val="tx1"/>
            </a:fontRef>
          </p:style>
        </p:cxnSp>
        <p:cxnSp>
          <p:nvCxnSpPr>
            <p:cNvPr id="91" name="Straight Connector 33"/>
            <p:cNvCxnSpPr/>
            <p:nvPr/>
          </p:nvCxnSpPr>
          <p:spPr>
            <a:xfrm>
              <a:off x="8581484" y="8554169"/>
              <a:ext cx="0" cy="1643628"/>
            </a:xfrm>
            <a:prstGeom prst="line">
              <a:avLst/>
            </a:prstGeom>
            <a:ln w="3175">
              <a:solidFill>
                <a:srgbClr val="7F8C8D"/>
              </a:solidFill>
              <a:prstDash val="dash"/>
            </a:ln>
          </p:spPr>
          <p:style>
            <a:lnRef idx="1">
              <a:schemeClr val="accent1"/>
            </a:lnRef>
            <a:fillRef idx="0">
              <a:schemeClr val="accent1"/>
            </a:fillRef>
            <a:effectRef idx="0">
              <a:schemeClr val="accent1"/>
            </a:effectRef>
            <a:fontRef idx="minor">
              <a:schemeClr val="tx1"/>
            </a:fontRef>
          </p:style>
        </p:cxnSp>
        <p:cxnSp>
          <p:nvCxnSpPr>
            <p:cNvPr id="92" name="Straight Connector 34"/>
            <p:cNvCxnSpPr/>
            <p:nvPr/>
          </p:nvCxnSpPr>
          <p:spPr>
            <a:xfrm>
              <a:off x="15407094" y="8554169"/>
              <a:ext cx="0" cy="1643628"/>
            </a:xfrm>
            <a:prstGeom prst="line">
              <a:avLst/>
            </a:prstGeom>
            <a:ln w="3175">
              <a:solidFill>
                <a:srgbClr val="7F8C8D"/>
              </a:solidFill>
              <a:prstDash val="dash"/>
            </a:ln>
          </p:spPr>
          <p:style>
            <a:lnRef idx="1">
              <a:schemeClr val="accent1"/>
            </a:lnRef>
            <a:fillRef idx="0">
              <a:schemeClr val="accent1"/>
            </a:fillRef>
            <a:effectRef idx="0">
              <a:schemeClr val="accent1"/>
            </a:effectRef>
            <a:fontRef idx="minor">
              <a:schemeClr val="tx1"/>
            </a:fontRef>
          </p:style>
        </p:cxnSp>
        <p:cxnSp>
          <p:nvCxnSpPr>
            <p:cNvPr id="93" name="Straight Connector 35"/>
            <p:cNvCxnSpPr/>
            <p:nvPr/>
          </p:nvCxnSpPr>
          <p:spPr>
            <a:xfrm>
              <a:off x="15425942" y="10197798"/>
              <a:ext cx="3050009" cy="0"/>
            </a:xfrm>
            <a:prstGeom prst="line">
              <a:avLst/>
            </a:prstGeom>
            <a:ln w="3175">
              <a:solidFill>
                <a:srgbClr val="7F8C8D"/>
              </a:solidFill>
              <a:prstDash val="dash"/>
              <a:headEnd type="none"/>
              <a:tailEnd type="oval"/>
            </a:ln>
          </p:spPr>
          <p:style>
            <a:lnRef idx="1">
              <a:schemeClr val="accent1"/>
            </a:lnRef>
            <a:fillRef idx="0">
              <a:schemeClr val="accent1"/>
            </a:fillRef>
            <a:effectRef idx="0">
              <a:schemeClr val="accent1"/>
            </a:effectRef>
            <a:fontRef idx="minor">
              <a:schemeClr val="tx1"/>
            </a:fontRef>
          </p:style>
        </p:cxnSp>
      </p:grpSp>
      <p:grpSp>
        <p:nvGrpSpPr>
          <p:cNvPr id="94" name="组合 93"/>
          <p:cNvGrpSpPr/>
          <p:nvPr/>
        </p:nvGrpSpPr>
        <p:grpSpPr>
          <a:xfrm>
            <a:off x="1835410" y="1539356"/>
            <a:ext cx="3205360" cy="1242720"/>
            <a:chOff x="3236865" y="2991053"/>
            <a:chExt cx="4579937" cy="1779727"/>
          </a:xfrm>
        </p:grpSpPr>
        <p:sp>
          <p:nvSpPr>
            <p:cNvPr id="96" name="TextBox 62"/>
            <p:cNvSpPr txBox="1">
              <a:spLocks noChangeArrowheads="1"/>
            </p:cNvSpPr>
            <p:nvPr/>
          </p:nvSpPr>
          <p:spPr bwMode="auto">
            <a:xfrm>
              <a:off x="3236865" y="3629228"/>
              <a:ext cx="4579937" cy="1141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19419" tIns="109710" rIns="219419" bIns="109710">
              <a:spAutoFit/>
            </a:bodyPr>
            <a:lstStyle>
              <a:lvl1pPr>
                <a:defRPr sz="3600">
                  <a:solidFill>
                    <a:schemeClr val="tx1"/>
                  </a:solidFill>
                  <a:latin typeface="Lato Light" pitchFamily="34" charset="0"/>
                  <a:ea typeface="MS PGothic" pitchFamily="34" charset="-128"/>
                </a:defRPr>
              </a:lvl1pPr>
              <a:lvl2pPr marL="742950" indent="-285750">
                <a:defRPr sz="3600">
                  <a:solidFill>
                    <a:schemeClr val="tx1"/>
                  </a:solidFill>
                  <a:latin typeface="Lato Light" pitchFamily="34" charset="0"/>
                  <a:ea typeface="MS PGothic" pitchFamily="34" charset="-128"/>
                </a:defRPr>
              </a:lvl2pPr>
              <a:lvl3pPr marL="1143000" indent="-228600">
                <a:defRPr sz="3600">
                  <a:solidFill>
                    <a:schemeClr val="tx1"/>
                  </a:solidFill>
                  <a:latin typeface="Lato Light" pitchFamily="34" charset="0"/>
                  <a:ea typeface="MS PGothic" pitchFamily="34" charset="-128"/>
                </a:defRPr>
              </a:lvl3pPr>
              <a:lvl4pPr marL="1600200" indent="-228600">
                <a:defRPr sz="3600">
                  <a:solidFill>
                    <a:schemeClr val="tx1"/>
                  </a:solidFill>
                  <a:latin typeface="Lato Light" pitchFamily="34" charset="0"/>
                  <a:ea typeface="MS PGothic" pitchFamily="34" charset="-128"/>
                </a:defRPr>
              </a:lvl4pPr>
              <a:lvl5pPr marL="2057400" indent="-228600">
                <a:defRPr sz="3600">
                  <a:solidFill>
                    <a:schemeClr val="tx1"/>
                  </a:solidFill>
                  <a:latin typeface="Lato Light" pitchFamily="34" charset="0"/>
                  <a:ea typeface="MS PGothic" pitchFamily="34" charset="-128"/>
                </a:defRPr>
              </a:lvl5pPr>
              <a:lvl6pPr marL="2514600" indent="-228600" defTabSz="1827213" fontAlgn="base">
                <a:spcBef>
                  <a:spcPct val="0"/>
                </a:spcBef>
                <a:spcAft>
                  <a:spcPct val="0"/>
                </a:spcAft>
                <a:defRPr sz="3600">
                  <a:solidFill>
                    <a:schemeClr val="tx1"/>
                  </a:solidFill>
                  <a:latin typeface="Lato Light" pitchFamily="34" charset="0"/>
                  <a:ea typeface="MS PGothic" pitchFamily="34" charset="-128"/>
                </a:defRPr>
              </a:lvl6pPr>
              <a:lvl7pPr marL="2971800" indent="-228600" defTabSz="1827213" fontAlgn="base">
                <a:spcBef>
                  <a:spcPct val="0"/>
                </a:spcBef>
                <a:spcAft>
                  <a:spcPct val="0"/>
                </a:spcAft>
                <a:defRPr sz="3600">
                  <a:solidFill>
                    <a:schemeClr val="tx1"/>
                  </a:solidFill>
                  <a:latin typeface="Lato Light" pitchFamily="34" charset="0"/>
                  <a:ea typeface="MS PGothic" pitchFamily="34" charset="-128"/>
                </a:defRPr>
              </a:lvl7pPr>
              <a:lvl8pPr marL="3429000" indent="-228600" defTabSz="1827213" fontAlgn="base">
                <a:spcBef>
                  <a:spcPct val="0"/>
                </a:spcBef>
                <a:spcAft>
                  <a:spcPct val="0"/>
                </a:spcAft>
                <a:defRPr sz="3600">
                  <a:solidFill>
                    <a:schemeClr val="tx1"/>
                  </a:solidFill>
                  <a:latin typeface="Lato Light" pitchFamily="34" charset="0"/>
                  <a:ea typeface="MS PGothic" pitchFamily="34" charset="-128"/>
                </a:defRPr>
              </a:lvl8pPr>
              <a:lvl9pPr marL="3886200" indent="-228600" defTabSz="1827213" fontAlgn="base">
                <a:spcBef>
                  <a:spcPct val="0"/>
                </a:spcBef>
                <a:spcAft>
                  <a:spcPct val="0"/>
                </a:spcAft>
                <a:defRPr sz="3600">
                  <a:solidFill>
                    <a:schemeClr val="tx1"/>
                  </a:solidFill>
                  <a:latin typeface="Lato Light" pitchFamily="34" charset="0"/>
                  <a:ea typeface="MS PGothic" pitchFamily="34" charset="-128"/>
                </a:defRPr>
              </a:lvl9pPr>
            </a:lstStyle>
            <a:p>
              <a:pPr algn="r">
                <a:lnSpc>
                  <a:spcPct val="110000"/>
                </a:lnSpc>
              </a:pPr>
              <a:r>
                <a:rPr lang="zh-CN" altLang="en-US" sz="1700" dirty="0">
                  <a:solidFill>
                    <a:schemeClr val="tx1">
                      <a:lumMod val="50000"/>
                      <a:lumOff val="50000"/>
                    </a:schemeClr>
                  </a:solidFill>
                  <a:latin typeface="微软雅黑" pitchFamily="34" charset="-122"/>
                  <a:ea typeface="微软雅黑" pitchFamily="34" charset="-122"/>
                </a:rPr>
                <a:t>输入您的内容输入您的内容输入您的内容输入您的内容</a:t>
              </a:r>
              <a:endParaRPr lang="en-US" altLang="zh-CN" sz="1700" dirty="0">
                <a:solidFill>
                  <a:schemeClr val="tx1">
                    <a:lumMod val="50000"/>
                    <a:lumOff val="50000"/>
                  </a:schemeClr>
                </a:solidFill>
                <a:latin typeface="微软雅黑" pitchFamily="34" charset="-122"/>
                <a:ea typeface="微软雅黑" pitchFamily="34" charset="-122"/>
              </a:endParaRPr>
            </a:p>
          </p:txBody>
        </p:sp>
        <p:sp>
          <p:nvSpPr>
            <p:cNvPr id="97" name="TextBox 63"/>
            <p:cNvSpPr txBox="1">
              <a:spLocks noChangeArrowheads="1"/>
            </p:cNvSpPr>
            <p:nvPr/>
          </p:nvSpPr>
          <p:spPr bwMode="auto">
            <a:xfrm>
              <a:off x="5182109" y="2991053"/>
              <a:ext cx="2577543" cy="749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82843" tIns="91422" rIns="182843" bIns="91422">
              <a:spAutoFit/>
            </a:bodyPr>
            <a:lstStyle>
              <a:lvl1pPr>
                <a:defRPr sz="3600">
                  <a:solidFill>
                    <a:schemeClr val="tx1"/>
                  </a:solidFill>
                  <a:latin typeface="Lato Light" pitchFamily="34" charset="0"/>
                  <a:ea typeface="MS PGothic" pitchFamily="34" charset="-128"/>
                </a:defRPr>
              </a:lvl1pPr>
              <a:lvl2pPr marL="742950" indent="-285750">
                <a:defRPr sz="3600">
                  <a:solidFill>
                    <a:schemeClr val="tx1"/>
                  </a:solidFill>
                  <a:latin typeface="Lato Light" pitchFamily="34" charset="0"/>
                  <a:ea typeface="MS PGothic" pitchFamily="34" charset="-128"/>
                </a:defRPr>
              </a:lvl2pPr>
              <a:lvl3pPr marL="1143000" indent="-228600">
                <a:defRPr sz="3600">
                  <a:solidFill>
                    <a:schemeClr val="tx1"/>
                  </a:solidFill>
                  <a:latin typeface="Lato Light" pitchFamily="34" charset="0"/>
                  <a:ea typeface="MS PGothic" pitchFamily="34" charset="-128"/>
                </a:defRPr>
              </a:lvl3pPr>
              <a:lvl4pPr marL="1600200" indent="-228600">
                <a:defRPr sz="3600">
                  <a:solidFill>
                    <a:schemeClr val="tx1"/>
                  </a:solidFill>
                  <a:latin typeface="Lato Light" pitchFamily="34" charset="0"/>
                  <a:ea typeface="MS PGothic" pitchFamily="34" charset="-128"/>
                </a:defRPr>
              </a:lvl4pPr>
              <a:lvl5pPr marL="2057400" indent="-228600">
                <a:defRPr sz="3600">
                  <a:solidFill>
                    <a:schemeClr val="tx1"/>
                  </a:solidFill>
                  <a:latin typeface="Lato Light" pitchFamily="34" charset="0"/>
                  <a:ea typeface="MS PGothic" pitchFamily="34" charset="-128"/>
                </a:defRPr>
              </a:lvl5pPr>
              <a:lvl6pPr marL="2514600" indent="-228600" defTabSz="1827213" fontAlgn="base">
                <a:spcBef>
                  <a:spcPct val="0"/>
                </a:spcBef>
                <a:spcAft>
                  <a:spcPct val="0"/>
                </a:spcAft>
                <a:defRPr sz="3600">
                  <a:solidFill>
                    <a:schemeClr val="tx1"/>
                  </a:solidFill>
                  <a:latin typeface="Lato Light" pitchFamily="34" charset="0"/>
                  <a:ea typeface="MS PGothic" pitchFamily="34" charset="-128"/>
                </a:defRPr>
              </a:lvl6pPr>
              <a:lvl7pPr marL="2971800" indent="-228600" defTabSz="1827213" fontAlgn="base">
                <a:spcBef>
                  <a:spcPct val="0"/>
                </a:spcBef>
                <a:spcAft>
                  <a:spcPct val="0"/>
                </a:spcAft>
                <a:defRPr sz="3600">
                  <a:solidFill>
                    <a:schemeClr val="tx1"/>
                  </a:solidFill>
                  <a:latin typeface="Lato Light" pitchFamily="34" charset="0"/>
                  <a:ea typeface="MS PGothic" pitchFamily="34" charset="-128"/>
                </a:defRPr>
              </a:lvl7pPr>
              <a:lvl8pPr marL="3429000" indent="-228600" defTabSz="1827213" fontAlgn="base">
                <a:spcBef>
                  <a:spcPct val="0"/>
                </a:spcBef>
                <a:spcAft>
                  <a:spcPct val="0"/>
                </a:spcAft>
                <a:defRPr sz="3600">
                  <a:solidFill>
                    <a:schemeClr val="tx1"/>
                  </a:solidFill>
                  <a:latin typeface="Lato Light" pitchFamily="34" charset="0"/>
                  <a:ea typeface="MS PGothic" pitchFamily="34" charset="-128"/>
                </a:defRPr>
              </a:lvl8pPr>
              <a:lvl9pPr marL="3886200" indent="-228600" defTabSz="1827213" fontAlgn="base">
                <a:spcBef>
                  <a:spcPct val="0"/>
                </a:spcBef>
                <a:spcAft>
                  <a:spcPct val="0"/>
                </a:spcAft>
                <a:defRPr sz="3600">
                  <a:solidFill>
                    <a:schemeClr val="tx1"/>
                  </a:solidFill>
                  <a:latin typeface="Lato Light" pitchFamily="34" charset="0"/>
                  <a:ea typeface="MS PGothic" pitchFamily="34" charset="-128"/>
                </a:defRPr>
              </a:lvl9pPr>
            </a:lstStyle>
            <a:p>
              <a:pPr algn="r"/>
              <a:r>
                <a:rPr lang="en-US" altLang="zh-CN" sz="2200" b="1" dirty="0">
                  <a:solidFill>
                    <a:schemeClr val="accent1"/>
                  </a:solidFill>
                  <a:latin typeface="微软雅黑" pitchFamily="34" charset="-122"/>
                  <a:ea typeface="微软雅黑" pitchFamily="34" charset="-122"/>
                </a:rPr>
                <a:t>Corporate</a:t>
              </a:r>
              <a:endParaRPr lang="id-ID" sz="2200" b="1" dirty="0">
                <a:solidFill>
                  <a:schemeClr val="accent1"/>
                </a:solidFill>
                <a:latin typeface="微软雅黑" pitchFamily="34" charset="-122"/>
                <a:ea typeface="微软雅黑" pitchFamily="34" charset="-122"/>
              </a:endParaRPr>
            </a:p>
          </p:txBody>
        </p:sp>
      </p:grpSp>
      <p:grpSp>
        <p:nvGrpSpPr>
          <p:cNvPr id="104" name="组合 103"/>
          <p:cNvGrpSpPr/>
          <p:nvPr/>
        </p:nvGrpSpPr>
        <p:grpSpPr>
          <a:xfrm>
            <a:off x="1681199" y="6111432"/>
            <a:ext cx="3205360" cy="1242720"/>
            <a:chOff x="1838833" y="8559213"/>
            <a:chExt cx="4579937" cy="1779727"/>
          </a:xfrm>
        </p:grpSpPr>
        <p:sp>
          <p:nvSpPr>
            <p:cNvPr id="106" name="TextBox 62"/>
            <p:cNvSpPr txBox="1">
              <a:spLocks noChangeArrowheads="1"/>
            </p:cNvSpPr>
            <p:nvPr/>
          </p:nvSpPr>
          <p:spPr bwMode="auto">
            <a:xfrm>
              <a:off x="1838833" y="9197388"/>
              <a:ext cx="4579937" cy="1141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19419" tIns="109710" rIns="219419" bIns="109710">
              <a:spAutoFit/>
            </a:bodyPr>
            <a:lstStyle>
              <a:lvl1pPr>
                <a:defRPr sz="3600">
                  <a:solidFill>
                    <a:schemeClr val="tx1"/>
                  </a:solidFill>
                  <a:latin typeface="Lato Light" pitchFamily="34" charset="0"/>
                  <a:ea typeface="MS PGothic" pitchFamily="34" charset="-128"/>
                </a:defRPr>
              </a:lvl1pPr>
              <a:lvl2pPr marL="742950" indent="-285750">
                <a:defRPr sz="3600">
                  <a:solidFill>
                    <a:schemeClr val="tx1"/>
                  </a:solidFill>
                  <a:latin typeface="Lato Light" pitchFamily="34" charset="0"/>
                  <a:ea typeface="MS PGothic" pitchFamily="34" charset="-128"/>
                </a:defRPr>
              </a:lvl2pPr>
              <a:lvl3pPr marL="1143000" indent="-228600">
                <a:defRPr sz="3600">
                  <a:solidFill>
                    <a:schemeClr val="tx1"/>
                  </a:solidFill>
                  <a:latin typeface="Lato Light" pitchFamily="34" charset="0"/>
                  <a:ea typeface="MS PGothic" pitchFamily="34" charset="-128"/>
                </a:defRPr>
              </a:lvl3pPr>
              <a:lvl4pPr marL="1600200" indent="-228600">
                <a:defRPr sz="3600">
                  <a:solidFill>
                    <a:schemeClr val="tx1"/>
                  </a:solidFill>
                  <a:latin typeface="Lato Light" pitchFamily="34" charset="0"/>
                  <a:ea typeface="MS PGothic" pitchFamily="34" charset="-128"/>
                </a:defRPr>
              </a:lvl4pPr>
              <a:lvl5pPr marL="2057400" indent="-228600">
                <a:defRPr sz="3600">
                  <a:solidFill>
                    <a:schemeClr val="tx1"/>
                  </a:solidFill>
                  <a:latin typeface="Lato Light" pitchFamily="34" charset="0"/>
                  <a:ea typeface="MS PGothic" pitchFamily="34" charset="-128"/>
                </a:defRPr>
              </a:lvl5pPr>
              <a:lvl6pPr marL="2514600" indent="-228600" defTabSz="1827213" fontAlgn="base">
                <a:spcBef>
                  <a:spcPct val="0"/>
                </a:spcBef>
                <a:spcAft>
                  <a:spcPct val="0"/>
                </a:spcAft>
                <a:defRPr sz="3600">
                  <a:solidFill>
                    <a:schemeClr val="tx1"/>
                  </a:solidFill>
                  <a:latin typeface="Lato Light" pitchFamily="34" charset="0"/>
                  <a:ea typeface="MS PGothic" pitchFamily="34" charset="-128"/>
                </a:defRPr>
              </a:lvl6pPr>
              <a:lvl7pPr marL="2971800" indent="-228600" defTabSz="1827213" fontAlgn="base">
                <a:spcBef>
                  <a:spcPct val="0"/>
                </a:spcBef>
                <a:spcAft>
                  <a:spcPct val="0"/>
                </a:spcAft>
                <a:defRPr sz="3600">
                  <a:solidFill>
                    <a:schemeClr val="tx1"/>
                  </a:solidFill>
                  <a:latin typeface="Lato Light" pitchFamily="34" charset="0"/>
                  <a:ea typeface="MS PGothic" pitchFamily="34" charset="-128"/>
                </a:defRPr>
              </a:lvl7pPr>
              <a:lvl8pPr marL="3429000" indent="-228600" defTabSz="1827213" fontAlgn="base">
                <a:spcBef>
                  <a:spcPct val="0"/>
                </a:spcBef>
                <a:spcAft>
                  <a:spcPct val="0"/>
                </a:spcAft>
                <a:defRPr sz="3600">
                  <a:solidFill>
                    <a:schemeClr val="tx1"/>
                  </a:solidFill>
                  <a:latin typeface="Lato Light" pitchFamily="34" charset="0"/>
                  <a:ea typeface="MS PGothic" pitchFamily="34" charset="-128"/>
                </a:defRPr>
              </a:lvl8pPr>
              <a:lvl9pPr marL="3886200" indent="-228600" defTabSz="1827213" fontAlgn="base">
                <a:spcBef>
                  <a:spcPct val="0"/>
                </a:spcBef>
                <a:spcAft>
                  <a:spcPct val="0"/>
                </a:spcAft>
                <a:defRPr sz="3600">
                  <a:solidFill>
                    <a:schemeClr val="tx1"/>
                  </a:solidFill>
                  <a:latin typeface="Lato Light" pitchFamily="34" charset="0"/>
                  <a:ea typeface="MS PGothic" pitchFamily="34" charset="-128"/>
                </a:defRPr>
              </a:lvl9pPr>
            </a:lstStyle>
            <a:p>
              <a:pPr algn="r">
                <a:lnSpc>
                  <a:spcPct val="110000"/>
                </a:lnSpc>
              </a:pPr>
              <a:r>
                <a:rPr lang="zh-CN" altLang="en-US" sz="1700" dirty="0">
                  <a:solidFill>
                    <a:schemeClr val="tx1">
                      <a:lumMod val="50000"/>
                      <a:lumOff val="50000"/>
                    </a:schemeClr>
                  </a:solidFill>
                  <a:latin typeface="微软雅黑" pitchFamily="34" charset="-122"/>
                  <a:ea typeface="微软雅黑" pitchFamily="34" charset="-122"/>
                </a:rPr>
                <a:t>输入您的内容输入您的内容输入您的内容输入您的内容</a:t>
              </a:r>
              <a:endParaRPr lang="en-US" altLang="zh-CN" sz="1700" dirty="0">
                <a:solidFill>
                  <a:schemeClr val="tx1">
                    <a:lumMod val="50000"/>
                    <a:lumOff val="50000"/>
                  </a:schemeClr>
                </a:solidFill>
                <a:latin typeface="微软雅黑" pitchFamily="34" charset="-122"/>
                <a:ea typeface="微软雅黑" pitchFamily="34" charset="-122"/>
              </a:endParaRPr>
            </a:p>
          </p:txBody>
        </p:sp>
        <p:sp>
          <p:nvSpPr>
            <p:cNvPr id="107" name="TextBox 63"/>
            <p:cNvSpPr txBox="1">
              <a:spLocks noChangeArrowheads="1"/>
            </p:cNvSpPr>
            <p:nvPr/>
          </p:nvSpPr>
          <p:spPr bwMode="auto">
            <a:xfrm>
              <a:off x="3784077" y="8559213"/>
              <a:ext cx="2577543" cy="749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82843" tIns="91422" rIns="182843" bIns="91422">
              <a:spAutoFit/>
            </a:bodyPr>
            <a:lstStyle>
              <a:lvl1pPr>
                <a:defRPr sz="3600">
                  <a:solidFill>
                    <a:schemeClr val="tx1"/>
                  </a:solidFill>
                  <a:latin typeface="Lato Light" pitchFamily="34" charset="0"/>
                  <a:ea typeface="MS PGothic" pitchFamily="34" charset="-128"/>
                </a:defRPr>
              </a:lvl1pPr>
              <a:lvl2pPr marL="742950" indent="-285750">
                <a:defRPr sz="3600">
                  <a:solidFill>
                    <a:schemeClr val="tx1"/>
                  </a:solidFill>
                  <a:latin typeface="Lato Light" pitchFamily="34" charset="0"/>
                  <a:ea typeface="MS PGothic" pitchFamily="34" charset="-128"/>
                </a:defRPr>
              </a:lvl2pPr>
              <a:lvl3pPr marL="1143000" indent="-228600">
                <a:defRPr sz="3600">
                  <a:solidFill>
                    <a:schemeClr val="tx1"/>
                  </a:solidFill>
                  <a:latin typeface="Lato Light" pitchFamily="34" charset="0"/>
                  <a:ea typeface="MS PGothic" pitchFamily="34" charset="-128"/>
                </a:defRPr>
              </a:lvl3pPr>
              <a:lvl4pPr marL="1600200" indent="-228600">
                <a:defRPr sz="3600">
                  <a:solidFill>
                    <a:schemeClr val="tx1"/>
                  </a:solidFill>
                  <a:latin typeface="Lato Light" pitchFamily="34" charset="0"/>
                  <a:ea typeface="MS PGothic" pitchFamily="34" charset="-128"/>
                </a:defRPr>
              </a:lvl4pPr>
              <a:lvl5pPr marL="2057400" indent="-228600">
                <a:defRPr sz="3600">
                  <a:solidFill>
                    <a:schemeClr val="tx1"/>
                  </a:solidFill>
                  <a:latin typeface="Lato Light" pitchFamily="34" charset="0"/>
                  <a:ea typeface="MS PGothic" pitchFamily="34" charset="-128"/>
                </a:defRPr>
              </a:lvl5pPr>
              <a:lvl6pPr marL="2514600" indent="-228600" defTabSz="1827213" fontAlgn="base">
                <a:spcBef>
                  <a:spcPct val="0"/>
                </a:spcBef>
                <a:spcAft>
                  <a:spcPct val="0"/>
                </a:spcAft>
                <a:defRPr sz="3600">
                  <a:solidFill>
                    <a:schemeClr val="tx1"/>
                  </a:solidFill>
                  <a:latin typeface="Lato Light" pitchFamily="34" charset="0"/>
                  <a:ea typeface="MS PGothic" pitchFamily="34" charset="-128"/>
                </a:defRPr>
              </a:lvl6pPr>
              <a:lvl7pPr marL="2971800" indent="-228600" defTabSz="1827213" fontAlgn="base">
                <a:spcBef>
                  <a:spcPct val="0"/>
                </a:spcBef>
                <a:spcAft>
                  <a:spcPct val="0"/>
                </a:spcAft>
                <a:defRPr sz="3600">
                  <a:solidFill>
                    <a:schemeClr val="tx1"/>
                  </a:solidFill>
                  <a:latin typeface="Lato Light" pitchFamily="34" charset="0"/>
                  <a:ea typeface="MS PGothic" pitchFamily="34" charset="-128"/>
                </a:defRPr>
              </a:lvl7pPr>
              <a:lvl8pPr marL="3429000" indent="-228600" defTabSz="1827213" fontAlgn="base">
                <a:spcBef>
                  <a:spcPct val="0"/>
                </a:spcBef>
                <a:spcAft>
                  <a:spcPct val="0"/>
                </a:spcAft>
                <a:defRPr sz="3600">
                  <a:solidFill>
                    <a:schemeClr val="tx1"/>
                  </a:solidFill>
                  <a:latin typeface="Lato Light" pitchFamily="34" charset="0"/>
                  <a:ea typeface="MS PGothic" pitchFamily="34" charset="-128"/>
                </a:defRPr>
              </a:lvl8pPr>
              <a:lvl9pPr marL="3886200" indent="-228600" defTabSz="1827213" fontAlgn="base">
                <a:spcBef>
                  <a:spcPct val="0"/>
                </a:spcBef>
                <a:spcAft>
                  <a:spcPct val="0"/>
                </a:spcAft>
                <a:defRPr sz="3600">
                  <a:solidFill>
                    <a:schemeClr val="tx1"/>
                  </a:solidFill>
                  <a:latin typeface="Lato Light" pitchFamily="34" charset="0"/>
                  <a:ea typeface="MS PGothic" pitchFamily="34" charset="-128"/>
                </a:defRPr>
              </a:lvl9pPr>
            </a:lstStyle>
            <a:p>
              <a:pPr algn="r"/>
              <a:r>
                <a:rPr lang="en-US" altLang="zh-CN" sz="2200" b="1" dirty="0">
                  <a:solidFill>
                    <a:schemeClr val="accent3"/>
                  </a:solidFill>
                  <a:latin typeface="微软雅黑" pitchFamily="34" charset="-122"/>
                  <a:ea typeface="微软雅黑" pitchFamily="34" charset="-122"/>
                </a:rPr>
                <a:t>Corporate</a:t>
              </a:r>
              <a:endParaRPr lang="id-ID" sz="2200" b="1" dirty="0">
                <a:solidFill>
                  <a:schemeClr val="accent3"/>
                </a:solidFill>
                <a:latin typeface="微软雅黑" pitchFamily="34" charset="-122"/>
                <a:ea typeface="微软雅黑" pitchFamily="34" charset="-122"/>
              </a:endParaRPr>
            </a:p>
          </p:txBody>
        </p:sp>
      </p:grpSp>
      <p:grpSp>
        <p:nvGrpSpPr>
          <p:cNvPr id="108" name="组合 107"/>
          <p:cNvGrpSpPr/>
          <p:nvPr/>
        </p:nvGrpSpPr>
        <p:grpSpPr>
          <a:xfrm>
            <a:off x="11843456" y="1815650"/>
            <a:ext cx="3205360" cy="1242720"/>
            <a:chOff x="16876665" y="5016305"/>
            <a:chExt cx="4579937" cy="1779727"/>
          </a:xfrm>
        </p:grpSpPr>
        <p:sp>
          <p:nvSpPr>
            <p:cNvPr id="110" name="TextBox 62"/>
            <p:cNvSpPr txBox="1">
              <a:spLocks noChangeArrowheads="1"/>
            </p:cNvSpPr>
            <p:nvPr/>
          </p:nvSpPr>
          <p:spPr bwMode="auto">
            <a:xfrm>
              <a:off x="16876665" y="5654480"/>
              <a:ext cx="4579937" cy="1141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19419" tIns="109710" rIns="219419" bIns="109710">
              <a:spAutoFit/>
            </a:bodyPr>
            <a:lstStyle>
              <a:lvl1pPr>
                <a:defRPr sz="3600">
                  <a:solidFill>
                    <a:schemeClr val="tx1"/>
                  </a:solidFill>
                  <a:latin typeface="Lato Light" pitchFamily="34" charset="0"/>
                  <a:ea typeface="MS PGothic" pitchFamily="34" charset="-128"/>
                </a:defRPr>
              </a:lvl1pPr>
              <a:lvl2pPr marL="742950" indent="-285750">
                <a:defRPr sz="3600">
                  <a:solidFill>
                    <a:schemeClr val="tx1"/>
                  </a:solidFill>
                  <a:latin typeface="Lato Light" pitchFamily="34" charset="0"/>
                  <a:ea typeface="MS PGothic" pitchFamily="34" charset="-128"/>
                </a:defRPr>
              </a:lvl2pPr>
              <a:lvl3pPr marL="1143000" indent="-228600">
                <a:defRPr sz="3600">
                  <a:solidFill>
                    <a:schemeClr val="tx1"/>
                  </a:solidFill>
                  <a:latin typeface="Lato Light" pitchFamily="34" charset="0"/>
                  <a:ea typeface="MS PGothic" pitchFamily="34" charset="-128"/>
                </a:defRPr>
              </a:lvl3pPr>
              <a:lvl4pPr marL="1600200" indent="-228600">
                <a:defRPr sz="3600">
                  <a:solidFill>
                    <a:schemeClr val="tx1"/>
                  </a:solidFill>
                  <a:latin typeface="Lato Light" pitchFamily="34" charset="0"/>
                  <a:ea typeface="MS PGothic" pitchFamily="34" charset="-128"/>
                </a:defRPr>
              </a:lvl4pPr>
              <a:lvl5pPr marL="2057400" indent="-228600">
                <a:defRPr sz="3600">
                  <a:solidFill>
                    <a:schemeClr val="tx1"/>
                  </a:solidFill>
                  <a:latin typeface="Lato Light" pitchFamily="34" charset="0"/>
                  <a:ea typeface="MS PGothic" pitchFamily="34" charset="-128"/>
                </a:defRPr>
              </a:lvl5pPr>
              <a:lvl6pPr marL="2514600" indent="-228600" defTabSz="1827213" fontAlgn="base">
                <a:spcBef>
                  <a:spcPct val="0"/>
                </a:spcBef>
                <a:spcAft>
                  <a:spcPct val="0"/>
                </a:spcAft>
                <a:defRPr sz="3600">
                  <a:solidFill>
                    <a:schemeClr val="tx1"/>
                  </a:solidFill>
                  <a:latin typeface="Lato Light" pitchFamily="34" charset="0"/>
                  <a:ea typeface="MS PGothic" pitchFamily="34" charset="-128"/>
                </a:defRPr>
              </a:lvl6pPr>
              <a:lvl7pPr marL="2971800" indent="-228600" defTabSz="1827213" fontAlgn="base">
                <a:spcBef>
                  <a:spcPct val="0"/>
                </a:spcBef>
                <a:spcAft>
                  <a:spcPct val="0"/>
                </a:spcAft>
                <a:defRPr sz="3600">
                  <a:solidFill>
                    <a:schemeClr val="tx1"/>
                  </a:solidFill>
                  <a:latin typeface="Lato Light" pitchFamily="34" charset="0"/>
                  <a:ea typeface="MS PGothic" pitchFamily="34" charset="-128"/>
                </a:defRPr>
              </a:lvl7pPr>
              <a:lvl8pPr marL="3429000" indent="-228600" defTabSz="1827213" fontAlgn="base">
                <a:spcBef>
                  <a:spcPct val="0"/>
                </a:spcBef>
                <a:spcAft>
                  <a:spcPct val="0"/>
                </a:spcAft>
                <a:defRPr sz="3600">
                  <a:solidFill>
                    <a:schemeClr val="tx1"/>
                  </a:solidFill>
                  <a:latin typeface="Lato Light" pitchFamily="34" charset="0"/>
                  <a:ea typeface="MS PGothic" pitchFamily="34" charset="-128"/>
                </a:defRPr>
              </a:lvl8pPr>
              <a:lvl9pPr marL="3886200" indent="-228600" defTabSz="1827213" fontAlgn="base">
                <a:spcBef>
                  <a:spcPct val="0"/>
                </a:spcBef>
                <a:spcAft>
                  <a:spcPct val="0"/>
                </a:spcAft>
                <a:defRPr sz="3600">
                  <a:solidFill>
                    <a:schemeClr val="tx1"/>
                  </a:solidFill>
                  <a:latin typeface="Lato Light" pitchFamily="34" charset="0"/>
                  <a:ea typeface="MS PGothic" pitchFamily="34" charset="-128"/>
                </a:defRPr>
              </a:lvl9pPr>
            </a:lstStyle>
            <a:p>
              <a:pPr algn="l">
                <a:lnSpc>
                  <a:spcPct val="110000"/>
                </a:lnSpc>
              </a:pPr>
              <a:r>
                <a:rPr lang="zh-CN" altLang="en-US" sz="1700" dirty="0">
                  <a:solidFill>
                    <a:schemeClr val="tx1">
                      <a:lumMod val="50000"/>
                      <a:lumOff val="50000"/>
                    </a:schemeClr>
                  </a:solidFill>
                  <a:latin typeface="微软雅黑" pitchFamily="34" charset="-122"/>
                  <a:ea typeface="微软雅黑" pitchFamily="34" charset="-122"/>
                </a:rPr>
                <a:t>输入您的内容输入您的内容输入您的内容输入您的内容</a:t>
              </a:r>
              <a:endParaRPr lang="en-US" altLang="zh-CN" sz="1700" dirty="0">
                <a:solidFill>
                  <a:schemeClr val="tx1">
                    <a:lumMod val="50000"/>
                    <a:lumOff val="50000"/>
                  </a:schemeClr>
                </a:solidFill>
                <a:latin typeface="微软雅黑" pitchFamily="34" charset="-122"/>
                <a:ea typeface="微软雅黑" pitchFamily="34" charset="-122"/>
              </a:endParaRPr>
            </a:p>
          </p:txBody>
        </p:sp>
        <p:sp>
          <p:nvSpPr>
            <p:cNvPr id="111" name="TextBox 63"/>
            <p:cNvSpPr txBox="1">
              <a:spLocks noChangeArrowheads="1"/>
            </p:cNvSpPr>
            <p:nvPr/>
          </p:nvSpPr>
          <p:spPr bwMode="auto">
            <a:xfrm>
              <a:off x="16970647" y="5016305"/>
              <a:ext cx="2577543" cy="749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82843" tIns="91422" rIns="182843" bIns="91422">
              <a:spAutoFit/>
            </a:bodyPr>
            <a:lstStyle>
              <a:lvl1pPr>
                <a:defRPr sz="3600">
                  <a:solidFill>
                    <a:schemeClr val="tx1"/>
                  </a:solidFill>
                  <a:latin typeface="Lato Light" pitchFamily="34" charset="0"/>
                  <a:ea typeface="MS PGothic" pitchFamily="34" charset="-128"/>
                </a:defRPr>
              </a:lvl1pPr>
              <a:lvl2pPr marL="742950" indent="-285750">
                <a:defRPr sz="3600">
                  <a:solidFill>
                    <a:schemeClr val="tx1"/>
                  </a:solidFill>
                  <a:latin typeface="Lato Light" pitchFamily="34" charset="0"/>
                  <a:ea typeface="MS PGothic" pitchFamily="34" charset="-128"/>
                </a:defRPr>
              </a:lvl2pPr>
              <a:lvl3pPr marL="1143000" indent="-228600">
                <a:defRPr sz="3600">
                  <a:solidFill>
                    <a:schemeClr val="tx1"/>
                  </a:solidFill>
                  <a:latin typeface="Lato Light" pitchFamily="34" charset="0"/>
                  <a:ea typeface="MS PGothic" pitchFamily="34" charset="-128"/>
                </a:defRPr>
              </a:lvl3pPr>
              <a:lvl4pPr marL="1600200" indent="-228600">
                <a:defRPr sz="3600">
                  <a:solidFill>
                    <a:schemeClr val="tx1"/>
                  </a:solidFill>
                  <a:latin typeface="Lato Light" pitchFamily="34" charset="0"/>
                  <a:ea typeface="MS PGothic" pitchFamily="34" charset="-128"/>
                </a:defRPr>
              </a:lvl4pPr>
              <a:lvl5pPr marL="2057400" indent="-228600">
                <a:defRPr sz="3600">
                  <a:solidFill>
                    <a:schemeClr val="tx1"/>
                  </a:solidFill>
                  <a:latin typeface="Lato Light" pitchFamily="34" charset="0"/>
                  <a:ea typeface="MS PGothic" pitchFamily="34" charset="-128"/>
                </a:defRPr>
              </a:lvl5pPr>
              <a:lvl6pPr marL="2514600" indent="-228600" defTabSz="1827213" fontAlgn="base">
                <a:spcBef>
                  <a:spcPct val="0"/>
                </a:spcBef>
                <a:spcAft>
                  <a:spcPct val="0"/>
                </a:spcAft>
                <a:defRPr sz="3600">
                  <a:solidFill>
                    <a:schemeClr val="tx1"/>
                  </a:solidFill>
                  <a:latin typeface="Lato Light" pitchFamily="34" charset="0"/>
                  <a:ea typeface="MS PGothic" pitchFamily="34" charset="-128"/>
                </a:defRPr>
              </a:lvl6pPr>
              <a:lvl7pPr marL="2971800" indent="-228600" defTabSz="1827213" fontAlgn="base">
                <a:spcBef>
                  <a:spcPct val="0"/>
                </a:spcBef>
                <a:spcAft>
                  <a:spcPct val="0"/>
                </a:spcAft>
                <a:defRPr sz="3600">
                  <a:solidFill>
                    <a:schemeClr val="tx1"/>
                  </a:solidFill>
                  <a:latin typeface="Lato Light" pitchFamily="34" charset="0"/>
                  <a:ea typeface="MS PGothic" pitchFamily="34" charset="-128"/>
                </a:defRPr>
              </a:lvl7pPr>
              <a:lvl8pPr marL="3429000" indent="-228600" defTabSz="1827213" fontAlgn="base">
                <a:spcBef>
                  <a:spcPct val="0"/>
                </a:spcBef>
                <a:spcAft>
                  <a:spcPct val="0"/>
                </a:spcAft>
                <a:defRPr sz="3600">
                  <a:solidFill>
                    <a:schemeClr val="tx1"/>
                  </a:solidFill>
                  <a:latin typeface="Lato Light" pitchFamily="34" charset="0"/>
                  <a:ea typeface="MS PGothic" pitchFamily="34" charset="-128"/>
                </a:defRPr>
              </a:lvl8pPr>
              <a:lvl9pPr marL="3886200" indent="-228600" defTabSz="1827213" fontAlgn="base">
                <a:spcBef>
                  <a:spcPct val="0"/>
                </a:spcBef>
                <a:spcAft>
                  <a:spcPct val="0"/>
                </a:spcAft>
                <a:defRPr sz="3600">
                  <a:solidFill>
                    <a:schemeClr val="tx1"/>
                  </a:solidFill>
                  <a:latin typeface="Lato Light" pitchFamily="34" charset="0"/>
                  <a:ea typeface="MS PGothic" pitchFamily="34" charset="-128"/>
                </a:defRPr>
              </a:lvl9pPr>
            </a:lstStyle>
            <a:p>
              <a:pPr algn="l"/>
              <a:r>
                <a:rPr lang="en-US" altLang="zh-CN" sz="2200" b="1" dirty="0">
                  <a:solidFill>
                    <a:schemeClr val="accent5"/>
                  </a:solidFill>
                  <a:latin typeface="微软雅黑" pitchFamily="34" charset="-122"/>
                  <a:ea typeface="微软雅黑" pitchFamily="34" charset="-122"/>
                </a:rPr>
                <a:t>Corporate</a:t>
              </a:r>
              <a:endParaRPr lang="id-ID" sz="2200" b="1" dirty="0">
                <a:solidFill>
                  <a:schemeClr val="accent5"/>
                </a:solidFill>
                <a:latin typeface="微软雅黑" pitchFamily="34" charset="-122"/>
                <a:ea typeface="微软雅黑" pitchFamily="34" charset="-122"/>
              </a:endParaRPr>
            </a:p>
          </p:txBody>
        </p:sp>
      </p:grpSp>
      <p:grpSp>
        <p:nvGrpSpPr>
          <p:cNvPr id="116" name="组合 115"/>
          <p:cNvGrpSpPr/>
          <p:nvPr/>
        </p:nvGrpSpPr>
        <p:grpSpPr>
          <a:xfrm>
            <a:off x="12930760" y="6298529"/>
            <a:ext cx="3205360" cy="1242720"/>
            <a:chOff x="15573327" y="10471354"/>
            <a:chExt cx="4579937" cy="1779727"/>
          </a:xfrm>
        </p:grpSpPr>
        <p:sp>
          <p:nvSpPr>
            <p:cNvPr id="118" name="TextBox 62"/>
            <p:cNvSpPr txBox="1">
              <a:spLocks noChangeArrowheads="1"/>
            </p:cNvSpPr>
            <p:nvPr/>
          </p:nvSpPr>
          <p:spPr bwMode="auto">
            <a:xfrm>
              <a:off x="15573327" y="11109529"/>
              <a:ext cx="4579937" cy="1141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19419" tIns="109710" rIns="219419" bIns="109710">
              <a:spAutoFit/>
            </a:bodyPr>
            <a:lstStyle>
              <a:lvl1pPr>
                <a:defRPr sz="3600">
                  <a:solidFill>
                    <a:schemeClr val="tx1"/>
                  </a:solidFill>
                  <a:latin typeface="Lato Light" pitchFamily="34" charset="0"/>
                  <a:ea typeface="MS PGothic" pitchFamily="34" charset="-128"/>
                </a:defRPr>
              </a:lvl1pPr>
              <a:lvl2pPr marL="742950" indent="-285750">
                <a:defRPr sz="3600">
                  <a:solidFill>
                    <a:schemeClr val="tx1"/>
                  </a:solidFill>
                  <a:latin typeface="Lato Light" pitchFamily="34" charset="0"/>
                  <a:ea typeface="MS PGothic" pitchFamily="34" charset="-128"/>
                </a:defRPr>
              </a:lvl2pPr>
              <a:lvl3pPr marL="1143000" indent="-228600">
                <a:defRPr sz="3600">
                  <a:solidFill>
                    <a:schemeClr val="tx1"/>
                  </a:solidFill>
                  <a:latin typeface="Lato Light" pitchFamily="34" charset="0"/>
                  <a:ea typeface="MS PGothic" pitchFamily="34" charset="-128"/>
                </a:defRPr>
              </a:lvl3pPr>
              <a:lvl4pPr marL="1600200" indent="-228600">
                <a:defRPr sz="3600">
                  <a:solidFill>
                    <a:schemeClr val="tx1"/>
                  </a:solidFill>
                  <a:latin typeface="Lato Light" pitchFamily="34" charset="0"/>
                  <a:ea typeface="MS PGothic" pitchFamily="34" charset="-128"/>
                </a:defRPr>
              </a:lvl4pPr>
              <a:lvl5pPr marL="2057400" indent="-228600">
                <a:defRPr sz="3600">
                  <a:solidFill>
                    <a:schemeClr val="tx1"/>
                  </a:solidFill>
                  <a:latin typeface="Lato Light" pitchFamily="34" charset="0"/>
                  <a:ea typeface="MS PGothic" pitchFamily="34" charset="-128"/>
                </a:defRPr>
              </a:lvl5pPr>
              <a:lvl6pPr marL="2514600" indent="-228600" defTabSz="1827213" fontAlgn="base">
                <a:spcBef>
                  <a:spcPct val="0"/>
                </a:spcBef>
                <a:spcAft>
                  <a:spcPct val="0"/>
                </a:spcAft>
                <a:defRPr sz="3600">
                  <a:solidFill>
                    <a:schemeClr val="tx1"/>
                  </a:solidFill>
                  <a:latin typeface="Lato Light" pitchFamily="34" charset="0"/>
                  <a:ea typeface="MS PGothic" pitchFamily="34" charset="-128"/>
                </a:defRPr>
              </a:lvl6pPr>
              <a:lvl7pPr marL="2971800" indent="-228600" defTabSz="1827213" fontAlgn="base">
                <a:spcBef>
                  <a:spcPct val="0"/>
                </a:spcBef>
                <a:spcAft>
                  <a:spcPct val="0"/>
                </a:spcAft>
                <a:defRPr sz="3600">
                  <a:solidFill>
                    <a:schemeClr val="tx1"/>
                  </a:solidFill>
                  <a:latin typeface="Lato Light" pitchFamily="34" charset="0"/>
                  <a:ea typeface="MS PGothic" pitchFamily="34" charset="-128"/>
                </a:defRPr>
              </a:lvl7pPr>
              <a:lvl8pPr marL="3429000" indent="-228600" defTabSz="1827213" fontAlgn="base">
                <a:spcBef>
                  <a:spcPct val="0"/>
                </a:spcBef>
                <a:spcAft>
                  <a:spcPct val="0"/>
                </a:spcAft>
                <a:defRPr sz="3600">
                  <a:solidFill>
                    <a:schemeClr val="tx1"/>
                  </a:solidFill>
                  <a:latin typeface="Lato Light" pitchFamily="34" charset="0"/>
                  <a:ea typeface="MS PGothic" pitchFamily="34" charset="-128"/>
                </a:defRPr>
              </a:lvl8pPr>
              <a:lvl9pPr marL="3886200" indent="-228600" defTabSz="1827213" fontAlgn="base">
                <a:spcBef>
                  <a:spcPct val="0"/>
                </a:spcBef>
                <a:spcAft>
                  <a:spcPct val="0"/>
                </a:spcAft>
                <a:defRPr sz="3600">
                  <a:solidFill>
                    <a:schemeClr val="tx1"/>
                  </a:solidFill>
                  <a:latin typeface="Lato Light" pitchFamily="34" charset="0"/>
                  <a:ea typeface="MS PGothic" pitchFamily="34" charset="-128"/>
                </a:defRPr>
              </a:lvl9pPr>
            </a:lstStyle>
            <a:p>
              <a:pPr algn="l">
                <a:lnSpc>
                  <a:spcPct val="110000"/>
                </a:lnSpc>
              </a:pPr>
              <a:r>
                <a:rPr lang="zh-CN" altLang="en-US" sz="1700" dirty="0">
                  <a:solidFill>
                    <a:schemeClr val="tx1">
                      <a:lumMod val="50000"/>
                      <a:lumOff val="50000"/>
                    </a:schemeClr>
                  </a:solidFill>
                  <a:latin typeface="微软雅黑" pitchFamily="34" charset="-122"/>
                  <a:ea typeface="微软雅黑" pitchFamily="34" charset="-122"/>
                </a:rPr>
                <a:t>输入您的内容输入您的内容输入您的内容输入您的内容</a:t>
              </a:r>
              <a:endParaRPr lang="en-US" altLang="zh-CN" sz="1700" dirty="0">
                <a:solidFill>
                  <a:schemeClr val="tx1">
                    <a:lumMod val="50000"/>
                    <a:lumOff val="50000"/>
                  </a:schemeClr>
                </a:solidFill>
                <a:latin typeface="微软雅黑" pitchFamily="34" charset="-122"/>
                <a:ea typeface="微软雅黑" pitchFamily="34" charset="-122"/>
              </a:endParaRPr>
            </a:p>
          </p:txBody>
        </p:sp>
        <p:sp>
          <p:nvSpPr>
            <p:cNvPr id="119" name="TextBox 63"/>
            <p:cNvSpPr txBox="1">
              <a:spLocks noChangeArrowheads="1"/>
            </p:cNvSpPr>
            <p:nvPr/>
          </p:nvSpPr>
          <p:spPr bwMode="auto">
            <a:xfrm>
              <a:off x="15667309" y="10471354"/>
              <a:ext cx="2577543" cy="749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82843" tIns="91422" rIns="182843" bIns="91422">
              <a:spAutoFit/>
            </a:bodyPr>
            <a:lstStyle>
              <a:lvl1pPr>
                <a:defRPr sz="3600">
                  <a:solidFill>
                    <a:schemeClr val="tx1"/>
                  </a:solidFill>
                  <a:latin typeface="Lato Light" pitchFamily="34" charset="0"/>
                  <a:ea typeface="MS PGothic" pitchFamily="34" charset="-128"/>
                </a:defRPr>
              </a:lvl1pPr>
              <a:lvl2pPr marL="742950" indent="-285750">
                <a:defRPr sz="3600">
                  <a:solidFill>
                    <a:schemeClr val="tx1"/>
                  </a:solidFill>
                  <a:latin typeface="Lato Light" pitchFamily="34" charset="0"/>
                  <a:ea typeface="MS PGothic" pitchFamily="34" charset="-128"/>
                </a:defRPr>
              </a:lvl2pPr>
              <a:lvl3pPr marL="1143000" indent="-228600">
                <a:defRPr sz="3600">
                  <a:solidFill>
                    <a:schemeClr val="tx1"/>
                  </a:solidFill>
                  <a:latin typeface="Lato Light" pitchFamily="34" charset="0"/>
                  <a:ea typeface="MS PGothic" pitchFamily="34" charset="-128"/>
                </a:defRPr>
              </a:lvl3pPr>
              <a:lvl4pPr marL="1600200" indent="-228600">
                <a:defRPr sz="3600">
                  <a:solidFill>
                    <a:schemeClr val="tx1"/>
                  </a:solidFill>
                  <a:latin typeface="Lato Light" pitchFamily="34" charset="0"/>
                  <a:ea typeface="MS PGothic" pitchFamily="34" charset="-128"/>
                </a:defRPr>
              </a:lvl4pPr>
              <a:lvl5pPr marL="2057400" indent="-228600">
                <a:defRPr sz="3600">
                  <a:solidFill>
                    <a:schemeClr val="tx1"/>
                  </a:solidFill>
                  <a:latin typeface="Lato Light" pitchFamily="34" charset="0"/>
                  <a:ea typeface="MS PGothic" pitchFamily="34" charset="-128"/>
                </a:defRPr>
              </a:lvl5pPr>
              <a:lvl6pPr marL="2514600" indent="-228600" defTabSz="1827213" fontAlgn="base">
                <a:spcBef>
                  <a:spcPct val="0"/>
                </a:spcBef>
                <a:spcAft>
                  <a:spcPct val="0"/>
                </a:spcAft>
                <a:defRPr sz="3600">
                  <a:solidFill>
                    <a:schemeClr val="tx1"/>
                  </a:solidFill>
                  <a:latin typeface="Lato Light" pitchFamily="34" charset="0"/>
                  <a:ea typeface="MS PGothic" pitchFamily="34" charset="-128"/>
                </a:defRPr>
              </a:lvl6pPr>
              <a:lvl7pPr marL="2971800" indent="-228600" defTabSz="1827213" fontAlgn="base">
                <a:spcBef>
                  <a:spcPct val="0"/>
                </a:spcBef>
                <a:spcAft>
                  <a:spcPct val="0"/>
                </a:spcAft>
                <a:defRPr sz="3600">
                  <a:solidFill>
                    <a:schemeClr val="tx1"/>
                  </a:solidFill>
                  <a:latin typeface="Lato Light" pitchFamily="34" charset="0"/>
                  <a:ea typeface="MS PGothic" pitchFamily="34" charset="-128"/>
                </a:defRPr>
              </a:lvl7pPr>
              <a:lvl8pPr marL="3429000" indent="-228600" defTabSz="1827213" fontAlgn="base">
                <a:spcBef>
                  <a:spcPct val="0"/>
                </a:spcBef>
                <a:spcAft>
                  <a:spcPct val="0"/>
                </a:spcAft>
                <a:defRPr sz="3600">
                  <a:solidFill>
                    <a:schemeClr val="tx1"/>
                  </a:solidFill>
                  <a:latin typeface="Lato Light" pitchFamily="34" charset="0"/>
                  <a:ea typeface="MS PGothic" pitchFamily="34" charset="-128"/>
                </a:defRPr>
              </a:lvl8pPr>
              <a:lvl9pPr marL="3886200" indent="-228600" defTabSz="1827213" fontAlgn="base">
                <a:spcBef>
                  <a:spcPct val="0"/>
                </a:spcBef>
                <a:spcAft>
                  <a:spcPct val="0"/>
                </a:spcAft>
                <a:defRPr sz="3600">
                  <a:solidFill>
                    <a:schemeClr val="tx1"/>
                  </a:solidFill>
                  <a:latin typeface="Lato Light" pitchFamily="34" charset="0"/>
                  <a:ea typeface="MS PGothic" pitchFamily="34" charset="-128"/>
                </a:defRPr>
              </a:lvl9pPr>
            </a:lstStyle>
            <a:p>
              <a:pPr algn="l"/>
              <a:r>
                <a:rPr lang="en-US" altLang="zh-CN" sz="2200" b="1" dirty="0">
                  <a:solidFill>
                    <a:schemeClr val="accent3"/>
                  </a:solidFill>
                  <a:latin typeface="微软雅黑" pitchFamily="34" charset="-122"/>
                  <a:ea typeface="微软雅黑" pitchFamily="34" charset="-122"/>
                </a:rPr>
                <a:t>Corporate</a:t>
              </a:r>
              <a:endParaRPr lang="id-ID" sz="2200" b="1" dirty="0">
                <a:solidFill>
                  <a:schemeClr val="accent3"/>
                </a:solidFill>
                <a:latin typeface="微软雅黑" pitchFamily="34" charset="-122"/>
                <a:ea typeface="微软雅黑" pitchFamily="34" charset="-122"/>
              </a:endParaRPr>
            </a:p>
          </p:txBody>
        </p:sp>
      </p:grpSp>
      <p:sp>
        <p:nvSpPr>
          <p:cNvPr id="35" name="Shape 1435"/>
          <p:cNvSpPr txBox="1">
            <a:spLocks/>
          </p:cNvSpPr>
          <p:nvPr/>
        </p:nvSpPr>
        <p:spPr>
          <a:xfrm>
            <a:off x="16006046" y="8963674"/>
            <a:ext cx="546633" cy="533902"/>
          </a:xfrm>
          <a:prstGeom prst="rect">
            <a:avLst/>
          </a:prstGeom>
          <a:extLst>
            <a:ext uri="{C572A759-6A51-4108-AA02-DFA0A04FC94B}">
              <ma14:wrappingTextBoxFlag xmlns:ma14="http://schemas.microsoft.com/office/mac/drawingml/2011/main" xmlns="" val="1"/>
            </a:ext>
          </a:extLst>
        </p:spPr>
        <p:txBody>
          <a:bodyPr lIns="63935" tIns="31967" rIns="63935" bIns="31967"/>
          <a:lstStyle>
            <a:lvl1pPr algn="ctr" defTabSz="408473">
              <a:defRPr sz="3500">
                <a:latin typeface="+mn-lt"/>
                <a:ea typeface="+mn-ea"/>
                <a:cs typeface="+mn-cs"/>
                <a:sym typeface="Helvetica Light"/>
              </a:defRPr>
            </a:lvl1pPr>
            <a:lvl2pPr indent="159837" algn="ctr" defTabSz="408473">
              <a:defRPr sz="3500">
                <a:latin typeface="+mn-lt"/>
                <a:ea typeface="+mn-ea"/>
                <a:cs typeface="+mn-cs"/>
                <a:sym typeface="Helvetica Light"/>
              </a:defRPr>
            </a:lvl2pPr>
            <a:lvl3pPr indent="319674" algn="ctr" defTabSz="408473">
              <a:defRPr sz="3500">
                <a:latin typeface="+mn-lt"/>
                <a:ea typeface="+mn-ea"/>
                <a:cs typeface="+mn-cs"/>
                <a:sym typeface="Helvetica Light"/>
              </a:defRPr>
            </a:lvl3pPr>
            <a:lvl4pPr indent="479511" algn="ctr" defTabSz="408473">
              <a:defRPr sz="3500">
                <a:latin typeface="+mn-lt"/>
                <a:ea typeface="+mn-ea"/>
                <a:cs typeface="+mn-cs"/>
                <a:sym typeface="Helvetica Light"/>
              </a:defRPr>
            </a:lvl4pPr>
            <a:lvl5pPr indent="639348" algn="ctr" defTabSz="408473">
              <a:defRPr sz="3500">
                <a:latin typeface="+mn-lt"/>
                <a:ea typeface="+mn-ea"/>
                <a:cs typeface="+mn-cs"/>
                <a:sym typeface="Helvetica Light"/>
              </a:defRPr>
            </a:lvl5pPr>
            <a:lvl6pPr indent="799186" algn="ctr" defTabSz="408473">
              <a:defRPr sz="3500">
                <a:latin typeface="+mn-lt"/>
                <a:ea typeface="+mn-ea"/>
                <a:cs typeface="+mn-cs"/>
                <a:sym typeface="Helvetica Light"/>
              </a:defRPr>
            </a:lvl6pPr>
            <a:lvl7pPr indent="959023" algn="ctr" defTabSz="408473">
              <a:defRPr sz="3500">
                <a:latin typeface="+mn-lt"/>
                <a:ea typeface="+mn-ea"/>
                <a:cs typeface="+mn-cs"/>
                <a:sym typeface="Helvetica Light"/>
              </a:defRPr>
            </a:lvl7pPr>
            <a:lvl8pPr indent="1118860" algn="ctr" defTabSz="408473">
              <a:defRPr sz="3500">
                <a:latin typeface="+mn-lt"/>
                <a:ea typeface="+mn-ea"/>
                <a:cs typeface="+mn-cs"/>
                <a:sym typeface="Helvetica Light"/>
              </a:defRPr>
            </a:lvl8pPr>
            <a:lvl9pPr indent="1278697" algn="ctr" defTabSz="408473">
              <a:defRPr sz="3500">
                <a:latin typeface="+mn-lt"/>
                <a:ea typeface="+mn-ea"/>
                <a:cs typeface="+mn-cs"/>
                <a:sym typeface="Helvetica Light"/>
              </a:defRPr>
            </a:lvl9pPr>
          </a:lstStyle>
          <a:p>
            <a:pPr>
              <a:defRPr sz="1800">
                <a:solidFill>
                  <a:srgbClr val="000000"/>
                </a:solidFill>
              </a:defRPr>
            </a:pPr>
            <a:fld id="{86CB4B4D-7CA3-9044-876B-883B54F8677D}" type="slidenum">
              <a:rPr lang="en-US" altLang="zh-CN" sz="2000" smtClean="0">
                <a:solidFill>
                  <a:schemeClr val="bg1">
                    <a:lumMod val="75000"/>
                  </a:schemeClr>
                </a:solidFill>
                <a:latin typeface="微软雅黑" pitchFamily="34" charset="-122"/>
                <a:ea typeface="微软雅黑" pitchFamily="34" charset="-122"/>
              </a:rPr>
              <a:pPr>
                <a:defRPr sz="1800">
                  <a:solidFill>
                    <a:srgbClr val="000000"/>
                  </a:solidFill>
                </a:defRPr>
              </a:pPr>
              <a:t>47</a:t>
            </a:fld>
            <a:endParaRPr lang="en-US" altLang="zh-CN" sz="2000">
              <a:solidFill>
                <a:schemeClr val="bg1">
                  <a:lumMod val="7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3715713169"/>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par>
                                <p:cTn id="11" presetID="42" presetClass="entr" presetSubtype="0" fill="hold" nodeType="withEffect">
                                  <p:stCondLst>
                                    <p:cond delay="30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1000"/>
                                        <p:tgtEl>
                                          <p:spTgt spid="3"/>
                                        </p:tgtEl>
                                      </p:cBhvr>
                                    </p:animEffect>
                                    <p:anim calcmode="lin" valueType="num">
                                      <p:cBhvr>
                                        <p:cTn id="14" dur="1000" fill="hold"/>
                                        <p:tgtEl>
                                          <p:spTgt spid="3"/>
                                        </p:tgtEl>
                                        <p:attrNameLst>
                                          <p:attrName>ppt_x</p:attrName>
                                        </p:attrNameLst>
                                      </p:cBhvr>
                                      <p:tavLst>
                                        <p:tav tm="0">
                                          <p:val>
                                            <p:strVal val="#ppt_x"/>
                                          </p:val>
                                        </p:tav>
                                        <p:tav tm="100000">
                                          <p:val>
                                            <p:strVal val="#ppt_x"/>
                                          </p:val>
                                        </p:tav>
                                      </p:tavLst>
                                    </p:anim>
                                    <p:anim calcmode="lin" valueType="num">
                                      <p:cBhvr>
                                        <p:cTn id="15" dur="1000" fill="hold"/>
                                        <p:tgtEl>
                                          <p:spTgt spid="3"/>
                                        </p:tgtEl>
                                        <p:attrNameLst>
                                          <p:attrName>ppt_y</p:attrName>
                                        </p:attrNameLst>
                                      </p:cBhvr>
                                      <p:tavLst>
                                        <p:tav tm="0">
                                          <p:val>
                                            <p:strVal val="#ppt_y+.1"/>
                                          </p:val>
                                        </p:tav>
                                        <p:tav tm="100000">
                                          <p:val>
                                            <p:strVal val="#ppt_y"/>
                                          </p:val>
                                        </p:tav>
                                      </p:tavLst>
                                    </p:anim>
                                  </p:childTnLst>
                                </p:cTn>
                              </p:par>
                            </p:childTnLst>
                          </p:cTn>
                        </p:par>
                        <p:par>
                          <p:cTn id="16" fill="hold">
                            <p:stCondLst>
                              <p:cond delay="1300"/>
                            </p:stCondLst>
                            <p:childTnLst>
                              <p:par>
                                <p:cTn id="17" presetID="2" presetClass="entr" presetSubtype="8" fill="hold" nodeType="afterEffect">
                                  <p:stCondLst>
                                    <p:cond delay="0"/>
                                  </p:stCondLst>
                                  <p:childTnLst>
                                    <p:set>
                                      <p:cBhvr>
                                        <p:cTn id="18" dur="1" fill="hold">
                                          <p:stCondLst>
                                            <p:cond delay="0"/>
                                          </p:stCondLst>
                                        </p:cTn>
                                        <p:tgtEl>
                                          <p:spTgt spid="94"/>
                                        </p:tgtEl>
                                        <p:attrNameLst>
                                          <p:attrName>style.visibility</p:attrName>
                                        </p:attrNameLst>
                                      </p:cBhvr>
                                      <p:to>
                                        <p:strVal val="visible"/>
                                      </p:to>
                                    </p:set>
                                    <p:anim calcmode="lin" valueType="num">
                                      <p:cBhvr additive="base">
                                        <p:cTn id="19" dur="500" fill="hold"/>
                                        <p:tgtEl>
                                          <p:spTgt spid="94"/>
                                        </p:tgtEl>
                                        <p:attrNameLst>
                                          <p:attrName>ppt_x</p:attrName>
                                        </p:attrNameLst>
                                      </p:cBhvr>
                                      <p:tavLst>
                                        <p:tav tm="0">
                                          <p:val>
                                            <p:strVal val="0-#ppt_w/2"/>
                                          </p:val>
                                        </p:tav>
                                        <p:tav tm="100000">
                                          <p:val>
                                            <p:strVal val="#ppt_x"/>
                                          </p:val>
                                        </p:tav>
                                      </p:tavLst>
                                    </p:anim>
                                    <p:anim calcmode="lin" valueType="num">
                                      <p:cBhvr additive="base">
                                        <p:cTn id="20" dur="500" fill="hold"/>
                                        <p:tgtEl>
                                          <p:spTgt spid="94"/>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500"/>
                                  </p:stCondLst>
                                  <p:childTnLst>
                                    <p:set>
                                      <p:cBhvr>
                                        <p:cTn id="22" dur="1" fill="hold">
                                          <p:stCondLst>
                                            <p:cond delay="0"/>
                                          </p:stCondLst>
                                        </p:cTn>
                                        <p:tgtEl>
                                          <p:spTgt spid="104"/>
                                        </p:tgtEl>
                                        <p:attrNameLst>
                                          <p:attrName>style.visibility</p:attrName>
                                        </p:attrNameLst>
                                      </p:cBhvr>
                                      <p:to>
                                        <p:strVal val="visible"/>
                                      </p:to>
                                    </p:set>
                                    <p:anim calcmode="lin" valueType="num">
                                      <p:cBhvr additive="base">
                                        <p:cTn id="23" dur="500" fill="hold"/>
                                        <p:tgtEl>
                                          <p:spTgt spid="104"/>
                                        </p:tgtEl>
                                        <p:attrNameLst>
                                          <p:attrName>ppt_x</p:attrName>
                                        </p:attrNameLst>
                                      </p:cBhvr>
                                      <p:tavLst>
                                        <p:tav tm="0">
                                          <p:val>
                                            <p:strVal val="0-#ppt_w/2"/>
                                          </p:val>
                                        </p:tav>
                                        <p:tav tm="100000">
                                          <p:val>
                                            <p:strVal val="#ppt_x"/>
                                          </p:val>
                                        </p:tav>
                                      </p:tavLst>
                                    </p:anim>
                                    <p:anim calcmode="lin" valueType="num">
                                      <p:cBhvr additive="base">
                                        <p:cTn id="24" dur="500" fill="hold"/>
                                        <p:tgtEl>
                                          <p:spTgt spid="104"/>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0"/>
                                  </p:stCondLst>
                                  <p:childTnLst>
                                    <p:set>
                                      <p:cBhvr>
                                        <p:cTn id="26" dur="1" fill="hold">
                                          <p:stCondLst>
                                            <p:cond delay="0"/>
                                          </p:stCondLst>
                                        </p:cTn>
                                        <p:tgtEl>
                                          <p:spTgt spid="108"/>
                                        </p:tgtEl>
                                        <p:attrNameLst>
                                          <p:attrName>style.visibility</p:attrName>
                                        </p:attrNameLst>
                                      </p:cBhvr>
                                      <p:to>
                                        <p:strVal val="visible"/>
                                      </p:to>
                                    </p:set>
                                    <p:anim calcmode="lin" valueType="num">
                                      <p:cBhvr additive="base">
                                        <p:cTn id="27" dur="500" fill="hold"/>
                                        <p:tgtEl>
                                          <p:spTgt spid="108"/>
                                        </p:tgtEl>
                                        <p:attrNameLst>
                                          <p:attrName>ppt_x</p:attrName>
                                        </p:attrNameLst>
                                      </p:cBhvr>
                                      <p:tavLst>
                                        <p:tav tm="0">
                                          <p:val>
                                            <p:strVal val="1+#ppt_w/2"/>
                                          </p:val>
                                        </p:tav>
                                        <p:tav tm="100000">
                                          <p:val>
                                            <p:strVal val="#ppt_x"/>
                                          </p:val>
                                        </p:tav>
                                      </p:tavLst>
                                    </p:anim>
                                    <p:anim calcmode="lin" valueType="num">
                                      <p:cBhvr additive="base">
                                        <p:cTn id="28" dur="500" fill="hold"/>
                                        <p:tgtEl>
                                          <p:spTgt spid="108"/>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stCondLst>
                                    <p:cond delay="500"/>
                                  </p:stCondLst>
                                  <p:childTnLst>
                                    <p:set>
                                      <p:cBhvr>
                                        <p:cTn id="30" dur="1" fill="hold">
                                          <p:stCondLst>
                                            <p:cond delay="0"/>
                                          </p:stCondLst>
                                        </p:cTn>
                                        <p:tgtEl>
                                          <p:spTgt spid="116"/>
                                        </p:tgtEl>
                                        <p:attrNameLst>
                                          <p:attrName>style.visibility</p:attrName>
                                        </p:attrNameLst>
                                      </p:cBhvr>
                                      <p:to>
                                        <p:strVal val="visible"/>
                                      </p:to>
                                    </p:set>
                                    <p:anim calcmode="lin" valueType="num">
                                      <p:cBhvr additive="base">
                                        <p:cTn id="31" dur="500" fill="hold"/>
                                        <p:tgtEl>
                                          <p:spTgt spid="116"/>
                                        </p:tgtEl>
                                        <p:attrNameLst>
                                          <p:attrName>ppt_x</p:attrName>
                                        </p:attrNameLst>
                                      </p:cBhvr>
                                      <p:tavLst>
                                        <p:tav tm="0">
                                          <p:val>
                                            <p:strVal val="1+#ppt_w/2"/>
                                          </p:val>
                                        </p:tav>
                                        <p:tav tm="100000">
                                          <p:val>
                                            <p:strVal val="#ppt_x"/>
                                          </p:val>
                                        </p:tav>
                                      </p:tavLst>
                                    </p:anim>
                                    <p:anim calcmode="lin" valueType="num">
                                      <p:cBhvr additive="base">
                                        <p:cTn id="32" dur="500" fill="hold"/>
                                        <p:tgtEl>
                                          <p:spTgt spid="1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3" name="组合 2"/>
          <p:cNvGrpSpPr/>
          <p:nvPr/>
        </p:nvGrpSpPr>
        <p:grpSpPr>
          <a:xfrm>
            <a:off x="1528514" y="7292613"/>
            <a:ext cx="13115298" cy="1349970"/>
            <a:chOff x="2183998" y="9300922"/>
            <a:chExt cx="18739626" cy="1933323"/>
          </a:xfrm>
        </p:grpSpPr>
        <p:sp>
          <p:nvSpPr>
            <p:cNvPr id="53" name="Title 20"/>
            <p:cNvSpPr txBox="1">
              <a:spLocks/>
            </p:cNvSpPr>
            <p:nvPr/>
          </p:nvSpPr>
          <p:spPr>
            <a:xfrm>
              <a:off x="9835839" y="9300922"/>
              <a:ext cx="3435945" cy="550968"/>
            </a:xfrm>
            <a:prstGeom prst="rect">
              <a:avLst/>
            </a:prstGeom>
          </p:spPr>
          <p:txBody>
            <a:bodyPr vert="horz" wrap="none" lIns="243785" tIns="0" rIns="243785" bIns="0"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r>
                <a:rPr lang="en-US" sz="2500" b="1" dirty="0">
                  <a:solidFill>
                    <a:schemeClr val="tx1">
                      <a:lumMod val="50000"/>
                      <a:lumOff val="50000"/>
                    </a:schemeClr>
                  </a:solidFill>
                  <a:latin typeface="Lato Regular"/>
                  <a:cs typeface="Lato Regular"/>
                </a:rPr>
                <a:t>Sales Analysis</a:t>
              </a:r>
            </a:p>
          </p:txBody>
        </p:sp>
        <p:sp>
          <p:nvSpPr>
            <p:cNvPr id="54" name="TextBox 53"/>
            <p:cNvSpPr txBox="1"/>
            <p:nvPr/>
          </p:nvSpPr>
          <p:spPr>
            <a:xfrm>
              <a:off x="2183998" y="10127903"/>
              <a:ext cx="18739626" cy="1106342"/>
            </a:xfrm>
            <a:prstGeom prst="rect">
              <a:avLst/>
            </a:prstGeom>
            <a:noFill/>
          </p:spPr>
          <p:txBody>
            <a:bodyPr wrap="square" rtlCol="0">
              <a:spAutoFit/>
            </a:bodyPr>
            <a:lstStyle/>
            <a:p>
              <a:pPr>
                <a:lnSpc>
                  <a:spcPct val="130000"/>
                </a:lnSpc>
              </a:pPr>
              <a:r>
                <a:rPr lang="zh-CN" altLang="en-US" sz="1700" dirty="0">
                  <a:solidFill>
                    <a:schemeClr val="tx1">
                      <a:lumMod val="50000"/>
                      <a:lumOff val="50000"/>
                    </a:schemeClr>
                  </a:solidFill>
                  <a:latin typeface="微软雅黑" pitchFamily="34" charset="-122"/>
                  <a:ea typeface="微软雅黑" pitchFamily="34" charset="-122"/>
                  <a:cs typeface="Lato Light"/>
                </a:rPr>
                <a:t>输入您的内容输入您的内容输入您的内容输入您的内容输入您的内容输入您的内容输入您的内容输入您的内容</a:t>
              </a:r>
              <a:r>
                <a:rPr lang="pt-BR" sz="1700" dirty="0">
                  <a:solidFill>
                    <a:schemeClr val="tx1">
                      <a:lumMod val="50000"/>
                      <a:lumOff val="50000"/>
                    </a:schemeClr>
                  </a:solidFill>
                  <a:latin typeface="微软雅黑" pitchFamily="34" charset="-122"/>
                  <a:ea typeface="微软雅黑" pitchFamily="34" charset="-122"/>
                  <a:cs typeface="Lato Light"/>
                </a:rPr>
                <a:t>r-profit entity, such as a publicly-traded corporation, or a non-profit organization engaged in business activities, such as an agricultural cooperative.</a:t>
              </a:r>
              <a:endParaRPr lang="en-US" sz="1700" dirty="0">
                <a:solidFill>
                  <a:schemeClr val="tx1">
                    <a:lumMod val="50000"/>
                    <a:lumOff val="50000"/>
                  </a:schemeClr>
                </a:solidFill>
                <a:latin typeface="微软雅黑" pitchFamily="34" charset="-122"/>
                <a:ea typeface="微软雅黑" pitchFamily="34" charset="-122"/>
                <a:cs typeface="Lato Light"/>
              </a:endParaRPr>
            </a:p>
          </p:txBody>
        </p:sp>
      </p:grpSp>
      <p:grpSp>
        <p:nvGrpSpPr>
          <p:cNvPr id="8" name="组合 7"/>
          <p:cNvGrpSpPr/>
          <p:nvPr/>
        </p:nvGrpSpPr>
        <p:grpSpPr>
          <a:xfrm>
            <a:off x="5111191" y="2149334"/>
            <a:ext cx="5812467" cy="5041862"/>
            <a:chOff x="7303060" y="3078111"/>
            <a:chExt cx="8305069" cy="7220568"/>
          </a:xfrm>
        </p:grpSpPr>
        <p:grpSp>
          <p:nvGrpSpPr>
            <p:cNvPr id="7" name="组合 6"/>
            <p:cNvGrpSpPr/>
            <p:nvPr/>
          </p:nvGrpSpPr>
          <p:grpSpPr>
            <a:xfrm>
              <a:off x="8537514" y="4579230"/>
              <a:ext cx="7042347" cy="5694113"/>
              <a:chOff x="8537514" y="4579230"/>
              <a:chExt cx="7042347" cy="5694113"/>
            </a:xfrm>
          </p:grpSpPr>
          <p:sp>
            <p:nvSpPr>
              <p:cNvPr id="34" name="Freeform 6"/>
              <p:cNvSpPr/>
              <p:nvPr/>
            </p:nvSpPr>
            <p:spPr>
              <a:xfrm>
                <a:off x="10180307" y="4579230"/>
                <a:ext cx="3307580" cy="2118665"/>
              </a:xfrm>
              <a:custGeom>
                <a:avLst/>
                <a:gdLst>
                  <a:gd name="connsiteX0" fmla="*/ 1680519 w 1680519"/>
                  <a:gd name="connsiteY0" fmla="*/ 1081216 h 1081216"/>
                  <a:gd name="connsiteX1" fmla="*/ 0 w 1680519"/>
                  <a:gd name="connsiteY1" fmla="*/ 376881 h 1081216"/>
                  <a:gd name="connsiteX2" fmla="*/ 222422 w 1680519"/>
                  <a:gd name="connsiteY2" fmla="*/ 0 h 1081216"/>
                  <a:gd name="connsiteX3" fmla="*/ 1383957 w 1680519"/>
                  <a:gd name="connsiteY3" fmla="*/ 574589 h 1081216"/>
                  <a:gd name="connsiteX4" fmla="*/ 1680519 w 1680519"/>
                  <a:gd name="connsiteY4" fmla="*/ 1081216 h 1081216"/>
                  <a:gd name="connsiteX0" fmla="*/ 1680519 w 1680519"/>
                  <a:gd name="connsiteY0" fmla="*/ 1043116 h 1043116"/>
                  <a:gd name="connsiteX1" fmla="*/ 0 w 1680519"/>
                  <a:gd name="connsiteY1" fmla="*/ 338781 h 1043116"/>
                  <a:gd name="connsiteX2" fmla="*/ 298622 w 1680519"/>
                  <a:gd name="connsiteY2" fmla="*/ 0 h 1043116"/>
                  <a:gd name="connsiteX3" fmla="*/ 1383957 w 1680519"/>
                  <a:gd name="connsiteY3" fmla="*/ 536489 h 1043116"/>
                  <a:gd name="connsiteX4" fmla="*/ 1680519 w 1680519"/>
                  <a:gd name="connsiteY4" fmla="*/ 1043116 h 1043116"/>
                  <a:gd name="connsiteX0" fmla="*/ 1680519 w 1680519"/>
                  <a:gd name="connsiteY0" fmla="*/ 1043116 h 1043116"/>
                  <a:gd name="connsiteX1" fmla="*/ 0 w 1680519"/>
                  <a:gd name="connsiteY1" fmla="*/ 338781 h 1043116"/>
                  <a:gd name="connsiteX2" fmla="*/ 298622 w 1680519"/>
                  <a:gd name="connsiteY2" fmla="*/ 0 h 1043116"/>
                  <a:gd name="connsiteX3" fmla="*/ 1383957 w 1680519"/>
                  <a:gd name="connsiteY3" fmla="*/ 536489 h 1043116"/>
                  <a:gd name="connsiteX4" fmla="*/ 1680519 w 1680519"/>
                  <a:gd name="connsiteY4" fmla="*/ 1043116 h 1043116"/>
                  <a:gd name="connsiteX0" fmla="*/ 1680519 w 1680519"/>
                  <a:gd name="connsiteY0" fmla="*/ 1055816 h 1055816"/>
                  <a:gd name="connsiteX1" fmla="*/ 0 w 1680519"/>
                  <a:gd name="connsiteY1" fmla="*/ 351481 h 1055816"/>
                  <a:gd name="connsiteX2" fmla="*/ 279572 w 1680519"/>
                  <a:gd name="connsiteY2" fmla="*/ 0 h 1055816"/>
                  <a:gd name="connsiteX3" fmla="*/ 1383957 w 1680519"/>
                  <a:gd name="connsiteY3" fmla="*/ 549189 h 1055816"/>
                  <a:gd name="connsiteX4" fmla="*/ 1680519 w 1680519"/>
                  <a:gd name="connsiteY4" fmla="*/ 1055816 h 1055816"/>
                  <a:gd name="connsiteX0" fmla="*/ 1680519 w 1680519"/>
                  <a:gd name="connsiteY0" fmla="*/ 1055816 h 1055816"/>
                  <a:gd name="connsiteX1" fmla="*/ 0 w 1680519"/>
                  <a:gd name="connsiteY1" fmla="*/ 351481 h 1055816"/>
                  <a:gd name="connsiteX2" fmla="*/ 279572 w 1680519"/>
                  <a:gd name="connsiteY2" fmla="*/ 0 h 1055816"/>
                  <a:gd name="connsiteX3" fmla="*/ 1383957 w 1680519"/>
                  <a:gd name="connsiteY3" fmla="*/ 549189 h 1055816"/>
                  <a:gd name="connsiteX4" fmla="*/ 1680519 w 1680519"/>
                  <a:gd name="connsiteY4" fmla="*/ 1055816 h 1055816"/>
                  <a:gd name="connsiteX0" fmla="*/ 1690044 w 1690044"/>
                  <a:gd name="connsiteY0" fmla="*/ 1055816 h 1055816"/>
                  <a:gd name="connsiteX1" fmla="*/ 0 w 1690044"/>
                  <a:gd name="connsiteY1" fmla="*/ 351481 h 1055816"/>
                  <a:gd name="connsiteX2" fmla="*/ 289097 w 1690044"/>
                  <a:gd name="connsiteY2" fmla="*/ 0 h 1055816"/>
                  <a:gd name="connsiteX3" fmla="*/ 1393482 w 1690044"/>
                  <a:gd name="connsiteY3" fmla="*/ 549189 h 1055816"/>
                  <a:gd name="connsiteX4" fmla="*/ 1690044 w 1690044"/>
                  <a:gd name="connsiteY4" fmla="*/ 1055816 h 1055816"/>
                  <a:gd name="connsiteX0" fmla="*/ 1690044 w 1690044"/>
                  <a:gd name="connsiteY0" fmla="*/ 1055816 h 1055816"/>
                  <a:gd name="connsiteX1" fmla="*/ 0 w 1690044"/>
                  <a:gd name="connsiteY1" fmla="*/ 351481 h 1055816"/>
                  <a:gd name="connsiteX2" fmla="*/ 289097 w 1690044"/>
                  <a:gd name="connsiteY2" fmla="*/ 0 h 1055816"/>
                  <a:gd name="connsiteX3" fmla="*/ 1393482 w 1690044"/>
                  <a:gd name="connsiteY3" fmla="*/ 549189 h 1055816"/>
                  <a:gd name="connsiteX4" fmla="*/ 1690044 w 1690044"/>
                  <a:gd name="connsiteY4" fmla="*/ 1055816 h 1055816"/>
                  <a:gd name="connsiteX0" fmla="*/ 1670994 w 1670994"/>
                  <a:gd name="connsiteY0" fmla="*/ 1062166 h 1062166"/>
                  <a:gd name="connsiteX1" fmla="*/ 0 w 1670994"/>
                  <a:gd name="connsiteY1" fmla="*/ 351481 h 1062166"/>
                  <a:gd name="connsiteX2" fmla="*/ 289097 w 1670994"/>
                  <a:gd name="connsiteY2" fmla="*/ 0 h 1062166"/>
                  <a:gd name="connsiteX3" fmla="*/ 1393482 w 1670994"/>
                  <a:gd name="connsiteY3" fmla="*/ 549189 h 1062166"/>
                  <a:gd name="connsiteX4" fmla="*/ 1670994 w 1670994"/>
                  <a:gd name="connsiteY4" fmla="*/ 1062166 h 1062166"/>
                  <a:gd name="connsiteX0" fmla="*/ 1670994 w 1670994"/>
                  <a:gd name="connsiteY0" fmla="*/ 1062166 h 1062166"/>
                  <a:gd name="connsiteX1" fmla="*/ 0 w 1670994"/>
                  <a:gd name="connsiteY1" fmla="*/ 351481 h 1062166"/>
                  <a:gd name="connsiteX2" fmla="*/ 289097 w 1670994"/>
                  <a:gd name="connsiteY2" fmla="*/ 0 h 1062166"/>
                  <a:gd name="connsiteX3" fmla="*/ 1393482 w 1670994"/>
                  <a:gd name="connsiteY3" fmla="*/ 549189 h 1062166"/>
                  <a:gd name="connsiteX4" fmla="*/ 1670994 w 1670994"/>
                  <a:gd name="connsiteY4" fmla="*/ 1062166 h 1062166"/>
                  <a:gd name="connsiteX0" fmla="*/ 1670994 w 1670994"/>
                  <a:gd name="connsiteY0" fmla="*/ 1062166 h 1062166"/>
                  <a:gd name="connsiteX1" fmla="*/ 0 w 1670994"/>
                  <a:gd name="connsiteY1" fmla="*/ 351481 h 1062166"/>
                  <a:gd name="connsiteX2" fmla="*/ 289097 w 1670994"/>
                  <a:gd name="connsiteY2" fmla="*/ 0 h 1062166"/>
                  <a:gd name="connsiteX3" fmla="*/ 1399832 w 1670994"/>
                  <a:gd name="connsiteY3" fmla="*/ 552364 h 1062166"/>
                  <a:gd name="connsiteX4" fmla="*/ 1670994 w 1670994"/>
                  <a:gd name="connsiteY4" fmla="*/ 1062166 h 10621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0994" h="1062166">
                    <a:moveTo>
                      <a:pt x="1670994" y="1062166"/>
                    </a:moveTo>
                    <a:lnTo>
                      <a:pt x="0" y="351481"/>
                    </a:lnTo>
                    <a:cubicBezTo>
                      <a:pt x="143991" y="254429"/>
                      <a:pt x="227656" y="157377"/>
                      <a:pt x="289097" y="0"/>
                    </a:cubicBezTo>
                    <a:lnTo>
                      <a:pt x="1399832" y="552364"/>
                    </a:lnTo>
                    <a:cubicBezTo>
                      <a:pt x="1498686" y="721240"/>
                      <a:pt x="1489590" y="899640"/>
                      <a:pt x="1670994" y="1062166"/>
                    </a:cubicBez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81463" tIns="90731" rIns="181463" bIns="90731" anchor="ctr"/>
              <a:lstStyle/>
              <a:p>
                <a:pPr>
                  <a:defRPr/>
                </a:pPr>
                <a:endParaRPr lang="en-US"/>
              </a:p>
            </p:txBody>
          </p:sp>
          <p:sp>
            <p:nvSpPr>
              <p:cNvPr id="36" name="Freeform 8"/>
              <p:cNvSpPr/>
              <p:nvPr/>
            </p:nvSpPr>
            <p:spPr>
              <a:xfrm>
                <a:off x="9382468" y="5674982"/>
                <a:ext cx="4962938" cy="2454359"/>
              </a:xfrm>
              <a:custGeom>
                <a:avLst/>
                <a:gdLst>
                  <a:gd name="connsiteX0" fmla="*/ 2508422 w 2508422"/>
                  <a:gd name="connsiteY0" fmla="*/ 1229498 h 1229498"/>
                  <a:gd name="connsiteX1" fmla="*/ 0 w 2508422"/>
                  <a:gd name="connsiteY1" fmla="*/ 512806 h 1229498"/>
                  <a:gd name="connsiteX2" fmla="*/ 296562 w 2508422"/>
                  <a:gd name="connsiteY2" fmla="*/ 0 h 1229498"/>
                  <a:gd name="connsiteX3" fmla="*/ 2211860 w 2508422"/>
                  <a:gd name="connsiteY3" fmla="*/ 710514 h 1229498"/>
                  <a:gd name="connsiteX4" fmla="*/ 2508422 w 2508422"/>
                  <a:gd name="connsiteY4" fmla="*/ 1229498 h 1229498"/>
                  <a:gd name="connsiteX0" fmla="*/ 2508422 w 2508422"/>
                  <a:gd name="connsiteY0" fmla="*/ 1229498 h 1229498"/>
                  <a:gd name="connsiteX1" fmla="*/ 0 w 2508422"/>
                  <a:gd name="connsiteY1" fmla="*/ 512806 h 1229498"/>
                  <a:gd name="connsiteX2" fmla="*/ 296562 w 2508422"/>
                  <a:gd name="connsiteY2" fmla="*/ 0 h 1229498"/>
                  <a:gd name="connsiteX3" fmla="*/ 2211860 w 2508422"/>
                  <a:gd name="connsiteY3" fmla="*/ 710514 h 1229498"/>
                  <a:gd name="connsiteX4" fmla="*/ 2508422 w 2508422"/>
                  <a:gd name="connsiteY4" fmla="*/ 1229498 h 1229498"/>
                  <a:gd name="connsiteX0" fmla="*/ 2508422 w 2508422"/>
                  <a:gd name="connsiteY0" fmla="*/ 1229498 h 1229498"/>
                  <a:gd name="connsiteX1" fmla="*/ 0 w 2508422"/>
                  <a:gd name="connsiteY1" fmla="*/ 512806 h 1229498"/>
                  <a:gd name="connsiteX2" fmla="*/ 296562 w 2508422"/>
                  <a:gd name="connsiteY2" fmla="*/ 0 h 1229498"/>
                  <a:gd name="connsiteX3" fmla="*/ 2211860 w 2508422"/>
                  <a:gd name="connsiteY3" fmla="*/ 710514 h 1229498"/>
                  <a:gd name="connsiteX4" fmla="*/ 2508422 w 2508422"/>
                  <a:gd name="connsiteY4" fmla="*/ 1229498 h 12294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8422" h="1229498">
                    <a:moveTo>
                      <a:pt x="2508422" y="1229498"/>
                    </a:moveTo>
                    <a:lnTo>
                      <a:pt x="0" y="512806"/>
                    </a:lnTo>
                    <a:cubicBezTo>
                      <a:pt x="232204" y="392671"/>
                      <a:pt x="197708" y="170935"/>
                      <a:pt x="296562" y="0"/>
                    </a:cubicBezTo>
                    <a:lnTo>
                      <a:pt x="2211860" y="710514"/>
                    </a:lnTo>
                    <a:cubicBezTo>
                      <a:pt x="2310714" y="883509"/>
                      <a:pt x="2333368" y="1100953"/>
                      <a:pt x="2508422" y="1229498"/>
                    </a:cubicBez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81463" tIns="90731" rIns="181463" bIns="90731" anchor="ctr"/>
              <a:lstStyle/>
              <a:p>
                <a:pPr>
                  <a:defRPr/>
                </a:pPr>
                <a:endParaRPr lang="en-US"/>
              </a:p>
            </p:txBody>
          </p:sp>
          <p:sp>
            <p:nvSpPr>
              <p:cNvPr id="38" name="Freeform 10"/>
              <p:cNvSpPr/>
              <p:nvPr/>
            </p:nvSpPr>
            <p:spPr>
              <a:xfrm>
                <a:off x="8537514" y="7093760"/>
                <a:ext cx="7042347" cy="3179583"/>
              </a:xfrm>
              <a:custGeom>
                <a:avLst/>
                <a:gdLst>
                  <a:gd name="connsiteX0" fmla="*/ 3558746 w 3558746"/>
                  <a:gd name="connsiteY0" fmla="*/ 1594022 h 1594022"/>
                  <a:gd name="connsiteX1" fmla="*/ 0 w 3558746"/>
                  <a:gd name="connsiteY1" fmla="*/ 525162 h 1594022"/>
                  <a:gd name="connsiteX2" fmla="*/ 308919 w 3558746"/>
                  <a:gd name="connsiteY2" fmla="*/ 0 h 1594022"/>
                  <a:gd name="connsiteX3" fmla="*/ 3052119 w 3558746"/>
                  <a:gd name="connsiteY3" fmla="*/ 716692 h 1594022"/>
                  <a:gd name="connsiteX4" fmla="*/ 3558746 w 3558746"/>
                  <a:gd name="connsiteY4" fmla="*/ 1594022 h 1594022"/>
                  <a:gd name="connsiteX0" fmla="*/ 3558746 w 3558746"/>
                  <a:gd name="connsiteY0" fmla="*/ 1594022 h 1594022"/>
                  <a:gd name="connsiteX1" fmla="*/ 0 w 3558746"/>
                  <a:gd name="connsiteY1" fmla="*/ 525162 h 1594022"/>
                  <a:gd name="connsiteX2" fmla="*/ 308919 w 3558746"/>
                  <a:gd name="connsiteY2" fmla="*/ 0 h 1594022"/>
                  <a:gd name="connsiteX3" fmla="*/ 3052119 w 3558746"/>
                  <a:gd name="connsiteY3" fmla="*/ 716692 h 1594022"/>
                  <a:gd name="connsiteX4" fmla="*/ 3558746 w 3558746"/>
                  <a:gd name="connsiteY4" fmla="*/ 1594022 h 1594022"/>
                  <a:gd name="connsiteX0" fmla="*/ 3558746 w 3558746"/>
                  <a:gd name="connsiteY0" fmla="*/ 1594022 h 1594022"/>
                  <a:gd name="connsiteX1" fmla="*/ 0 w 3558746"/>
                  <a:gd name="connsiteY1" fmla="*/ 525162 h 1594022"/>
                  <a:gd name="connsiteX2" fmla="*/ 308919 w 3558746"/>
                  <a:gd name="connsiteY2" fmla="*/ 0 h 1594022"/>
                  <a:gd name="connsiteX3" fmla="*/ 3052119 w 3558746"/>
                  <a:gd name="connsiteY3" fmla="*/ 716692 h 1594022"/>
                  <a:gd name="connsiteX4" fmla="*/ 3558746 w 3558746"/>
                  <a:gd name="connsiteY4" fmla="*/ 1594022 h 1594022"/>
                  <a:gd name="connsiteX0" fmla="*/ 3558746 w 3558746"/>
                  <a:gd name="connsiteY0" fmla="*/ 1594022 h 1594022"/>
                  <a:gd name="connsiteX1" fmla="*/ 0 w 3558746"/>
                  <a:gd name="connsiteY1" fmla="*/ 525162 h 1594022"/>
                  <a:gd name="connsiteX2" fmla="*/ 308919 w 3558746"/>
                  <a:gd name="connsiteY2" fmla="*/ 0 h 1594022"/>
                  <a:gd name="connsiteX3" fmla="*/ 3052119 w 3558746"/>
                  <a:gd name="connsiteY3" fmla="*/ 716692 h 1594022"/>
                  <a:gd name="connsiteX4" fmla="*/ 3558746 w 3558746"/>
                  <a:gd name="connsiteY4" fmla="*/ 1594022 h 1594022"/>
                  <a:gd name="connsiteX0" fmla="*/ 3558746 w 3558746"/>
                  <a:gd name="connsiteY0" fmla="*/ 1594022 h 1594022"/>
                  <a:gd name="connsiteX1" fmla="*/ 0 w 3558746"/>
                  <a:gd name="connsiteY1" fmla="*/ 525162 h 1594022"/>
                  <a:gd name="connsiteX2" fmla="*/ 327969 w 3558746"/>
                  <a:gd name="connsiteY2" fmla="*/ 0 h 1594022"/>
                  <a:gd name="connsiteX3" fmla="*/ 3052119 w 3558746"/>
                  <a:gd name="connsiteY3" fmla="*/ 716692 h 1594022"/>
                  <a:gd name="connsiteX4" fmla="*/ 3558746 w 3558746"/>
                  <a:gd name="connsiteY4" fmla="*/ 1594022 h 15940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58746" h="1594022">
                    <a:moveTo>
                      <a:pt x="3558746" y="1594022"/>
                    </a:moveTo>
                    <a:lnTo>
                      <a:pt x="0" y="525162"/>
                    </a:lnTo>
                    <a:cubicBezTo>
                      <a:pt x="128373" y="350108"/>
                      <a:pt x="301196" y="219504"/>
                      <a:pt x="327969" y="0"/>
                    </a:cubicBezTo>
                    <a:lnTo>
                      <a:pt x="3052119" y="716692"/>
                    </a:lnTo>
                    <a:lnTo>
                      <a:pt x="3558746" y="1594022"/>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81463" tIns="90731" rIns="181463" bIns="90731" anchor="ctr"/>
              <a:lstStyle/>
              <a:p>
                <a:pPr>
                  <a:defRPr/>
                </a:pPr>
                <a:endParaRPr lang="en-US"/>
              </a:p>
            </p:txBody>
          </p:sp>
        </p:grpSp>
        <p:grpSp>
          <p:nvGrpSpPr>
            <p:cNvPr id="6" name="组合 5"/>
            <p:cNvGrpSpPr/>
            <p:nvPr/>
          </p:nvGrpSpPr>
          <p:grpSpPr>
            <a:xfrm>
              <a:off x="7303060" y="8404864"/>
              <a:ext cx="8305069" cy="1893815"/>
              <a:chOff x="7303060" y="8404864"/>
              <a:chExt cx="8305069" cy="1893815"/>
            </a:xfrm>
          </p:grpSpPr>
          <p:sp>
            <p:nvSpPr>
              <p:cNvPr id="40" name="Freeform 12"/>
              <p:cNvSpPr/>
              <p:nvPr/>
            </p:nvSpPr>
            <p:spPr>
              <a:xfrm>
                <a:off x="7303060" y="8404864"/>
                <a:ext cx="8305069" cy="1893815"/>
              </a:xfrm>
              <a:custGeom>
                <a:avLst/>
                <a:gdLst>
                  <a:gd name="connsiteX0" fmla="*/ 519559 w 4198620"/>
                  <a:gd name="connsiteY0" fmla="*/ 0 h 895791"/>
                  <a:gd name="connsiteX1" fmla="*/ 3679061 w 4198620"/>
                  <a:gd name="connsiteY1" fmla="*/ 0 h 895791"/>
                  <a:gd name="connsiteX2" fmla="*/ 4198620 w 4198620"/>
                  <a:gd name="connsiteY2" fmla="*/ 895791 h 895791"/>
                  <a:gd name="connsiteX3" fmla="*/ 0 w 4198620"/>
                  <a:gd name="connsiteY3" fmla="*/ 895791 h 895791"/>
                  <a:gd name="connsiteX4" fmla="*/ 519559 w 4198620"/>
                  <a:gd name="connsiteY4" fmla="*/ 0 h 895791"/>
                  <a:gd name="connsiteX0" fmla="*/ 519559 w 4198620"/>
                  <a:gd name="connsiteY0" fmla="*/ 0 h 895791"/>
                  <a:gd name="connsiteX1" fmla="*/ 3679061 w 4198620"/>
                  <a:gd name="connsiteY1" fmla="*/ 0 h 895791"/>
                  <a:gd name="connsiteX2" fmla="*/ 4198620 w 4198620"/>
                  <a:gd name="connsiteY2" fmla="*/ 895791 h 895791"/>
                  <a:gd name="connsiteX3" fmla="*/ 0 w 4198620"/>
                  <a:gd name="connsiteY3" fmla="*/ 895791 h 895791"/>
                  <a:gd name="connsiteX4" fmla="*/ 519559 w 4198620"/>
                  <a:gd name="connsiteY4" fmla="*/ 0 h 895791"/>
                  <a:gd name="connsiteX0" fmla="*/ 519559 w 4198620"/>
                  <a:gd name="connsiteY0" fmla="*/ 70883 h 966674"/>
                  <a:gd name="connsiteX1" fmla="*/ 3679061 w 4198620"/>
                  <a:gd name="connsiteY1" fmla="*/ 70883 h 966674"/>
                  <a:gd name="connsiteX2" fmla="*/ 4198620 w 4198620"/>
                  <a:gd name="connsiteY2" fmla="*/ 966674 h 966674"/>
                  <a:gd name="connsiteX3" fmla="*/ 0 w 4198620"/>
                  <a:gd name="connsiteY3" fmla="*/ 966674 h 966674"/>
                  <a:gd name="connsiteX4" fmla="*/ 519559 w 4198620"/>
                  <a:gd name="connsiteY4" fmla="*/ 70883 h 966674"/>
                  <a:gd name="connsiteX0" fmla="*/ 519559 w 4198620"/>
                  <a:gd name="connsiteY0" fmla="*/ 53828 h 949619"/>
                  <a:gd name="connsiteX1" fmla="*/ 3679061 w 4198620"/>
                  <a:gd name="connsiteY1" fmla="*/ 53828 h 949619"/>
                  <a:gd name="connsiteX2" fmla="*/ 4198620 w 4198620"/>
                  <a:gd name="connsiteY2" fmla="*/ 949619 h 949619"/>
                  <a:gd name="connsiteX3" fmla="*/ 0 w 4198620"/>
                  <a:gd name="connsiteY3" fmla="*/ 949619 h 949619"/>
                  <a:gd name="connsiteX4" fmla="*/ 519559 w 4198620"/>
                  <a:gd name="connsiteY4" fmla="*/ 53828 h 949619"/>
                  <a:gd name="connsiteX0" fmla="*/ 519559 w 4198620"/>
                  <a:gd name="connsiteY0" fmla="*/ 53828 h 949619"/>
                  <a:gd name="connsiteX1" fmla="*/ 3679061 w 4198620"/>
                  <a:gd name="connsiteY1" fmla="*/ 53828 h 949619"/>
                  <a:gd name="connsiteX2" fmla="*/ 4198620 w 4198620"/>
                  <a:gd name="connsiteY2" fmla="*/ 949619 h 949619"/>
                  <a:gd name="connsiteX3" fmla="*/ 0 w 4198620"/>
                  <a:gd name="connsiteY3" fmla="*/ 949619 h 949619"/>
                  <a:gd name="connsiteX4" fmla="*/ 519559 w 4198620"/>
                  <a:gd name="connsiteY4" fmla="*/ 53828 h 9496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8620" h="949619">
                    <a:moveTo>
                      <a:pt x="519559" y="53828"/>
                    </a:moveTo>
                    <a:cubicBezTo>
                      <a:pt x="1572726" y="149521"/>
                      <a:pt x="2604629" y="-105660"/>
                      <a:pt x="3679061" y="53828"/>
                    </a:cubicBezTo>
                    <a:lnTo>
                      <a:pt x="4198620" y="949619"/>
                    </a:lnTo>
                    <a:cubicBezTo>
                      <a:pt x="2777814" y="747600"/>
                      <a:pt x="1399540" y="949619"/>
                      <a:pt x="0" y="949619"/>
                    </a:cubicBezTo>
                    <a:cubicBezTo>
                      <a:pt x="258246" y="672287"/>
                      <a:pt x="346373" y="352425"/>
                      <a:pt x="519559" y="53828"/>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81463" tIns="90731" rIns="181463" bIns="90731" anchor="ctr"/>
              <a:lstStyle/>
              <a:p>
                <a:pPr>
                  <a:defRPr/>
                </a:pPr>
                <a:endParaRPr lang="en-US"/>
              </a:p>
            </p:txBody>
          </p:sp>
          <p:sp>
            <p:nvSpPr>
              <p:cNvPr id="41" name="TextBox 40"/>
              <p:cNvSpPr txBox="1"/>
              <p:nvPr/>
            </p:nvSpPr>
            <p:spPr>
              <a:xfrm>
                <a:off x="10489730" y="9098417"/>
                <a:ext cx="2053633" cy="703188"/>
              </a:xfrm>
              <a:prstGeom prst="rect">
                <a:avLst/>
              </a:prstGeom>
              <a:noFill/>
            </p:spPr>
            <p:txBody>
              <a:bodyPr wrap="none" lIns="181463" tIns="90731" rIns="181463" bIns="90731">
                <a:spAutoFit/>
              </a:bodyPr>
              <a:lstStyle/>
              <a:p>
                <a:pPr>
                  <a:defRPr/>
                </a:pPr>
                <a:r>
                  <a:rPr lang="en-US" sz="20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MARKET</a:t>
                </a:r>
              </a:p>
            </p:txBody>
          </p:sp>
        </p:grpSp>
        <p:grpSp>
          <p:nvGrpSpPr>
            <p:cNvPr id="5" name="组合 4"/>
            <p:cNvGrpSpPr/>
            <p:nvPr/>
          </p:nvGrpSpPr>
          <p:grpSpPr>
            <a:xfrm>
              <a:off x="8543796" y="7024089"/>
              <a:ext cx="5823600" cy="1117920"/>
              <a:chOff x="8543796" y="7024089"/>
              <a:chExt cx="5823600" cy="1117920"/>
            </a:xfrm>
          </p:grpSpPr>
          <p:sp>
            <p:nvSpPr>
              <p:cNvPr id="39" name="Freeform 11"/>
              <p:cNvSpPr/>
              <p:nvPr/>
            </p:nvSpPr>
            <p:spPr>
              <a:xfrm>
                <a:off x="8543796" y="7024089"/>
                <a:ext cx="5823600" cy="1117920"/>
              </a:xfrm>
              <a:custGeom>
                <a:avLst/>
                <a:gdLst>
                  <a:gd name="connsiteX0" fmla="*/ 307831 w 2943661"/>
                  <a:gd name="connsiteY0" fmla="*/ 0 h 530743"/>
                  <a:gd name="connsiteX1" fmla="*/ 2635830 w 2943661"/>
                  <a:gd name="connsiteY1" fmla="*/ 0 h 530743"/>
                  <a:gd name="connsiteX2" fmla="*/ 2943661 w 2943661"/>
                  <a:gd name="connsiteY2" fmla="*/ 530743 h 530743"/>
                  <a:gd name="connsiteX3" fmla="*/ 0 w 2943661"/>
                  <a:gd name="connsiteY3" fmla="*/ 530743 h 530743"/>
                  <a:gd name="connsiteX4" fmla="*/ 307831 w 2943661"/>
                  <a:gd name="connsiteY4" fmla="*/ 0 h 530743"/>
                  <a:gd name="connsiteX0" fmla="*/ 307831 w 2943661"/>
                  <a:gd name="connsiteY0" fmla="*/ 0 h 530743"/>
                  <a:gd name="connsiteX1" fmla="*/ 2635830 w 2943661"/>
                  <a:gd name="connsiteY1" fmla="*/ 0 h 530743"/>
                  <a:gd name="connsiteX2" fmla="*/ 2943661 w 2943661"/>
                  <a:gd name="connsiteY2" fmla="*/ 530743 h 530743"/>
                  <a:gd name="connsiteX3" fmla="*/ 0 w 2943661"/>
                  <a:gd name="connsiteY3" fmla="*/ 530743 h 530743"/>
                  <a:gd name="connsiteX4" fmla="*/ 307831 w 2943661"/>
                  <a:gd name="connsiteY4" fmla="*/ 0 h 530743"/>
                  <a:gd name="connsiteX0" fmla="*/ 307831 w 2943661"/>
                  <a:gd name="connsiteY0" fmla="*/ 0 h 530743"/>
                  <a:gd name="connsiteX1" fmla="*/ 2635830 w 2943661"/>
                  <a:gd name="connsiteY1" fmla="*/ 0 h 530743"/>
                  <a:gd name="connsiteX2" fmla="*/ 2943661 w 2943661"/>
                  <a:gd name="connsiteY2" fmla="*/ 530743 h 530743"/>
                  <a:gd name="connsiteX3" fmla="*/ 0 w 2943661"/>
                  <a:gd name="connsiteY3" fmla="*/ 530743 h 530743"/>
                  <a:gd name="connsiteX4" fmla="*/ 307831 w 2943661"/>
                  <a:gd name="connsiteY4" fmla="*/ 0 h 530743"/>
                  <a:gd name="connsiteX0" fmla="*/ 307831 w 2943661"/>
                  <a:gd name="connsiteY0" fmla="*/ 42530 h 573273"/>
                  <a:gd name="connsiteX1" fmla="*/ 2635830 w 2943661"/>
                  <a:gd name="connsiteY1" fmla="*/ 42530 h 573273"/>
                  <a:gd name="connsiteX2" fmla="*/ 2943661 w 2943661"/>
                  <a:gd name="connsiteY2" fmla="*/ 573273 h 573273"/>
                  <a:gd name="connsiteX3" fmla="*/ 0 w 2943661"/>
                  <a:gd name="connsiteY3" fmla="*/ 573273 h 573273"/>
                  <a:gd name="connsiteX4" fmla="*/ 307831 w 2943661"/>
                  <a:gd name="connsiteY4" fmla="*/ 42530 h 573273"/>
                  <a:gd name="connsiteX0" fmla="*/ 307831 w 2943661"/>
                  <a:gd name="connsiteY0" fmla="*/ 30054 h 560797"/>
                  <a:gd name="connsiteX1" fmla="*/ 2635830 w 2943661"/>
                  <a:gd name="connsiteY1" fmla="*/ 30054 h 560797"/>
                  <a:gd name="connsiteX2" fmla="*/ 2943661 w 2943661"/>
                  <a:gd name="connsiteY2" fmla="*/ 560797 h 560797"/>
                  <a:gd name="connsiteX3" fmla="*/ 0 w 2943661"/>
                  <a:gd name="connsiteY3" fmla="*/ 560797 h 560797"/>
                  <a:gd name="connsiteX4" fmla="*/ 307831 w 2943661"/>
                  <a:gd name="connsiteY4" fmla="*/ 30054 h 560797"/>
                  <a:gd name="connsiteX0" fmla="*/ 307831 w 2943661"/>
                  <a:gd name="connsiteY0" fmla="*/ 30054 h 560797"/>
                  <a:gd name="connsiteX1" fmla="*/ 2635830 w 2943661"/>
                  <a:gd name="connsiteY1" fmla="*/ 30054 h 560797"/>
                  <a:gd name="connsiteX2" fmla="*/ 2943661 w 2943661"/>
                  <a:gd name="connsiteY2" fmla="*/ 560797 h 560797"/>
                  <a:gd name="connsiteX3" fmla="*/ 0 w 2943661"/>
                  <a:gd name="connsiteY3" fmla="*/ 560797 h 560797"/>
                  <a:gd name="connsiteX4" fmla="*/ 307831 w 2943661"/>
                  <a:gd name="connsiteY4" fmla="*/ 30054 h 5607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43661" h="560797">
                    <a:moveTo>
                      <a:pt x="307831" y="30054"/>
                    </a:moveTo>
                    <a:cubicBezTo>
                      <a:pt x="1073198" y="104482"/>
                      <a:pt x="1817300" y="-65639"/>
                      <a:pt x="2635830" y="30054"/>
                    </a:cubicBezTo>
                    <a:cubicBezTo>
                      <a:pt x="2738440" y="206968"/>
                      <a:pt x="2755991" y="405148"/>
                      <a:pt x="2943661" y="560797"/>
                    </a:cubicBezTo>
                    <a:cubicBezTo>
                      <a:pt x="1973073" y="475737"/>
                      <a:pt x="981220" y="560797"/>
                      <a:pt x="0" y="560797"/>
                    </a:cubicBezTo>
                    <a:cubicBezTo>
                      <a:pt x="102610" y="383883"/>
                      <a:pt x="269017" y="228233"/>
                      <a:pt x="307831" y="30054"/>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181463" tIns="90731" rIns="181463" bIns="90731" anchor="ctr"/>
              <a:lstStyle/>
              <a:p>
                <a:pPr>
                  <a:defRPr/>
                </a:pPr>
                <a:endParaRPr lang="en-US"/>
              </a:p>
            </p:txBody>
          </p:sp>
          <p:sp>
            <p:nvSpPr>
              <p:cNvPr id="42" name="TextBox 41"/>
              <p:cNvSpPr txBox="1"/>
              <p:nvPr/>
            </p:nvSpPr>
            <p:spPr>
              <a:xfrm>
                <a:off x="10233009" y="7305942"/>
                <a:ext cx="2623951" cy="703188"/>
              </a:xfrm>
              <a:prstGeom prst="rect">
                <a:avLst/>
              </a:prstGeom>
              <a:noFill/>
            </p:spPr>
            <p:txBody>
              <a:bodyPr wrap="none" lIns="181463" tIns="90731" rIns="181463" bIns="90731">
                <a:spAutoFit/>
              </a:bodyPr>
              <a:lstStyle/>
              <a:p>
                <a:pPr>
                  <a:defRPr/>
                </a:pPr>
                <a:r>
                  <a:rPr lang="en-US" sz="20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COSTUMER</a:t>
                </a:r>
              </a:p>
            </p:txBody>
          </p:sp>
        </p:grpSp>
        <p:grpSp>
          <p:nvGrpSpPr>
            <p:cNvPr id="4" name="组合 3"/>
            <p:cNvGrpSpPr/>
            <p:nvPr/>
          </p:nvGrpSpPr>
          <p:grpSpPr>
            <a:xfrm>
              <a:off x="9366764" y="5662314"/>
              <a:ext cx="4177663" cy="1048248"/>
              <a:chOff x="9366764" y="5662314"/>
              <a:chExt cx="4177663" cy="1048248"/>
            </a:xfrm>
          </p:grpSpPr>
          <p:sp>
            <p:nvSpPr>
              <p:cNvPr id="37" name="Freeform 9"/>
              <p:cNvSpPr/>
              <p:nvPr/>
            </p:nvSpPr>
            <p:spPr>
              <a:xfrm>
                <a:off x="9366764" y="5662314"/>
                <a:ext cx="4177663" cy="1048248"/>
              </a:xfrm>
              <a:custGeom>
                <a:avLst/>
                <a:gdLst>
                  <a:gd name="connsiteX0" fmla="*/ 304747 w 2112158"/>
                  <a:gd name="connsiteY0" fmla="*/ 0 h 525426"/>
                  <a:gd name="connsiteX1" fmla="*/ 1807411 w 2112158"/>
                  <a:gd name="connsiteY1" fmla="*/ 0 h 525426"/>
                  <a:gd name="connsiteX2" fmla="*/ 2112158 w 2112158"/>
                  <a:gd name="connsiteY2" fmla="*/ 525426 h 525426"/>
                  <a:gd name="connsiteX3" fmla="*/ 0 w 2112158"/>
                  <a:gd name="connsiteY3" fmla="*/ 525426 h 525426"/>
                  <a:gd name="connsiteX4" fmla="*/ 304747 w 2112158"/>
                  <a:gd name="connsiteY4" fmla="*/ 0 h 525426"/>
                  <a:gd name="connsiteX0" fmla="*/ 304747 w 2112158"/>
                  <a:gd name="connsiteY0" fmla="*/ 0 h 525426"/>
                  <a:gd name="connsiteX1" fmla="*/ 1807411 w 2112158"/>
                  <a:gd name="connsiteY1" fmla="*/ 0 h 525426"/>
                  <a:gd name="connsiteX2" fmla="*/ 2112158 w 2112158"/>
                  <a:gd name="connsiteY2" fmla="*/ 525426 h 525426"/>
                  <a:gd name="connsiteX3" fmla="*/ 0 w 2112158"/>
                  <a:gd name="connsiteY3" fmla="*/ 525426 h 525426"/>
                  <a:gd name="connsiteX4" fmla="*/ 304747 w 2112158"/>
                  <a:gd name="connsiteY4" fmla="*/ 0 h 525426"/>
                  <a:gd name="connsiteX0" fmla="*/ 304747 w 2112158"/>
                  <a:gd name="connsiteY0" fmla="*/ 0 h 525426"/>
                  <a:gd name="connsiteX1" fmla="*/ 1807411 w 2112158"/>
                  <a:gd name="connsiteY1" fmla="*/ 0 h 525426"/>
                  <a:gd name="connsiteX2" fmla="*/ 2112158 w 2112158"/>
                  <a:gd name="connsiteY2" fmla="*/ 525426 h 525426"/>
                  <a:gd name="connsiteX3" fmla="*/ 0 w 2112158"/>
                  <a:gd name="connsiteY3" fmla="*/ 525426 h 525426"/>
                  <a:gd name="connsiteX4" fmla="*/ 304747 w 2112158"/>
                  <a:gd name="connsiteY4" fmla="*/ 0 h 525426"/>
                  <a:gd name="connsiteX0" fmla="*/ 304747 w 2112158"/>
                  <a:gd name="connsiteY0" fmla="*/ 0 h 525426"/>
                  <a:gd name="connsiteX1" fmla="*/ 1807411 w 2112158"/>
                  <a:gd name="connsiteY1" fmla="*/ 0 h 525426"/>
                  <a:gd name="connsiteX2" fmla="*/ 2112158 w 2112158"/>
                  <a:gd name="connsiteY2" fmla="*/ 525426 h 525426"/>
                  <a:gd name="connsiteX3" fmla="*/ 0 w 2112158"/>
                  <a:gd name="connsiteY3" fmla="*/ 525426 h 525426"/>
                  <a:gd name="connsiteX4" fmla="*/ 304747 w 2112158"/>
                  <a:gd name="connsiteY4" fmla="*/ 0 h 525426"/>
                  <a:gd name="connsiteX0" fmla="*/ 304747 w 2112158"/>
                  <a:gd name="connsiteY0" fmla="*/ 0 h 525426"/>
                  <a:gd name="connsiteX1" fmla="*/ 1807411 w 2112158"/>
                  <a:gd name="connsiteY1" fmla="*/ 0 h 525426"/>
                  <a:gd name="connsiteX2" fmla="*/ 2112158 w 2112158"/>
                  <a:gd name="connsiteY2" fmla="*/ 525426 h 525426"/>
                  <a:gd name="connsiteX3" fmla="*/ 0 w 2112158"/>
                  <a:gd name="connsiteY3" fmla="*/ 525426 h 525426"/>
                  <a:gd name="connsiteX4" fmla="*/ 304747 w 2112158"/>
                  <a:gd name="connsiteY4" fmla="*/ 0 h 5254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12158" h="525426">
                    <a:moveTo>
                      <a:pt x="304747" y="0"/>
                    </a:moveTo>
                    <a:cubicBezTo>
                      <a:pt x="816268" y="85060"/>
                      <a:pt x="1306523" y="0"/>
                      <a:pt x="1807411" y="0"/>
                    </a:cubicBezTo>
                    <a:cubicBezTo>
                      <a:pt x="1908993" y="175142"/>
                      <a:pt x="1914883" y="392814"/>
                      <a:pt x="2112158" y="525426"/>
                    </a:cubicBezTo>
                    <a:lnTo>
                      <a:pt x="0" y="525426"/>
                    </a:lnTo>
                    <a:cubicBezTo>
                      <a:pt x="239805" y="382181"/>
                      <a:pt x="203165" y="175142"/>
                      <a:pt x="30474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81463" tIns="90731" rIns="181463" bIns="90731" anchor="ctr"/>
              <a:lstStyle/>
              <a:p>
                <a:pPr>
                  <a:defRPr/>
                </a:pPr>
                <a:endParaRPr lang="en-US"/>
              </a:p>
            </p:txBody>
          </p:sp>
          <p:sp>
            <p:nvSpPr>
              <p:cNvPr id="43" name="TextBox 42"/>
              <p:cNvSpPr txBox="1"/>
              <p:nvPr/>
            </p:nvSpPr>
            <p:spPr>
              <a:xfrm>
                <a:off x="10348634" y="5880832"/>
                <a:ext cx="2339938" cy="703188"/>
              </a:xfrm>
              <a:prstGeom prst="rect">
                <a:avLst/>
              </a:prstGeom>
              <a:noFill/>
            </p:spPr>
            <p:txBody>
              <a:bodyPr wrap="none" lIns="181463" tIns="90731" rIns="181463" bIns="90731">
                <a:spAutoFit/>
              </a:bodyPr>
              <a:lstStyle/>
              <a:p>
                <a:pPr>
                  <a:defRPr/>
                </a:pPr>
                <a:r>
                  <a:rPr lang="en-US" sz="20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PRODUCT</a:t>
                </a:r>
              </a:p>
            </p:txBody>
          </p:sp>
        </p:grpSp>
        <p:grpSp>
          <p:nvGrpSpPr>
            <p:cNvPr id="2" name="组合 1"/>
            <p:cNvGrpSpPr/>
            <p:nvPr/>
          </p:nvGrpSpPr>
          <p:grpSpPr>
            <a:xfrm>
              <a:off x="10183450" y="3078111"/>
              <a:ext cx="2544291" cy="2213673"/>
              <a:chOff x="10183450" y="3078111"/>
              <a:chExt cx="2544291" cy="2213673"/>
            </a:xfrm>
          </p:grpSpPr>
          <p:sp>
            <p:nvSpPr>
              <p:cNvPr id="35" name="Freeform 7"/>
              <p:cNvSpPr/>
              <p:nvPr/>
            </p:nvSpPr>
            <p:spPr>
              <a:xfrm>
                <a:off x="10183450" y="3078111"/>
                <a:ext cx="2544291" cy="2213673"/>
              </a:xfrm>
              <a:custGeom>
                <a:avLst/>
                <a:gdLst>
                  <a:gd name="connsiteX0" fmla="*/ 643411 w 1286823"/>
                  <a:gd name="connsiteY0" fmla="*/ 0 h 1109330"/>
                  <a:gd name="connsiteX1" fmla="*/ 1286823 w 1286823"/>
                  <a:gd name="connsiteY1" fmla="*/ 1109330 h 1109330"/>
                  <a:gd name="connsiteX2" fmla="*/ 0 w 1286823"/>
                  <a:gd name="connsiteY2" fmla="*/ 1109330 h 1109330"/>
                  <a:gd name="connsiteX3" fmla="*/ 643411 w 1286823"/>
                  <a:gd name="connsiteY3" fmla="*/ 0 h 1109330"/>
                  <a:gd name="connsiteX0" fmla="*/ 643411 w 1286823"/>
                  <a:gd name="connsiteY0" fmla="*/ 0 h 1109330"/>
                  <a:gd name="connsiteX1" fmla="*/ 1286823 w 1286823"/>
                  <a:gd name="connsiteY1" fmla="*/ 1109330 h 1109330"/>
                  <a:gd name="connsiteX2" fmla="*/ 0 w 1286823"/>
                  <a:gd name="connsiteY2" fmla="*/ 1109330 h 1109330"/>
                  <a:gd name="connsiteX3" fmla="*/ 643411 w 1286823"/>
                  <a:gd name="connsiteY3" fmla="*/ 0 h 1109330"/>
                  <a:gd name="connsiteX0" fmla="*/ 643411 w 1286823"/>
                  <a:gd name="connsiteY0" fmla="*/ 0 h 1109330"/>
                  <a:gd name="connsiteX1" fmla="*/ 1286823 w 1286823"/>
                  <a:gd name="connsiteY1" fmla="*/ 1109330 h 1109330"/>
                  <a:gd name="connsiteX2" fmla="*/ 0 w 1286823"/>
                  <a:gd name="connsiteY2" fmla="*/ 1109330 h 1109330"/>
                  <a:gd name="connsiteX3" fmla="*/ 643411 w 1286823"/>
                  <a:gd name="connsiteY3" fmla="*/ 0 h 1109330"/>
                </a:gdLst>
                <a:ahLst/>
                <a:cxnLst>
                  <a:cxn ang="0">
                    <a:pos x="connsiteX0" y="connsiteY0"/>
                  </a:cxn>
                  <a:cxn ang="0">
                    <a:pos x="connsiteX1" y="connsiteY1"/>
                  </a:cxn>
                  <a:cxn ang="0">
                    <a:pos x="connsiteX2" y="connsiteY2"/>
                  </a:cxn>
                  <a:cxn ang="0">
                    <a:pos x="connsiteX3" y="connsiteY3"/>
                  </a:cxn>
                </a:cxnLst>
                <a:rect l="l" t="t" r="r" b="b"/>
                <a:pathLst>
                  <a:path w="1286823" h="1109330">
                    <a:moveTo>
                      <a:pt x="643411" y="0"/>
                    </a:moveTo>
                    <a:cubicBezTo>
                      <a:pt x="857882" y="369777"/>
                      <a:pt x="966026" y="813981"/>
                      <a:pt x="1286823" y="1109330"/>
                    </a:cubicBezTo>
                    <a:lnTo>
                      <a:pt x="0" y="1109330"/>
                    </a:lnTo>
                    <a:cubicBezTo>
                      <a:pt x="320796" y="867144"/>
                      <a:pt x="428941" y="369777"/>
                      <a:pt x="643411"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181463" tIns="90731" rIns="181463" bIns="90731" anchor="ctr"/>
              <a:lstStyle/>
              <a:p>
                <a:pPr>
                  <a:defRPr/>
                </a:pPr>
                <a:endParaRPr lang="en-US"/>
              </a:p>
            </p:txBody>
          </p:sp>
          <p:sp>
            <p:nvSpPr>
              <p:cNvPr id="44" name="TextBox 43"/>
              <p:cNvSpPr txBox="1"/>
              <p:nvPr/>
            </p:nvSpPr>
            <p:spPr>
              <a:xfrm>
                <a:off x="10785988" y="4338544"/>
                <a:ext cx="1380247" cy="703188"/>
              </a:xfrm>
              <a:prstGeom prst="rect">
                <a:avLst/>
              </a:prstGeom>
              <a:noFill/>
            </p:spPr>
            <p:txBody>
              <a:bodyPr wrap="none" lIns="181463" tIns="90731" rIns="181463" bIns="90731">
                <a:spAutoFit/>
              </a:bodyPr>
              <a:lstStyle/>
              <a:p>
                <a:pPr>
                  <a:defRPr/>
                </a:pPr>
                <a:r>
                  <a:rPr lang="en-US" sz="200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NEW</a:t>
                </a:r>
              </a:p>
            </p:txBody>
          </p:sp>
        </p:grpSp>
      </p:grpSp>
      <p:grpSp>
        <p:nvGrpSpPr>
          <p:cNvPr id="45" name="组合 44"/>
          <p:cNvGrpSpPr/>
          <p:nvPr/>
        </p:nvGrpSpPr>
        <p:grpSpPr>
          <a:xfrm>
            <a:off x="3921729" y="2261264"/>
            <a:ext cx="3205360" cy="1242720"/>
            <a:chOff x="3236865" y="2991053"/>
            <a:chExt cx="4579937" cy="1779727"/>
          </a:xfrm>
        </p:grpSpPr>
        <p:sp>
          <p:nvSpPr>
            <p:cNvPr id="46" name="TextBox 62"/>
            <p:cNvSpPr txBox="1">
              <a:spLocks noChangeArrowheads="1"/>
            </p:cNvSpPr>
            <p:nvPr/>
          </p:nvSpPr>
          <p:spPr bwMode="auto">
            <a:xfrm>
              <a:off x="3236865" y="3629228"/>
              <a:ext cx="4579937" cy="1141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19419" tIns="109710" rIns="219419" bIns="109710">
              <a:spAutoFit/>
            </a:bodyPr>
            <a:lstStyle>
              <a:lvl1pPr>
                <a:defRPr sz="3600">
                  <a:solidFill>
                    <a:schemeClr val="tx1"/>
                  </a:solidFill>
                  <a:latin typeface="Lato Light" pitchFamily="34" charset="0"/>
                  <a:ea typeface="MS PGothic" pitchFamily="34" charset="-128"/>
                </a:defRPr>
              </a:lvl1pPr>
              <a:lvl2pPr marL="742950" indent="-285750">
                <a:defRPr sz="3600">
                  <a:solidFill>
                    <a:schemeClr val="tx1"/>
                  </a:solidFill>
                  <a:latin typeface="Lato Light" pitchFamily="34" charset="0"/>
                  <a:ea typeface="MS PGothic" pitchFamily="34" charset="-128"/>
                </a:defRPr>
              </a:lvl2pPr>
              <a:lvl3pPr marL="1143000" indent="-228600">
                <a:defRPr sz="3600">
                  <a:solidFill>
                    <a:schemeClr val="tx1"/>
                  </a:solidFill>
                  <a:latin typeface="Lato Light" pitchFamily="34" charset="0"/>
                  <a:ea typeface="MS PGothic" pitchFamily="34" charset="-128"/>
                </a:defRPr>
              </a:lvl3pPr>
              <a:lvl4pPr marL="1600200" indent="-228600">
                <a:defRPr sz="3600">
                  <a:solidFill>
                    <a:schemeClr val="tx1"/>
                  </a:solidFill>
                  <a:latin typeface="Lato Light" pitchFamily="34" charset="0"/>
                  <a:ea typeface="MS PGothic" pitchFamily="34" charset="-128"/>
                </a:defRPr>
              </a:lvl4pPr>
              <a:lvl5pPr marL="2057400" indent="-228600">
                <a:defRPr sz="3600">
                  <a:solidFill>
                    <a:schemeClr val="tx1"/>
                  </a:solidFill>
                  <a:latin typeface="Lato Light" pitchFamily="34" charset="0"/>
                  <a:ea typeface="MS PGothic" pitchFamily="34" charset="-128"/>
                </a:defRPr>
              </a:lvl5pPr>
              <a:lvl6pPr marL="2514600" indent="-228600" defTabSz="1827213" fontAlgn="base">
                <a:spcBef>
                  <a:spcPct val="0"/>
                </a:spcBef>
                <a:spcAft>
                  <a:spcPct val="0"/>
                </a:spcAft>
                <a:defRPr sz="3600">
                  <a:solidFill>
                    <a:schemeClr val="tx1"/>
                  </a:solidFill>
                  <a:latin typeface="Lato Light" pitchFamily="34" charset="0"/>
                  <a:ea typeface="MS PGothic" pitchFamily="34" charset="-128"/>
                </a:defRPr>
              </a:lvl6pPr>
              <a:lvl7pPr marL="2971800" indent="-228600" defTabSz="1827213" fontAlgn="base">
                <a:spcBef>
                  <a:spcPct val="0"/>
                </a:spcBef>
                <a:spcAft>
                  <a:spcPct val="0"/>
                </a:spcAft>
                <a:defRPr sz="3600">
                  <a:solidFill>
                    <a:schemeClr val="tx1"/>
                  </a:solidFill>
                  <a:latin typeface="Lato Light" pitchFamily="34" charset="0"/>
                  <a:ea typeface="MS PGothic" pitchFamily="34" charset="-128"/>
                </a:defRPr>
              </a:lvl7pPr>
              <a:lvl8pPr marL="3429000" indent="-228600" defTabSz="1827213" fontAlgn="base">
                <a:spcBef>
                  <a:spcPct val="0"/>
                </a:spcBef>
                <a:spcAft>
                  <a:spcPct val="0"/>
                </a:spcAft>
                <a:defRPr sz="3600">
                  <a:solidFill>
                    <a:schemeClr val="tx1"/>
                  </a:solidFill>
                  <a:latin typeface="Lato Light" pitchFamily="34" charset="0"/>
                  <a:ea typeface="MS PGothic" pitchFamily="34" charset="-128"/>
                </a:defRPr>
              </a:lvl8pPr>
              <a:lvl9pPr marL="3886200" indent="-228600" defTabSz="1827213" fontAlgn="base">
                <a:spcBef>
                  <a:spcPct val="0"/>
                </a:spcBef>
                <a:spcAft>
                  <a:spcPct val="0"/>
                </a:spcAft>
                <a:defRPr sz="3600">
                  <a:solidFill>
                    <a:schemeClr val="tx1"/>
                  </a:solidFill>
                  <a:latin typeface="Lato Light" pitchFamily="34" charset="0"/>
                  <a:ea typeface="MS PGothic" pitchFamily="34" charset="-128"/>
                </a:defRPr>
              </a:lvl9pPr>
            </a:lstStyle>
            <a:p>
              <a:pPr algn="r">
                <a:lnSpc>
                  <a:spcPct val="110000"/>
                </a:lnSpc>
              </a:pPr>
              <a:r>
                <a:rPr lang="zh-CN" altLang="en-US" sz="1700" dirty="0">
                  <a:solidFill>
                    <a:schemeClr val="tx1">
                      <a:lumMod val="50000"/>
                      <a:lumOff val="50000"/>
                    </a:schemeClr>
                  </a:solidFill>
                  <a:latin typeface="微软雅黑" pitchFamily="34" charset="-122"/>
                  <a:ea typeface="微软雅黑" pitchFamily="34" charset="-122"/>
                </a:rPr>
                <a:t>输入您的内容输入您的内容输入您的内容输入您的内容</a:t>
              </a:r>
              <a:endParaRPr lang="en-US" altLang="zh-CN" sz="1700" dirty="0">
                <a:solidFill>
                  <a:schemeClr val="tx1">
                    <a:lumMod val="50000"/>
                    <a:lumOff val="50000"/>
                  </a:schemeClr>
                </a:solidFill>
                <a:latin typeface="微软雅黑" pitchFamily="34" charset="-122"/>
                <a:ea typeface="微软雅黑" pitchFamily="34" charset="-122"/>
              </a:endParaRPr>
            </a:p>
          </p:txBody>
        </p:sp>
        <p:sp>
          <p:nvSpPr>
            <p:cNvPr id="47" name="TextBox 63"/>
            <p:cNvSpPr txBox="1">
              <a:spLocks noChangeArrowheads="1"/>
            </p:cNvSpPr>
            <p:nvPr/>
          </p:nvSpPr>
          <p:spPr bwMode="auto">
            <a:xfrm>
              <a:off x="5182109" y="2991053"/>
              <a:ext cx="2577543" cy="749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82843" tIns="91422" rIns="182843" bIns="91422">
              <a:spAutoFit/>
            </a:bodyPr>
            <a:lstStyle>
              <a:lvl1pPr>
                <a:defRPr sz="3600">
                  <a:solidFill>
                    <a:schemeClr val="tx1"/>
                  </a:solidFill>
                  <a:latin typeface="Lato Light" pitchFamily="34" charset="0"/>
                  <a:ea typeface="MS PGothic" pitchFamily="34" charset="-128"/>
                </a:defRPr>
              </a:lvl1pPr>
              <a:lvl2pPr marL="742950" indent="-285750">
                <a:defRPr sz="3600">
                  <a:solidFill>
                    <a:schemeClr val="tx1"/>
                  </a:solidFill>
                  <a:latin typeface="Lato Light" pitchFamily="34" charset="0"/>
                  <a:ea typeface="MS PGothic" pitchFamily="34" charset="-128"/>
                </a:defRPr>
              </a:lvl2pPr>
              <a:lvl3pPr marL="1143000" indent="-228600">
                <a:defRPr sz="3600">
                  <a:solidFill>
                    <a:schemeClr val="tx1"/>
                  </a:solidFill>
                  <a:latin typeface="Lato Light" pitchFamily="34" charset="0"/>
                  <a:ea typeface="MS PGothic" pitchFamily="34" charset="-128"/>
                </a:defRPr>
              </a:lvl3pPr>
              <a:lvl4pPr marL="1600200" indent="-228600">
                <a:defRPr sz="3600">
                  <a:solidFill>
                    <a:schemeClr val="tx1"/>
                  </a:solidFill>
                  <a:latin typeface="Lato Light" pitchFamily="34" charset="0"/>
                  <a:ea typeface="MS PGothic" pitchFamily="34" charset="-128"/>
                </a:defRPr>
              </a:lvl4pPr>
              <a:lvl5pPr marL="2057400" indent="-228600">
                <a:defRPr sz="3600">
                  <a:solidFill>
                    <a:schemeClr val="tx1"/>
                  </a:solidFill>
                  <a:latin typeface="Lato Light" pitchFamily="34" charset="0"/>
                  <a:ea typeface="MS PGothic" pitchFamily="34" charset="-128"/>
                </a:defRPr>
              </a:lvl5pPr>
              <a:lvl6pPr marL="2514600" indent="-228600" defTabSz="1827213" fontAlgn="base">
                <a:spcBef>
                  <a:spcPct val="0"/>
                </a:spcBef>
                <a:spcAft>
                  <a:spcPct val="0"/>
                </a:spcAft>
                <a:defRPr sz="3600">
                  <a:solidFill>
                    <a:schemeClr val="tx1"/>
                  </a:solidFill>
                  <a:latin typeface="Lato Light" pitchFamily="34" charset="0"/>
                  <a:ea typeface="MS PGothic" pitchFamily="34" charset="-128"/>
                </a:defRPr>
              </a:lvl6pPr>
              <a:lvl7pPr marL="2971800" indent="-228600" defTabSz="1827213" fontAlgn="base">
                <a:spcBef>
                  <a:spcPct val="0"/>
                </a:spcBef>
                <a:spcAft>
                  <a:spcPct val="0"/>
                </a:spcAft>
                <a:defRPr sz="3600">
                  <a:solidFill>
                    <a:schemeClr val="tx1"/>
                  </a:solidFill>
                  <a:latin typeface="Lato Light" pitchFamily="34" charset="0"/>
                  <a:ea typeface="MS PGothic" pitchFamily="34" charset="-128"/>
                </a:defRPr>
              </a:lvl7pPr>
              <a:lvl8pPr marL="3429000" indent="-228600" defTabSz="1827213" fontAlgn="base">
                <a:spcBef>
                  <a:spcPct val="0"/>
                </a:spcBef>
                <a:spcAft>
                  <a:spcPct val="0"/>
                </a:spcAft>
                <a:defRPr sz="3600">
                  <a:solidFill>
                    <a:schemeClr val="tx1"/>
                  </a:solidFill>
                  <a:latin typeface="Lato Light" pitchFamily="34" charset="0"/>
                  <a:ea typeface="MS PGothic" pitchFamily="34" charset="-128"/>
                </a:defRPr>
              </a:lvl8pPr>
              <a:lvl9pPr marL="3886200" indent="-228600" defTabSz="1827213" fontAlgn="base">
                <a:spcBef>
                  <a:spcPct val="0"/>
                </a:spcBef>
                <a:spcAft>
                  <a:spcPct val="0"/>
                </a:spcAft>
                <a:defRPr sz="3600">
                  <a:solidFill>
                    <a:schemeClr val="tx1"/>
                  </a:solidFill>
                  <a:latin typeface="Lato Light" pitchFamily="34" charset="0"/>
                  <a:ea typeface="MS PGothic" pitchFamily="34" charset="-128"/>
                </a:defRPr>
              </a:lvl9pPr>
            </a:lstStyle>
            <a:p>
              <a:pPr algn="r"/>
              <a:r>
                <a:rPr lang="en-US" altLang="zh-CN" sz="2200" b="1" dirty="0">
                  <a:solidFill>
                    <a:schemeClr val="accent4"/>
                  </a:solidFill>
                  <a:latin typeface="微软雅黑" pitchFamily="34" charset="-122"/>
                  <a:ea typeface="微软雅黑" pitchFamily="34" charset="-122"/>
                </a:rPr>
                <a:t>Corporate</a:t>
              </a:r>
              <a:endParaRPr lang="id-ID" sz="2200" b="1" dirty="0">
                <a:solidFill>
                  <a:schemeClr val="accent4"/>
                </a:solidFill>
                <a:latin typeface="微软雅黑" pitchFamily="34" charset="-122"/>
                <a:ea typeface="微软雅黑" pitchFamily="34" charset="-122"/>
              </a:endParaRPr>
            </a:p>
          </p:txBody>
        </p:sp>
      </p:grpSp>
      <p:grpSp>
        <p:nvGrpSpPr>
          <p:cNvPr id="48" name="组合 47"/>
          <p:cNvGrpSpPr/>
          <p:nvPr/>
        </p:nvGrpSpPr>
        <p:grpSpPr>
          <a:xfrm>
            <a:off x="2284216" y="4676898"/>
            <a:ext cx="3205360" cy="1242720"/>
            <a:chOff x="1838833" y="8559213"/>
            <a:chExt cx="4579937" cy="1779727"/>
          </a:xfrm>
        </p:grpSpPr>
        <p:sp>
          <p:nvSpPr>
            <p:cNvPr id="49" name="TextBox 62"/>
            <p:cNvSpPr txBox="1">
              <a:spLocks noChangeArrowheads="1"/>
            </p:cNvSpPr>
            <p:nvPr/>
          </p:nvSpPr>
          <p:spPr bwMode="auto">
            <a:xfrm>
              <a:off x="1838833" y="9197388"/>
              <a:ext cx="4579937" cy="1141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19419" tIns="109710" rIns="219419" bIns="109710">
              <a:spAutoFit/>
            </a:bodyPr>
            <a:lstStyle>
              <a:lvl1pPr>
                <a:defRPr sz="3600">
                  <a:solidFill>
                    <a:schemeClr val="tx1"/>
                  </a:solidFill>
                  <a:latin typeface="Lato Light" pitchFamily="34" charset="0"/>
                  <a:ea typeface="MS PGothic" pitchFamily="34" charset="-128"/>
                </a:defRPr>
              </a:lvl1pPr>
              <a:lvl2pPr marL="742950" indent="-285750">
                <a:defRPr sz="3600">
                  <a:solidFill>
                    <a:schemeClr val="tx1"/>
                  </a:solidFill>
                  <a:latin typeface="Lato Light" pitchFamily="34" charset="0"/>
                  <a:ea typeface="MS PGothic" pitchFamily="34" charset="-128"/>
                </a:defRPr>
              </a:lvl2pPr>
              <a:lvl3pPr marL="1143000" indent="-228600">
                <a:defRPr sz="3600">
                  <a:solidFill>
                    <a:schemeClr val="tx1"/>
                  </a:solidFill>
                  <a:latin typeface="Lato Light" pitchFamily="34" charset="0"/>
                  <a:ea typeface="MS PGothic" pitchFamily="34" charset="-128"/>
                </a:defRPr>
              </a:lvl3pPr>
              <a:lvl4pPr marL="1600200" indent="-228600">
                <a:defRPr sz="3600">
                  <a:solidFill>
                    <a:schemeClr val="tx1"/>
                  </a:solidFill>
                  <a:latin typeface="Lato Light" pitchFamily="34" charset="0"/>
                  <a:ea typeface="MS PGothic" pitchFamily="34" charset="-128"/>
                </a:defRPr>
              </a:lvl4pPr>
              <a:lvl5pPr marL="2057400" indent="-228600">
                <a:defRPr sz="3600">
                  <a:solidFill>
                    <a:schemeClr val="tx1"/>
                  </a:solidFill>
                  <a:latin typeface="Lato Light" pitchFamily="34" charset="0"/>
                  <a:ea typeface="MS PGothic" pitchFamily="34" charset="-128"/>
                </a:defRPr>
              </a:lvl5pPr>
              <a:lvl6pPr marL="2514600" indent="-228600" defTabSz="1827213" fontAlgn="base">
                <a:spcBef>
                  <a:spcPct val="0"/>
                </a:spcBef>
                <a:spcAft>
                  <a:spcPct val="0"/>
                </a:spcAft>
                <a:defRPr sz="3600">
                  <a:solidFill>
                    <a:schemeClr val="tx1"/>
                  </a:solidFill>
                  <a:latin typeface="Lato Light" pitchFamily="34" charset="0"/>
                  <a:ea typeface="MS PGothic" pitchFamily="34" charset="-128"/>
                </a:defRPr>
              </a:lvl6pPr>
              <a:lvl7pPr marL="2971800" indent="-228600" defTabSz="1827213" fontAlgn="base">
                <a:spcBef>
                  <a:spcPct val="0"/>
                </a:spcBef>
                <a:spcAft>
                  <a:spcPct val="0"/>
                </a:spcAft>
                <a:defRPr sz="3600">
                  <a:solidFill>
                    <a:schemeClr val="tx1"/>
                  </a:solidFill>
                  <a:latin typeface="Lato Light" pitchFamily="34" charset="0"/>
                  <a:ea typeface="MS PGothic" pitchFamily="34" charset="-128"/>
                </a:defRPr>
              </a:lvl7pPr>
              <a:lvl8pPr marL="3429000" indent="-228600" defTabSz="1827213" fontAlgn="base">
                <a:spcBef>
                  <a:spcPct val="0"/>
                </a:spcBef>
                <a:spcAft>
                  <a:spcPct val="0"/>
                </a:spcAft>
                <a:defRPr sz="3600">
                  <a:solidFill>
                    <a:schemeClr val="tx1"/>
                  </a:solidFill>
                  <a:latin typeface="Lato Light" pitchFamily="34" charset="0"/>
                  <a:ea typeface="MS PGothic" pitchFamily="34" charset="-128"/>
                </a:defRPr>
              </a:lvl8pPr>
              <a:lvl9pPr marL="3886200" indent="-228600" defTabSz="1827213" fontAlgn="base">
                <a:spcBef>
                  <a:spcPct val="0"/>
                </a:spcBef>
                <a:spcAft>
                  <a:spcPct val="0"/>
                </a:spcAft>
                <a:defRPr sz="3600">
                  <a:solidFill>
                    <a:schemeClr val="tx1"/>
                  </a:solidFill>
                  <a:latin typeface="Lato Light" pitchFamily="34" charset="0"/>
                  <a:ea typeface="MS PGothic" pitchFamily="34" charset="-128"/>
                </a:defRPr>
              </a:lvl9pPr>
            </a:lstStyle>
            <a:p>
              <a:pPr algn="r">
                <a:lnSpc>
                  <a:spcPct val="110000"/>
                </a:lnSpc>
              </a:pPr>
              <a:r>
                <a:rPr lang="zh-CN" altLang="en-US" sz="1700" dirty="0">
                  <a:solidFill>
                    <a:schemeClr val="tx1">
                      <a:lumMod val="50000"/>
                      <a:lumOff val="50000"/>
                    </a:schemeClr>
                  </a:solidFill>
                  <a:latin typeface="微软雅黑" pitchFamily="34" charset="-122"/>
                  <a:ea typeface="微软雅黑" pitchFamily="34" charset="-122"/>
                </a:rPr>
                <a:t>输入您的内容输入您的内容输入您的内容输入您的内容</a:t>
              </a:r>
              <a:endParaRPr lang="en-US" altLang="zh-CN" sz="1700" dirty="0">
                <a:solidFill>
                  <a:schemeClr val="tx1">
                    <a:lumMod val="50000"/>
                    <a:lumOff val="50000"/>
                  </a:schemeClr>
                </a:solidFill>
                <a:latin typeface="微软雅黑" pitchFamily="34" charset="-122"/>
                <a:ea typeface="微软雅黑" pitchFamily="34" charset="-122"/>
              </a:endParaRPr>
            </a:p>
          </p:txBody>
        </p:sp>
        <p:sp>
          <p:nvSpPr>
            <p:cNvPr id="50" name="TextBox 63"/>
            <p:cNvSpPr txBox="1">
              <a:spLocks noChangeArrowheads="1"/>
            </p:cNvSpPr>
            <p:nvPr/>
          </p:nvSpPr>
          <p:spPr bwMode="auto">
            <a:xfrm>
              <a:off x="3784077" y="8559213"/>
              <a:ext cx="2577543" cy="749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82843" tIns="91422" rIns="182843" bIns="91422">
              <a:spAutoFit/>
            </a:bodyPr>
            <a:lstStyle>
              <a:lvl1pPr>
                <a:defRPr sz="3600">
                  <a:solidFill>
                    <a:schemeClr val="tx1"/>
                  </a:solidFill>
                  <a:latin typeface="Lato Light" pitchFamily="34" charset="0"/>
                  <a:ea typeface="MS PGothic" pitchFamily="34" charset="-128"/>
                </a:defRPr>
              </a:lvl1pPr>
              <a:lvl2pPr marL="742950" indent="-285750">
                <a:defRPr sz="3600">
                  <a:solidFill>
                    <a:schemeClr val="tx1"/>
                  </a:solidFill>
                  <a:latin typeface="Lato Light" pitchFamily="34" charset="0"/>
                  <a:ea typeface="MS PGothic" pitchFamily="34" charset="-128"/>
                </a:defRPr>
              </a:lvl2pPr>
              <a:lvl3pPr marL="1143000" indent="-228600">
                <a:defRPr sz="3600">
                  <a:solidFill>
                    <a:schemeClr val="tx1"/>
                  </a:solidFill>
                  <a:latin typeface="Lato Light" pitchFamily="34" charset="0"/>
                  <a:ea typeface="MS PGothic" pitchFamily="34" charset="-128"/>
                </a:defRPr>
              </a:lvl3pPr>
              <a:lvl4pPr marL="1600200" indent="-228600">
                <a:defRPr sz="3600">
                  <a:solidFill>
                    <a:schemeClr val="tx1"/>
                  </a:solidFill>
                  <a:latin typeface="Lato Light" pitchFamily="34" charset="0"/>
                  <a:ea typeface="MS PGothic" pitchFamily="34" charset="-128"/>
                </a:defRPr>
              </a:lvl4pPr>
              <a:lvl5pPr marL="2057400" indent="-228600">
                <a:defRPr sz="3600">
                  <a:solidFill>
                    <a:schemeClr val="tx1"/>
                  </a:solidFill>
                  <a:latin typeface="Lato Light" pitchFamily="34" charset="0"/>
                  <a:ea typeface="MS PGothic" pitchFamily="34" charset="-128"/>
                </a:defRPr>
              </a:lvl5pPr>
              <a:lvl6pPr marL="2514600" indent="-228600" defTabSz="1827213" fontAlgn="base">
                <a:spcBef>
                  <a:spcPct val="0"/>
                </a:spcBef>
                <a:spcAft>
                  <a:spcPct val="0"/>
                </a:spcAft>
                <a:defRPr sz="3600">
                  <a:solidFill>
                    <a:schemeClr val="tx1"/>
                  </a:solidFill>
                  <a:latin typeface="Lato Light" pitchFamily="34" charset="0"/>
                  <a:ea typeface="MS PGothic" pitchFamily="34" charset="-128"/>
                </a:defRPr>
              </a:lvl6pPr>
              <a:lvl7pPr marL="2971800" indent="-228600" defTabSz="1827213" fontAlgn="base">
                <a:spcBef>
                  <a:spcPct val="0"/>
                </a:spcBef>
                <a:spcAft>
                  <a:spcPct val="0"/>
                </a:spcAft>
                <a:defRPr sz="3600">
                  <a:solidFill>
                    <a:schemeClr val="tx1"/>
                  </a:solidFill>
                  <a:latin typeface="Lato Light" pitchFamily="34" charset="0"/>
                  <a:ea typeface="MS PGothic" pitchFamily="34" charset="-128"/>
                </a:defRPr>
              </a:lvl7pPr>
              <a:lvl8pPr marL="3429000" indent="-228600" defTabSz="1827213" fontAlgn="base">
                <a:spcBef>
                  <a:spcPct val="0"/>
                </a:spcBef>
                <a:spcAft>
                  <a:spcPct val="0"/>
                </a:spcAft>
                <a:defRPr sz="3600">
                  <a:solidFill>
                    <a:schemeClr val="tx1"/>
                  </a:solidFill>
                  <a:latin typeface="Lato Light" pitchFamily="34" charset="0"/>
                  <a:ea typeface="MS PGothic" pitchFamily="34" charset="-128"/>
                </a:defRPr>
              </a:lvl8pPr>
              <a:lvl9pPr marL="3886200" indent="-228600" defTabSz="1827213" fontAlgn="base">
                <a:spcBef>
                  <a:spcPct val="0"/>
                </a:spcBef>
                <a:spcAft>
                  <a:spcPct val="0"/>
                </a:spcAft>
                <a:defRPr sz="3600">
                  <a:solidFill>
                    <a:schemeClr val="tx1"/>
                  </a:solidFill>
                  <a:latin typeface="Lato Light" pitchFamily="34" charset="0"/>
                  <a:ea typeface="MS PGothic" pitchFamily="34" charset="-128"/>
                </a:defRPr>
              </a:lvl9pPr>
            </a:lstStyle>
            <a:p>
              <a:pPr algn="r"/>
              <a:r>
                <a:rPr lang="en-US" altLang="zh-CN" sz="2200" b="1" dirty="0">
                  <a:solidFill>
                    <a:schemeClr val="accent5"/>
                  </a:solidFill>
                  <a:latin typeface="微软雅黑" pitchFamily="34" charset="-122"/>
                  <a:ea typeface="微软雅黑" pitchFamily="34" charset="-122"/>
                </a:rPr>
                <a:t>Corporate</a:t>
              </a:r>
              <a:endParaRPr lang="id-ID" sz="2200" b="1" dirty="0">
                <a:solidFill>
                  <a:schemeClr val="accent5"/>
                </a:solidFill>
                <a:latin typeface="微软雅黑" pitchFamily="34" charset="-122"/>
                <a:ea typeface="微软雅黑" pitchFamily="34" charset="-122"/>
              </a:endParaRPr>
            </a:p>
          </p:txBody>
        </p:sp>
      </p:grpSp>
      <p:grpSp>
        <p:nvGrpSpPr>
          <p:cNvPr id="51" name="组合 50"/>
          <p:cNvGrpSpPr/>
          <p:nvPr/>
        </p:nvGrpSpPr>
        <p:grpSpPr>
          <a:xfrm>
            <a:off x="9791176" y="3682937"/>
            <a:ext cx="3205360" cy="1242720"/>
            <a:chOff x="16876665" y="5016305"/>
            <a:chExt cx="4579937" cy="1779727"/>
          </a:xfrm>
        </p:grpSpPr>
        <p:sp>
          <p:nvSpPr>
            <p:cNvPr id="52" name="TextBox 62"/>
            <p:cNvSpPr txBox="1">
              <a:spLocks noChangeArrowheads="1"/>
            </p:cNvSpPr>
            <p:nvPr/>
          </p:nvSpPr>
          <p:spPr bwMode="auto">
            <a:xfrm>
              <a:off x="16876665" y="5654480"/>
              <a:ext cx="4579937" cy="1141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19419" tIns="109710" rIns="219419" bIns="109710">
              <a:spAutoFit/>
            </a:bodyPr>
            <a:lstStyle>
              <a:lvl1pPr>
                <a:defRPr sz="3600">
                  <a:solidFill>
                    <a:schemeClr val="tx1"/>
                  </a:solidFill>
                  <a:latin typeface="Lato Light" pitchFamily="34" charset="0"/>
                  <a:ea typeface="MS PGothic" pitchFamily="34" charset="-128"/>
                </a:defRPr>
              </a:lvl1pPr>
              <a:lvl2pPr marL="742950" indent="-285750">
                <a:defRPr sz="3600">
                  <a:solidFill>
                    <a:schemeClr val="tx1"/>
                  </a:solidFill>
                  <a:latin typeface="Lato Light" pitchFamily="34" charset="0"/>
                  <a:ea typeface="MS PGothic" pitchFamily="34" charset="-128"/>
                </a:defRPr>
              </a:lvl2pPr>
              <a:lvl3pPr marL="1143000" indent="-228600">
                <a:defRPr sz="3600">
                  <a:solidFill>
                    <a:schemeClr val="tx1"/>
                  </a:solidFill>
                  <a:latin typeface="Lato Light" pitchFamily="34" charset="0"/>
                  <a:ea typeface="MS PGothic" pitchFamily="34" charset="-128"/>
                </a:defRPr>
              </a:lvl3pPr>
              <a:lvl4pPr marL="1600200" indent="-228600">
                <a:defRPr sz="3600">
                  <a:solidFill>
                    <a:schemeClr val="tx1"/>
                  </a:solidFill>
                  <a:latin typeface="Lato Light" pitchFamily="34" charset="0"/>
                  <a:ea typeface="MS PGothic" pitchFamily="34" charset="-128"/>
                </a:defRPr>
              </a:lvl4pPr>
              <a:lvl5pPr marL="2057400" indent="-228600">
                <a:defRPr sz="3600">
                  <a:solidFill>
                    <a:schemeClr val="tx1"/>
                  </a:solidFill>
                  <a:latin typeface="Lato Light" pitchFamily="34" charset="0"/>
                  <a:ea typeface="MS PGothic" pitchFamily="34" charset="-128"/>
                </a:defRPr>
              </a:lvl5pPr>
              <a:lvl6pPr marL="2514600" indent="-228600" defTabSz="1827213" fontAlgn="base">
                <a:spcBef>
                  <a:spcPct val="0"/>
                </a:spcBef>
                <a:spcAft>
                  <a:spcPct val="0"/>
                </a:spcAft>
                <a:defRPr sz="3600">
                  <a:solidFill>
                    <a:schemeClr val="tx1"/>
                  </a:solidFill>
                  <a:latin typeface="Lato Light" pitchFamily="34" charset="0"/>
                  <a:ea typeface="MS PGothic" pitchFamily="34" charset="-128"/>
                </a:defRPr>
              </a:lvl6pPr>
              <a:lvl7pPr marL="2971800" indent="-228600" defTabSz="1827213" fontAlgn="base">
                <a:spcBef>
                  <a:spcPct val="0"/>
                </a:spcBef>
                <a:spcAft>
                  <a:spcPct val="0"/>
                </a:spcAft>
                <a:defRPr sz="3600">
                  <a:solidFill>
                    <a:schemeClr val="tx1"/>
                  </a:solidFill>
                  <a:latin typeface="Lato Light" pitchFamily="34" charset="0"/>
                  <a:ea typeface="MS PGothic" pitchFamily="34" charset="-128"/>
                </a:defRPr>
              </a:lvl7pPr>
              <a:lvl8pPr marL="3429000" indent="-228600" defTabSz="1827213" fontAlgn="base">
                <a:spcBef>
                  <a:spcPct val="0"/>
                </a:spcBef>
                <a:spcAft>
                  <a:spcPct val="0"/>
                </a:spcAft>
                <a:defRPr sz="3600">
                  <a:solidFill>
                    <a:schemeClr val="tx1"/>
                  </a:solidFill>
                  <a:latin typeface="Lato Light" pitchFamily="34" charset="0"/>
                  <a:ea typeface="MS PGothic" pitchFamily="34" charset="-128"/>
                </a:defRPr>
              </a:lvl8pPr>
              <a:lvl9pPr marL="3886200" indent="-228600" defTabSz="1827213" fontAlgn="base">
                <a:spcBef>
                  <a:spcPct val="0"/>
                </a:spcBef>
                <a:spcAft>
                  <a:spcPct val="0"/>
                </a:spcAft>
                <a:defRPr sz="3600">
                  <a:solidFill>
                    <a:schemeClr val="tx1"/>
                  </a:solidFill>
                  <a:latin typeface="Lato Light" pitchFamily="34" charset="0"/>
                  <a:ea typeface="MS PGothic" pitchFamily="34" charset="-128"/>
                </a:defRPr>
              </a:lvl9pPr>
            </a:lstStyle>
            <a:p>
              <a:pPr algn="l">
                <a:lnSpc>
                  <a:spcPct val="110000"/>
                </a:lnSpc>
              </a:pPr>
              <a:r>
                <a:rPr lang="zh-CN" altLang="en-US" sz="1700" dirty="0">
                  <a:solidFill>
                    <a:schemeClr val="tx1">
                      <a:lumMod val="50000"/>
                      <a:lumOff val="50000"/>
                    </a:schemeClr>
                  </a:solidFill>
                  <a:latin typeface="微软雅黑" pitchFamily="34" charset="-122"/>
                  <a:ea typeface="微软雅黑" pitchFamily="34" charset="-122"/>
                </a:rPr>
                <a:t>输入您的内容输入您的内容输入您的内容输入您的内容</a:t>
              </a:r>
              <a:endParaRPr lang="en-US" altLang="zh-CN" sz="1700" dirty="0">
                <a:solidFill>
                  <a:schemeClr val="tx1">
                    <a:lumMod val="50000"/>
                    <a:lumOff val="50000"/>
                  </a:schemeClr>
                </a:solidFill>
                <a:latin typeface="微软雅黑" pitchFamily="34" charset="-122"/>
                <a:ea typeface="微软雅黑" pitchFamily="34" charset="-122"/>
              </a:endParaRPr>
            </a:p>
          </p:txBody>
        </p:sp>
        <p:sp>
          <p:nvSpPr>
            <p:cNvPr id="55" name="TextBox 63"/>
            <p:cNvSpPr txBox="1">
              <a:spLocks noChangeArrowheads="1"/>
            </p:cNvSpPr>
            <p:nvPr/>
          </p:nvSpPr>
          <p:spPr bwMode="auto">
            <a:xfrm>
              <a:off x="16970647" y="5016305"/>
              <a:ext cx="2577543" cy="749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82843" tIns="91422" rIns="182843" bIns="91422">
              <a:spAutoFit/>
            </a:bodyPr>
            <a:lstStyle>
              <a:lvl1pPr>
                <a:defRPr sz="3600">
                  <a:solidFill>
                    <a:schemeClr val="tx1"/>
                  </a:solidFill>
                  <a:latin typeface="Lato Light" pitchFamily="34" charset="0"/>
                  <a:ea typeface="MS PGothic" pitchFamily="34" charset="-128"/>
                </a:defRPr>
              </a:lvl1pPr>
              <a:lvl2pPr marL="742950" indent="-285750">
                <a:defRPr sz="3600">
                  <a:solidFill>
                    <a:schemeClr val="tx1"/>
                  </a:solidFill>
                  <a:latin typeface="Lato Light" pitchFamily="34" charset="0"/>
                  <a:ea typeface="MS PGothic" pitchFamily="34" charset="-128"/>
                </a:defRPr>
              </a:lvl2pPr>
              <a:lvl3pPr marL="1143000" indent="-228600">
                <a:defRPr sz="3600">
                  <a:solidFill>
                    <a:schemeClr val="tx1"/>
                  </a:solidFill>
                  <a:latin typeface="Lato Light" pitchFamily="34" charset="0"/>
                  <a:ea typeface="MS PGothic" pitchFamily="34" charset="-128"/>
                </a:defRPr>
              </a:lvl3pPr>
              <a:lvl4pPr marL="1600200" indent="-228600">
                <a:defRPr sz="3600">
                  <a:solidFill>
                    <a:schemeClr val="tx1"/>
                  </a:solidFill>
                  <a:latin typeface="Lato Light" pitchFamily="34" charset="0"/>
                  <a:ea typeface="MS PGothic" pitchFamily="34" charset="-128"/>
                </a:defRPr>
              </a:lvl4pPr>
              <a:lvl5pPr marL="2057400" indent="-228600">
                <a:defRPr sz="3600">
                  <a:solidFill>
                    <a:schemeClr val="tx1"/>
                  </a:solidFill>
                  <a:latin typeface="Lato Light" pitchFamily="34" charset="0"/>
                  <a:ea typeface="MS PGothic" pitchFamily="34" charset="-128"/>
                </a:defRPr>
              </a:lvl5pPr>
              <a:lvl6pPr marL="2514600" indent="-228600" defTabSz="1827213" fontAlgn="base">
                <a:spcBef>
                  <a:spcPct val="0"/>
                </a:spcBef>
                <a:spcAft>
                  <a:spcPct val="0"/>
                </a:spcAft>
                <a:defRPr sz="3600">
                  <a:solidFill>
                    <a:schemeClr val="tx1"/>
                  </a:solidFill>
                  <a:latin typeface="Lato Light" pitchFamily="34" charset="0"/>
                  <a:ea typeface="MS PGothic" pitchFamily="34" charset="-128"/>
                </a:defRPr>
              </a:lvl6pPr>
              <a:lvl7pPr marL="2971800" indent="-228600" defTabSz="1827213" fontAlgn="base">
                <a:spcBef>
                  <a:spcPct val="0"/>
                </a:spcBef>
                <a:spcAft>
                  <a:spcPct val="0"/>
                </a:spcAft>
                <a:defRPr sz="3600">
                  <a:solidFill>
                    <a:schemeClr val="tx1"/>
                  </a:solidFill>
                  <a:latin typeface="Lato Light" pitchFamily="34" charset="0"/>
                  <a:ea typeface="MS PGothic" pitchFamily="34" charset="-128"/>
                </a:defRPr>
              </a:lvl7pPr>
              <a:lvl8pPr marL="3429000" indent="-228600" defTabSz="1827213" fontAlgn="base">
                <a:spcBef>
                  <a:spcPct val="0"/>
                </a:spcBef>
                <a:spcAft>
                  <a:spcPct val="0"/>
                </a:spcAft>
                <a:defRPr sz="3600">
                  <a:solidFill>
                    <a:schemeClr val="tx1"/>
                  </a:solidFill>
                  <a:latin typeface="Lato Light" pitchFamily="34" charset="0"/>
                  <a:ea typeface="MS PGothic" pitchFamily="34" charset="-128"/>
                </a:defRPr>
              </a:lvl8pPr>
              <a:lvl9pPr marL="3886200" indent="-228600" defTabSz="1827213" fontAlgn="base">
                <a:spcBef>
                  <a:spcPct val="0"/>
                </a:spcBef>
                <a:spcAft>
                  <a:spcPct val="0"/>
                </a:spcAft>
                <a:defRPr sz="3600">
                  <a:solidFill>
                    <a:schemeClr val="tx1"/>
                  </a:solidFill>
                  <a:latin typeface="Lato Light" pitchFamily="34" charset="0"/>
                  <a:ea typeface="MS PGothic" pitchFamily="34" charset="-128"/>
                </a:defRPr>
              </a:lvl9pPr>
            </a:lstStyle>
            <a:p>
              <a:pPr algn="l"/>
              <a:r>
                <a:rPr lang="en-US" altLang="zh-CN" sz="2200" b="1" dirty="0">
                  <a:solidFill>
                    <a:schemeClr val="accent3"/>
                  </a:solidFill>
                  <a:latin typeface="微软雅黑" pitchFamily="34" charset="-122"/>
                  <a:ea typeface="微软雅黑" pitchFamily="34" charset="-122"/>
                </a:rPr>
                <a:t>Corporate</a:t>
              </a:r>
              <a:endParaRPr lang="id-ID" sz="2200" b="1" dirty="0">
                <a:solidFill>
                  <a:schemeClr val="accent3"/>
                </a:solidFill>
                <a:latin typeface="微软雅黑" pitchFamily="34" charset="-122"/>
                <a:ea typeface="微软雅黑" pitchFamily="34" charset="-122"/>
              </a:endParaRPr>
            </a:p>
          </p:txBody>
        </p:sp>
      </p:grpSp>
      <p:grpSp>
        <p:nvGrpSpPr>
          <p:cNvPr id="56" name="组合 55"/>
          <p:cNvGrpSpPr/>
          <p:nvPr/>
        </p:nvGrpSpPr>
        <p:grpSpPr>
          <a:xfrm>
            <a:off x="11328080" y="5862398"/>
            <a:ext cx="3205360" cy="1242720"/>
            <a:chOff x="15573327" y="10471354"/>
            <a:chExt cx="4579937" cy="1779727"/>
          </a:xfrm>
        </p:grpSpPr>
        <p:sp>
          <p:nvSpPr>
            <p:cNvPr id="57" name="TextBox 62"/>
            <p:cNvSpPr txBox="1">
              <a:spLocks noChangeArrowheads="1"/>
            </p:cNvSpPr>
            <p:nvPr/>
          </p:nvSpPr>
          <p:spPr bwMode="auto">
            <a:xfrm>
              <a:off x="15573327" y="11109529"/>
              <a:ext cx="4579937" cy="1141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19419" tIns="109710" rIns="219419" bIns="109710">
              <a:spAutoFit/>
            </a:bodyPr>
            <a:lstStyle>
              <a:lvl1pPr>
                <a:defRPr sz="3600">
                  <a:solidFill>
                    <a:schemeClr val="tx1"/>
                  </a:solidFill>
                  <a:latin typeface="Lato Light" pitchFamily="34" charset="0"/>
                  <a:ea typeface="MS PGothic" pitchFamily="34" charset="-128"/>
                </a:defRPr>
              </a:lvl1pPr>
              <a:lvl2pPr marL="742950" indent="-285750">
                <a:defRPr sz="3600">
                  <a:solidFill>
                    <a:schemeClr val="tx1"/>
                  </a:solidFill>
                  <a:latin typeface="Lato Light" pitchFamily="34" charset="0"/>
                  <a:ea typeface="MS PGothic" pitchFamily="34" charset="-128"/>
                </a:defRPr>
              </a:lvl2pPr>
              <a:lvl3pPr marL="1143000" indent="-228600">
                <a:defRPr sz="3600">
                  <a:solidFill>
                    <a:schemeClr val="tx1"/>
                  </a:solidFill>
                  <a:latin typeface="Lato Light" pitchFamily="34" charset="0"/>
                  <a:ea typeface="MS PGothic" pitchFamily="34" charset="-128"/>
                </a:defRPr>
              </a:lvl3pPr>
              <a:lvl4pPr marL="1600200" indent="-228600">
                <a:defRPr sz="3600">
                  <a:solidFill>
                    <a:schemeClr val="tx1"/>
                  </a:solidFill>
                  <a:latin typeface="Lato Light" pitchFamily="34" charset="0"/>
                  <a:ea typeface="MS PGothic" pitchFamily="34" charset="-128"/>
                </a:defRPr>
              </a:lvl4pPr>
              <a:lvl5pPr marL="2057400" indent="-228600">
                <a:defRPr sz="3600">
                  <a:solidFill>
                    <a:schemeClr val="tx1"/>
                  </a:solidFill>
                  <a:latin typeface="Lato Light" pitchFamily="34" charset="0"/>
                  <a:ea typeface="MS PGothic" pitchFamily="34" charset="-128"/>
                </a:defRPr>
              </a:lvl5pPr>
              <a:lvl6pPr marL="2514600" indent="-228600" defTabSz="1827213" fontAlgn="base">
                <a:spcBef>
                  <a:spcPct val="0"/>
                </a:spcBef>
                <a:spcAft>
                  <a:spcPct val="0"/>
                </a:spcAft>
                <a:defRPr sz="3600">
                  <a:solidFill>
                    <a:schemeClr val="tx1"/>
                  </a:solidFill>
                  <a:latin typeface="Lato Light" pitchFamily="34" charset="0"/>
                  <a:ea typeface="MS PGothic" pitchFamily="34" charset="-128"/>
                </a:defRPr>
              </a:lvl6pPr>
              <a:lvl7pPr marL="2971800" indent="-228600" defTabSz="1827213" fontAlgn="base">
                <a:spcBef>
                  <a:spcPct val="0"/>
                </a:spcBef>
                <a:spcAft>
                  <a:spcPct val="0"/>
                </a:spcAft>
                <a:defRPr sz="3600">
                  <a:solidFill>
                    <a:schemeClr val="tx1"/>
                  </a:solidFill>
                  <a:latin typeface="Lato Light" pitchFamily="34" charset="0"/>
                  <a:ea typeface="MS PGothic" pitchFamily="34" charset="-128"/>
                </a:defRPr>
              </a:lvl7pPr>
              <a:lvl8pPr marL="3429000" indent="-228600" defTabSz="1827213" fontAlgn="base">
                <a:spcBef>
                  <a:spcPct val="0"/>
                </a:spcBef>
                <a:spcAft>
                  <a:spcPct val="0"/>
                </a:spcAft>
                <a:defRPr sz="3600">
                  <a:solidFill>
                    <a:schemeClr val="tx1"/>
                  </a:solidFill>
                  <a:latin typeface="Lato Light" pitchFamily="34" charset="0"/>
                  <a:ea typeface="MS PGothic" pitchFamily="34" charset="-128"/>
                </a:defRPr>
              </a:lvl8pPr>
              <a:lvl9pPr marL="3886200" indent="-228600" defTabSz="1827213" fontAlgn="base">
                <a:spcBef>
                  <a:spcPct val="0"/>
                </a:spcBef>
                <a:spcAft>
                  <a:spcPct val="0"/>
                </a:spcAft>
                <a:defRPr sz="3600">
                  <a:solidFill>
                    <a:schemeClr val="tx1"/>
                  </a:solidFill>
                  <a:latin typeface="Lato Light" pitchFamily="34" charset="0"/>
                  <a:ea typeface="MS PGothic" pitchFamily="34" charset="-128"/>
                </a:defRPr>
              </a:lvl9pPr>
            </a:lstStyle>
            <a:p>
              <a:pPr algn="l">
                <a:lnSpc>
                  <a:spcPct val="110000"/>
                </a:lnSpc>
              </a:pPr>
              <a:r>
                <a:rPr lang="zh-CN" altLang="en-US" sz="1700" dirty="0">
                  <a:solidFill>
                    <a:schemeClr val="tx1">
                      <a:lumMod val="50000"/>
                      <a:lumOff val="50000"/>
                    </a:schemeClr>
                  </a:solidFill>
                  <a:latin typeface="微软雅黑" pitchFamily="34" charset="-122"/>
                  <a:ea typeface="微软雅黑" pitchFamily="34" charset="-122"/>
                </a:rPr>
                <a:t>输入您的内容输入您的内容输入您的内容输入您的内容</a:t>
              </a:r>
              <a:endParaRPr lang="en-US" altLang="zh-CN" sz="1700" dirty="0">
                <a:solidFill>
                  <a:schemeClr val="tx1">
                    <a:lumMod val="50000"/>
                    <a:lumOff val="50000"/>
                  </a:schemeClr>
                </a:solidFill>
                <a:latin typeface="微软雅黑" pitchFamily="34" charset="-122"/>
                <a:ea typeface="微软雅黑" pitchFamily="34" charset="-122"/>
              </a:endParaRPr>
            </a:p>
          </p:txBody>
        </p:sp>
        <p:sp>
          <p:nvSpPr>
            <p:cNvPr id="58" name="TextBox 63"/>
            <p:cNvSpPr txBox="1">
              <a:spLocks noChangeArrowheads="1"/>
            </p:cNvSpPr>
            <p:nvPr/>
          </p:nvSpPr>
          <p:spPr bwMode="auto">
            <a:xfrm>
              <a:off x="15667309" y="10471354"/>
              <a:ext cx="2577543" cy="749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82843" tIns="91422" rIns="182843" bIns="91422">
              <a:spAutoFit/>
            </a:bodyPr>
            <a:lstStyle>
              <a:lvl1pPr>
                <a:defRPr sz="3600">
                  <a:solidFill>
                    <a:schemeClr val="tx1"/>
                  </a:solidFill>
                  <a:latin typeface="Lato Light" pitchFamily="34" charset="0"/>
                  <a:ea typeface="MS PGothic" pitchFamily="34" charset="-128"/>
                </a:defRPr>
              </a:lvl1pPr>
              <a:lvl2pPr marL="742950" indent="-285750">
                <a:defRPr sz="3600">
                  <a:solidFill>
                    <a:schemeClr val="tx1"/>
                  </a:solidFill>
                  <a:latin typeface="Lato Light" pitchFamily="34" charset="0"/>
                  <a:ea typeface="MS PGothic" pitchFamily="34" charset="-128"/>
                </a:defRPr>
              </a:lvl2pPr>
              <a:lvl3pPr marL="1143000" indent="-228600">
                <a:defRPr sz="3600">
                  <a:solidFill>
                    <a:schemeClr val="tx1"/>
                  </a:solidFill>
                  <a:latin typeface="Lato Light" pitchFamily="34" charset="0"/>
                  <a:ea typeface="MS PGothic" pitchFamily="34" charset="-128"/>
                </a:defRPr>
              </a:lvl3pPr>
              <a:lvl4pPr marL="1600200" indent="-228600">
                <a:defRPr sz="3600">
                  <a:solidFill>
                    <a:schemeClr val="tx1"/>
                  </a:solidFill>
                  <a:latin typeface="Lato Light" pitchFamily="34" charset="0"/>
                  <a:ea typeface="MS PGothic" pitchFamily="34" charset="-128"/>
                </a:defRPr>
              </a:lvl4pPr>
              <a:lvl5pPr marL="2057400" indent="-228600">
                <a:defRPr sz="3600">
                  <a:solidFill>
                    <a:schemeClr val="tx1"/>
                  </a:solidFill>
                  <a:latin typeface="Lato Light" pitchFamily="34" charset="0"/>
                  <a:ea typeface="MS PGothic" pitchFamily="34" charset="-128"/>
                </a:defRPr>
              </a:lvl5pPr>
              <a:lvl6pPr marL="2514600" indent="-228600" defTabSz="1827213" fontAlgn="base">
                <a:spcBef>
                  <a:spcPct val="0"/>
                </a:spcBef>
                <a:spcAft>
                  <a:spcPct val="0"/>
                </a:spcAft>
                <a:defRPr sz="3600">
                  <a:solidFill>
                    <a:schemeClr val="tx1"/>
                  </a:solidFill>
                  <a:latin typeface="Lato Light" pitchFamily="34" charset="0"/>
                  <a:ea typeface="MS PGothic" pitchFamily="34" charset="-128"/>
                </a:defRPr>
              </a:lvl6pPr>
              <a:lvl7pPr marL="2971800" indent="-228600" defTabSz="1827213" fontAlgn="base">
                <a:spcBef>
                  <a:spcPct val="0"/>
                </a:spcBef>
                <a:spcAft>
                  <a:spcPct val="0"/>
                </a:spcAft>
                <a:defRPr sz="3600">
                  <a:solidFill>
                    <a:schemeClr val="tx1"/>
                  </a:solidFill>
                  <a:latin typeface="Lato Light" pitchFamily="34" charset="0"/>
                  <a:ea typeface="MS PGothic" pitchFamily="34" charset="-128"/>
                </a:defRPr>
              </a:lvl7pPr>
              <a:lvl8pPr marL="3429000" indent="-228600" defTabSz="1827213" fontAlgn="base">
                <a:spcBef>
                  <a:spcPct val="0"/>
                </a:spcBef>
                <a:spcAft>
                  <a:spcPct val="0"/>
                </a:spcAft>
                <a:defRPr sz="3600">
                  <a:solidFill>
                    <a:schemeClr val="tx1"/>
                  </a:solidFill>
                  <a:latin typeface="Lato Light" pitchFamily="34" charset="0"/>
                  <a:ea typeface="MS PGothic" pitchFamily="34" charset="-128"/>
                </a:defRPr>
              </a:lvl8pPr>
              <a:lvl9pPr marL="3886200" indent="-228600" defTabSz="1827213" fontAlgn="base">
                <a:spcBef>
                  <a:spcPct val="0"/>
                </a:spcBef>
                <a:spcAft>
                  <a:spcPct val="0"/>
                </a:spcAft>
                <a:defRPr sz="3600">
                  <a:solidFill>
                    <a:schemeClr val="tx1"/>
                  </a:solidFill>
                  <a:latin typeface="Lato Light" pitchFamily="34" charset="0"/>
                  <a:ea typeface="MS PGothic" pitchFamily="34" charset="-128"/>
                </a:defRPr>
              </a:lvl9pPr>
            </a:lstStyle>
            <a:p>
              <a:pPr algn="l"/>
              <a:r>
                <a:rPr lang="en-US" altLang="zh-CN" sz="2200" b="1" dirty="0">
                  <a:solidFill>
                    <a:schemeClr val="accent1"/>
                  </a:solidFill>
                  <a:latin typeface="微软雅黑" pitchFamily="34" charset="-122"/>
                  <a:ea typeface="微软雅黑" pitchFamily="34" charset="-122"/>
                </a:rPr>
                <a:t>Corporate</a:t>
              </a:r>
              <a:endParaRPr lang="id-ID" sz="2200" b="1" dirty="0">
                <a:solidFill>
                  <a:schemeClr val="accent1"/>
                </a:solidFill>
                <a:latin typeface="微软雅黑" pitchFamily="34" charset="-122"/>
                <a:ea typeface="微软雅黑" pitchFamily="34" charset="-122"/>
              </a:endParaRPr>
            </a:p>
          </p:txBody>
        </p:sp>
      </p:grpSp>
      <p:sp>
        <p:nvSpPr>
          <p:cNvPr id="59" name="Shape 1435"/>
          <p:cNvSpPr txBox="1">
            <a:spLocks/>
          </p:cNvSpPr>
          <p:nvPr/>
        </p:nvSpPr>
        <p:spPr>
          <a:xfrm>
            <a:off x="16006046" y="8963674"/>
            <a:ext cx="546633" cy="533902"/>
          </a:xfrm>
          <a:prstGeom prst="rect">
            <a:avLst/>
          </a:prstGeom>
          <a:extLst>
            <a:ext uri="{C572A759-6A51-4108-AA02-DFA0A04FC94B}">
              <ma14:wrappingTextBoxFlag xmlns:ma14="http://schemas.microsoft.com/office/mac/drawingml/2011/main" xmlns="" val="1"/>
            </a:ext>
          </a:extLst>
        </p:spPr>
        <p:txBody>
          <a:bodyPr lIns="63935" tIns="31967" rIns="63935" bIns="31967"/>
          <a:lstStyle>
            <a:lvl1pPr algn="ctr" defTabSz="408473">
              <a:defRPr sz="3500">
                <a:latin typeface="+mn-lt"/>
                <a:ea typeface="+mn-ea"/>
                <a:cs typeface="+mn-cs"/>
                <a:sym typeface="Helvetica Light"/>
              </a:defRPr>
            </a:lvl1pPr>
            <a:lvl2pPr indent="159837" algn="ctr" defTabSz="408473">
              <a:defRPr sz="3500">
                <a:latin typeface="+mn-lt"/>
                <a:ea typeface="+mn-ea"/>
                <a:cs typeface="+mn-cs"/>
                <a:sym typeface="Helvetica Light"/>
              </a:defRPr>
            </a:lvl2pPr>
            <a:lvl3pPr indent="319674" algn="ctr" defTabSz="408473">
              <a:defRPr sz="3500">
                <a:latin typeface="+mn-lt"/>
                <a:ea typeface="+mn-ea"/>
                <a:cs typeface="+mn-cs"/>
                <a:sym typeface="Helvetica Light"/>
              </a:defRPr>
            </a:lvl3pPr>
            <a:lvl4pPr indent="479511" algn="ctr" defTabSz="408473">
              <a:defRPr sz="3500">
                <a:latin typeface="+mn-lt"/>
                <a:ea typeface="+mn-ea"/>
                <a:cs typeface="+mn-cs"/>
                <a:sym typeface="Helvetica Light"/>
              </a:defRPr>
            </a:lvl4pPr>
            <a:lvl5pPr indent="639348" algn="ctr" defTabSz="408473">
              <a:defRPr sz="3500">
                <a:latin typeface="+mn-lt"/>
                <a:ea typeface="+mn-ea"/>
                <a:cs typeface="+mn-cs"/>
                <a:sym typeface="Helvetica Light"/>
              </a:defRPr>
            </a:lvl5pPr>
            <a:lvl6pPr indent="799186" algn="ctr" defTabSz="408473">
              <a:defRPr sz="3500">
                <a:latin typeface="+mn-lt"/>
                <a:ea typeface="+mn-ea"/>
                <a:cs typeface="+mn-cs"/>
                <a:sym typeface="Helvetica Light"/>
              </a:defRPr>
            </a:lvl6pPr>
            <a:lvl7pPr indent="959023" algn="ctr" defTabSz="408473">
              <a:defRPr sz="3500">
                <a:latin typeface="+mn-lt"/>
                <a:ea typeface="+mn-ea"/>
                <a:cs typeface="+mn-cs"/>
                <a:sym typeface="Helvetica Light"/>
              </a:defRPr>
            </a:lvl7pPr>
            <a:lvl8pPr indent="1118860" algn="ctr" defTabSz="408473">
              <a:defRPr sz="3500">
                <a:latin typeface="+mn-lt"/>
                <a:ea typeface="+mn-ea"/>
                <a:cs typeface="+mn-cs"/>
                <a:sym typeface="Helvetica Light"/>
              </a:defRPr>
            </a:lvl8pPr>
            <a:lvl9pPr indent="1278697" algn="ctr" defTabSz="408473">
              <a:defRPr sz="3500">
                <a:latin typeface="+mn-lt"/>
                <a:ea typeface="+mn-ea"/>
                <a:cs typeface="+mn-cs"/>
                <a:sym typeface="Helvetica Light"/>
              </a:defRPr>
            </a:lvl9pPr>
          </a:lstStyle>
          <a:p>
            <a:pPr>
              <a:defRPr sz="1800">
                <a:solidFill>
                  <a:srgbClr val="000000"/>
                </a:solidFill>
              </a:defRPr>
            </a:pPr>
            <a:fld id="{86CB4B4D-7CA3-9044-876B-883B54F8677D}" type="slidenum">
              <a:rPr lang="en-US" altLang="zh-CN" sz="2000" smtClean="0">
                <a:solidFill>
                  <a:schemeClr val="bg1">
                    <a:lumMod val="75000"/>
                  </a:schemeClr>
                </a:solidFill>
                <a:latin typeface="微软雅黑" pitchFamily="34" charset="-122"/>
                <a:ea typeface="微软雅黑" pitchFamily="34" charset="-122"/>
              </a:rPr>
              <a:pPr>
                <a:defRPr sz="1800">
                  <a:solidFill>
                    <a:srgbClr val="000000"/>
                  </a:solidFill>
                </a:defRPr>
              </a:pPr>
              <a:t>48</a:t>
            </a:fld>
            <a:endParaRPr lang="en-US" altLang="zh-CN" sz="2000">
              <a:solidFill>
                <a:schemeClr val="bg1">
                  <a:lumMod val="7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928228088"/>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30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par>
                          <p:cTn id="15" fill="hold">
                            <p:stCondLst>
                              <p:cond delay="1300"/>
                            </p:stCondLst>
                            <p:childTnLst>
                              <p:par>
                                <p:cTn id="16" presetID="2" presetClass="entr" presetSubtype="8" fill="hold" nodeType="afterEffect">
                                  <p:stCondLst>
                                    <p:cond delay="0"/>
                                  </p:stCondLst>
                                  <p:childTnLst>
                                    <p:set>
                                      <p:cBhvr>
                                        <p:cTn id="17" dur="1" fill="hold">
                                          <p:stCondLst>
                                            <p:cond delay="0"/>
                                          </p:stCondLst>
                                        </p:cTn>
                                        <p:tgtEl>
                                          <p:spTgt spid="45"/>
                                        </p:tgtEl>
                                        <p:attrNameLst>
                                          <p:attrName>style.visibility</p:attrName>
                                        </p:attrNameLst>
                                      </p:cBhvr>
                                      <p:to>
                                        <p:strVal val="visible"/>
                                      </p:to>
                                    </p:set>
                                    <p:anim calcmode="lin" valueType="num">
                                      <p:cBhvr additive="base">
                                        <p:cTn id="18" dur="500" fill="hold"/>
                                        <p:tgtEl>
                                          <p:spTgt spid="45"/>
                                        </p:tgtEl>
                                        <p:attrNameLst>
                                          <p:attrName>ppt_x</p:attrName>
                                        </p:attrNameLst>
                                      </p:cBhvr>
                                      <p:tavLst>
                                        <p:tav tm="0">
                                          <p:val>
                                            <p:strVal val="0-#ppt_w/2"/>
                                          </p:val>
                                        </p:tav>
                                        <p:tav tm="100000">
                                          <p:val>
                                            <p:strVal val="#ppt_x"/>
                                          </p:val>
                                        </p:tav>
                                      </p:tavLst>
                                    </p:anim>
                                    <p:anim calcmode="lin" valueType="num">
                                      <p:cBhvr additive="base">
                                        <p:cTn id="19" dur="500" fill="hold"/>
                                        <p:tgtEl>
                                          <p:spTgt spid="45"/>
                                        </p:tgtEl>
                                        <p:attrNameLst>
                                          <p:attrName>ppt_y</p:attrName>
                                        </p:attrNameLst>
                                      </p:cBhvr>
                                      <p:tavLst>
                                        <p:tav tm="0">
                                          <p:val>
                                            <p:strVal val="#ppt_y"/>
                                          </p:val>
                                        </p:tav>
                                        <p:tav tm="100000">
                                          <p:val>
                                            <p:strVal val="#ppt_y"/>
                                          </p:val>
                                        </p:tav>
                                      </p:tavLst>
                                    </p:anim>
                                  </p:childTnLst>
                                </p:cTn>
                              </p:par>
                              <p:par>
                                <p:cTn id="20" presetID="2" presetClass="entr" presetSubtype="8" fill="hold" nodeType="withEffect">
                                  <p:stCondLst>
                                    <p:cond delay="500"/>
                                  </p:stCondLst>
                                  <p:childTnLst>
                                    <p:set>
                                      <p:cBhvr>
                                        <p:cTn id="21" dur="1" fill="hold">
                                          <p:stCondLst>
                                            <p:cond delay="0"/>
                                          </p:stCondLst>
                                        </p:cTn>
                                        <p:tgtEl>
                                          <p:spTgt spid="48"/>
                                        </p:tgtEl>
                                        <p:attrNameLst>
                                          <p:attrName>style.visibility</p:attrName>
                                        </p:attrNameLst>
                                      </p:cBhvr>
                                      <p:to>
                                        <p:strVal val="visible"/>
                                      </p:to>
                                    </p:set>
                                    <p:anim calcmode="lin" valueType="num">
                                      <p:cBhvr additive="base">
                                        <p:cTn id="22" dur="500" fill="hold"/>
                                        <p:tgtEl>
                                          <p:spTgt spid="48"/>
                                        </p:tgtEl>
                                        <p:attrNameLst>
                                          <p:attrName>ppt_x</p:attrName>
                                        </p:attrNameLst>
                                      </p:cBhvr>
                                      <p:tavLst>
                                        <p:tav tm="0">
                                          <p:val>
                                            <p:strVal val="0-#ppt_w/2"/>
                                          </p:val>
                                        </p:tav>
                                        <p:tav tm="100000">
                                          <p:val>
                                            <p:strVal val="#ppt_x"/>
                                          </p:val>
                                        </p:tav>
                                      </p:tavLst>
                                    </p:anim>
                                    <p:anim calcmode="lin" valueType="num">
                                      <p:cBhvr additive="base">
                                        <p:cTn id="23" dur="500" fill="hold"/>
                                        <p:tgtEl>
                                          <p:spTgt spid="48"/>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stCondLst>
                                    <p:cond delay="0"/>
                                  </p:stCondLst>
                                  <p:childTnLst>
                                    <p:set>
                                      <p:cBhvr>
                                        <p:cTn id="25" dur="1" fill="hold">
                                          <p:stCondLst>
                                            <p:cond delay="0"/>
                                          </p:stCondLst>
                                        </p:cTn>
                                        <p:tgtEl>
                                          <p:spTgt spid="51"/>
                                        </p:tgtEl>
                                        <p:attrNameLst>
                                          <p:attrName>style.visibility</p:attrName>
                                        </p:attrNameLst>
                                      </p:cBhvr>
                                      <p:to>
                                        <p:strVal val="visible"/>
                                      </p:to>
                                    </p:set>
                                    <p:anim calcmode="lin" valueType="num">
                                      <p:cBhvr additive="base">
                                        <p:cTn id="26" dur="500" fill="hold"/>
                                        <p:tgtEl>
                                          <p:spTgt spid="51"/>
                                        </p:tgtEl>
                                        <p:attrNameLst>
                                          <p:attrName>ppt_x</p:attrName>
                                        </p:attrNameLst>
                                      </p:cBhvr>
                                      <p:tavLst>
                                        <p:tav tm="0">
                                          <p:val>
                                            <p:strVal val="1+#ppt_w/2"/>
                                          </p:val>
                                        </p:tav>
                                        <p:tav tm="100000">
                                          <p:val>
                                            <p:strVal val="#ppt_x"/>
                                          </p:val>
                                        </p:tav>
                                      </p:tavLst>
                                    </p:anim>
                                    <p:anim calcmode="lin" valueType="num">
                                      <p:cBhvr additive="base">
                                        <p:cTn id="27" dur="500" fill="hold"/>
                                        <p:tgtEl>
                                          <p:spTgt spid="51"/>
                                        </p:tgtEl>
                                        <p:attrNameLst>
                                          <p:attrName>ppt_y</p:attrName>
                                        </p:attrNameLst>
                                      </p:cBhvr>
                                      <p:tavLst>
                                        <p:tav tm="0">
                                          <p:val>
                                            <p:strVal val="#ppt_y"/>
                                          </p:val>
                                        </p:tav>
                                        <p:tav tm="100000">
                                          <p:val>
                                            <p:strVal val="#ppt_y"/>
                                          </p:val>
                                        </p:tav>
                                      </p:tavLst>
                                    </p:anim>
                                  </p:childTnLst>
                                </p:cTn>
                              </p:par>
                              <p:par>
                                <p:cTn id="28" presetID="2" presetClass="entr" presetSubtype="2" fill="hold" nodeType="withEffect">
                                  <p:stCondLst>
                                    <p:cond delay="500"/>
                                  </p:stCondLst>
                                  <p:childTnLst>
                                    <p:set>
                                      <p:cBhvr>
                                        <p:cTn id="29" dur="1" fill="hold">
                                          <p:stCondLst>
                                            <p:cond delay="0"/>
                                          </p:stCondLst>
                                        </p:cTn>
                                        <p:tgtEl>
                                          <p:spTgt spid="56"/>
                                        </p:tgtEl>
                                        <p:attrNameLst>
                                          <p:attrName>style.visibility</p:attrName>
                                        </p:attrNameLst>
                                      </p:cBhvr>
                                      <p:to>
                                        <p:strVal val="visible"/>
                                      </p:to>
                                    </p:set>
                                    <p:anim calcmode="lin" valueType="num">
                                      <p:cBhvr additive="base">
                                        <p:cTn id="30" dur="500" fill="hold"/>
                                        <p:tgtEl>
                                          <p:spTgt spid="56"/>
                                        </p:tgtEl>
                                        <p:attrNameLst>
                                          <p:attrName>ppt_x</p:attrName>
                                        </p:attrNameLst>
                                      </p:cBhvr>
                                      <p:tavLst>
                                        <p:tav tm="0">
                                          <p:val>
                                            <p:strVal val="1+#ppt_w/2"/>
                                          </p:val>
                                        </p:tav>
                                        <p:tav tm="100000">
                                          <p:val>
                                            <p:strVal val="#ppt_x"/>
                                          </p:val>
                                        </p:tav>
                                      </p:tavLst>
                                    </p:anim>
                                    <p:anim calcmode="lin" valueType="num">
                                      <p:cBhvr additive="base">
                                        <p:cTn id="31" dur="500" fill="hold"/>
                                        <p:tgtEl>
                                          <p:spTgt spid="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 Placeholder 133"/>
          <p:cNvSpPr txBox="1">
            <a:spLocks/>
          </p:cNvSpPr>
          <p:nvPr/>
        </p:nvSpPr>
        <p:spPr>
          <a:xfrm>
            <a:off x="1421608" y="1149899"/>
            <a:ext cx="7597537" cy="374455"/>
          </a:xfrm>
          <a:prstGeom prst="rect">
            <a:avLst/>
          </a:prstGeom>
          <a:ln w="12700">
            <a:miter lim="400000"/>
          </a:ln>
        </p:spPr>
        <p:txBody>
          <a:bodyPr wrap="none" lIns="0" tIns="0" rIns="0" bIns="0">
            <a:normAutofit/>
          </a:bodyPr>
          <a:lstStyle>
            <a:lvl1pPr algn="ctr" defTabSz="584200">
              <a:defRPr sz="2000">
                <a:solidFill>
                  <a:srgbClr val="FFFFFF"/>
                </a:solidFill>
                <a:latin typeface="Lato Black"/>
                <a:ea typeface="Lato Black"/>
                <a:cs typeface="Lato Black"/>
                <a:sym typeface="Lato Black"/>
              </a:defRPr>
            </a:lvl1pPr>
            <a:lvl2pPr indent="228600" algn="ctr" defTabSz="584200">
              <a:defRPr sz="5000">
                <a:latin typeface="+mn-lt"/>
                <a:ea typeface="+mn-ea"/>
                <a:cs typeface="+mn-cs"/>
                <a:sym typeface="Helvetica Light"/>
              </a:defRPr>
            </a:lvl2pPr>
            <a:lvl3pPr indent="457200" algn="ctr" defTabSz="584200">
              <a:defRPr sz="5000">
                <a:latin typeface="+mn-lt"/>
                <a:ea typeface="+mn-ea"/>
                <a:cs typeface="+mn-cs"/>
                <a:sym typeface="Helvetica Light"/>
              </a:defRPr>
            </a:lvl3pPr>
            <a:lvl4pPr indent="685800" algn="ctr" defTabSz="584200">
              <a:defRPr sz="5000">
                <a:latin typeface="+mn-lt"/>
                <a:ea typeface="+mn-ea"/>
                <a:cs typeface="+mn-cs"/>
                <a:sym typeface="Helvetica Light"/>
              </a:defRPr>
            </a:lvl4pPr>
            <a:lvl5pPr indent="914400" algn="ctr" defTabSz="584200">
              <a:defRPr sz="5000">
                <a:latin typeface="+mn-lt"/>
                <a:ea typeface="+mn-ea"/>
                <a:cs typeface="+mn-cs"/>
                <a:sym typeface="Helvetica Light"/>
              </a:defRPr>
            </a:lvl5pPr>
            <a:lvl6pPr indent="1143000" algn="ctr" defTabSz="584200">
              <a:defRPr sz="5000">
                <a:latin typeface="+mn-lt"/>
                <a:ea typeface="+mn-ea"/>
                <a:cs typeface="+mn-cs"/>
                <a:sym typeface="Helvetica Light"/>
              </a:defRPr>
            </a:lvl6pPr>
            <a:lvl7pPr indent="1371600" algn="ctr" defTabSz="584200">
              <a:defRPr sz="5000">
                <a:latin typeface="+mn-lt"/>
                <a:ea typeface="+mn-ea"/>
                <a:cs typeface="+mn-cs"/>
                <a:sym typeface="Helvetica Light"/>
              </a:defRPr>
            </a:lvl7pPr>
            <a:lvl8pPr indent="1600200" algn="ctr" defTabSz="584200">
              <a:defRPr sz="5000">
                <a:latin typeface="+mn-lt"/>
                <a:ea typeface="+mn-ea"/>
                <a:cs typeface="+mn-cs"/>
                <a:sym typeface="Helvetica Light"/>
              </a:defRPr>
            </a:lvl8pPr>
            <a:lvl9pPr indent="1828800" algn="ctr" defTabSz="584200">
              <a:defRPr sz="5000">
                <a:latin typeface="+mn-lt"/>
                <a:ea typeface="+mn-ea"/>
                <a:cs typeface="+mn-cs"/>
                <a:sym typeface="Helvetica Light"/>
              </a:defRPr>
            </a:lvl9pPr>
          </a:lstStyle>
          <a:p>
            <a:pPr>
              <a:defRPr/>
            </a:pPr>
            <a:r>
              <a:rPr lang="en-US" b="1" smtClean="0">
                <a:latin typeface="微软雅黑" pitchFamily="34" charset="-122"/>
                <a:ea typeface="微软雅黑" pitchFamily="34" charset="-122"/>
              </a:rPr>
              <a:t>Creativity Infographic </a:t>
            </a:r>
            <a:endParaRPr lang="en-US" b="1" dirty="0">
              <a:latin typeface="微软雅黑" pitchFamily="34" charset="-122"/>
              <a:ea typeface="微软雅黑" pitchFamily="34" charset="-122"/>
            </a:endParaRPr>
          </a:p>
        </p:txBody>
      </p:sp>
      <p:grpSp>
        <p:nvGrpSpPr>
          <p:cNvPr id="4" name="Group 57"/>
          <p:cNvGrpSpPr>
            <a:grpSpLocks/>
          </p:cNvGrpSpPr>
          <p:nvPr/>
        </p:nvGrpSpPr>
        <p:grpSpPr bwMode="auto">
          <a:xfrm>
            <a:off x="574135" y="3246518"/>
            <a:ext cx="4668931" cy="918476"/>
            <a:chOff x="346017" y="1329747"/>
            <a:chExt cx="2528952" cy="495614"/>
          </a:xfrm>
        </p:grpSpPr>
        <p:sp>
          <p:nvSpPr>
            <p:cNvPr id="5" name="TextBox 4"/>
            <p:cNvSpPr txBox="1"/>
            <p:nvPr/>
          </p:nvSpPr>
          <p:spPr>
            <a:xfrm>
              <a:off x="2052171" y="1329747"/>
              <a:ext cx="822798" cy="185546"/>
            </a:xfrm>
            <a:prstGeom prst="rect">
              <a:avLst/>
            </a:prstGeom>
            <a:noFill/>
          </p:spPr>
          <p:txBody>
            <a:bodyPr wrap="none" lIns="0" tIns="0" rIns="0" bIns="0">
              <a:spAutoFit/>
            </a:bodyPr>
            <a:lstStyle/>
            <a:p>
              <a:pPr algn="r" defTabSz="1908594">
                <a:defRPr/>
              </a:pPr>
              <a:r>
                <a:rPr lang="en-US" sz="2200" b="1" dirty="0">
                  <a:solidFill>
                    <a:schemeClr val="tx1">
                      <a:lumMod val="65000"/>
                      <a:lumOff val="35000"/>
                    </a:schemeClr>
                  </a:solidFill>
                  <a:latin typeface="微软雅黑" pitchFamily="34" charset="-122"/>
                  <a:ea typeface="微软雅黑" pitchFamily="34" charset="-122"/>
                </a:rPr>
                <a:t>BE SIMPLE</a:t>
              </a:r>
            </a:p>
          </p:txBody>
        </p:sp>
        <p:sp>
          <p:nvSpPr>
            <p:cNvPr id="6" name="TextBox 5"/>
            <p:cNvSpPr txBox="1"/>
            <p:nvPr/>
          </p:nvSpPr>
          <p:spPr>
            <a:xfrm>
              <a:off x="346017" y="1523849"/>
              <a:ext cx="2528952" cy="301512"/>
            </a:xfrm>
            <a:prstGeom prst="rect">
              <a:avLst/>
            </a:prstGeom>
            <a:noFill/>
          </p:spPr>
          <p:txBody>
            <a:bodyPr wrap="square" lIns="0" tIns="0" rIns="0" bIns="0">
              <a:spAutoFit/>
            </a:bodyPr>
            <a:lstStyle>
              <a:lvl1pPr>
                <a:defRPr sz="2000">
                  <a:solidFill>
                    <a:schemeClr val="tx1"/>
                  </a:solidFill>
                  <a:latin typeface="Calibri" pitchFamily="34" charset="0"/>
                </a:defRPr>
              </a:lvl1pPr>
              <a:lvl2pPr marL="742950" indent="-285750">
                <a:defRPr sz="2000">
                  <a:solidFill>
                    <a:schemeClr val="tx1"/>
                  </a:solidFill>
                  <a:latin typeface="Calibri" pitchFamily="34" charset="0"/>
                </a:defRPr>
              </a:lvl2pPr>
              <a:lvl3pPr marL="1143000" indent="-228600">
                <a:defRPr sz="2000">
                  <a:solidFill>
                    <a:schemeClr val="tx1"/>
                  </a:solidFill>
                  <a:latin typeface="Calibri" pitchFamily="34" charset="0"/>
                </a:defRPr>
              </a:lvl3pPr>
              <a:lvl4pPr marL="1600200" indent="-228600">
                <a:defRPr sz="2000">
                  <a:solidFill>
                    <a:schemeClr val="tx1"/>
                  </a:solidFill>
                  <a:latin typeface="Calibri" pitchFamily="34" charset="0"/>
                </a:defRPr>
              </a:lvl4pPr>
              <a:lvl5pPr marL="2057400" indent="-228600">
                <a:defRPr sz="2000">
                  <a:solidFill>
                    <a:schemeClr val="tx1"/>
                  </a:solidFill>
                  <a:latin typeface="Calibri" pitchFamily="34" charset="0"/>
                </a:defRPr>
              </a:lvl5pPr>
              <a:lvl6pPr marL="2514600" indent="-228600" fontAlgn="base">
                <a:spcBef>
                  <a:spcPct val="0"/>
                </a:spcBef>
                <a:spcAft>
                  <a:spcPct val="0"/>
                </a:spcAft>
                <a:defRPr sz="2000">
                  <a:solidFill>
                    <a:schemeClr val="tx1"/>
                  </a:solidFill>
                  <a:latin typeface="Calibri" pitchFamily="34" charset="0"/>
                </a:defRPr>
              </a:lvl6pPr>
              <a:lvl7pPr marL="2971800" indent="-228600" fontAlgn="base">
                <a:spcBef>
                  <a:spcPct val="0"/>
                </a:spcBef>
                <a:spcAft>
                  <a:spcPct val="0"/>
                </a:spcAft>
                <a:defRPr sz="2000">
                  <a:solidFill>
                    <a:schemeClr val="tx1"/>
                  </a:solidFill>
                  <a:latin typeface="Calibri" pitchFamily="34" charset="0"/>
                </a:defRPr>
              </a:lvl7pPr>
              <a:lvl8pPr marL="3429000" indent="-228600" fontAlgn="base">
                <a:spcBef>
                  <a:spcPct val="0"/>
                </a:spcBef>
                <a:spcAft>
                  <a:spcPct val="0"/>
                </a:spcAft>
                <a:defRPr sz="2000">
                  <a:solidFill>
                    <a:schemeClr val="tx1"/>
                  </a:solidFill>
                  <a:latin typeface="Calibri" pitchFamily="34" charset="0"/>
                </a:defRPr>
              </a:lvl8pPr>
              <a:lvl9pPr marL="3886200" indent="-228600" fontAlgn="base">
                <a:spcBef>
                  <a:spcPct val="0"/>
                </a:spcBef>
                <a:spcAft>
                  <a:spcPct val="0"/>
                </a:spcAft>
                <a:defRPr sz="2000">
                  <a:solidFill>
                    <a:schemeClr val="tx1"/>
                  </a:solidFill>
                  <a:latin typeface="Calibri" pitchFamily="34" charset="0"/>
                </a:defRPr>
              </a:lvl9pPr>
            </a:lstStyle>
            <a:p>
              <a:pPr algn="r" defTabSz="1691716">
                <a:spcBef>
                  <a:spcPct val="20000"/>
                </a:spcBef>
              </a:pPr>
              <a:r>
                <a:rPr lang="zh-CN" altLang="en-US" sz="1800" dirty="0">
                  <a:solidFill>
                    <a:schemeClr val="tx1">
                      <a:lumMod val="50000"/>
                      <a:lumOff val="50000"/>
                    </a:schemeClr>
                  </a:solidFill>
                  <a:latin typeface="微软雅黑" pitchFamily="34" charset="-122"/>
                  <a:ea typeface="微软雅黑" pitchFamily="34" charset="-122"/>
                </a:rPr>
                <a:t>输入您的内容输入您的内容输入您的内容输入</a:t>
              </a:r>
              <a:r>
                <a:rPr lang="en-US" altLang="zh-CN" sz="1800" dirty="0" err="1">
                  <a:solidFill>
                    <a:schemeClr val="tx1">
                      <a:lumMod val="50000"/>
                      <a:lumOff val="50000"/>
                    </a:schemeClr>
                  </a:solidFill>
                  <a:latin typeface="微软雅黑" pitchFamily="34" charset="-122"/>
                  <a:ea typeface="微软雅黑" pitchFamily="34" charset="-122"/>
                </a:rPr>
                <a:t>lorem</a:t>
              </a:r>
              <a:r>
                <a:rPr lang="en-US" altLang="zh-CN" sz="1800" dirty="0">
                  <a:solidFill>
                    <a:schemeClr val="tx1">
                      <a:lumMod val="50000"/>
                      <a:lumOff val="50000"/>
                    </a:schemeClr>
                  </a:solidFill>
                  <a:latin typeface="微软雅黑" pitchFamily="34" charset="-122"/>
                  <a:ea typeface="微软雅黑" pitchFamily="34" charset="-122"/>
                </a:rPr>
                <a:t> </a:t>
              </a:r>
              <a:r>
                <a:rPr lang="en-US" altLang="zh-CN" sz="1800" dirty="0" err="1">
                  <a:solidFill>
                    <a:schemeClr val="tx1">
                      <a:lumMod val="50000"/>
                      <a:lumOff val="50000"/>
                    </a:schemeClr>
                  </a:solidFill>
                  <a:latin typeface="微软雅黑" pitchFamily="34" charset="-122"/>
                  <a:ea typeface="微软雅黑" pitchFamily="34" charset="-122"/>
                </a:rPr>
                <a:t>ipsum</a:t>
              </a:r>
              <a:r>
                <a:rPr lang="en-US" altLang="zh-CN" sz="1800" dirty="0">
                  <a:solidFill>
                    <a:schemeClr val="tx1">
                      <a:lumMod val="50000"/>
                      <a:lumOff val="50000"/>
                    </a:schemeClr>
                  </a:solidFill>
                  <a:latin typeface="微软雅黑" pitchFamily="34" charset="-122"/>
                  <a:ea typeface="微软雅黑" pitchFamily="34" charset="-122"/>
                </a:rPr>
                <a:t> available</a:t>
              </a:r>
            </a:p>
          </p:txBody>
        </p:sp>
      </p:grpSp>
      <p:sp>
        <p:nvSpPr>
          <p:cNvPr id="7" name="Oval 98"/>
          <p:cNvSpPr/>
          <p:nvPr/>
        </p:nvSpPr>
        <p:spPr>
          <a:xfrm>
            <a:off x="5503939" y="3296640"/>
            <a:ext cx="908656" cy="89043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69171" tIns="84586" rIns="169171" bIns="84586" anchor="ctr"/>
          <a:lstStyle/>
          <a:p>
            <a:pPr algn="ctr"/>
            <a:r>
              <a:rPr lang="en-US" altLang="zh-CN" b="1">
                <a:solidFill>
                  <a:schemeClr val="bg1"/>
                </a:solidFill>
                <a:latin typeface="微软雅黑" pitchFamily="34" charset="-122"/>
                <a:ea typeface="微软雅黑" pitchFamily="34" charset="-122"/>
              </a:rPr>
              <a:t></a:t>
            </a:r>
          </a:p>
        </p:txBody>
      </p:sp>
      <p:sp>
        <p:nvSpPr>
          <p:cNvPr id="8" name="Freeform 29"/>
          <p:cNvSpPr>
            <a:spLocks/>
          </p:cNvSpPr>
          <p:nvPr/>
        </p:nvSpPr>
        <p:spPr bwMode="auto">
          <a:xfrm>
            <a:off x="12321789" y="5838210"/>
            <a:ext cx="199318" cy="2949"/>
          </a:xfrm>
          <a:custGeom>
            <a:avLst/>
            <a:gdLst>
              <a:gd name="T0" fmla="*/ 0 w 68"/>
              <a:gd name="T1" fmla="*/ 0 h 1588"/>
              <a:gd name="T2" fmla="*/ 68 w 68"/>
              <a:gd name="T3" fmla="*/ 0 h 1588"/>
              <a:gd name="T4" fmla="*/ 0 w 68"/>
              <a:gd name="T5" fmla="*/ 0 h 1588"/>
              <a:gd name="T6" fmla="*/ 0 w 68"/>
              <a:gd name="T7" fmla="*/ 0 h 1588"/>
              <a:gd name="T8" fmla="*/ 0 60000 65536"/>
              <a:gd name="T9" fmla="*/ 0 60000 65536"/>
              <a:gd name="T10" fmla="*/ 0 60000 65536"/>
              <a:gd name="T11" fmla="*/ 0 60000 65536"/>
              <a:gd name="T12" fmla="*/ 0 w 68"/>
              <a:gd name="T13" fmla="*/ 0 h 1588"/>
              <a:gd name="T14" fmla="*/ 68 w 68"/>
              <a:gd name="T15" fmla="*/ 1588 h 1588"/>
            </a:gdLst>
            <a:ahLst/>
            <a:cxnLst>
              <a:cxn ang="T8">
                <a:pos x="T0" y="T1"/>
              </a:cxn>
              <a:cxn ang="T9">
                <a:pos x="T2" y="T3"/>
              </a:cxn>
              <a:cxn ang="T10">
                <a:pos x="T4" y="T5"/>
              </a:cxn>
              <a:cxn ang="T11">
                <a:pos x="T6" y="T7"/>
              </a:cxn>
            </a:cxnLst>
            <a:rect l="T12" t="T13" r="T14" b="T15"/>
            <a:pathLst>
              <a:path w="68" h="1588">
                <a:moveTo>
                  <a:pt x="0" y="0"/>
                </a:moveTo>
                <a:lnTo>
                  <a:pt x="68"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169171" tIns="84586" rIns="169171" bIns="84586"/>
          <a:lstStyle/>
          <a:p>
            <a:endParaRPr lang="zh-CN" altLang="en-US" b="1">
              <a:latin typeface="微软雅黑" pitchFamily="34" charset="-122"/>
              <a:ea typeface="微软雅黑" pitchFamily="34" charset="-122"/>
            </a:endParaRPr>
          </a:p>
        </p:txBody>
      </p:sp>
      <p:grpSp>
        <p:nvGrpSpPr>
          <p:cNvPr id="9" name="Group 134"/>
          <p:cNvGrpSpPr>
            <a:grpSpLocks/>
          </p:cNvGrpSpPr>
          <p:nvPr/>
        </p:nvGrpSpPr>
        <p:grpSpPr bwMode="auto">
          <a:xfrm>
            <a:off x="6667603" y="3113836"/>
            <a:ext cx="2895974" cy="4502295"/>
            <a:chOff x="3606801" y="1272140"/>
            <a:chExt cx="1920875" cy="2970213"/>
          </a:xfrm>
        </p:grpSpPr>
        <p:sp>
          <p:nvSpPr>
            <p:cNvPr id="10" name="Freeform 37"/>
            <p:cNvSpPr>
              <a:spLocks/>
            </p:cNvSpPr>
            <p:nvPr/>
          </p:nvSpPr>
          <p:spPr bwMode="auto">
            <a:xfrm>
              <a:off x="4586681" y="1272140"/>
              <a:ext cx="884614" cy="628277"/>
            </a:xfrm>
            <a:custGeom>
              <a:avLst/>
              <a:gdLst/>
              <a:ahLst/>
              <a:cxnLst>
                <a:cxn ang="0">
                  <a:pos x="626" y="266"/>
                </a:cxn>
                <a:cxn ang="0">
                  <a:pos x="839" y="594"/>
                </a:cxn>
                <a:cxn ang="0">
                  <a:pos x="0" y="594"/>
                </a:cxn>
                <a:cxn ang="0">
                  <a:pos x="0" y="0"/>
                </a:cxn>
                <a:cxn ang="0">
                  <a:pos x="626" y="266"/>
                </a:cxn>
              </a:cxnLst>
              <a:rect l="0" t="0" r="r" b="b"/>
              <a:pathLst>
                <a:path w="839" h="594">
                  <a:moveTo>
                    <a:pt x="626" y="266"/>
                  </a:moveTo>
                  <a:cubicBezTo>
                    <a:pt x="724" y="364"/>
                    <a:pt x="795" y="473"/>
                    <a:pt x="839" y="594"/>
                  </a:cubicBezTo>
                  <a:cubicBezTo>
                    <a:pt x="0" y="594"/>
                    <a:pt x="0" y="594"/>
                    <a:pt x="0" y="594"/>
                  </a:cubicBezTo>
                  <a:cubicBezTo>
                    <a:pt x="0" y="0"/>
                    <a:pt x="0" y="0"/>
                    <a:pt x="0" y="0"/>
                  </a:cubicBezTo>
                  <a:cubicBezTo>
                    <a:pt x="244" y="4"/>
                    <a:pt x="452" y="92"/>
                    <a:pt x="626" y="266"/>
                  </a:cubicBezTo>
                  <a:close/>
                </a:path>
              </a:pathLst>
            </a:custGeom>
            <a:solidFill>
              <a:schemeClr val="accent5"/>
            </a:solidFill>
            <a:ln w="9525">
              <a:noFill/>
              <a:round/>
              <a:headEnd/>
              <a:tailEnd/>
            </a:ln>
          </p:spPr>
          <p:txBody>
            <a:bodyPr/>
            <a:lstStyle/>
            <a:p>
              <a:pPr defTabSz="1908594">
                <a:defRPr/>
              </a:pPr>
              <a:endParaRPr lang="en-US" b="1">
                <a:latin typeface="微软雅黑" pitchFamily="34" charset="-122"/>
                <a:ea typeface="微软雅黑" pitchFamily="34" charset="-122"/>
              </a:endParaRPr>
            </a:p>
          </p:txBody>
        </p:sp>
        <p:grpSp>
          <p:nvGrpSpPr>
            <p:cNvPr id="11" name="Group 104"/>
            <p:cNvGrpSpPr/>
            <p:nvPr/>
          </p:nvGrpSpPr>
          <p:grpSpPr>
            <a:xfrm>
              <a:off x="4089401" y="3400978"/>
              <a:ext cx="963612" cy="841375"/>
              <a:chOff x="4089401" y="2825751"/>
              <a:chExt cx="963612" cy="841375"/>
            </a:xfrm>
            <a:solidFill>
              <a:schemeClr val="tx1">
                <a:lumMod val="65000"/>
                <a:lumOff val="35000"/>
              </a:schemeClr>
            </a:solidFill>
            <a:effectLst>
              <a:outerShdw blurRad="76200" dir="13500000" sy="23000" kx="1200000" algn="br" rotWithShape="0">
                <a:prstClr val="black">
                  <a:alpha val="20000"/>
                </a:prstClr>
              </a:outerShdw>
            </a:effectLst>
          </p:grpSpPr>
          <p:sp>
            <p:nvSpPr>
              <p:cNvPr id="17" name="Freeform 36"/>
              <p:cNvSpPr>
                <a:spLocks/>
              </p:cNvSpPr>
              <p:nvPr/>
            </p:nvSpPr>
            <p:spPr bwMode="auto">
              <a:xfrm>
                <a:off x="4203701" y="3382963"/>
                <a:ext cx="736600" cy="284163"/>
              </a:xfrm>
              <a:custGeom>
                <a:avLst/>
                <a:gdLst/>
                <a:ahLst/>
                <a:cxnLst>
                  <a:cxn ang="0">
                    <a:pos x="682" y="13"/>
                  </a:cxn>
                  <a:cxn ang="0">
                    <a:pos x="696" y="47"/>
                  </a:cxn>
                  <a:cxn ang="0">
                    <a:pos x="682" y="80"/>
                  </a:cxn>
                  <a:cxn ang="0">
                    <a:pos x="649" y="94"/>
                  </a:cxn>
                  <a:cxn ang="0">
                    <a:pos x="596" y="94"/>
                  </a:cxn>
                  <a:cxn ang="0">
                    <a:pos x="446" y="194"/>
                  </a:cxn>
                  <a:cxn ang="0">
                    <a:pos x="410" y="213"/>
                  </a:cxn>
                  <a:cxn ang="0">
                    <a:pos x="411" y="221"/>
                  </a:cxn>
                  <a:cxn ang="0">
                    <a:pos x="411" y="249"/>
                  </a:cxn>
                  <a:cxn ang="0">
                    <a:pos x="349" y="268"/>
                  </a:cxn>
                  <a:cxn ang="0">
                    <a:pos x="285" y="249"/>
                  </a:cxn>
                  <a:cxn ang="0">
                    <a:pos x="285" y="221"/>
                  </a:cxn>
                  <a:cxn ang="0">
                    <a:pos x="286" y="212"/>
                  </a:cxn>
                  <a:cxn ang="0">
                    <a:pos x="245" y="194"/>
                  </a:cxn>
                  <a:cxn ang="0">
                    <a:pos x="89" y="94"/>
                  </a:cxn>
                  <a:cxn ang="0">
                    <a:pos x="47" y="94"/>
                  </a:cxn>
                  <a:cxn ang="0">
                    <a:pos x="14" y="80"/>
                  </a:cxn>
                  <a:cxn ang="0">
                    <a:pos x="0" y="47"/>
                  </a:cxn>
                  <a:cxn ang="0">
                    <a:pos x="14" y="13"/>
                  </a:cxn>
                  <a:cxn ang="0">
                    <a:pos x="47" y="0"/>
                  </a:cxn>
                  <a:cxn ang="0">
                    <a:pos x="649" y="0"/>
                  </a:cxn>
                  <a:cxn ang="0">
                    <a:pos x="682" y="13"/>
                  </a:cxn>
                </a:cxnLst>
                <a:rect l="0" t="0" r="r" b="b"/>
                <a:pathLst>
                  <a:path w="696" h="268">
                    <a:moveTo>
                      <a:pt x="682" y="13"/>
                    </a:moveTo>
                    <a:cubicBezTo>
                      <a:pt x="691" y="23"/>
                      <a:pt x="696" y="34"/>
                      <a:pt x="696" y="47"/>
                    </a:cubicBezTo>
                    <a:cubicBezTo>
                      <a:pt x="696" y="60"/>
                      <a:pt x="691" y="71"/>
                      <a:pt x="682" y="80"/>
                    </a:cubicBezTo>
                    <a:cubicBezTo>
                      <a:pt x="673" y="89"/>
                      <a:pt x="662" y="94"/>
                      <a:pt x="649" y="94"/>
                    </a:cubicBezTo>
                    <a:cubicBezTo>
                      <a:pt x="596" y="94"/>
                      <a:pt x="596" y="94"/>
                      <a:pt x="596" y="94"/>
                    </a:cubicBezTo>
                    <a:cubicBezTo>
                      <a:pt x="555" y="128"/>
                      <a:pt x="505" y="161"/>
                      <a:pt x="446" y="194"/>
                    </a:cubicBezTo>
                    <a:cubicBezTo>
                      <a:pt x="434" y="200"/>
                      <a:pt x="423" y="206"/>
                      <a:pt x="410" y="213"/>
                    </a:cubicBezTo>
                    <a:cubicBezTo>
                      <a:pt x="411" y="215"/>
                      <a:pt x="411" y="218"/>
                      <a:pt x="411" y="221"/>
                    </a:cubicBezTo>
                    <a:cubicBezTo>
                      <a:pt x="411" y="249"/>
                      <a:pt x="411" y="249"/>
                      <a:pt x="411" y="249"/>
                    </a:cubicBezTo>
                    <a:cubicBezTo>
                      <a:pt x="390" y="262"/>
                      <a:pt x="370" y="268"/>
                      <a:pt x="349" y="268"/>
                    </a:cubicBezTo>
                    <a:cubicBezTo>
                      <a:pt x="328" y="268"/>
                      <a:pt x="306" y="262"/>
                      <a:pt x="285" y="249"/>
                    </a:cubicBezTo>
                    <a:cubicBezTo>
                      <a:pt x="285" y="221"/>
                      <a:pt x="285" y="221"/>
                      <a:pt x="285" y="221"/>
                    </a:cubicBezTo>
                    <a:cubicBezTo>
                      <a:pt x="285" y="218"/>
                      <a:pt x="285" y="215"/>
                      <a:pt x="286" y="212"/>
                    </a:cubicBezTo>
                    <a:cubicBezTo>
                      <a:pt x="272" y="206"/>
                      <a:pt x="258" y="200"/>
                      <a:pt x="245" y="194"/>
                    </a:cubicBezTo>
                    <a:cubicBezTo>
                      <a:pt x="189" y="166"/>
                      <a:pt x="137" y="133"/>
                      <a:pt x="89" y="94"/>
                    </a:cubicBezTo>
                    <a:cubicBezTo>
                      <a:pt x="47" y="94"/>
                      <a:pt x="47" y="94"/>
                      <a:pt x="47" y="94"/>
                    </a:cubicBezTo>
                    <a:cubicBezTo>
                      <a:pt x="34" y="94"/>
                      <a:pt x="23" y="89"/>
                      <a:pt x="14" y="80"/>
                    </a:cubicBezTo>
                    <a:cubicBezTo>
                      <a:pt x="5" y="71"/>
                      <a:pt x="0" y="60"/>
                      <a:pt x="0" y="47"/>
                    </a:cubicBezTo>
                    <a:cubicBezTo>
                      <a:pt x="0" y="34"/>
                      <a:pt x="5" y="23"/>
                      <a:pt x="14" y="13"/>
                    </a:cubicBezTo>
                    <a:cubicBezTo>
                      <a:pt x="23" y="4"/>
                      <a:pt x="34" y="0"/>
                      <a:pt x="47" y="0"/>
                    </a:cubicBezTo>
                    <a:cubicBezTo>
                      <a:pt x="649" y="0"/>
                      <a:pt x="649" y="0"/>
                      <a:pt x="649" y="0"/>
                    </a:cubicBezTo>
                    <a:cubicBezTo>
                      <a:pt x="662" y="0"/>
                      <a:pt x="673" y="4"/>
                      <a:pt x="682" y="13"/>
                    </a:cubicBezTo>
                    <a:close/>
                  </a:path>
                </a:pathLst>
              </a:custGeom>
              <a:grpFill/>
              <a:ln w="9525">
                <a:noFill/>
                <a:round/>
                <a:headEnd/>
                <a:tailEnd/>
              </a:ln>
            </p:spPr>
            <p:txBody>
              <a:bodyPr/>
              <a:lstStyle/>
              <a:p>
                <a:pPr defTabSz="1908594">
                  <a:defRPr/>
                </a:pPr>
                <a:endParaRPr lang="en-US" b="1">
                  <a:latin typeface="微软雅黑" pitchFamily="34" charset="-122"/>
                  <a:ea typeface="微软雅黑" pitchFamily="34" charset="-122"/>
                </a:endParaRPr>
              </a:p>
            </p:txBody>
          </p:sp>
          <p:sp>
            <p:nvSpPr>
              <p:cNvPr id="18" name="Freeform 38"/>
              <p:cNvSpPr>
                <a:spLocks noEditPoints="1"/>
              </p:cNvSpPr>
              <p:nvPr/>
            </p:nvSpPr>
            <p:spPr bwMode="auto">
              <a:xfrm>
                <a:off x="4089401" y="2825751"/>
                <a:ext cx="496888" cy="500063"/>
              </a:xfrm>
              <a:custGeom>
                <a:avLst/>
                <a:gdLst/>
                <a:ahLst/>
                <a:cxnLst>
                  <a:cxn ang="0">
                    <a:pos x="471" y="0"/>
                  </a:cxn>
                  <a:cxn ang="0">
                    <a:pos x="471" y="126"/>
                  </a:cxn>
                  <a:cxn ang="0">
                    <a:pos x="64" y="126"/>
                  </a:cxn>
                  <a:cxn ang="0">
                    <a:pos x="19" y="107"/>
                  </a:cxn>
                  <a:cxn ang="0">
                    <a:pos x="1" y="63"/>
                  </a:cxn>
                  <a:cxn ang="0">
                    <a:pos x="19" y="18"/>
                  </a:cxn>
                  <a:cxn ang="0">
                    <a:pos x="64" y="0"/>
                  </a:cxn>
                  <a:cxn ang="0">
                    <a:pos x="471" y="0"/>
                  </a:cxn>
                  <a:cxn ang="0">
                    <a:pos x="471" y="175"/>
                  </a:cxn>
                  <a:cxn ang="0">
                    <a:pos x="471" y="301"/>
                  </a:cxn>
                  <a:cxn ang="0">
                    <a:pos x="63" y="301"/>
                  </a:cxn>
                  <a:cxn ang="0">
                    <a:pos x="18" y="282"/>
                  </a:cxn>
                  <a:cxn ang="0">
                    <a:pos x="0" y="238"/>
                  </a:cxn>
                  <a:cxn ang="0">
                    <a:pos x="0" y="237"/>
                  </a:cxn>
                  <a:cxn ang="0">
                    <a:pos x="18" y="193"/>
                  </a:cxn>
                  <a:cxn ang="0">
                    <a:pos x="63" y="175"/>
                  </a:cxn>
                  <a:cxn ang="0">
                    <a:pos x="471" y="175"/>
                  </a:cxn>
                  <a:cxn ang="0">
                    <a:pos x="471" y="347"/>
                  </a:cxn>
                  <a:cxn ang="0">
                    <a:pos x="471" y="473"/>
                  </a:cxn>
                  <a:cxn ang="0">
                    <a:pos x="64" y="473"/>
                  </a:cxn>
                  <a:cxn ang="0">
                    <a:pos x="20" y="455"/>
                  </a:cxn>
                  <a:cxn ang="0">
                    <a:pos x="1" y="410"/>
                  </a:cxn>
                  <a:cxn ang="0">
                    <a:pos x="20" y="365"/>
                  </a:cxn>
                  <a:cxn ang="0">
                    <a:pos x="64" y="347"/>
                  </a:cxn>
                  <a:cxn ang="0">
                    <a:pos x="471" y="347"/>
                  </a:cxn>
                </a:cxnLst>
                <a:rect l="0" t="0" r="r" b="b"/>
                <a:pathLst>
                  <a:path w="471" h="473">
                    <a:moveTo>
                      <a:pt x="471" y="0"/>
                    </a:moveTo>
                    <a:cubicBezTo>
                      <a:pt x="471" y="126"/>
                      <a:pt x="471" y="126"/>
                      <a:pt x="471" y="126"/>
                    </a:cubicBezTo>
                    <a:cubicBezTo>
                      <a:pt x="64" y="126"/>
                      <a:pt x="64" y="126"/>
                      <a:pt x="64" y="126"/>
                    </a:cubicBezTo>
                    <a:cubicBezTo>
                      <a:pt x="46" y="126"/>
                      <a:pt x="32" y="120"/>
                      <a:pt x="19" y="107"/>
                    </a:cubicBezTo>
                    <a:cubicBezTo>
                      <a:pt x="7" y="95"/>
                      <a:pt x="1" y="80"/>
                      <a:pt x="1" y="63"/>
                    </a:cubicBezTo>
                    <a:cubicBezTo>
                      <a:pt x="1" y="45"/>
                      <a:pt x="7" y="30"/>
                      <a:pt x="19" y="18"/>
                    </a:cubicBezTo>
                    <a:cubicBezTo>
                      <a:pt x="32" y="6"/>
                      <a:pt x="46" y="0"/>
                      <a:pt x="64" y="0"/>
                    </a:cubicBezTo>
                    <a:lnTo>
                      <a:pt x="471" y="0"/>
                    </a:lnTo>
                    <a:close/>
                    <a:moveTo>
                      <a:pt x="471" y="175"/>
                    </a:moveTo>
                    <a:cubicBezTo>
                      <a:pt x="471" y="301"/>
                      <a:pt x="471" y="301"/>
                      <a:pt x="471" y="301"/>
                    </a:cubicBezTo>
                    <a:cubicBezTo>
                      <a:pt x="63" y="301"/>
                      <a:pt x="63" y="301"/>
                      <a:pt x="63" y="301"/>
                    </a:cubicBezTo>
                    <a:cubicBezTo>
                      <a:pt x="46" y="301"/>
                      <a:pt x="31" y="295"/>
                      <a:pt x="18" y="282"/>
                    </a:cubicBezTo>
                    <a:cubicBezTo>
                      <a:pt x="6" y="270"/>
                      <a:pt x="0" y="255"/>
                      <a:pt x="0" y="238"/>
                    </a:cubicBezTo>
                    <a:cubicBezTo>
                      <a:pt x="0" y="237"/>
                      <a:pt x="0" y="237"/>
                      <a:pt x="0" y="237"/>
                    </a:cubicBezTo>
                    <a:cubicBezTo>
                      <a:pt x="0" y="220"/>
                      <a:pt x="6" y="206"/>
                      <a:pt x="18" y="193"/>
                    </a:cubicBezTo>
                    <a:cubicBezTo>
                      <a:pt x="31" y="181"/>
                      <a:pt x="46" y="175"/>
                      <a:pt x="63" y="175"/>
                    </a:cubicBezTo>
                    <a:lnTo>
                      <a:pt x="471" y="175"/>
                    </a:lnTo>
                    <a:close/>
                    <a:moveTo>
                      <a:pt x="471" y="347"/>
                    </a:moveTo>
                    <a:cubicBezTo>
                      <a:pt x="471" y="473"/>
                      <a:pt x="471" y="473"/>
                      <a:pt x="471" y="473"/>
                    </a:cubicBezTo>
                    <a:cubicBezTo>
                      <a:pt x="64" y="473"/>
                      <a:pt x="64" y="473"/>
                      <a:pt x="64" y="473"/>
                    </a:cubicBezTo>
                    <a:cubicBezTo>
                      <a:pt x="47" y="473"/>
                      <a:pt x="32" y="467"/>
                      <a:pt x="20" y="455"/>
                    </a:cubicBezTo>
                    <a:cubicBezTo>
                      <a:pt x="7" y="442"/>
                      <a:pt x="1" y="428"/>
                      <a:pt x="1" y="410"/>
                    </a:cubicBezTo>
                    <a:cubicBezTo>
                      <a:pt x="1" y="393"/>
                      <a:pt x="7" y="378"/>
                      <a:pt x="20" y="365"/>
                    </a:cubicBezTo>
                    <a:cubicBezTo>
                      <a:pt x="32" y="353"/>
                      <a:pt x="47" y="347"/>
                      <a:pt x="64" y="347"/>
                    </a:cubicBezTo>
                    <a:lnTo>
                      <a:pt x="471" y="347"/>
                    </a:lnTo>
                    <a:close/>
                  </a:path>
                </a:pathLst>
              </a:custGeom>
              <a:grpFill/>
              <a:ln w="9525">
                <a:noFill/>
                <a:round/>
                <a:headEnd/>
                <a:tailEnd/>
              </a:ln>
            </p:spPr>
            <p:txBody>
              <a:bodyPr/>
              <a:lstStyle/>
              <a:p>
                <a:pPr defTabSz="1908594">
                  <a:defRPr/>
                </a:pPr>
                <a:endParaRPr lang="en-US" b="1">
                  <a:latin typeface="微软雅黑" pitchFamily="34" charset="-122"/>
                  <a:ea typeface="微软雅黑" pitchFamily="34" charset="-122"/>
                </a:endParaRPr>
              </a:p>
            </p:txBody>
          </p:sp>
          <p:sp>
            <p:nvSpPr>
              <p:cNvPr id="19" name="Freeform 39"/>
              <p:cNvSpPr>
                <a:spLocks noEditPoints="1"/>
              </p:cNvSpPr>
              <p:nvPr/>
            </p:nvSpPr>
            <p:spPr bwMode="auto">
              <a:xfrm>
                <a:off x="4586288" y="2825751"/>
                <a:ext cx="466725" cy="500063"/>
              </a:xfrm>
              <a:custGeom>
                <a:avLst/>
                <a:gdLst/>
                <a:ahLst/>
                <a:cxnLst>
                  <a:cxn ang="0">
                    <a:pos x="0" y="473"/>
                  </a:cxn>
                  <a:cxn ang="0">
                    <a:pos x="0" y="347"/>
                  </a:cxn>
                  <a:cxn ang="0">
                    <a:pos x="378" y="347"/>
                  </a:cxn>
                  <a:cxn ang="0">
                    <a:pos x="422" y="365"/>
                  </a:cxn>
                  <a:cxn ang="0">
                    <a:pos x="441" y="410"/>
                  </a:cxn>
                  <a:cxn ang="0">
                    <a:pos x="422" y="455"/>
                  </a:cxn>
                  <a:cxn ang="0">
                    <a:pos x="378" y="473"/>
                  </a:cxn>
                  <a:cxn ang="0">
                    <a:pos x="0" y="473"/>
                  </a:cxn>
                  <a:cxn ang="0">
                    <a:pos x="0" y="175"/>
                  </a:cxn>
                  <a:cxn ang="0">
                    <a:pos x="376" y="175"/>
                  </a:cxn>
                  <a:cxn ang="0">
                    <a:pos x="421" y="193"/>
                  </a:cxn>
                  <a:cxn ang="0">
                    <a:pos x="440" y="237"/>
                  </a:cxn>
                  <a:cxn ang="0">
                    <a:pos x="440" y="238"/>
                  </a:cxn>
                  <a:cxn ang="0">
                    <a:pos x="421" y="282"/>
                  </a:cxn>
                  <a:cxn ang="0">
                    <a:pos x="376" y="301"/>
                  </a:cxn>
                  <a:cxn ang="0">
                    <a:pos x="0" y="301"/>
                  </a:cxn>
                  <a:cxn ang="0">
                    <a:pos x="0" y="175"/>
                  </a:cxn>
                  <a:cxn ang="0">
                    <a:pos x="0" y="0"/>
                  </a:cxn>
                  <a:cxn ang="0">
                    <a:pos x="377" y="0"/>
                  </a:cxn>
                  <a:cxn ang="0">
                    <a:pos x="422" y="18"/>
                  </a:cxn>
                  <a:cxn ang="0">
                    <a:pos x="440" y="63"/>
                  </a:cxn>
                  <a:cxn ang="0">
                    <a:pos x="422" y="107"/>
                  </a:cxn>
                  <a:cxn ang="0">
                    <a:pos x="377" y="126"/>
                  </a:cxn>
                  <a:cxn ang="0">
                    <a:pos x="0" y="126"/>
                  </a:cxn>
                  <a:cxn ang="0">
                    <a:pos x="0" y="0"/>
                  </a:cxn>
                </a:cxnLst>
                <a:rect l="0" t="0" r="r" b="b"/>
                <a:pathLst>
                  <a:path w="441" h="473">
                    <a:moveTo>
                      <a:pt x="0" y="473"/>
                    </a:moveTo>
                    <a:cubicBezTo>
                      <a:pt x="0" y="347"/>
                      <a:pt x="0" y="347"/>
                      <a:pt x="0" y="347"/>
                    </a:cubicBezTo>
                    <a:cubicBezTo>
                      <a:pt x="378" y="347"/>
                      <a:pt x="378" y="347"/>
                      <a:pt x="378" y="347"/>
                    </a:cubicBezTo>
                    <a:cubicBezTo>
                      <a:pt x="395" y="347"/>
                      <a:pt x="410" y="353"/>
                      <a:pt x="422" y="365"/>
                    </a:cubicBezTo>
                    <a:cubicBezTo>
                      <a:pt x="434" y="378"/>
                      <a:pt x="441" y="393"/>
                      <a:pt x="441" y="410"/>
                    </a:cubicBezTo>
                    <a:cubicBezTo>
                      <a:pt x="441" y="428"/>
                      <a:pt x="434" y="442"/>
                      <a:pt x="422" y="455"/>
                    </a:cubicBezTo>
                    <a:cubicBezTo>
                      <a:pt x="410" y="467"/>
                      <a:pt x="395" y="473"/>
                      <a:pt x="378" y="473"/>
                    </a:cubicBezTo>
                    <a:lnTo>
                      <a:pt x="0" y="473"/>
                    </a:lnTo>
                    <a:close/>
                    <a:moveTo>
                      <a:pt x="0" y="175"/>
                    </a:moveTo>
                    <a:cubicBezTo>
                      <a:pt x="376" y="175"/>
                      <a:pt x="376" y="175"/>
                      <a:pt x="376" y="175"/>
                    </a:cubicBezTo>
                    <a:cubicBezTo>
                      <a:pt x="394" y="175"/>
                      <a:pt x="409" y="181"/>
                      <a:pt x="421" y="193"/>
                    </a:cubicBezTo>
                    <a:cubicBezTo>
                      <a:pt x="433" y="206"/>
                      <a:pt x="440" y="220"/>
                      <a:pt x="440" y="237"/>
                    </a:cubicBezTo>
                    <a:cubicBezTo>
                      <a:pt x="440" y="238"/>
                      <a:pt x="440" y="238"/>
                      <a:pt x="440" y="238"/>
                    </a:cubicBezTo>
                    <a:cubicBezTo>
                      <a:pt x="440" y="255"/>
                      <a:pt x="433" y="270"/>
                      <a:pt x="421" y="282"/>
                    </a:cubicBezTo>
                    <a:cubicBezTo>
                      <a:pt x="409" y="295"/>
                      <a:pt x="394" y="301"/>
                      <a:pt x="376" y="301"/>
                    </a:cubicBezTo>
                    <a:cubicBezTo>
                      <a:pt x="0" y="301"/>
                      <a:pt x="0" y="301"/>
                      <a:pt x="0" y="301"/>
                    </a:cubicBezTo>
                    <a:lnTo>
                      <a:pt x="0" y="175"/>
                    </a:lnTo>
                    <a:close/>
                    <a:moveTo>
                      <a:pt x="0" y="0"/>
                    </a:moveTo>
                    <a:cubicBezTo>
                      <a:pt x="377" y="0"/>
                      <a:pt x="377" y="0"/>
                      <a:pt x="377" y="0"/>
                    </a:cubicBezTo>
                    <a:cubicBezTo>
                      <a:pt x="395" y="0"/>
                      <a:pt x="409" y="6"/>
                      <a:pt x="422" y="18"/>
                    </a:cubicBezTo>
                    <a:cubicBezTo>
                      <a:pt x="434" y="30"/>
                      <a:pt x="440" y="45"/>
                      <a:pt x="440" y="63"/>
                    </a:cubicBezTo>
                    <a:cubicBezTo>
                      <a:pt x="440" y="80"/>
                      <a:pt x="434" y="95"/>
                      <a:pt x="422" y="107"/>
                    </a:cubicBezTo>
                    <a:cubicBezTo>
                      <a:pt x="409" y="120"/>
                      <a:pt x="395" y="126"/>
                      <a:pt x="377" y="126"/>
                    </a:cubicBezTo>
                    <a:cubicBezTo>
                      <a:pt x="0" y="126"/>
                      <a:pt x="0" y="126"/>
                      <a:pt x="0" y="126"/>
                    </a:cubicBezTo>
                    <a:lnTo>
                      <a:pt x="0" y="0"/>
                    </a:lnTo>
                    <a:close/>
                  </a:path>
                </a:pathLst>
              </a:custGeom>
              <a:grpFill/>
              <a:ln w="9525">
                <a:noFill/>
                <a:round/>
                <a:headEnd/>
                <a:tailEnd/>
              </a:ln>
            </p:spPr>
            <p:txBody>
              <a:bodyPr/>
              <a:lstStyle/>
              <a:p>
                <a:pPr defTabSz="1908594">
                  <a:defRPr/>
                </a:pPr>
                <a:endParaRPr lang="en-US" b="1">
                  <a:latin typeface="微软雅黑" pitchFamily="34" charset="-122"/>
                  <a:ea typeface="微软雅黑" pitchFamily="34" charset="-122"/>
                </a:endParaRPr>
              </a:p>
            </p:txBody>
          </p:sp>
        </p:grpSp>
        <p:sp>
          <p:nvSpPr>
            <p:cNvPr id="12" name="Freeform 40"/>
            <p:cNvSpPr>
              <a:spLocks/>
            </p:cNvSpPr>
            <p:nvPr/>
          </p:nvSpPr>
          <p:spPr bwMode="auto">
            <a:xfrm>
              <a:off x="3663184" y="1272140"/>
              <a:ext cx="923497" cy="628277"/>
            </a:xfrm>
            <a:custGeom>
              <a:avLst/>
              <a:gdLst/>
              <a:ahLst/>
              <a:cxnLst>
                <a:cxn ang="0">
                  <a:pos x="856" y="0"/>
                </a:cxn>
                <a:cxn ang="0">
                  <a:pos x="873" y="0"/>
                </a:cxn>
                <a:cxn ang="0">
                  <a:pos x="873" y="594"/>
                </a:cxn>
                <a:cxn ang="0">
                  <a:pos x="0" y="594"/>
                </a:cxn>
                <a:cxn ang="0">
                  <a:pos x="213" y="266"/>
                </a:cxn>
                <a:cxn ang="0">
                  <a:pos x="856" y="0"/>
                </a:cxn>
              </a:cxnLst>
              <a:rect l="0" t="0" r="r" b="b"/>
              <a:pathLst>
                <a:path w="873" h="594">
                  <a:moveTo>
                    <a:pt x="856" y="0"/>
                  </a:moveTo>
                  <a:cubicBezTo>
                    <a:pt x="862" y="0"/>
                    <a:pt x="868" y="0"/>
                    <a:pt x="873" y="0"/>
                  </a:cubicBezTo>
                  <a:cubicBezTo>
                    <a:pt x="873" y="594"/>
                    <a:pt x="873" y="594"/>
                    <a:pt x="873" y="594"/>
                  </a:cubicBezTo>
                  <a:cubicBezTo>
                    <a:pt x="0" y="594"/>
                    <a:pt x="0" y="594"/>
                    <a:pt x="0" y="594"/>
                  </a:cubicBezTo>
                  <a:cubicBezTo>
                    <a:pt x="44" y="473"/>
                    <a:pt x="115" y="364"/>
                    <a:pt x="213" y="266"/>
                  </a:cubicBezTo>
                  <a:cubicBezTo>
                    <a:pt x="391" y="88"/>
                    <a:pt x="605" y="0"/>
                    <a:pt x="856" y="0"/>
                  </a:cubicBezTo>
                  <a:close/>
                </a:path>
              </a:pathLst>
            </a:custGeom>
            <a:solidFill>
              <a:schemeClr val="accent4"/>
            </a:solidFill>
            <a:ln w="12700">
              <a:miter lim="400000"/>
            </a:ln>
          </p:spPr>
          <p:txBody>
            <a:bodyPr lIns="0" tIns="0" rIns="0" bIns="0" anchor="ctr"/>
            <a:lstStyle/>
            <a:p>
              <a:endParaRPr lang="en-US" sz="2200" b="1">
                <a:solidFill>
                  <a:srgbClr val="FFFFFF"/>
                </a:solidFill>
                <a:latin typeface="微软雅黑" pitchFamily="34" charset="-122"/>
                <a:ea typeface="微软雅黑" pitchFamily="34" charset="-122"/>
              </a:endParaRPr>
            </a:p>
          </p:txBody>
        </p:sp>
        <p:sp>
          <p:nvSpPr>
            <p:cNvPr id="13" name="Freeform 41"/>
            <p:cNvSpPr>
              <a:spLocks/>
            </p:cNvSpPr>
            <p:nvPr/>
          </p:nvSpPr>
          <p:spPr bwMode="auto">
            <a:xfrm>
              <a:off x="4586288" y="1984928"/>
              <a:ext cx="941388" cy="639763"/>
            </a:xfrm>
            <a:custGeom>
              <a:avLst/>
              <a:gdLst>
                <a:gd name="T0" fmla="*/ 0 w 892"/>
                <a:gd name="T1" fmla="*/ 606 h 606"/>
                <a:gd name="T2" fmla="*/ 0 w 892"/>
                <a:gd name="T3" fmla="*/ 0 h 606"/>
                <a:gd name="T4" fmla="*/ 864 w 892"/>
                <a:gd name="T5" fmla="*/ 0 h 606"/>
                <a:gd name="T6" fmla="*/ 892 w 892"/>
                <a:gd name="T7" fmla="*/ 235 h 606"/>
                <a:gd name="T8" fmla="*/ 816 w 892"/>
                <a:gd name="T9" fmla="*/ 606 h 606"/>
                <a:gd name="T10" fmla="*/ 0 w 892"/>
                <a:gd name="T11" fmla="*/ 606 h 606"/>
                <a:gd name="T12" fmla="*/ 0 60000 65536"/>
                <a:gd name="T13" fmla="*/ 0 60000 65536"/>
                <a:gd name="T14" fmla="*/ 0 60000 65536"/>
                <a:gd name="T15" fmla="*/ 0 60000 65536"/>
                <a:gd name="T16" fmla="*/ 0 60000 65536"/>
                <a:gd name="T17" fmla="*/ 0 60000 65536"/>
                <a:gd name="T18" fmla="*/ 0 w 892"/>
                <a:gd name="T19" fmla="*/ 0 h 606"/>
                <a:gd name="T20" fmla="*/ 892 w 892"/>
                <a:gd name="T21" fmla="*/ 606 h 606"/>
              </a:gdLst>
              <a:ahLst/>
              <a:cxnLst>
                <a:cxn ang="T12">
                  <a:pos x="T0" y="T1"/>
                </a:cxn>
                <a:cxn ang="T13">
                  <a:pos x="T2" y="T3"/>
                </a:cxn>
                <a:cxn ang="T14">
                  <a:pos x="T4" y="T5"/>
                </a:cxn>
                <a:cxn ang="T15">
                  <a:pos x="T6" y="T7"/>
                </a:cxn>
                <a:cxn ang="T16">
                  <a:pos x="T8" y="T9"/>
                </a:cxn>
                <a:cxn ang="T17">
                  <a:pos x="T10" y="T11"/>
                </a:cxn>
              </a:cxnLst>
              <a:rect l="T18" t="T19" r="T20" b="T21"/>
              <a:pathLst>
                <a:path w="892" h="606">
                  <a:moveTo>
                    <a:pt x="0" y="606"/>
                  </a:moveTo>
                  <a:cubicBezTo>
                    <a:pt x="0" y="0"/>
                    <a:pt x="0" y="0"/>
                    <a:pt x="0" y="0"/>
                  </a:cubicBezTo>
                  <a:cubicBezTo>
                    <a:pt x="864" y="0"/>
                    <a:pt x="864" y="0"/>
                    <a:pt x="864" y="0"/>
                  </a:cubicBezTo>
                  <a:cubicBezTo>
                    <a:pt x="883" y="74"/>
                    <a:pt x="892" y="153"/>
                    <a:pt x="892" y="235"/>
                  </a:cubicBezTo>
                  <a:cubicBezTo>
                    <a:pt x="892" y="369"/>
                    <a:pt x="867" y="493"/>
                    <a:pt x="816" y="606"/>
                  </a:cubicBezTo>
                  <a:lnTo>
                    <a:pt x="0" y="606"/>
                  </a:lnTo>
                  <a:close/>
                </a:path>
              </a:pathLst>
            </a:custGeom>
            <a:solidFill>
              <a:schemeClr val="accent4"/>
            </a:solidFill>
            <a:ln>
              <a:noFill/>
            </a:ln>
            <a:effectLst/>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latin typeface="微软雅黑" pitchFamily="34" charset="-122"/>
                <a:ea typeface="微软雅黑" pitchFamily="34" charset="-122"/>
              </a:endParaRPr>
            </a:p>
          </p:txBody>
        </p:sp>
        <p:sp>
          <p:nvSpPr>
            <p:cNvPr id="14" name="Freeform 42"/>
            <p:cNvSpPr>
              <a:spLocks/>
            </p:cNvSpPr>
            <p:nvPr/>
          </p:nvSpPr>
          <p:spPr bwMode="auto">
            <a:xfrm>
              <a:off x="3606801" y="1984057"/>
              <a:ext cx="979880" cy="639948"/>
            </a:xfrm>
            <a:custGeom>
              <a:avLst/>
              <a:gdLst/>
              <a:ahLst/>
              <a:cxnLst>
                <a:cxn ang="0">
                  <a:pos x="926" y="606"/>
                </a:cxn>
                <a:cxn ang="0">
                  <a:pos x="76" y="606"/>
                </a:cxn>
                <a:cxn ang="0">
                  <a:pos x="0" y="235"/>
                </a:cxn>
                <a:cxn ang="0">
                  <a:pos x="29" y="0"/>
                </a:cxn>
                <a:cxn ang="0">
                  <a:pos x="926" y="0"/>
                </a:cxn>
                <a:cxn ang="0">
                  <a:pos x="926" y="606"/>
                </a:cxn>
              </a:cxnLst>
              <a:rect l="0" t="0" r="r" b="b"/>
              <a:pathLst>
                <a:path w="926" h="606">
                  <a:moveTo>
                    <a:pt x="926" y="606"/>
                  </a:moveTo>
                  <a:cubicBezTo>
                    <a:pt x="76" y="606"/>
                    <a:pt x="76" y="606"/>
                    <a:pt x="76" y="606"/>
                  </a:cubicBezTo>
                  <a:cubicBezTo>
                    <a:pt x="25" y="493"/>
                    <a:pt x="0" y="369"/>
                    <a:pt x="0" y="235"/>
                  </a:cubicBezTo>
                  <a:cubicBezTo>
                    <a:pt x="0" y="153"/>
                    <a:pt x="10" y="74"/>
                    <a:pt x="29" y="0"/>
                  </a:cubicBezTo>
                  <a:cubicBezTo>
                    <a:pt x="926" y="0"/>
                    <a:pt x="926" y="0"/>
                    <a:pt x="926" y="0"/>
                  </a:cubicBezTo>
                  <a:lnTo>
                    <a:pt x="926" y="606"/>
                  </a:lnTo>
                  <a:close/>
                </a:path>
              </a:pathLst>
            </a:custGeom>
            <a:solidFill>
              <a:schemeClr val="accent3"/>
            </a:solidFill>
            <a:ln w="12700">
              <a:miter lim="400000"/>
            </a:ln>
          </p:spPr>
          <p:txBody>
            <a:bodyPr lIns="0" tIns="0" rIns="0" bIns="0" anchor="ctr"/>
            <a:lstStyle/>
            <a:p>
              <a:endParaRPr lang="en-US" sz="2200" b="1">
                <a:solidFill>
                  <a:srgbClr val="FFFFFF"/>
                </a:solidFill>
                <a:latin typeface="微软雅黑" pitchFamily="34" charset="-122"/>
                <a:ea typeface="微软雅黑" pitchFamily="34" charset="-122"/>
              </a:endParaRPr>
            </a:p>
          </p:txBody>
        </p:sp>
        <p:sp>
          <p:nvSpPr>
            <p:cNvPr id="15" name="Freeform 43"/>
            <p:cNvSpPr>
              <a:spLocks/>
            </p:cNvSpPr>
            <p:nvPr/>
          </p:nvSpPr>
          <p:spPr bwMode="auto">
            <a:xfrm>
              <a:off x="3731230" y="2709591"/>
              <a:ext cx="855450" cy="641893"/>
            </a:xfrm>
            <a:custGeom>
              <a:avLst/>
              <a:gdLst/>
              <a:ahLst/>
              <a:cxnLst>
                <a:cxn ang="0">
                  <a:pos x="809" y="0"/>
                </a:cxn>
                <a:cxn ang="0">
                  <a:pos x="809" y="607"/>
                </a:cxn>
                <a:cxn ang="0">
                  <a:pos x="339" y="607"/>
                </a:cxn>
                <a:cxn ang="0">
                  <a:pos x="339" y="607"/>
                </a:cxn>
                <a:cxn ang="0">
                  <a:pos x="91" y="129"/>
                </a:cxn>
                <a:cxn ang="0">
                  <a:pos x="84" y="120"/>
                </a:cxn>
                <a:cxn ang="0">
                  <a:pos x="0" y="0"/>
                </a:cxn>
                <a:cxn ang="0">
                  <a:pos x="809" y="0"/>
                </a:cxn>
              </a:cxnLst>
              <a:rect l="0" t="0" r="r" b="b"/>
              <a:pathLst>
                <a:path w="809" h="607">
                  <a:moveTo>
                    <a:pt x="809" y="0"/>
                  </a:moveTo>
                  <a:cubicBezTo>
                    <a:pt x="809" y="607"/>
                    <a:pt x="809" y="607"/>
                    <a:pt x="809" y="607"/>
                  </a:cubicBezTo>
                  <a:cubicBezTo>
                    <a:pt x="339" y="607"/>
                    <a:pt x="339" y="607"/>
                    <a:pt x="339" y="607"/>
                  </a:cubicBezTo>
                  <a:cubicBezTo>
                    <a:pt x="339" y="607"/>
                    <a:pt x="339" y="607"/>
                    <a:pt x="339" y="607"/>
                  </a:cubicBezTo>
                  <a:cubicBezTo>
                    <a:pt x="336" y="488"/>
                    <a:pt x="253" y="329"/>
                    <a:pt x="91" y="129"/>
                  </a:cubicBezTo>
                  <a:cubicBezTo>
                    <a:pt x="84" y="120"/>
                    <a:pt x="84" y="120"/>
                    <a:pt x="84" y="120"/>
                  </a:cubicBezTo>
                  <a:cubicBezTo>
                    <a:pt x="52" y="82"/>
                    <a:pt x="24" y="42"/>
                    <a:pt x="0" y="0"/>
                  </a:cubicBezTo>
                  <a:lnTo>
                    <a:pt x="809" y="0"/>
                  </a:lnTo>
                  <a:close/>
                </a:path>
              </a:pathLst>
            </a:custGeom>
            <a:solidFill>
              <a:schemeClr val="accent3">
                <a:lumMod val="75000"/>
              </a:schemeClr>
            </a:solidFill>
            <a:ln w="9525">
              <a:noFill/>
              <a:round/>
              <a:headEnd/>
              <a:tailEnd/>
            </a:ln>
          </p:spPr>
          <p:txBody>
            <a:bodyPr/>
            <a:lstStyle/>
            <a:p>
              <a:pPr defTabSz="1908594">
                <a:defRPr/>
              </a:pPr>
              <a:endParaRPr lang="en-US" b="1">
                <a:latin typeface="微软雅黑" pitchFamily="34" charset="-122"/>
                <a:ea typeface="微软雅黑" pitchFamily="34" charset="-122"/>
              </a:endParaRPr>
            </a:p>
          </p:txBody>
        </p:sp>
        <p:sp>
          <p:nvSpPr>
            <p:cNvPr id="16" name="Freeform 44"/>
            <p:cNvSpPr>
              <a:spLocks/>
            </p:cNvSpPr>
            <p:nvPr/>
          </p:nvSpPr>
          <p:spPr bwMode="auto">
            <a:xfrm>
              <a:off x="4586681" y="2709591"/>
              <a:ext cx="818511" cy="641893"/>
            </a:xfrm>
            <a:custGeom>
              <a:avLst/>
              <a:gdLst/>
              <a:ahLst/>
              <a:cxnLst>
                <a:cxn ang="0">
                  <a:pos x="0" y="0"/>
                </a:cxn>
                <a:cxn ang="0">
                  <a:pos x="775" y="0"/>
                </a:cxn>
                <a:cxn ang="0">
                  <a:pos x="683" y="130"/>
                </a:cxn>
                <a:cxn ang="0">
                  <a:pos x="677" y="136"/>
                </a:cxn>
                <a:cxn ang="0">
                  <a:pos x="545" y="319"/>
                </a:cxn>
                <a:cxn ang="0">
                  <a:pos x="435" y="607"/>
                </a:cxn>
                <a:cxn ang="0">
                  <a:pos x="435" y="607"/>
                </a:cxn>
                <a:cxn ang="0">
                  <a:pos x="0" y="607"/>
                </a:cxn>
                <a:cxn ang="0">
                  <a:pos x="0" y="0"/>
                </a:cxn>
              </a:cxnLst>
              <a:rect l="0" t="0" r="r" b="b"/>
              <a:pathLst>
                <a:path w="775" h="607">
                  <a:moveTo>
                    <a:pt x="0" y="0"/>
                  </a:moveTo>
                  <a:cubicBezTo>
                    <a:pt x="775" y="0"/>
                    <a:pt x="775" y="0"/>
                    <a:pt x="775" y="0"/>
                  </a:cubicBezTo>
                  <a:cubicBezTo>
                    <a:pt x="748" y="45"/>
                    <a:pt x="718" y="88"/>
                    <a:pt x="683" y="130"/>
                  </a:cubicBezTo>
                  <a:cubicBezTo>
                    <a:pt x="681" y="132"/>
                    <a:pt x="679" y="134"/>
                    <a:pt x="677" y="136"/>
                  </a:cubicBezTo>
                  <a:cubicBezTo>
                    <a:pt x="624" y="202"/>
                    <a:pt x="580" y="263"/>
                    <a:pt x="545" y="319"/>
                  </a:cubicBezTo>
                  <a:cubicBezTo>
                    <a:pt x="473" y="433"/>
                    <a:pt x="437" y="529"/>
                    <a:pt x="435" y="607"/>
                  </a:cubicBezTo>
                  <a:cubicBezTo>
                    <a:pt x="435" y="607"/>
                    <a:pt x="435" y="607"/>
                    <a:pt x="435" y="607"/>
                  </a:cubicBezTo>
                  <a:cubicBezTo>
                    <a:pt x="0" y="607"/>
                    <a:pt x="0" y="607"/>
                    <a:pt x="0" y="607"/>
                  </a:cubicBezTo>
                  <a:lnTo>
                    <a:pt x="0" y="0"/>
                  </a:lnTo>
                  <a:close/>
                </a:path>
              </a:pathLst>
            </a:custGeom>
            <a:solidFill>
              <a:schemeClr val="accent4"/>
            </a:solidFill>
            <a:ln w="12700">
              <a:miter lim="400000"/>
            </a:ln>
          </p:spPr>
          <p:txBody>
            <a:bodyPr lIns="0" tIns="0" rIns="0" bIns="0" anchor="ctr"/>
            <a:lstStyle/>
            <a:p>
              <a:endParaRPr lang="en-US" sz="2200" b="1">
                <a:solidFill>
                  <a:srgbClr val="FFFFFF"/>
                </a:solidFill>
                <a:latin typeface="微软雅黑" pitchFamily="34" charset="-122"/>
                <a:ea typeface="微软雅黑" pitchFamily="34" charset="-122"/>
              </a:endParaRPr>
            </a:p>
          </p:txBody>
        </p:sp>
      </p:grpSp>
      <p:grpSp>
        <p:nvGrpSpPr>
          <p:cNvPr id="20" name="Group 56"/>
          <p:cNvGrpSpPr>
            <a:grpSpLocks/>
          </p:cNvGrpSpPr>
          <p:nvPr/>
        </p:nvGrpSpPr>
        <p:grpSpPr bwMode="auto">
          <a:xfrm>
            <a:off x="574135" y="4399365"/>
            <a:ext cx="4668931" cy="918476"/>
            <a:chOff x="230803" y="2043891"/>
            <a:chExt cx="2528952" cy="495613"/>
          </a:xfrm>
        </p:grpSpPr>
        <p:sp>
          <p:nvSpPr>
            <p:cNvPr id="21" name="TextBox 20"/>
            <p:cNvSpPr txBox="1"/>
            <p:nvPr/>
          </p:nvSpPr>
          <p:spPr>
            <a:xfrm>
              <a:off x="1936957" y="2043891"/>
              <a:ext cx="822798" cy="185546"/>
            </a:xfrm>
            <a:prstGeom prst="rect">
              <a:avLst/>
            </a:prstGeom>
            <a:noFill/>
          </p:spPr>
          <p:txBody>
            <a:bodyPr wrap="none" lIns="0" tIns="0" rIns="0" bIns="0">
              <a:spAutoFit/>
            </a:bodyPr>
            <a:lstStyle/>
            <a:p>
              <a:pPr algn="r" defTabSz="1908594">
                <a:defRPr/>
              </a:pPr>
              <a:r>
                <a:rPr lang="en-US" sz="2200" b="1" dirty="0">
                  <a:solidFill>
                    <a:schemeClr val="tx1">
                      <a:lumMod val="65000"/>
                      <a:lumOff val="35000"/>
                    </a:schemeClr>
                  </a:solidFill>
                  <a:latin typeface="微软雅黑" pitchFamily="34" charset="-122"/>
                  <a:ea typeface="微软雅黑" pitchFamily="34" charset="-122"/>
                </a:rPr>
                <a:t>BE SIMPLE</a:t>
              </a:r>
            </a:p>
          </p:txBody>
        </p:sp>
        <p:sp>
          <p:nvSpPr>
            <p:cNvPr id="22" name="TextBox 21"/>
            <p:cNvSpPr txBox="1"/>
            <p:nvPr/>
          </p:nvSpPr>
          <p:spPr>
            <a:xfrm>
              <a:off x="230803" y="2237993"/>
              <a:ext cx="2528952" cy="301511"/>
            </a:xfrm>
            <a:prstGeom prst="rect">
              <a:avLst/>
            </a:prstGeom>
            <a:noFill/>
          </p:spPr>
          <p:txBody>
            <a:bodyPr wrap="square" lIns="0" tIns="0" rIns="0" bIns="0">
              <a:spAutoFit/>
            </a:bodyPr>
            <a:lstStyle>
              <a:lvl1pPr>
                <a:defRPr sz="2000">
                  <a:solidFill>
                    <a:schemeClr val="tx1"/>
                  </a:solidFill>
                  <a:latin typeface="Calibri" pitchFamily="34" charset="0"/>
                </a:defRPr>
              </a:lvl1pPr>
              <a:lvl2pPr marL="742950" indent="-285750">
                <a:defRPr sz="2000">
                  <a:solidFill>
                    <a:schemeClr val="tx1"/>
                  </a:solidFill>
                  <a:latin typeface="Calibri" pitchFamily="34" charset="0"/>
                </a:defRPr>
              </a:lvl2pPr>
              <a:lvl3pPr marL="1143000" indent="-228600">
                <a:defRPr sz="2000">
                  <a:solidFill>
                    <a:schemeClr val="tx1"/>
                  </a:solidFill>
                  <a:latin typeface="Calibri" pitchFamily="34" charset="0"/>
                </a:defRPr>
              </a:lvl3pPr>
              <a:lvl4pPr marL="1600200" indent="-228600">
                <a:defRPr sz="2000">
                  <a:solidFill>
                    <a:schemeClr val="tx1"/>
                  </a:solidFill>
                  <a:latin typeface="Calibri" pitchFamily="34" charset="0"/>
                </a:defRPr>
              </a:lvl4pPr>
              <a:lvl5pPr marL="2057400" indent="-228600">
                <a:defRPr sz="2000">
                  <a:solidFill>
                    <a:schemeClr val="tx1"/>
                  </a:solidFill>
                  <a:latin typeface="Calibri" pitchFamily="34" charset="0"/>
                </a:defRPr>
              </a:lvl5pPr>
              <a:lvl6pPr marL="2514600" indent="-228600" fontAlgn="base">
                <a:spcBef>
                  <a:spcPct val="0"/>
                </a:spcBef>
                <a:spcAft>
                  <a:spcPct val="0"/>
                </a:spcAft>
                <a:defRPr sz="2000">
                  <a:solidFill>
                    <a:schemeClr val="tx1"/>
                  </a:solidFill>
                  <a:latin typeface="Calibri" pitchFamily="34" charset="0"/>
                </a:defRPr>
              </a:lvl6pPr>
              <a:lvl7pPr marL="2971800" indent="-228600" fontAlgn="base">
                <a:spcBef>
                  <a:spcPct val="0"/>
                </a:spcBef>
                <a:spcAft>
                  <a:spcPct val="0"/>
                </a:spcAft>
                <a:defRPr sz="2000">
                  <a:solidFill>
                    <a:schemeClr val="tx1"/>
                  </a:solidFill>
                  <a:latin typeface="Calibri" pitchFamily="34" charset="0"/>
                </a:defRPr>
              </a:lvl7pPr>
              <a:lvl8pPr marL="3429000" indent="-228600" fontAlgn="base">
                <a:spcBef>
                  <a:spcPct val="0"/>
                </a:spcBef>
                <a:spcAft>
                  <a:spcPct val="0"/>
                </a:spcAft>
                <a:defRPr sz="2000">
                  <a:solidFill>
                    <a:schemeClr val="tx1"/>
                  </a:solidFill>
                  <a:latin typeface="Calibri" pitchFamily="34" charset="0"/>
                </a:defRPr>
              </a:lvl8pPr>
              <a:lvl9pPr marL="3886200" indent="-228600" fontAlgn="base">
                <a:spcBef>
                  <a:spcPct val="0"/>
                </a:spcBef>
                <a:spcAft>
                  <a:spcPct val="0"/>
                </a:spcAft>
                <a:defRPr sz="2000">
                  <a:solidFill>
                    <a:schemeClr val="tx1"/>
                  </a:solidFill>
                  <a:latin typeface="Calibri" pitchFamily="34" charset="0"/>
                </a:defRPr>
              </a:lvl9pPr>
            </a:lstStyle>
            <a:p>
              <a:pPr algn="r" defTabSz="1691716">
                <a:spcBef>
                  <a:spcPct val="20000"/>
                </a:spcBef>
              </a:pPr>
              <a:r>
                <a:rPr lang="zh-CN" altLang="en-US" sz="1800" dirty="0">
                  <a:solidFill>
                    <a:schemeClr val="tx1">
                      <a:lumMod val="50000"/>
                      <a:lumOff val="50000"/>
                    </a:schemeClr>
                  </a:solidFill>
                  <a:latin typeface="微软雅黑" pitchFamily="34" charset="-122"/>
                  <a:ea typeface="微软雅黑" pitchFamily="34" charset="-122"/>
                </a:rPr>
                <a:t>输入您的内容输入您的内容输入您的内容输入</a:t>
              </a:r>
              <a:r>
                <a:rPr lang="en-US" altLang="zh-CN" sz="1800" dirty="0" err="1">
                  <a:solidFill>
                    <a:schemeClr val="tx1">
                      <a:lumMod val="50000"/>
                      <a:lumOff val="50000"/>
                    </a:schemeClr>
                  </a:solidFill>
                  <a:latin typeface="微软雅黑" pitchFamily="34" charset="-122"/>
                  <a:ea typeface="微软雅黑" pitchFamily="34" charset="-122"/>
                </a:rPr>
                <a:t>lorem</a:t>
              </a:r>
              <a:r>
                <a:rPr lang="en-US" altLang="zh-CN" sz="1800" dirty="0">
                  <a:solidFill>
                    <a:schemeClr val="tx1">
                      <a:lumMod val="50000"/>
                      <a:lumOff val="50000"/>
                    </a:schemeClr>
                  </a:solidFill>
                  <a:latin typeface="微软雅黑" pitchFamily="34" charset="-122"/>
                  <a:ea typeface="微软雅黑" pitchFamily="34" charset="-122"/>
                </a:rPr>
                <a:t> </a:t>
              </a:r>
              <a:r>
                <a:rPr lang="en-US" altLang="zh-CN" sz="1800" dirty="0" err="1">
                  <a:solidFill>
                    <a:schemeClr val="tx1">
                      <a:lumMod val="50000"/>
                      <a:lumOff val="50000"/>
                    </a:schemeClr>
                  </a:solidFill>
                  <a:latin typeface="微软雅黑" pitchFamily="34" charset="-122"/>
                  <a:ea typeface="微软雅黑" pitchFamily="34" charset="-122"/>
                </a:rPr>
                <a:t>ipsum</a:t>
              </a:r>
              <a:r>
                <a:rPr lang="en-US" altLang="zh-CN" sz="1800" dirty="0">
                  <a:solidFill>
                    <a:schemeClr val="tx1">
                      <a:lumMod val="50000"/>
                      <a:lumOff val="50000"/>
                    </a:schemeClr>
                  </a:solidFill>
                  <a:latin typeface="微软雅黑" pitchFamily="34" charset="-122"/>
                  <a:ea typeface="微软雅黑" pitchFamily="34" charset="-122"/>
                </a:rPr>
                <a:t> available</a:t>
              </a:r>
            </a:p>
          </p:txBody>
        </p:sp>
      </p:grpSp>
      <p:sp>
        <p:nvSpPr>
          <p:cNvPr id="23" name="Oval 108"/>
          <p:cNvSpPr/>
          <p:nvPr/>
        </p:nvSpPr>
        <p:spPr>
          <a:xfrm>
            <a:off x="5395486" y="4449488"/>
            <a:ext cx="911588" cy="890434"/>
          </a:xfrm>
          <a:prstGeom prst="ellipse">
            <a:avLst/>
          </a:prstGeom>
          <a:solidFill>
            <a:schemeClr val="accent6"/>
          </a:solidFill>
          <a:ln w="12700">
            <a:miter lim="400000"/>
          </a:ln>
        </p:spPr>
        <p:txBody>
          <a:bodyPr lIns="0" tIns="0" rIns="0" bIns="0" anchor="ctr"/>
          <a:lstStyle/>
          <a:p>
            <a:r>
              <a:rPr lang="en-US" altLang="zh-CN" sz="2200" b="1">
                <a:solidFill>
                  <a:srgbClr val="FFFFFF"/>
                </a:solidFill>
                <a:latin typeface="微软雅黑" pitchFamily="34" charset="-122"/>
                <a:ea typeface="微软雅黑" pitchFamily="34" charset="-122"/>
              </a:rPr>
              <a:t></a:t>
            </a:r>
          </a:p>
        </p:txBody>
      </p:sp>
      <p:grpSp>
        <p:nvGrpSpPr>
          <p:cNvPr id="24" name="Group 53"/>
          <p:cNvGrpSpPr>
            <a:grpSpLocks/>
          </p:cNvGrpSpPr>
          <p:nvPr/>
        </p:nvGrpSpPr>
        <p:grpSpPr bwMode="auto">
          <a:xfrm>
            <a:off x="534298" y="5681944"/>
            <a:ext cx="5133784" cy="977301"/>
            <a:chOff x="147732" y="2777368"/>
            <a:chExt cx="2780740" cy="525786"/>
          </a:xfrm>
        </p:grpSpPr>
        <p:sp>
          <p:nvSpPr>
            <p:cNvPr id="25" name="TextBox 24"/>
            <p:cNvSpPr txBox="1"/>
            <p:nvPr/>
          </p:nvSpPr>
          <p:spPr>
            <a:xfrm>
              <a:off x="2105674" y="2777368"/>
              <a:ext cx="822798" cy="184993"/>
            </a:xfrm>
            <a:prstGeom prst="rect">
              <a:avLst/>
            </a:prstGeom>
            <a:noFill/>
          </p:spPr>
          <p:txBody>
            <a:bodyPr wrap="none" lIns="0" tIns="0" rIns="0" bIns="0">
              <a:spAutoFit/>
            </a:bodyPr>
            <a:lstStyle/>
            <a:p>
              <a:pPr algn="r" defTabSz="1908594">
                <a:defRPr/>
              </a:pPr>
              <a:r>
                <a:rPr lang="en-US" sz="2200" b="1" dirty="0">
                  <a:solidFill>
                    <a:schemeClr val="tx1">
                      <a:lumMod val="65000"/>
                      <a:lumOff val="35000"/>
                    </a:schemeClr>
                  </a:solidFill>
                  <a:latin typeface="微软雅黑" pitchFamily="34" charset="-122"/>
                  <a:ea typeface="微软雅黑" pitchFamily="34" charset="-122"/>
                </a:rPr>
                <a:t>BE SIMPLE</a:t>
              </a:r>
            </a:p>
          </p:txBody>
        </p:sp>
        <p:sp>
          <p:nvSpPr>
            <p:cNvPr id="26" name="TextBox 25"/>
            <p:cNvSpPr txBox="1"/>
            <p:nvPr/>
          </p:nvSpPr>
          <p:spPr>
            <a:xfrm>
              <a:off x="147732" y="2972478"/>
              <a:ext cx="2780740" cy="330676"/>
            </a:xfrm>
            <a:prstGeom prst="rect">
              <a:avLst/>
            </a:prstGeom>
            <a:noFill/>
          </p:spPr>
          <p:txBody>
            <a:bodyPr wrap="none" lIns="0" tIns="0" rIns="0" bIns="0">
              <a:spAutoFit/>
            </a:bodyPr>
            <a:lstStyle>
              <a:lvl1pPr>
                <a:defRPr sz="2000">
                  <a:solidFill>
                    <a:schemeClr val="tx1"/>
                  </a:solidFill>
                  <a:latin typeface="Calibri" pitchFamily="34" charset="0"/>
                </a:defRPr>
              </a:lvl1pPr>
              <a:lvl2pPr marL="742950" indent="-285750">
                <a:defRPr sz="2000">
                  <a:solidFill>
                    <a:schemeClr val="tx1"/>
                  </a:solidFill>
                  <a:latin typeface="Calibri" pitchFamily="34" charset="0"/>
                </a:defRPr>
              </a:lvl2pPr>
              <a:lvl3pPr marL="1143000" indent="-228600">
                <a:defRPr sz="2000">
                  <a:solidFill>
                    <a:schemeClr val="tx1"/>
                  </a:solidFill>
                  <a:latin typeface="Calibri" pitchFamily="34" charset="0"/>
                </a:defRPr>
              </a:lvl3pPr>
              <a:lvl4pPr marL="1600200" indent="-228600">
                <a:defRPr sz="2000">
                  <a:solidFill>
                    <a:schemeClr val="tx1"/>
                  </a:solidFill>
                  <a:latin typeface="Calibri" pitchFamily="34" charset="0"/>
                </a:defRPr>
              </a:lvl4pPr>
              <a:lvl5pPr marL="2057400" indent="-228600">
                <a:defRPr sz="2000">
                  <a:solidFill>
                    <a:schemeClr val="tx1"/>
                  </a:solidFill>
                  <a:latin typeface="Calibri" pitchFamily="34" charset="0"/>
                </a:defRPr>
              </a:lvl5pPr>
              <a:lvl6pPr marL="2514600" indent="-228600" fontAlgn="base">
                <a:spcBef>
                  <a:spcPct val="0"/>
                </a:spcBef>
                <a:spcAft>
                  <a:spcPct val="0"/>
                </a:spcAft>
                <a:defRPr sz="2000">
                  <a:solidFill>
                    <a:schemeClr val="tx1"/>
                  </a:solidFill>
                  <a:latin typeface="Calibri" pitchFamily="34" charset="0"/>
                </a:defRPr>
              </a:lvl6pPr>
              <a:lvl7pPr marL="2971800" indent="-228600" fontAlgn="base">
                <a:spcBef>
                  <a:spcPct val="0"/>
                </a:spcBef>
                <a:spcAft>
                  <a:spcPct val="0"/>
                </a:spcAft>
                <a:defRPr sz="2000">
                  <a:solidFill>
                    <a:schemeClr val="tx1"/>
                  </a:solidFill>
                  <a:latin typeface="Calibri" pitchFamily="34" charset="0"/>
                </a:defRPr>
              </a:lvl7pPr>
              <a:lvl8pPr marL="3429000" indent="-228600" fontAlgn="base">
                <a:spcBef>
                  <a:spcPct val="0"/>
                </a:spcBef>
                <a:spcAft>
                  <a:spcPct val="0"/>
                </a:spcAft>
                <a:defRPr sz="2000">
                  <a:solidFill>
                    <a:schemeClr val="tx1"/>
                  </a:solidFill>
                  <a:latin typeface="Calibri" pitchFamily="34" charset="0"/>
                </a:defRPr>
              </a:lvl8pPr>
              <a:lvl9pPr marL="3886200" indent="-228600" fontAlgn="base">
                <a:spcBef>
                  <a:spcPct val="0"/>
                </a:spcBef>
                <a:spcAft>
                  <a:spcPct val="0"/>
                </a:spcAft>
                <a:defRPr sz="2000">
                  <a:solidFill>
                    <a:schemeClr val="tx1"/>
                  </a:solidFill>
                  <a:latin typeface="Calibri" pitchFamily="34" charset="0"/>
                </a:defRPr>
              </a:lvl9pPr>
            </a:lstStyle>
            <a:p>
              <a:pPr algn="r" defTabSz="1691716">
                <a:spcBef>
                  <a:spcPct val="20000"/>
                </a:spcBef>
              </a:pPr>
              <a:r>
                <a:rPr lang="zh-CN" altLang="en-US" sz="1800" dirty="0">
                  <a:solidFill>
                    <a:schemeClr val="tx1">
                      <a:lumMod val="50000"/>
                      <a:lumOff val="50000"/>
                    </a:schemeClr>
                  </a:solidFill>
                  <a:latin typeface="微软雅黑" pitchFamily="34" charset="-122"/>
                  <a:ea typeface="微软雅黑" pitchFamily="34" charset="-122"/>
                </a:rPr>
                <a:t>输入您的内容输入您的输入您的内容输入您的内容</a:t>
              </a:r>
              <a:endParaRPr lang="en-US" altLang="zh-CN" sz="1800" dirty="0">
                <a:solidFill>
                  <a:schemeClr val="tx1">
                    <a:lumMod val="50000"/>
                    <a:lumOff val="50000"/>
                  </a:schemeClr>
                </a:solidFill>
                <a:latin typeface="微软雅黑" pitchFamily="34" charset="-122"/>
                <a:ea typeface="微软雅黑" pitchFamily="34" charset="-122"/>
              </a:endParaRPr>
            </a:p>
            <a:p>
              <a:pPr algn="r" defTabSz="1691716">
                <a:spcBef>
                  <a:spcPct val="20000"/>
                </a:spcBef>
              </a:pPr>
              <a:r>
                <a:rPr lang="en-US" altLang="zh-CN" sz="1800" dirty="0" err="1">
                  <a:solidFill>
                    <a:schemeClr val="tx1">
                      <a:lumMod val="50000"/>
                      <a:lumOff val="50000"/>
                    </a:schemeClr>
                  </a:solidFill>
                  <a:latin typeface="微软雅黑" pitchFamily="34" charset="-122"/>
                  <a:ea typeface="微软雅黑" pitchFamily="34" charset="-122"/>
                </a:rPr>
                <a:t>lorem</a:t>
              </a:r>
              <a:r>
                <a:rPr lang="en-US" altLang="zh-CN" sz="1800" dirty="0">
                  <a:solidFill>
                    <a:schemeClr val="tx1">
                      <a:lumMod val="50000"/>
                      <a:lumOff val="50000"/>
                    </a:schemeClr>
                  </a:solidFill>
                  <a:latin typeface="微软雅黑" pitchFamily="34" charset="-122"/>
                  <a:ea typeface="微软雅黑" pitchFamily="34" charset="-122"/>
                </a:rPr>
                <a:t> </a:t>
              </a:r>
              <a:r>
                <a:rPr lang="en-US" altLang="zh-CN" sz="1800" dirty="0" err="1">
                  <a:solidFill>
                    <a:schemeClr val="tx1">
                      <a:lumMod val="50000"/>
                      <a:lumOff val="50000"/>
                    </a:schemeClr>
                  </a:solidFill>
                  <a:latin typeface="微软雅黑" pitchFamily="34" charset="-122"/>
                  <a:ea typeface="微软雅黑" pitchFamily="34" charset="-122"/>
                </a:rPr>
                <a:t>ipsum</a:t>
              </a:r>
              <a:r>
                <a:rPr lang="en-US" altLang="zh-CN" sz="1800" dirty="0">
                  <a:solidFill>
                    <a:schemeClr val="tx1">
                      <a:lumMod val="50000"/>
                      <a:lumOff val="50000"/>
                    </a:schemeClr>
                  </a:solidFill>
                  <a:latin typeface="微软雅黑" pitchFamily="34" charset="-122"/>
                  <a:ea typeface="微软雅黑" pitchFamily="34" charset="-122"/>
                </a:rPr>
                <a:t> available</a:t>
              </a:r>
            </a:p>
          </p:txBody>
        </p:sp>
      </p:grpSp>
      <p:sp>
        <p:nvSpPr>
          <p:cNvPr id="27" name="Oval 113"/>
          <p:cNvSpPr/>
          <p:nvPr/>
        </p:nvSpPr>
        <p:spPr>
          <a:xfrm>
            <a:off x="5928955" y="5732066"/>
            <a:ext cx="911588" cy="890434"/>
          </a:xfrm>
          <a:prstGeom prst="ellipse">
            <a:avLst/>
          </a:prstGeom>
          <a:solidFill>
            <a:schemeClr val="accent4"/>
          </a:solidFill>
          <a:ln w="12700">
            <a:miter lim="400000"/>
          </a:ln>
        </p:spPr>
        <p:txBody>
          <a:bodyPr lIns="0" tIns="0" rIns="0" bIns="0" anchor="ctr"/>
          <a:lstStyle/>
          <a:p>
            <a:r>
              <a:rPr lang="en-US" altLang="zh-CN" sz="2200" b="1">
                <a:solidFill>
                  <a:srgbClr val="FFFFFF"/>
                </a:solidFill>
                <a:latin typeface="微软雅黑" pitchFamily="34" charset="-122"/>
                <a:ea typeface="微软雅黑" pitchFamily="34" charset="-122"/>
              </a:rPr>
              <a:t></a:t>
            </a:r>
          </a:p>
        </p:txBody>
      </p:sp>
      <p:grpSp>
        <p:nvGrpSpPr>
          <p:cNvPr id="28" name="Group 58"/>
          <p:cNvGrpSpPr>
            <a:grpSpLocks/>
          </p:cNvGrpSpPr>
          <p:nvPr/>
        </p:nvGrpSpPr>
        <p:grpSpPr bwMode="auto">
          <a:xfrm>
            <a:off x="11174690" y="3246518"/>
            <a:ext cx="4938187" cy="918476"/>
            <a:chOff x="5396563" y="1329747"/>
            <a:chExt cx="2671955" cy="495614"/>
          </a:xfrm>
        </p:grpSpPr>
        <p:sp>
          <p:nvSpPr>
            <p:cNvPr id="29" name="TextBox 28"/>
            <p:cNvSpPr txBox="1"/>
            <p:nvPr/>
          </p:nvSpPr>
          <p:spPr>
            <a:xfrm>
              <a:off x="5396563" y="1329747"/>
              <a:ext cx="821925" cy="185546"/>
            </a:xfrm>
            <a:prstGeom prst="rect">
              <a:avLst/>
            </a:prstGeom>
            <a:noFill/>
          </p:spPr>
          <p:txBody>
            <a:bodyPr wrap="none" lIns="0" tIns="0" rIns="0" bIns="0">
              <a:spAutoFit/>
            </a:bodyPr>
            <a:lstStyle/>
            <a:p>
              <a:pPr algn="l" defTabSz="1908594">
                <a:defRPr/>
              </a:pPr>
              <a:r>
                <a:rPr lang="en-US" sz="2200" b="1" dirty="0">
                  <a:solidFill>
                    <a:schemeClr val="tx1">
                      <a:lumMod val="65000"/>
                      <a:lumOff val="35000"/>
                    </a:schemeClr>
                  </a:solidFill>
                  <a:latin typeface="微软雅黑" pitchFamily="34" charset="-122"/>
                  <a:ea typeface="微软雅黑" pitchFamily="34" charset="-122"/>
                </a:rPr>
                <a:t>BE SIMPLE</a:t>
              </a:r>
            </a:p>
          </p:txBody>
        </p:sp>
        <p:sp>
          <p:nvSpPr>
            <p:cNvPr id="30" name="TextBox 29"/>
            <p:cNvSpPr txBox="1"/>
            <p:nvPr/>
          </p:nvSpPr>
          <p:spPr>
            <a:xfrm>
              <a:off x="5426456" y="1523849"/>
              <a:ext cx="2642062" cy="301512"/>
            </a:xfrm>
            <a:prstGeom prst="rect">
              <a:avLst/>
            </a:prstGeom>
            <a:noFill/>
          </p:spPr>
          <p:txBody>
            <a:bodyPr wrap="square" lIns="0" tIns="0" rIns="0" bIns="0">
              <a:spAutoFit/>
            </a:bodyPr>
            <a:lstStyle>
              <a:lvl1pPr>
                <a:defRPr sz="2000">
                  <a:solidFill>
                    <a:schemeClr val="tx1"/>
                  </a:solidFill>
                  <a:latin typeface="Calibri" pitchFamily="34" charset="0"/>
                </a:defRPr>
              </a:lvl1pPr>
              <a:lvl2pPr marL="742950" indent="-285750">
                <a:defRPr sz="2000">
                  <a:solidFill>
                    <a:schemeClr val="tx1"/>
                  </a:solidFill>
                  <a:latin typeface="Calibri" pitchFamily="34" charset="0"/>
                </a:defRPr>
              </a:lvl2pPr>
              <a:lvl3pPr marL="1143000" indent="-228600">
                <a:defRPr sz="2000">
                  <a:solidFill>
                    <a:schemeClr val="tx1"/>
                  </a:solidFill>
                  <a:latin typeface="Calibri" pitchFamily="34" charset="0"/>
                </a:defRPr>
              </a:lvl3pPr>
              <a:lvl4pPr marL="1600200" indent="-228600">
                <a:defRPr sz="2000">
                  <a:solidFill>
                    <a:schemeClr val="tx1"/>
                  </a:solidFill>
                  <a:latin typeface="Calibri" pitchFamily="34" charset="0"/>
                </a:defRPr>
              </a:lvl4pPr>
              <a:lvl5pPr marL="2057400" indent="-228600">
                <a:defRPr sz="2000">
                  <a:solidFill>
                    <a:schemeClr val="tx1"/>
                  </a:solidFill>
                  <a:latin typeface="Calibri" pitchFamily="34" charset="0"/>
                </a:defRPr>
              </a:lvl5pPr>
              <a:lvl6pPr marL="2514600" indent="-228600" fontAlgn="base">
                <a:spcBef>
                  <a:spcPct val="0"/>
                </a:spcBef>
                <a:spcAft>
                  <a:spcPct val="0"/>
                </a:spcAft>
                <a:defRPr sz="2000">
                  <a:solidFill>
                    <a:schemeClr val="tx1"/>
                  </a:solidFill>
                  <a:latin typeface="Calibri" pitchFamily="34" charset="0"/>
                </a:defRPr>
              </a:lvl6pPr>
              <a:lvl7pPr marL="2971800" indent="-228600" fontAlgn="base">
                <a:spcBef>
                  <a:spcPct val="0"/>
                </a:spcBef>
                <a:spcAft>
                  <a:spcPct val="0"/>
                </a:spcAft>
                <a:defRPr sz="2000">
                  <a:solidFill>
                    <a:schemeClr val="tx1"/>
                  </a:solidFill>
                  <a:latin typeface="Calibri" pitchFamily="34" charset="0"/>
                </a:defRPr>
              </a:lvl7pPr>
              <a:lvl8pPr marL="3429000" indent="-228600" fontAlgn="base">
                <a:spcBef>
                  <a:spcPct val="0"/>
                </a:spcBef>
                <a:spcAft>
                  <a:spcPct val="0"/>
                </a:spcAft>
                <a:defRPr sz="2000">
                  <a:solidFill>
                    <a:schemeClr val="tx1"/>
                  </a:solidFill>
                  <a:latin typeface="Calibri" pitchFamily="34" charset="0"/>
                </a:defRPr>
              </a:lvl8pPr>
              <a:lvl9pPr marL="3886200" indent="-228600" fontAlgn="base">
                <a:spcBef>
                  <a:spcPct val="0"/>
                </a:spcBef>
                <a:spcAft>
                  <a:spcPct val="0"/>
                </a:spcAft>
                <a:defRPr sz="2000">
                  <a:solidFill>
                    <a:schemeClr val="tx1"/>
                  </a:solidFill>
                  <a:latin typeface="Calibri" pitchFamily="34" charset="0"/>
                </a:defRPr>
              </a:lvl9pPr>
            </a:lstStyle>
            <a:p>
              <a:pPr algn="l" defTabSz="1691716">
                <a:spcBef>
                  <a:spcPct val="20000"/>
                </a:spcBef>
              </a:pPr>
              <a:r>
                <a:rPr lang="zh-CN" altLang="en-US" sz="1800" dirty="0">
                  <a:solidFill>
                    <a:schemeClr val="tx1">
                      <a:lumMod val="50000"/>
                      <a:lumOff val="50000"/>
                    </a:schemeClr>
                  </a:solidFill>
                  <a:latin typeface="微软雅黑" pitchFamily="34" charset="-122"/>
                  <a:ea typeface="微软雅黑" pitchFamily="34" charset="-122"/>
                </a:rPr>
                <a:t>输入您的内容输入您的内容输入您的内容输入您的内容</a:t>
              </a:r>
              <a:endParaRPr lang="en-US" altLang="zh-CN" sz="1800" dirty="0">
                <a:solidFill>
                  <a:schemeClr val="tx1">
                    <a:lumMod val="50000"/>
                    <a:lumOff val="50000"/>
                  </a:schemeClr>
                </a:solidFill>
                <a:latin typeface="微软雅黑" pitchFamily="34" charset="-122"/>
                <a:ea typeface="微软雅黑" pitchFamily="34" charset="-122"/>
              </a:endParaRPr>
            </a:p>
          </p:txBody>
        </p:sp>
      </p:grpSp>
      <p:sp>
        <p:nvSpPr>
          <p:cNvPr id="31" name="Oval 117"/>
          <p:cNvSpPr/>
          <p:nvPr/>
        </p:nvSpPr>
        <p:spPr>
          <a:xfrm>
            <a:off x="9710136" y="3296640"/>
            <a:ext cx="911588" cy="890434"/>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69171" tIns="84586" rIns="169171" bIns="84586" anchor="ctr"/>
          <a:lstStyle/>
          <a:p>
            <a:pPr algn="ctr"/>
            <a:r>
              <a:rPr lang="en-US" altLang="zh-CN" b="1">
                <a:solidFill>
                  <a:schemeClr val="bg1"/>
                </a:solidFill>
                <a:latin typeface="微软雅黑" pitchFamily="34" charset="-122"/>
                <a:ea typeface="微软雅黑" pitchFamily="34" charset="-122"/>
              </a:rPr>
              <a:t></a:t>
            </a:r>
          </a:p>
        </p:txBody>
      </p:sp>
      <p:grpSp>
        <p:nvGrpSpPr>
          <p:cNvPr id="32" name="Group 55"/>
          <p:cNvGrpSpPr>
            <a:grpSpLocks/>
          </p:cNvGrpSpPr>
          <p:nvPr/>
        </p:nvGrpSpPr>
        <p:grpSpPr bwMode="auto">
          <a:xfrm>
            <a:off x="11229937" y="4399365"/>
            <a:ext cx="4882942" cy="918476"/>
            <a:chOff x="5551195" y="2039246"/>
            <a:chExt cx="2926469" cy="495613"/>
          </a:xfrm>
        </p:grpSpPr>
        <p:sp>
          <p:nvSpPr>
            <p:cNvPr id="33" name="TextBox 32"/>
            <p:cNvSpPr txBox="1"/>
            <p:nvPr/>
          </p:nvSpPr>
          <p:spPr>
            <a:xfrm>
              <a:off x="5551195" y="2039246"/>
              <a:ext cx="895391" cy="182685"/>
            </a:xfrm>
            <a:prstGeom prst="rect">
              <a:avLst/>
            </a:prstGeom>
            <a:noFill/>
          </p:spPr>
          <p:txBody>
            <a:bodyPr wrap="none" lIns="0" tIns="0" rIns="0" bIns="0">
              <a:spAutoFit/>
            </a:bodyPr>
            <a:lstStyle/>
            <a:p>
              <a:pPr algn="l" defTabSz="1908594">
                <a:defRPr/>
              </a:pPr>
              <a:r>
                <a:rPr lang="en-US" sz="2200" b="1" dirty="0">
                  <a:solidFill>
                    <a:schemeClr val="tx1">
                      <a:lumMod val="65000"/>
                      <a:lumOff val="35000"/>
                    </a:schemeClr>
                  </a:solidFill>
                  <a:latin typeface="微软雅黑" pitchFamily="34" charset="-122"/>
                  <a:ea typeface="微软雅黑" pitchFamily="34" charset="-122"/>
                </a:rPr>
                <a:t>BE SIMPLE</a:t>
              </a:r>
            </a:p>
          </p:txBody>
        </p:sp>
        <p:sp>
          <p:nvSpPr>
            <p:cNvPr id="34" name="TextBox 33"/>
            <p:cNvSpPr txBox="1"/>
            <p:nvPr/>
          </p:nvSpPr>
          <p:spPr>
            <a:xfrm>
              <a:off x="5551195" y="2233348"/>
              <a:ext cx="2926469" cy="301511"/>
            </a:xfrm>
            <a:prstGeom prst="rect">
              <a:avLst/>
            </a:prstGeom>
            <a:noFill/>
          </p:spPr>
          <p:txBody>
            <a:bodyPr wrap="square" lIns="0" tIns="0" rIns="0" bIns="0">
              <a:spAutoFit/>
            </a:bodyPr>
            <a:lstStyle>
              <a:lvl1pPr>
                <a:defRPr sz="2000">
                  <a:solidFill>
                    <a:schemeClr val="tx1"/>
                  </a:solidFill>
                  <a:latin typeface="Calibri" pitchFamily="34" charset="0"/>
                </a:defRPr>
              </a:lvl1pPr>
              <a:lvl2pPr marL="742950" indent="-285750">
                <a:defRPr sz="2000">
                  <a:solidFill>
                    <a:schemeClr val="tx1"/>
                  </a:solidFill>
                  <a:latin typeface="Calibri" pitchFamily="34" charset="0"/>
                </a:defRPr>
              </a:lvl2pPr>
              <a:lvl3pPr marL="1143000" indent="-228600">
                <a:defRPr sz="2000">
                  <a:solidFill>
                    <a:schemeClr val="tx1"/>
                  </a:solidFill>
                  <a:latin typeface="Calibri" pitchFamily="34" charset="0"/>
                </a:defRPr>
              </a:lvl3pPr>
              <a:lvl4pPr marL="1600200" indent="-228600">
                <a:defRPr sz="2000">
                  <a:solidFill>
                    <a:schemeClr val="tx1"/>
                  </a:solidFill>
                  <a:latin typeface="Calibri" pitchFamily="34" charset="0"/>
                </a:defRPr>
              </a:lvl4pPr>
              <a:lvl5pPr marL="2057400" indent="-228600">
                <a:defRPr sz="2000">
                  <a:solidFill>
                    <a:schemeClr val="tx1"/>
                  </a:solidFill>
                  <a:latin typeface="Calibri" pitchFamily="34" charset="0"/>
                </a:defRPr>
              </a:lvl5pPr>
              <a:lvl6pPr marL="2514600" indent="-228600" fontAlgn="base">
                <a:spcBef>
                  <a:spcPct val="0"/>
                </a:spcBef>
                <a:spcAft>
                  <a:spcPct val="0"/>
                </a:spcAft>
                <a:defRPr sz="2000">
                  <a:solidFill>
                    <a:schemeClr val="tx1"/>
                  </a:solidFill>
                  <a:latin typeface="Calibri" pitchFamily="34" charset="0"/>
                </a:defRPr>
              </a:lvl6pPr>
              <a:lvl7pPr marL="2971800" indent="-228600" fontAlgn="base">
                <a:spcBef>
                  <a:spcPct val="0"/>
                </a:spcBef>
                <a:spcAft>
                  <a:spcPct val="0"/>
                </a:spcAft>
                <a:defRPr sz="2000">
                  <a:solidFill>
                    <a:schemeClr val="tx1"/>
                  </a:solidFill>
                  <a:latin typeface="Calibri" pitchFamily="34" charset="0"/>
                </a:defRPr>
              </a:lvl7pPr>
              <a:lvl8pPr marL="3429000" indent="-228600" fontAlgn="base">
                <a:spcBef>
                  <a:spcPct val="0"/>
                </a:spcBef>
                <a:spcAft>
                  <a:spcPct val="0"/>
                </a:spcAft>
                <a:defRPr sz="2000">
                  <a:solidFill>
                    <a:schemeClr val="tx1"/>
                  </a:solidFill>
                  <a:latin typeface="Calibri" pitchFamily="34" charset="0"/>
                </a:defRPr>
              </a:lvl8pPr>
              <a:lvl9pPr marL="3886200" indent="-228600" fontAlgn="base">
                <a:spcBef>
                  <a:spcPct val="0"/>
                </a:spcBef>
                <a:spcAft>
                  <a:spcPct val="0"/>
                </a:spcAft>
                <a:defRPr sz="2000">
                  <a:solidFill>
                    <a:schemeClr val="tx1"/>
                  </a:solidFill>
                  <a:latin typeface="Calibri" pitchFamily="34" charset="0"/>
                </a:defRPr>
              </a:lvl9pPr>
            </a:lstStyle>
            <a:p>
              <a:pPr algn="l" defTabSz="1691716">
                <a:spcBef>
                  <a:spcPct val="20000"/>
                </a:spcBef>
              </a:pPr>
              <a:r>
                <a:rPr lang="zh-CN" altLang="en-US" sz="1800" dirty="0">
                  <a:solidFill>
                    <a:schemeClr val="tx1">
                      <a:lumMod val="50000"/>
                      <a:lumOff val="50000"/>
                    </a:schemeClr>
                  </a:solidFill>
                  <a:latin typeface="微软雅黑" pitchFamily="34" charset="-122"/>
                  <a:ea typeface="微软雅黑" pitchFamily="34" charset="-122"/>
                </a:rPr>
                <a:t>输入您的内容输入您的内容输入您的内容输入您的内容</a:t>
              </a:r>
              <a:endParaRPr lang="en-US" altLang="zh-CN" sz="1800" dirty="0">
                <a:solidFill>
                  <a:schemeClr val="tx1">
                    <a:lumMod val="50000"/>
                    <a:lumOff val="50000"/>
                  </a:schemeClr>
                </a:solidFill>
                <a:latin typeface="微软雅黑" pitchFamily="34" charset="-122"/>
                <a:ea typeface="微软雅黑" pitchFamily="34" charset="-122"/>
              </a:endParaRPr>
            </a:p>
          </p:txBody>
        </p:sp>
      </p:grpSp>
      <p:sp>
        <p:nvSpPr>
          <p:cNvPr id="35" name="Oval 121"/>
          <p:cNvSpPr/>
          <p:nvPr/>
        </p:nvSpPr>
        <p:spPr>
          <a:xfrm>
            <a:off x="9818590" y="4449488"/>
            <a:ext cx="908656" cy="890434"/>
          </a:xfrm>
          <a:prstGeom prst="ellipse">
            <a:avLst/>
          </a:prstGeom>
          <a:solidFill>
            <a:schemeClr val="accent6"/>
          </a:solidFill>
          <a:ln w="12700">
            <a:miter lim="400000"/>
          </a:ln>
        </p:spPr>
        <p:txBody>
          <a:bodyPr lIns="0" tIns="0" rIns="0" bIns="0" anchor="ctr"/>
          <a:lstStyle/>
          <a:p>
            <a:r>
              <a:rPr lang="en-US" altLang="zh-CN" sz="2200" b="1" dirty="0">
                <a:solidFill>
                  <a:srgbClr val="FFFFFF"/>
                </a:solidFill>
                <a:latin typeface="微软雅黑" pitchFamily="34" charset="-122"/>
                <a:ea typeface="微软雅黑" pitchFamily="34" charset="-122"/>
              </a:rPr>
              <a:t></a:t>
            </a:r>
          </a:p>
        </p:txBody>
      </p:sp>
      <p:grpSp>
        <p:nvGrpSpPr>
          <p:cNvPr id="36" name="Group 54"/>
          <p:cNvGrpSpPr>
            <a:grpSpLocks/>
          </p:cNvGrpSpPr>
          <p:nvPr/>
        </p:nvGrpSpPr>
        <p:grpSpPr bwMode="auto">
          <a:xfrm>
            <a:off x="11140776" y="5681943"/>
            <a:ext cx="5232203" cy="938202"/>
            <a:chOff x="5448623" y="2772723"/>
            <a:chExt cx="2834051" cy="504751"/>
          </a:xfrm>
        </p:grpSpPr>
        <p:sp>
          <p:nvSpPr>
            <p:cNvPr id="37" name="TextBox 36"/>
            <p:cNvSpPr txBox="1"/>
            <p:nvPr/>
          </p:nvSpPr>
          <p:spPr>
            <a:xfrm>
              <a:off x="5448623" y="2772723"/>
              <a:ext cx="822799" cy="184993"/>
            </a:xfrm>
            <a:prstGeom prst="rect">
              <a:avLst/>
            </a:prstGeom>
            <a:noFill/>
          </p:spPr>
          <p:txBody>
            <a:bodyPr wrap="none" lIns="0" tIns="0" rIns="0" bIns="0">
              <a:spAutoFit/>
            </a:bodyPr>
            <a:lstStyle/>
            <a:p>
              <a:pPr defTabSz="1908594">
                <a:defRPr/>
              </a:pPr>
              <a:r>
                <a:rPr lang="en-US" sz="2200" b="1" dirty="0">
                  <a:solidFill>
                    <a:schemeClr val="tx1">
                      <a:lumMod val="65000"/>
                      <a:lumOff val="35000"/>
                    </a:schemeClr>
                  </a:solidFill>
                  <a:latin typeface="微软雅黑" pitchFamily="34" charset="-122"/>
                  <a:ea typeface="微软雅黑" pitchFamily="34" charset="-122"/>
                </a:rPr>
                <a:t>BE SIMPLE</a:t>
              </a:r>
            </a:p>
          </p:txBody>
        </p:sp>
        <p:sp>
          <p:nvSpPr>
            <p:cNvPr id="38" name="TextBox 37"/>
            <p:cNvSpPr txBox="1"/>
            <p:nvPr/>
          </p:nvSpPr>
          <p:spPr>
            <a:xfrm>
              <a:off x="5448623" y="2967833"/>
              <a:ext cx="2834051" cy="309641"/>
            </a:xfrm>
            <a:prstGeom prst="rect">
              <a:avLst/>
            </a:prstGeom>
            <a:noFill/>
          </p:spPr>
          <p:txBody>
            <a:bodyPr wrap="none" lIns="0" tIns="0" rIns="0" bIns="0">
              <a:spAutoFit/>
            </a:bodyPr>
            <a:lstStyle>
              <a:lvl1pPr>
                <a:defRPr sz="2000">
                  <a:solidFill>
                    <a:schemeClr val="tx1"/>
                  </a:solidFill>
                  <a:latin typeface="Calibri" pitchFamily="34" charset="0"/>
                </a:defRPr>
              </a:lvl1pPr>
              <a:lvl2pPr marL="742950" indent="-285750">
                <a:defRPr sz="2000">
                  <a:solidFill>
                    <a:schemeClr val="tx1"/>
                  </a:solidFill>
                  <a:latin typeface="Calibri" pitchFamily="34" charset="0"/>
                </a:defRPr>
              </a:lvl2pPr>
              <a:lvl3pPr marL="1143000" indent="-228600">
                <a:defRPr sz="2000">
                  <a:solidFill>
                    <a:schemeClr val="tx1"/>
                  </a:solidFill>
                  <a:latin typeface="Calibri" pitchFamily="34" charset="0"/>
                </a:defRPr>
              </a:lvl3pPr>
              <a:lvl4pPr marL="1600200" indent="-228600">
                <a:defRPr sz="2000">
                  <a:solidFill>
                    <a:schemeClr val="tx1"/>
                  </a:solidFill>
                  <a:latin typeface="Calibri" pitchFamily="34" charset="0"/>
                </a:defRPr>
              </a:lvl4pPr>
              <a:lvl5pPr marL="2057400" indent="-228600">
                <a:defRPr sz="2000">
                  <a:solidFill>
                    <a:schemeClr val="tx1"/>
                  </a:solidFill>
                  <a:latin typeface="Calibri" pitchFamily="34" charset="0"/>
                </a:defRPr>
              </a:lvl5pPr>
              <a:lvl6pPr marL="2514600" indent="-228600" fontAlgn="base">
                <a:spcBef>
                  <a:spcPct val="0"/>
                </a:spcBef>
                <a:spcAft>
                  <a:spcPct val="0"/>
                </a:spcAft>
                <a:defRPr sz="2000">
                  <a:solidFill>
                    <a:schemeClr val="tx1"/>
                  </a:solidFill>
                  <a:latin typeface="Calibri" pitchFamily="34" charset="0"/>
                </a:defRPr>
              </a:lvl6pPr>
              <a:lvl7pPr marL="2971800" indent="-228600" fontAlgn="base">
                <a:spcBef>
                  <a:spcPct val="0"/>
                </a:spcBef>
                <a:spcAft>
                  <a:spcPct val="0"/>
                </a:spcAft>
                <a:defRPr sz="2000">
                  <a:solidFill>
                    <a:schemeClr val="tx1"/>
                  </a:solidFill>
                  <a:latin typeface="Calibri" pitchFamily="34" charset="0"/>
                </a:defRPr>
              </a:lvl7pPr>
              <a:lvl8pPr marL="3429000" indent="-228600" fontAlgn="base">
                <a:spcBef>
                  <a:spcPct val="0"/>
                </a:spcBef>
                <a:spcAft>
                  <a:spcPct val="0"/>
                </a:spcAft>
                <a:defRPr sz="2000">
                  <a:solidFill>
                    <a:schemeClr val="tx1"/>
                  </a:solidFill>
                  <a:latin typeface="Calibri" pitchFamily="34" charset="0"/>
                </a:defRPr>
              </a:lvl8pPr>
              <a:lvl9pPr marL="3886200" indent="-228600" fontAlgn="base">
                <a:spcBef>
                  <a:spcPct val="0"/>
                </a:spcBef>
                <a:spcAft>
                  <a:spcPct val="0"/>
                </a:spcAft>
                <a:defRPr sz="2000">
                  <a:solidFill>
                    <a:schemeClr val="tx1"/>
                  </a:solidFill>
                  <a:latin typeface="Calibri" pitchFamily="34" charset="0"/>
                </a:defRPr>
              </a:lvl9pPr>
            </a:lstStyle>
            <a:p>
              <a:pPr algn="l" defTabSz="1691716">
                <a:spcBef>
                  <a:spcPct val="20000"/>
                </a:spcBef>
              </a:pPr>
              <a:r>
                <a:rPr lang="zh-CN" altLang="en-US" sz="1700" dirty="0">
                  <a:solidFill>
                    <a:schemeClr val="tx1">
                      <a:lumMod val="50000"/>
                      <a:lumOff val="50000"/>
                    </a:schemeClr>
                  </a:solidFill>
                  <a:latin typeface="微软雅黑" pitchFamily="34" charset="-122"/>
                  <a:ea typeface="微软雅黑" pitchFamily="34" charset="-122"/>
                </a:rPr>
                <a:t>输入您的内容输入您的内容输入您的内容输入您的内容</a:t>
              </a:r>
              <a:endParaRPr lang="en-US" altLang="zh-CN" sz="1700" dirty="0">
                <a:solidFill>
                  <a:schemeClr val="tx1">
                    <a:lumMod val="50000"/>
                    <a:lumOff val="50000"/>
                  </a:schemeClr>
                </a:solidFill>
                <a:latin typeface="微软雅黑" pitchFamily="34" charset="-122"/>
                <a:ea typeface="微软雅黑" pitchFamily="34" charset="-122"/>
              </a:endParaRPr>
            </a:p>
            <a:p>
              <a:pPr algn="l" defTabSz="1691716">
                <a:spcBef>
                  <a:spcPct val="20000"/>
                </a:spcBef>
              </a:pPr>
              <a:r>
                <a:rPr lang="en-US" altLang="zh-CN" sz="1700" dirty="0" err="1">
                  <a:solidFill>
                    <a:schemeClr val="tx1">
                      <a:lumMod val="50000"/>
                      <a:lumOff val="50000"/>
                    </a:schemeClr>
                  </a:solidFill>
                  <a:latin typeface="微软雅黑" pitchFamily="34" charset="-122"/>
                  <a:ea typeface="微软雅黑" pitchFamily="34" charset="-122"/>
                </a:rPr>
                <a:t>lorem</a:t>
              </a:r>
              <a:r>
                <a:rPr lang="en-US" altLang="zh-CN" sz="1700" dirty="0">
                  <a:solidFill>
                    <a:schemeClr val="tx1">
                      <a:lumMod val="50000"/>
                      <a:lumOff val="50000"/>
                    </a:schemeClr>
                  </a:solidFill>
                  <a:latin typeface="微软雅黑" pitchFamily="34" charset="-122"/>
                  <a:ea typeface="微软雅黑" pitchFamily="34" charset="-122"/>
                </a:rPr>
                <a:t> </a:t>
              </a:r>
              <a:r>
                <a:rPr lang="en-US" altLang="zh-CN" sz="1700" dirty="0" err="1">
                  <a:solidFill>
                    <a:schemeClr val="tx1">
                      <a:lumMod val="50000"/>
                      <a:lumOff val="50000"/>
                    </a:schemeClr>
                  </a:solidFill>
                  <a:latin typeface="微软雅黑" pitchFamily="34" charset="-122"/>
                  <a:ea typeface="微软雅黑" pitchFamily="34" charset="-122"/>
                </a:rPr>
                <a:t>ipsum</a:t>
              </a:r>
              <a:r>
                <a:rPr lang="en-US" altLang="zh-CN" sz="1700" dirty="0">
                  <a:solidFill>
                    <a:schemeClr val="tx1">
                      <a:lumMod val="50000"/>
                      <a:lumOff val="50000"/>
                    </a:schemeClr>
                  </a:solidFill>
                  <a:latin typeface="微软雅黑" pitchFamily="34" charset="-122"/>
                  <a:ea typeface="微软雅黑" pitchFamily="34" charset="-122"/>
                </a:rPr>
                <a:t> available</a:t>
              </a:r>
            </a:p>
          </p:txBody>
        </p:sp>
      </p:grpSp>
      <p:sp>
        <p:nvSpPr>
          <p:cNvPr id="39" name="Oval 131"/>
          <p:cNvSpPr/>
          <p:nvPr/>
        </p:nvSpPr>
        <p:spPr>
          <a:xfrm>
            <a:off x="9393572" y="5732066"/>
            <a:ext cx="911588" cy="890434"/>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69171" tIns="84586" rIns="169171" bIns="84586" anchor="ctr"/>
          <a:lstStyle/>
          <a:p>
            <a:pPr algn="ctr"/>
            <a:r>
              <a:rPr lang="en-US" altLang="zh-CN" b="1">
                <a:solidFill>
                  <a:schemeClr val="bg1"/>
                </a:solidFill>
                <a:latin typeface="微软雅黑" pitchFamily="34" charset="-122"/>
                <a:ea typeface="微软雅黑" pitchFamily="34" charset="-122"/>
              </a:rPr>
              <a:t></a:t>
            </a:r>
          </a:p>
        </p:txBody>
      </p:sp>
      <p:sp>
        <p:nvSpPr>
          <p:cNvPr id="40" name="Oval 48"/>
          <p:cNvSpPr/>
          <p:nvPr/>
        </p:nvSpPr>
        <p:spPr>
          <a:xfrm>
            <a:off x="6459492" y="2258784"/>
            <a:ext cx="911586" cy="89043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69171" tIns="84586" rIns="169171" bIns="169171" anchor="ctr"/>
          <a:lstStyle/>
          <a:p>
            <a:pPr algn="ctr"/>
            <a:r>
              <a:rPr lang="en-US" altLang="zh-CN" b="1">
                <a:solidFill>
                  <a:schemeClr val="bg1"/>
                </a:solidFill>
                <a:latin typeface="微软雅黑" pitchFamily="34" charset="-122"/>
                <a:ea typeface="微软雅黑" pitchFamily="34" charset="-122"/>
              </a:rPr>
              <a:t></a:t>
            </a:r>
          </a:p>
        </p:txBody>
      </p:sp>
      <p:sp>
        <p:nvSpPr>
          <p:cNvPr id="41" name="Oval 49"/>
          <p:cNvSpPr/>
          <p:nvPr/>
        </p:nvSpPr>
        <p:spPr>
          <a:xfrm>
            <a:off x="7629021" y="1937403"/>
            <a:ext cx="911588" cy="89043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69171" tIns="84586" rIns="169171" bIns="84586" anchor="ctr"/>
          <a:lstStyle/>
          <a:p>
            <a:pPr algn="ctr"/>
            <a:r>
              <a:rPr lang="en-US" altLang="zh-CN" b="1">
                <a:solidFill>
                  <a:schemeClr val="bg1"/>
                </a:solidFill>
                <a:latin typeface="微软雅黑" pitchFamily="34" charset="-122"/>
                <a:ea typeface="微软雅黑" pitchFamily="34" charset="-122"/>
              </a:rPr>
              <a:t></a:t>
            </a:r>
          </a:p>
        </p:txBody>
      </p:sp>
      <p:sp>
        <p:nvSpPr>
          <p:cNvPr id="42" name="Oval 50"/>
          <p:cNvSpPr/>
          <p:nvPr/>
        </p:nvSpPr>
        <p:spPr>
          <a:xfrm>
            <a:off x="8860103" y="2344290"/>
            <a:ext cx="911588" cy="89043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69171" tIns="84586" rIns="169171" bIns="84586" anchor="ctr"/>
          <a:lstStyle/>
          <a:p>
            <a:pPr algn="ctr"/>
            <a:r>
              <a:rPr lang="en-US" altLang="zh-CN" b="1">
                <a:solidFill>
                  <a:schemeClr val="bg1"/>
                </a:solidFill>
                <a:latin typeface="微软雅黑" pitchFamily="34" charset="-122"/>
                <a:ea typeface="微软雅黑" pitchFamily="34" charset="-122"/>
              </a:rPr>
              <a:t></a:t>
            </a:r>
          </a:p>
        </p:txBody>
      </p:sp>
      <p:sp>
        <p:nvSpPr>
          <p:cNvPr id="43" name="TextBox 42"/>
          <p:cNvSpPr txBox="1"/>
          <p:nvPr/>
        </p:nvSpPr>
        <p:spPr>
          <a:xfrm>
            <a:off x="1433334" y="8125528"/>
            <a:ext cx="14016751" cy="838146"/>
          </a:xfrm>
          <a:prstGeom prst="rect">
            <a:avLst/>
          </a:prstGeom>
          <a:noFill/>
        </p:spPr>
        <p:txBody>
          <a:bodyPr lIns="0" tIns="0" rIns="0" bIns="0">
            <a:spAutoFit/>
          </a:bodyPr>
          <a:lstStyle/>
          <a:p>
            <a:pPr defTabSz="1908594">
              <a:defRPr/>
            </a:pPr>
            <a:r>
              <a:rPr lang="zh-CN" altLang="en-US" sz="1800" dirty="0">
                <a:solidFill>
                  <a:schemeClr val="tx1">
                    <a:lumMod val="50000"/>
                    <a:lumOff val="50000"/>
                  </a:schemeClr>
                </a:solidFill>
                <a:latin typeface="微软雅黑" pitchFamily="34" charset="-122"/>
                <a:ea typeface="微软雅黑" pitchFamily="34" charset="-122"/>
              </a:rPr>
              <a:t>输入您的内容输入您的内容输入您的输入您的内容输入您的内容输入您的内容输入您的内容内容输入您的内容</a:t>
            </a:r>
            <a:r>
              <a:rPr lang="en-US" sz="1800" dirty="0">
                <a:solidFill>
                  <a:schemeClr val="tx1">
                    <a:lumMod val="50000"/>
                    <a:lumOff val="50000"/>
                  </a:schemeClr>
                </a:solidFill>
                <a:latin typeface="微软雅黑" pitchFamily="34" charset="-122"/>
                <a:ea typeface="微软雅黑" pitchFamily="34" charset="-122"/>
              </a:rPr>
              <a:t>.</a:t>
            </a:r>
            <a:r>
              <a:rPr lang="zh-CN" altLang="en-US" sz="1800" dirty="0">
                <a:solidFill>
                  <a:schemeClr val="tx1">
                    <a:lumMod val="50000"/>
                    <a:lumOff val="50000"/>
                  </a:schemeClr>
                </a:solidFill>
                <a:latin typeface="微软雅黑" pitchFamily="34" charset="-122"/>
                <a:ea typeface="微软雅黑" pitchFamily="34" charset="-122"/>
              </a:rPr>
              <a:t>输入您的内容输入您的内容输入您的输入您的内容输入您的内容输入您的内容输入您的内容内容输入您的内容</a:t>
            </a:r>
            <a:r>
              <a:rPr lang="en-US" sz="1800" dirty="0">
                <a:solidFill>
                  <a:schemeClr val="tx1">
                    <a:lumMod val="50000"/>
                    <a:lumOff val="50000"/>
                  </a:schemeClr>
                </a:solidFill>
                <a:latin typeface="微软雅黑" pitchFamily="34" charset="-122"/>
                <a:ea typeface="微软雅黑" pitchFamily="34" charset="-122"/>
              </a:rPr>
              <a:t> embarrassing hidden in the middle of text. All the lorem ipsum generators</a:t>
            </a:r>
          </a:p>
        </p:txBody>
      </p:sp>
      <p:cxnSp>
        <p:nvCxnSpPr>
          <p:cNvPr id="44" name="Straight Connector 52"/>
          <p:cNvCxnSpPr/>
          <p:nvPr/>
        </p:nvCxnSpPr>
        <p:spPr>
          <a:xfrm>
            <a:off x="574134" y="7795985"/>
            <a:ext cx="15538744" cy="0"/>
          </a:xfrm>
          <a:prstGeom prst="line">
            <a:avLst/>
          </a:prstGeom>
          <a:ln w="19050">
            <a:solidFill>
              <a:schemeClr val="bg1">
                <a:lumMod val="75000"/>
              </a:schemeClr>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grpSp>
        <p:nvGrpSpPr>
          <p:cNvPr id="45" name="Group 59"/>
          <p:cNvGrpSpPr>
            <a:grpSpLocks/>
          </p:cNvGrpSpPr>
          <p:nvPr/>
        </p:nvGrpSpPr>
        <p:grpSpPr bwMode="auto">
          <a:xfrm>
            <a:off x="10272917" y="2126103"/>
            <a:ext cx="5627417" cy="974352"/>
            <a:chOff x="5424838" y="1329747"/>
            <a:chExt cx="3048121" cy="525765"/>
          </a:xfrm>
        </p:grpSpPr>
        <p:sp>
          <p:nvSpPr>
            <p:cNvPr id="46" name="TextBox 45"/>
            <p:cNvSpPr txBox="1"/>
            <p:nvPr/>
          </p:nvSpPr>
          <p:spPr>
            <a:xfrm>
              <a:off x="5442303" y="1329747"/>
              <a:ext cx="822799" cy="185546"/>
            </a:xfrm>
            <a:prstGeom prst="rect">
              <a:avLst/>
            </a:prstGeom>
            <a:noFill/>
          </p:spPr>
          <p:txBody>
            <a:bodyPr wrap="none" lIns="0" tIns="0" rIns="0" bIns="0">
              <a:spAutoFit/>
            </a:bodyPr>
            <a:lstStyle/>
            <a:p>
              <a:pPr algn="l" defTabSz="1908594">
                <a:defRPr/>
              </a:pPr>
              <a:r>
                <a:rPr lang="en-US" sz="2200" b="1" dirty="0">
                  <a:solidFill>
                    <a:schemeClr val="tx1">
                      <a:lumMod val="65000"/>
                      <a:lumOff val="35000"/>
                    </a:schemeClr>
                  </a:solidFill>
                  <a:latin typeface="微软雅黑" pitchFamily="34" charset="-122"/>
                  <a:ea typeface="微软雅黑" pitchFamily="34" charset="-122"/>
                </a:rPr>
                <a:t>BE SIMPLE</a:t>
              </a:r>
            </a:p>
          </p:txBody>
        </p:sp>
        <p:sp>
          <p:nvSpPr>
            <p:cNvPr id="47" name="TextBox 46"/>
            <p:cNvSpPr txBox="1"/>
            <p:nvPr/>
          </p:nvSpPr>
          <p:spPr>
            <a:xfrm>
              <a:off x="5424838" y="1523849"/>
              <a:ext cx="3048121" cy="331663"/>
            </a:xfrm>
            <a:prstGeom prst="rect">
              <a:avLst/>
            </a:prstGeom>
            <a:noFill/>
          </p:spPr>
          <p:txBody>
            <a:bodyPr wrap="none" lIns="0" tIns="0" rIns="0" bIns="0">
              <a:spAutoFit/>
            </a:bodyPr>
            <a:lstStyle>
              <a:lvl1pPr>
                <a:defRPr sz="2000">
                  <a:solidFill>
                    <a:schemeClr val="tx1"/>
                  </a:solidFill>
                  <a:latin typeface="Calibri" pitchFamily="34" charset="0"/>
                </a:defRPr>
              </a:lvl1pPr>
              <a:lvl2pPr marL="742950" indent="-285750">
                <a:defRPr sz="2000">
                  <a:solidFill>
                    <a:schemeClr val="tx1"/>
                  </a:solidFill>
                  <a:latin typeface="Calibri" pitchFamily="34" charset="0"/>
                </a:defRPr>
              </a:lvl2pPr>
              <a:lvl3pPr marL="1143000" indent="-228600">
                <a:defRPr sz="2000">
                  <a:solidFill>
                    <a:schemeClr val="tx1"/>
                  </a:solidFill>
                  <a:latin typeface="Calibri" pitchFamily="34" charset="0"/>
                </a:defRPr>
              </a:lvl3pPr>
              <a:lvl4pPr marL="1600200" indent="-228600">
                <a:defRPr sz="2000">
                  <a:solidFill>
                    <a:schemeClr val="tx1"/>
                  </a:solidFill>
                  <a:latin typeface="Calibri" pitchFamily="34" charset="0"/>
                </a:defRPr>
              </a:lvl4pPr>
              <a:lvl5pPr marL="2057400" indent="-228600">
                <a:defRPr sz="2000">
                  <a:solidFill>
                    <a:schemeClr val="tx1"/>
                  </a:solidFill>
                  <a:latin typeface="Calibri" pitchFamily="34" charset="0"/>
                </a:defRPr>
              </a:lvl5pPr>
              <a:lvl6pPr marL="2514600" indent="-228600" fontAlgn="base">
                <a:spcBef>
                  <a:spcPct val="0"/>
                </a:spcBef>
                <a:spcAft>
                  <a:spcPct val="0"/>
                </a:spcAft>
                <a:defRPr sz="2000">
                  <a:solidFill>
                    <a:schemeClr val="tx1"/>
                  </a:solidFill>
                  <a:latin typeface="Calibri" pitchFamily="34" charset="0"/>
                </a:defRPr>
              </a:lvl6pPr>
              <a:lvl7pPr marL="2971800" indent="-228600" fontAlgn="base">
                <a:spcBef>
                  <a:spcPct val="0"/>
                </a:spcBef>
                <a:spcAft>
                  <a:spcPct val="0"/>
                </a:spcAft>
                <a:defRPr sz="2000">
                  <a:solidFill>
                    <a:schemeClr val="tx1"/>
                  </a:solidFill>
                  <a:latin typeface="Calibri" pitchFamily="34" charset="0"/>
                </a:defRPr>
              </a:lvl7pPr>
              <a:lvl8pPr marL="3429000" indent="-228600" fontAlgn="base">
                <a:spcBef>
                  <a:spcPct val="0"/>
                </a:spcBef>
                <a:spcAft>
                  <a:spcPct val="0"/>
                </a:spcAft>
                <a:defRPr sz="2000">
                  <a:solidFill>
                    <a:schemeClr val="tx1"/>
                  </a:solidFill>
                  <a:latin typeface="Calibri" pitchFamily="34" charset="0"/>
                </a:defRPr>
              </a:lvl8pPr>
              <a:lvl9pPr marL="3886200" indent="-228600" fontAlgn="base">
                <a:spcBef>
                  <a:spcPct val="0"/>
                </a:spcBef>
                <a:spcAft>
                  <a:spcPct val="0"/>
                </a:spcAft>
                <a:defRPr sz="2000">
                  <a:solidFill>
                    <a:schemeClr val="tx1"/>
                  </a:solidFill>
                  <a:latin typeface="Calibri" pitchFamily="34" charset="0"/>
                </a:defRPr>
              </a:lvl9pPr>
            </a:lstStyle>
            <a:p>
              <a:pPr algn="l" defTabSz="1691716">
                <a:spcBef>
                  <a:spcPct val="20000"/>
                </a:spcBef>
              </a:pPr>
              <a:r>
                <a:rPr lang="zh-CN" altLang="en-US" sz="1800" dirty="0">
                  <a:solidFill>
                    <a:schemeClr val="tx1">
                      <a:lumMod val="50000"/>
                      <a:lumOff val="50000"/>
                    </a:schemeClr>
                  </a:solidFill>
                  <a:latin typeface="微软雅黑" pitchFamily="34" charset="-122"/>
                  <a:ea typeface="微软雅黑" pitchFamily="34" charset="-122"/>
                </a:rPr>
                <a:t>输入您的内容输入您的内容输入您的内容输入您的内容</a:t>
              </a:r>
              <a:endParaRPr lang="en-US" altLang="zh-CN" sz="1800" dirty="0">
                <a:solidFill>
                  <a:schemeClr val="tx1">
                    <a:lumMod val="50000"/>
                    <a:lumOff val="50000"/>
                  </a:schemeClr>
                </a:solidFill>
                <a:latin typeface="微软雅黑" pitchFamily="34" charset="-122"/>
                <a:ea typeface="微软雅黑" pitchFamily="34" charset="-122"/>
              </a:endParaRPr>
            </a:p>
            <a:p>
              <a:pPr algn="l" defTabSz="1691716">
                <a:spcBef>
                  <a:spcPct val="20000"/>
                </a:spcBef>
              </a:pPr>
              <a:r>
                <a:rPr lang="en-US" altLang="zh-CN" sz="1800" dirty="0" err="1">
                  <a:solidFill>
                    <a:schemeClr val="tx1">
                      <a:lumMod val="50000"/>
                      <a:lumOff val="50000"/>
                    </a:schemeClr>
                  </a:solidFill>
                  <a:latin typeface="微软雅黑" pitchFamily="34" charset="-122"/>
                  <a:ea typeface="微软雅黑" pitchFamily="34" charset="-122"/>
                </a:rPr>
                <a:t>lorem</a:t>
              </a:r>
              <a:r>
                <a:rPr lang="en-US" altLang="zh-CN" sz="1800" dirty="0">
                  <a:solidFill>
                    <a:schemeClr val="tx1">
                      <a:lumMod val="50000"/>
                      <a:lumOff val="50000"/>
                    </a:schemeClr>
                  </a:solidFill>
                  <a:latin typeface="微软雅黑" pitchFamily="34" charset="-122"/>
                  <a:ea typeface="微软雅黑" pitchFamily="34" charset="-122"/>
                </a:rPr>
                <a:t> </a:t>
              </a:r>
              <a:r>
                <a:rPr lang="en-US" altLang="zh-CN" sz="1800" dirty="0" err="1">
                  <a:solidFill>
                    <a:schemeClr val="tx1">
                      <a:lumMod val="50000"/>
                      <a:lumOff val="50000"/>
                    </a:schemeClr>
                  </a:solidFill>
                  <a:latin typeface="微软雅黑" pitchFamily="34" charset="-122"/>
                  <a:ea typeface="微软雅黑" pitchFamily="34" charset="-122"/>
                </a:rPr>
                <a:t>ipsum</a:t>
              </a:r>
              <a:r>
                <a:rPr lang="en-US" altLang="zh-CN" sz="1800" dirty="0">
                  <a:solidFill>
                    <a:schemeClr val="tx1">
                      <a:lumMod val="50000"/>
                      <a:lumOff val="50000"/>
                    </a:schemeClr>
                  </a:solidFill>
                  <a:latin typeface="微软雅黑" pitchFamily="34" charset="-122"/>
                  <a:ea typeface="微软雅黑" pitchFamily="34" charset="-122"/>
                </a:rPr>
                <a:t> available</a:t>
              </a:r>
            </a:p>
          </p:txBody>
        </p:sp>
      </p:grpSp>
      <p:grpSp>
        <p:nvGrpSpPr>
          <p:cNvPr id="48" name="Group 62"/>
          <p:cNvGrpSpPr>
            <a:grpSpLocks/>
          </p:cNvGrpSpPr>
          <p:nvPr/>
        </p:nvGrpSpPr>
        <p:grpSpPr bwMode="auto">
          <a:xfrm>
            <a:off x="574133" y="2017009"/>
            <a:ext cx="5627418" cy="977302"/>
            <a:chOff x="-173150" y="1329747"/>
            <a:chExt cx="3048119" cy="525787"/>
          </a:xfrm>
        </p:grpSpPr>
        <p:sp>
          <p:nvSpPr>
            <p:cNvPr id="49" name="TextBox 48"/>
            <p:cNvSpPr txBox="1"/>
            <p:nvPr/>
          </p:nvSpPr>
          <p:spPr>
            <a:xfrm>
              <a:off x="2052171" y="1329747"/>
              <a:ext cx="822798" cy="184994"/>
            </a:xfrm>
            <a:prstGeom prst="rect">
              <a:avLst/>
            </a:prstGeom>
            <a:noFill/>
          </p:spPr>
          <p:txBody>
            <a:bodyPr wrap="none" lIns="0" tIns="0" rIns="0" bIns="0">
              <a:spAutoFit/>
            </a:bodyPr>
            <a:lstStyle/>
            <a:p>
              <a:pPr algn="r" defTabSz="1908594">
                <a:defRPr/>
              </a:pPr>
              <a:r>
                <a:rPr lang="en-US" sz="2200" b="1" dirty="0">
                  <a:solidFill>
                    <a:schemeClr val="tx1">
                      <a:lumMod val="65000"/>
                      <a:lumOff val="35000"/>
                    </a:schemeClr>
                  </a:solidFill>
                  <a:latin typeface="微软雅黑" pitchFamily="34" charset="-122"/>
                  <a:ea typeface="微软雅黑" pitchFamily="34" charset="-122"/>
                </a:rPr>
                <a:t>BE SIMPLE</a:t>
              </a:r>
            </a:p>
          </p:txBody>
        </p:sp>
        <p:sp>
          <p:nvSpPr>
            <p:cNvPr id="50" name="TextBox 49"/>
            <p:cNvSpPr txBox="1"/>
            <p:nvPr/>
          </p:nvSpPr>
          <p:spPr>
            <a:xfrm>
              <a:off x="-173150" y="1524858"/>
              <a:ext cx="3048119" cy="330676"/>
            </a:xfrm>
            <a:prstGeom prst="rect">
              <a:avLst/>
            </a:prstGeom>
            <a:noFill/>
          </p:spPr>
          <p:txBody>
            <a:bodyPr wrap="none" lIns="0" tIns="0" rIns="0" bIns="0">
              <a:spAutoFit/>
            </a:bodyPr>
            <a:lstStyle>
              <a:lvl1pPr>
                <a:defRPr sz="2000">
                  <a:solidFill>
                    <a:schemeClr val="tx1"/>
                  </a:solidFill>
                  <a:latin typeface="Calibri" pitchFamily="34" charset="0"/>
                </a:defRPr>
              </a:lvl1pPr>
              <a:lvl2pPr marL="742950" indent="-285750">
                <a:defRPr sz="2000">
                  <a:solidFill>
                    <a:schemeClr val="tx1"/>
                  </a:solidFill>
                  <a:latin typeface="Calibri" pitchFamily="34" charset="0"/>
                </a:defRPr>
              </a:lvl2pPr>
              <a:lvl3pPr marL="1143000" indent="-228600">
                <a:defRPr sz="2000">
                  <a:solidFill>
                    <a:schemeClr val="tx1"/>
                  </a:solidFill>
                  <a:latin typeface="Calibri" pitchFamily="34" charset="0"/>
                </a:defRPr>
              </a:lvl3pPr>
              <a:lvl4pPr marL="1600200" indent="-228600">
                <a:defRPr sz="2000">
                  <a:solidFill>
                    <a:schemeClr val="tx1"/>
                  </a:solidFill>
                  <a:latin typeface="Calibri" pitchFamily="34" charset="0"/>
                </a:defRPr>
              </a:lvl4pPr>
              <a:lvl5pPr marL="2057400" indent="-228600">
                <a:defRPr sz="2000">
                  <a:solidFill>
                    <a:schemeClr val="tx1"/>
                  </a:solidFill>
                  <a:latin typeface="Calibri" pitchFamily="34" charset="0"/>
                </a:defRPr>
              </a:lvl5pPr>
              <a:lvl6pPr marL="2514600" indent="-228600" fontAlgn="base">
                <a:spcBef>
                  <a:spcPct val="0"/>
                </a:spcBef>
                <a:spcAft>
                  <a:spcPct val="0"/>
                </a:spcAft>
                <a:defRPr sz="2000">
                  <a:solidFill>
                    <a:schemeClr val="tx1"/>
                  </a:solidFill>
                  <a:latin typeface="Calibri" pitchFamily="34" charset="0"/>
                </a:defRPr>
              </a:lvl6pPr>
              <a:lvl7pPr marL="2971800" indent="-228600" fontAlgn="base">
                <a:spcBef>
                  <a:spcPct val="0"/>
                </a:spcBef>
                <a:spcAft>
                  <a:spcPct val="0"/>
                </a:spcAft>
                <a:defRPr sz="2000">
                  <a:solidFill>
                    <a:schemeClr val="tx1"/>
                  </a:solidFill>
                  <a:latin typeface="Calibri" pitchFamily="34" charset="0"/>
                </a:defRPr>
              </a:lvl7pPr>
              <a:lvl8pPr marL="3429000" indent="-228600" fontAlgn="base">
                <a:spcBef>
                  <a:spcPct val="0"/>
                </a:spcBef>
                <a:spcAft>
                  <a:spcPct val="0"/>
                </a:spcAft>
                <a:defRPr sz="2000">
                  <a:solidFill>
                    <a:schemeClr val="tx1"/>
                  </a:solidFill>
                  <a:latin typeface="Calibri" pitchFamily="34" charset="0"/>
                </a:defRPr>
              </a:lvl8pPr>
              <a:lvl9pPr marL="3886200" indent="-228600" fontAlgn="base">
                <a:spcBef>
                  <a:spcPct val="0"/>
                </a:spcBef>
                <a:spcAft>
                  <a:spcPct val="0"/>
                </a:spcAft>
                <a:defRPr sz="2000">
                  <a:solidFill>
                    <a:schemeClr val="tx1"/>
                  </a:solidFill>
                  <a:latin typeface="Calibri" pitchFamily="34" charset="0"/>
                </a:defRPr>
              </a:lvl9pPr>
            </a:lstStyle>
            <a:p>
              <a:pPr algn="r" defTabSz="1691716">
                <a:spcBef>
                  <a:spcPct val="20000"/>
                </a:spcBef>
              </a:pPr>
              <a:r>
                <a:rPr lang="zh-CN" altLang="en-US" sz="1800" dirty="0">
                  <a:solidFill>
                    <a:schemeClr val="tx1">
                      <a:lumMod val="50000"/>
                      <a:lumOff val="50000"/>
                    </a:schemeClr>
                  </a:solidFill>
                  <a:latin typeface="微软雅黑" pitchFamily="34" charset="-122"/>
                  <a:ea typeface="微软雅黑" pitchFamily="34" charset="-122"/>
                </a:rPr>
                <a:t>输入您的内容输入您的内容输入您的内容输入您的内容</a:t>
              </a:r>
              <a:endParaRPr lang="en-US" altLang="zh-CN" sz="1800" dirty="0">
                <a:solidFill>
                  <a:schemeClr val="tx1">
                    <a:lumMod val="50000"/>
                    <a:lumOff val="50000"/>
                  </a:schemeClr>
                </a:solidFill>
                <a:latin typeface="微软雅黑" pitchFamily="34" charset="-122"/>
                <a:ea typeface="微软雅黑" pitchFamily="34" charset="-122"/>
              </a:endParaRPr>
            </a:p>
            <a:p>
              <a:pPr algn="r" defTabSz="1691716">
                <a:spcBef>
                  <a:spcPct val="20000"/>
                </a:spcBef>
              </a:pPr>
              <a:r>
                <a:rPr lang="en-US" altLang="zh-CN" sz="1800" dirty="0" err="1">
                  <a:solidFill>
                    <a:schemeClr val="tx1">
                      <a:lumMod val="50000"/>
                      <a:lumOff val="50000"/>
                    </a:schemeClr>
                  </a:solidFill>
                  <a:latin typeface="微软雅黑" pitchFamily="34" charset="-122"/>
                  <a:ea typeface="微软雅黑" pitchFamily="34" charset="-122"/>
                </a:rPr>
                <a:t>lorem</a:t>
              </a:r>
              <a:r>
                <a:rPr lang="en-US" altLang="zh-CN" sz="1800" dirty="0">
                  <a:solidFill>
                    <a:schemeClr val="tx1">
                      <a:lumMod val="50000"/>
                      <a:lumOff val="50000"/>
                    </a:schemeClr>
                  </a:solidFill>
                  <a:latin typeface="微软雅黑" pitchFamily="34" charset="-122"/>
                  <a:ea typeface="微软雅黑" pitchFamily="34" charset="-122"/>
                </a:rPr>
                <a:t> </a:t>
              </a:r>
              <a:r>
                <a:rPr lang="en-US" altLang="zh-CN" sz="1800" dirty="0" err="1">
                  <a:solidFill>
                    <a:schemeClr val="tx1">
                      <a:lumMod val="50000"/>
                      <a:lumOff val="50000"/>
                    </a:schemeClr>
                  </a:solidFill>
                  <a:latin typeface="微软雅黑" pitchFamily="34" charset="-122"/>
                  <a:ea typeface="微软雅黑" pitchFamily="34" charset="-122"/>
                </a:rPr>
                <a:t>ipsum</a:t>
              </a:r>
              <a:r>
                <a:rPr lang="en-US" altLang="zh-CN" sz="1800" dirty="0">
                  <a:solidFill>
                    <a:schemeClr val="tx1">
                      <a:lumMod val="50000"/>
                      <a:lumOff val="50000"/>
                    </a:schemeClr>
                  </a:solidFill>
                  <a:latin typeface="微软雅黑" pitchFamily="34" charset="-122"/>
                  <a:ea typeface="微软雅黑" pitchFamily="34" charset="-122"/>
                </a:rPr>
                <a:t> available</a:t>
              </a:r>
            </a:p>
          </p:txBody>
        </p:sp>
      </p:grpSp>
      <p:sp>
        <p:nvSpPr>
          <p:cNvPr id="51" name="Shape 1435"/>
          <p:cNvSpPr txBox="1">
            <a:spLocks/>
          </p:cNvSpPr>
          <p:nvPr/>
        </p:nvSpPr>
        <p:spPr>
          <a:xfrm>
            <a:off x="16006046" y="8963674"/>
            <a:ext cx="546633" cy="533902"/>
          </a:xfrm>
          <a:prstGeom prst="rect">
            <a:avLst/>
          </a:prstGeom>
          <a:extLst>
            <a:ext uri="{C572A759-6A51-4108-AA02-DFA0A04FC94B}">
              <ma14:wrappingTextBoxFlag xmlns:ma14="http://schemas.microsoft.com/office/mac/drawingml/2011/main" xmlns="" val="1"/>
            </a:ext>
          </a:extLst>
        </p:spPr>
        <p:txBody>
          <a:bodyPr lIns="63935" tIns="31967" rIns="63935" bIns="31967"/>
          <a:lstStyle>
            <a:lvl1pPr algn="ctr" defTabSz="408473">
              <a:defRPr sz="3500">
                <a:latin typeface="+mn-lt"/>
                <a:ea typeface="+mn-ea"/>
                <a:cs typeface="+mn-cs"/>
                <a:sym typeface="Helvetica Light"/>
              </a:defRPr>
            </a:lvl1pPr>
            <a:lvl2pPr indent="159837" algn="ctr" defTabSz="408473">
              <a:defRPr sz="3500">
                <a:latin typeface="+mn-lt"/>
                <a:ea typeface="+mn-ea"/>
                <a:cs typeface="+mn-cs"/>
                <a:sym typeface="Helvetica Light"/>
              </a:defRPr>
            </a:lvl2pPr>
            <a:lvl3pPr indent="319674" algn="ctr" defTabSz="408473">
              <a:defRPr sz="3500">
                <a:latin typeface="+mn-lt"/>
                <a:ea typeface="+mn-ea"/>
                <a:cs typeface="+mn-cs"/>
                <a:sym typeface="Helvetica Light"/>
              </a:defRPr>
            </a:lvl3pPr>
            <a:lvl4pPr indent="479511" algn="ctr" defTabSz="408473">
              <a:defRPr sz="3500">
                <a:latin typeface="+mn-lt"/>
                <a:ea typeface="+mn-ea"/>
                <a:cs typeface="+mn-cs"/>
                <a:sym typeface="Helvetica Light"/>
              </a:defRPr>
            </a:lvl4pPr>
            <a:lvl5pPr indent="639348" algn="ctr" defTabSz="408473">
              <a:defRPr sz="3500">
                <a:latin typeface="+mn-lt"/>
                <a:ea typeface="+mn-ea"/>
                <a:cs typeface="+mn-cs"/>
                <a:sym typeface="Helvetica Light"/>
              </a:defRPr>
            </a:lvl5pPr>
            <a:lvl6pPr indent="799186" algn="ctr" defTabSz="408473">
              <a:defRPr sz="3500">
                <a:latin typeface="+mn-lt"/>
                <a:ea typeface="+mn-ea"/>
                <a:cs typeface="+mn-cs"/>
                <a:sym typeface="Helvetica Light"/>
              </a:defRPr>
            </a:lvl6pPr>
            <a:lvl7pPr indent="959023" algn="ctr" defTabSz="408473">
              <a:defRPr sz="3500">
                <a:latin typeface="+mn-lt"/>
                <a:ea typeface="+mn-ea"/>
                <a:cs typeface="+mn-cs"/>
                <a:sym typeface="Helvetica Light"/>
              </a:defRPr>
            </a:lvl7pPr>
            <a:lvl8pPr indent="1118860" algn="ctr" defTabSz="408473">
              <a:defRPr sz="3500">
                <a:latin typeface="+mn-lt"/>
                <a:ea typeface="+mn-ea"/>
                <a:cs typeface="+mn-cs"/>
                <a:sym typeface="Helvetica Light"/>
              </a:defRPr>
            </a:lvl8pPr>
            <a:lvl9pPr indent="1278697" algn="ctr" defTabSz="408473">
              <a:defRPr sz="3500">
                <a:latin typeface="+mn-lt"/>
                <a:ea typeface="+mn-ea"/>
                <a:cs typeface="+mn-cs"/>
                <a:sym typeface="Helvetica Light"/>
              </a:defRPr>
            </a:lvl9pPr>
          </a:lstStyle>
          <a:p>
            <a:pPr>
              <a:defRPr sz="1800">
                <a:solidFill>
                  <a:srgbClr val="000000"/>
                </a:solidFill>
              </a:defRPr>
            </a:pPr>
            <a:fld id="{86CB4B4D-7CA3-9044-876B-883B54F8677D}" type="slidenum">
              <a:rPr lang="en-US" altLang="zh-CN" sz="2000" smtClean="0">
                <a:solidFill>
                  <a:schemeClr val="bg1">
                    <a:lumMod val="75000"/>
                  </a:schemeClr>
                </a:solidFill>
                <a:latin typeface="微软雅黑" pitchFamily="34" charset="-122"/>
                <a:ea typeface="微软雅黑" pitchFamily="34" charset="-122"/>
              </a:rPr>
              <a:pPr>
                <a:defRPr sz="1800">
                  <a:solidFill>
                    <a:srgbClr val="000000"/>
                  </a:solidFill>
                </a:defRPr>
              </a:pPr>
              <a:t>49</a:t>
            </a:fld>
            <a:endParaRPr lang="en-US" altLang="zh-CN" sz="2000">
              <a:solidFill>
                <a:schemeClr val="bg1">
                  <a:lumMod val="7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2065690923"/>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41"/>
                                        </p:tgtEl>
                                        <p:attrNameLst>
                                          <p:attrName>style.visibility</p:attrName>
                                        </p:attrNameLst>
                                      </p:cBhvr>
                                      <p:to>
                                        <p:strVal val="visible"/>
                                      </p:to>
                                    </p:set>
                                    <p:animEffect transition="in" filter="slide(fromBottom)">
                                      <p:cBhvr>
                                        <p:cTn id="12" dur="500"/>
                                        <p:tgtEl>
                                          <p:spTgt spid="41"/>
                                        </p:tgtEl>
                                      </p:cBhvr>
                                    </p:animEffect>
                                  </p:childTnLst>
                                </p:cTn>
                              </p:par>
                            </p:childTnLst>
                          </p:cTn>
                        </p:par>
                        <p:par>
                          <p:cTn id="13" fill="hold">
                            <p:stCondLst>
                              <p:cond delay="1000"/>
                            </p:stCondLst>
                            <p:childTnLst>
                              <p:par>
                                <p:cTn id="14" presetID="12" presetClass="entr" presetSubtype="4" fill="hold" grpId="0" nodeType="afterEffect">
                                  <p:stCondLst>
                                    <p:cond delay="0"/>
                                  </p:stCondLst>
                                  <p:childTnLst>
                                    <p:set>
                                      <p:cBhvr>
                                        <p:cTn id="15" dur="1" fill="hold">
                                          <p:stCondLst>
                                            <p:cond delay="0"/>
                                          </p:stCondLst>
                                        </p:cTn>
                                        <p:tgtEl>
                                          <p:spTgt spid="42"/>
                                        </p:tgtEl>
                                        <p:attrNameLst>
                                          <p:attrName>style.visibility</p:attrName>
                                        </p:attrNameLst>
                                      </p:cBhvr>
                                      <p:to>
                                        <p:strVal val="visible"/>
                                      </p:to>
                                    </p:set>
                                    <p:animEffect transition="in" filter="slide(fromBottom)">
                                      <p:cBhvr>
                                        <p:cTn id="16" dur="500"/>
                                        <p:tgtEl>
                                          <p:spTgt spid="42"/>
                                        </p:tgtEl>
                                      </p:cBhvr>
                                    </p:animEffect>
                                  </p:childTnLst>
                                </p:cTn>
                              </p:par>
                            </p:childTnLst>
                          </p:cTn>
                        </p:par>
                        <p:par>
                          <p:cTn id="17" fill="hold">
                            <p:stCondLst>
                              <p:cond delay="1500"/>
                            </p:stCondLst>
                            <p:childTnLst>
                              <p:par>
                                <p:cTn id="18" presetID="12" presetClass="entr" presetSubtype="8" fill="hold" nodeType="afterEffect">
                                  <p:stCondLst>
                                    <p:cond delay="0"/>
                                  </p:stCondLst>
                                  <p:childTnLst>
                                    <p:set>
                                      <p:cBhvr>
                                        <p:cTn id="19" dur="1" fill="hold">
                                          <p:stCondLst>
                                            <p:cond delay="0"/>
                                          </p:stCondLst>
                                        </p:cTn>
                                        <p:tgtEl>
                                          <p:spTgt spid="45"/>
                                        </p:tgtEl>
                                        <p:attrNameLst>
                                          <p:attrName>style.visibility</p:attrName>
                                        </p:attrNameLst>
                                      </p:cBhvr>
                                      <p:to>
                                        <p:strVal val="visible"/>
                                      </p:to>
                                    </p:set>
                                    <p:animEffect transition="in" filter="slide(fromLeft)">
                                      <p:cBhvr>
                                        <p:cTn id="20" dur="500"/>
                                        <p:tgtEl>
                                          <p:spTgt spid="45"/>
                                        </p:tgtEl>
                                      </p:cBhvr>
                                    </p:animEffect>
                                  </p:childTnLst>
                                </p:cTn>
                              </p:par>
                            </p:childTnLst>
                          </p:cTn>
                        </p:par>
                        <p:par>
                          <p:cTn id="21" fill="hold">
                            <p:stCondLst>
                              <p:cond delay="2000"/>
                            </p:stCondLst>
                            <p:childTnLst>
                              <p:par>
                                <p:cTn id="22" presetID="12" presetClass="entr" presetSubtype="4" fill="hold" grpId="0" nodeType="afterEffect">
                                  <p:stCondLst>
                                    <p:cond delay="0"/>
                                  </p:stCondLst>
                                  <p:childTnLst>
                                    <p:set>
                                      <p:cBhvr>
                                        <p:cTn id="23" dur="1" fill="hold">
                                          <p:stCondLst>
                                            <p:cond delay="0"/>
                                          </p:stCondLst>
                                        </p:cTn>
                                        <p:tgtEl>
                                          <p:spTgt spid="40"/>
                                        </p:tgtEl>
                                        <p:attrNameLst>
                                          <p:attrName>style.visibility</p:attrName>
                                        </p:attrNameLst>
                                      </p:cBhvr>
                                      <p:to>
                                        <p:strVal val="visible"/>
                                      </p:to>
                                    </p:set>
                                    <p:animEffect transition="in" filter="slide(fromBottom)">
                                      <p:cBhvr>
                                        <p:cTn id="24" dur="500"/>
                                        <p:tgtEl>
                                          <p:spTgt spid="40"/>
                                        </p:tgtEl>
                                      </p:cBhvr>
                                    </p:animEffect>
                                  </p:childTnLst>
                                </p:cTn>
                              </p:par>
                            </p:childTnLst>
                          </p:cTn>
                        </p:par>
                        <p:par>
                          <p:cTn id="25" fill="hold">
                            <p:stCondLst>
                              <p:cond delay="2500"/>
                            </p:stCondLst>
                            <p:childTnLst>
                              <p:par>
                                <p:cTn id="26" presetID="12" presetClass="entr" presetSubtype="2" fill="hold" nodeType="afterEffect">
                                  <p:stCondLst>
                                    <p:cond delay="0"/>
                                  </p:stCondLst>
                                  <p:childTnLst>
                                    <p:set>
                                      <p:cBhvr>
                                        <p:cTn id="27" dur="1" fill="hold">
                                          <p:stCondLst>
                                            <p:cond delay="0"/>
                                          </p:stCondLst>
                                        </p:cTn>
                                        <p:tgtEl>
                                          <p:spTgt spid="48"/>
                                        </p:tgtEl>
                                        <p:attrNameLst>
                                          <p:attrName>style.visibility</p:attrName>
                                        </p:attrNameLst>
                                      </p:cBhvr>
                                      <p:to>
                                        <p:strVal val="visible"/>
                                      </p:to>
                                    </p:set>
                                    <p:animEffect transition="in" filter="slide(fromRight)">
                                      <p:cBhvr>
                                        <p:cTn id="28" dur="500"/>
                                        <p:tgtEl>
                                          <p:spTgt spid="48"/>
                                        </p:tgtEl>
                                      </p:cBhvr>
                                    </p:animEffect>
                                  </p:childTnLst>
                                </p:cTn>
                              </p:par>
                            </p:childTnLst>
                          </p:cTn>
                        </p:par>
                        <p:par>
                          <p:cTn id="29" fill="hold">
                            <p:stCondLst>
                              <p:cond delay="3000"/>
                            </p:stCondLst>
                            <p:childTnLst>
                              <p:par>
                                <p:cTn id="30" presetID="12" presetClass="entr" presetSubtype="4" fill="hold" grpId="0" nodeType="afterEffect">
                                  <p:stCondLst>
                                    <p:cond delay="0"/>
                                  </p:stCondLst>
                                  <p:childTnLst>
                                    <p:set>
                                      <p:cBhvr>
                                        <p:cTn id="31" dur="1" fill="hold">
                                          <p:stCondLst>
                                            <p:cond delay="0"/>
                                          </p:stCondLst>
                                        </p:cTn>
                                        <p:tgtEl>
                                          <p:spTgt spid="31"/>
                                        </p:tgtEl>
                                        <p:attrNameLst>
                                          <p:attrName>style.visibility</p:attrName>
                                        </p:attrNameLst>
                                      </p:cBhvr>
                                      <p:to>
                                        <p:strVal val="visible"/>
                                      </p:to>
                                    </p:set>
                                    <p:animEffect transition="in" filter="slide(fromBottom)">
                                      <p:cBhvr>
                                        <p:cTn id="32" dur="500"/>
                                        <p:tgtEl>
                                          <p:spTgt spid="31"/>
                                        </p:tgtEl>
                                      </p:cBhvr>
                                    </p:animEffect>
                                  </p:childTnLst>
                                </p:cTn>
                              </p:par>
                            </p:childTnLst>
                          </p:cTn>
                        </p:par>
                        <p:par>
                          <p:cTn id="33" fill="hold">
                            <p:stCondLst>
                              <p:cond delay="3500"/>
                            </p:stCondLst>
                            <p:childTnLst>
                              <p:par>
                                <p:cTn id="34" presetID="12" presetClass="entr" presetSubtype="8" fill="hold" nodeType="afterEffect">
                                  <p:stCondLst>
                                    <p:cond delay="0"/>
                                  </p:stCondLst>
                                  <p:childTnLst>
                                    <p:set>
                                      <p:cBhvr>
                                        <p:cTn id="35" dur="1" fill="hold">
                                          <p:stCondLst>
                                            <p:cond delay="0"/>
                                          </p:stCondLst>
                                        </p:cTn>
                                        <p:tgtEl>
                                          <p:spTgt spid="28"/>
                                        </p:tgtEl>
                                        <p:attrNameLst>
                                          <p:attrName>style.visibility</p:attrName>
                                        </p:attrNameLst>
                                      </p:cBhvr>
                                      <p:to>
                                        <p:strVal val="visible"/>
                                      </p:to>
                                    </p:set>
                                    <p:animEffect transition="in" filter="slide(fromLeft)">
                                      <p:cBhvr>
                                        <p:cTn id="36" dur="500"/>
                                        <p:tgtEl>
                                          <p:spTgt spid="28"/>
                                        </p:tgtEl>
                                      </p:cBhvr>
                                    </p:animEffect>
                                  </p:childTnLst>
                                </p:cTn>
                              </p:par>
                            </p:childTnLst>
                          </p:cTn>
                        </p:par>
                        <p:par>
                          <p:cTn id="37" fill="hold">
                            <p:stCondLst>
                              <p:cond delay="4000"/>
                            </p:stCondLst>
                            <p:childTnLst>
                              <p:par>
                                <p:cTn id="38" presetID="12" presetClass="entr" presetSubtype="4" fill="hold" grpId="0" nodeType="afterEffect">
                                  <p:stCondLst>
                                    <p:cond delay="0"/>
                                  </p:stCondLst>
                                  <p:childTnLst>
                                    <p:set>
                                      <p:cBhvr>
                                        <p:cTn id="39" dur="1" fill="hold">
                                          <p:stCondLst>
                                            <p:cond delay="0"/>
                                          </p:stCondLst>
                                        </p:cTn>
                                        <p:tgtEl>
                                          <p:spTgt spid="7"/>
                                        </p:tgtEl>
                                        <p:attrNameLst>
                                          <p:attrName>style.visibility</p:attrName>
                                        </p:attrNameLst>
                                      </p:cBhvr>
                                      <p:to>
                                        <p:strVal val="visible"/>
                                      </p:to>
                                    </p:set>
                                    <p:animEffect transition="in" filter="slide(fromBottom)">
                                      <p:cBhvr>
                                        <p:cTn id="40" dur="500"/>
                                        <p:tgtEl>
                                          <p:spTgt spid="7"/>
                                        </p:tgtEl>
                                      </p:cBhvr>
                                    </p:animEffect>
                                  </p:childTnLst>
                                </p:cTn>
                              </p:par>
                            </p:childTnLst>
                          </p:cTn>
                        </p:par>
                        <p:par>
                          <p:cTn id="41" fill="hold">
                            <p:stCondLst>
                              <p:cond delay="4500"/>
                            </p:stCondLst>
                            <p:childTnLst>
                              <p:par>
                                <p:cTn id="42" presetID="12" presetClass="entr" presetSubtype="2" fill="hold" nodeType="afterEffect">
                                  <p:stCondLst>
                                    <p:cond delay="0"/>
                                  </p:stCondLst>
                                  <p:childTnLst>
                                    <p:set>
                                      <p:cBhvr>
                                        <p:cTn id="43" dur="1" fill="hold">
                                          <p:stCondLst>
                                            <p:cond delay="0"/>
                                          </p:stCondLst>
                                        </p:cTn>
                                        <p:tgtEl>
                                          <p:spTgt spid="4"/>
                                        </p:tgtEl>
                                        <p:attrNameLst>
                                          <p:attrName>style.visibility</p:attrName>
                                        </p:attrNameLst>
                                      </p:cBhvr>
                                      <p:to>
                                        <p:strVal val="visible"/>
                                      </p:to>
                                    </p:set>
                                    <p:animEffect transition="in" filter="slide(fromRight)">
                                      <p:cBhvr>
                                        <p:cTn id="44" dur="500"/>
                                        <p:tgtEl>
                                          <p:spTgt spid="4"/>
                                        </p:tgtEl>
                                      </p:cBhvr>
                                    </p:animEffect>
                                  </p:childTnLst>
                                </p:cTn>
                              </p:par>
                            </p:childTnLst>
                          </p:cTn>
                        </p:par>
                        <p:par>
                          <p:cTn id="45" fill="hold">
                            <p:stCondLst>
                              <p:cond delay="5000"/>
                            </p:stCondLst>
                            <p:childTnLst>
                              <p:par>
                                <p:cTn id="46" presetID="12" presetClass="entr" presetSubtype="4" fill="hold" grpId="0" nodeType="afterEffect">
                                  <p:stCondLst>
                                    <p:cond delay="0"/>
                                  </p:stCondLst>
                                  <p:childTnLst>
                                    <p:set>
                                      <p:cBhvr>
                                        <p:cTn id="47" dur="1" fill="hold">
                                          <p:stCondLst>
                                            <p:cond delay="0"/>
                                          </p:stCondLst>
                                        </p:cTn>
                                        <p:tgtEl>
                                          <p:spTgt spid="35"/>
                                        </p:tgtEl>
                                        <p:attrNameLst>
                                          <p:attrName>style.visibility</p:attrName>
                                        </p:attrNameLst>
                                      </p:cBhvr>
                                      <p:to>
                                        <p:strVal val="visible"/>
                                      </p:to>
                                    </p:set>
                                    <p:animEffect transition="in" filter="slide(fromBottom)">
                                      <p:cBhvr>
                                        <p:cTn id="48" dur="500"/>
                                        <p:tgtEl>
                                          <p:spTgt spid="35"/>
                                        </p:tgtEl>
                                      </p:cBhvr>
                                    </p:animEffect>
                                  </p:childTnLst>
                                </p:cTn>
                              </p:par>
                            </p:childTnLst>
                          </p:cTn>
                        </p:par>
                        <p:par>
                          <p:cTn id="49" fill="hold">
                            <p:stCondLst>
                              <p:cond delay="5500"/>
                            </p:stCondLst>
                            <p:childTnLst>
                              <p:par>
                                <p:cTn id="50" presetID="12" presetClass="entr" presetSubtype="8" fill="hold" nodeType="afterEffect">
                                  <p:stCondLst>
                                    <p:cond delay="0"/>
                                  </p:stCondLst>
                                  <p:childTnLst>
                                    <p:set>
                                      <p:cBhvr>
                                        <p:cTn id="51" dur="1" fill="hold">
                                          <p:stCondLst>
                                            <p:cond delay="0"/>
                                          </p:stCondLst>
                                        </p:cTn>
                                        <p:tgtEl>
                                          <p:spTgt spid="32"/>
                                        </p:tgtEl>
                                        <p:attrNameLst>
                                          <p:attrName>style.visibility</p:attrName>
                                        </p:attrNameLst>
                                      </p:cBhvr>
                                      <p:to>
                                        <p:strVal val="visible"/>
                                      </p:to>
                                    </p:set>
                                    <p:animEffect transition="in" filter="slide(fromLeft)">
                                      <p:cBhvr>
                                        <p:cTn id="52" dur="500"/>
                                        <p:tgtEl>
                                          <p:spTgt spid="32"/>
                                        </p:tgtEl>
                                      </p:cBhvr>
                                    </p:animEffect>
                                  </p:childTnLst>
                                </p:cTn>
                              </p:par>
                            </p:childTnLst>
                          </p:cTn>
                        </p:par>
                        <p:par>
                          <p:cTn id="53" fill="hold">
                            <p:stCondLst>
                              <p:cond delay="6000"/>
                            </p:stCondLst>
                            <p:childTnLst>
                              <p:par>
                                <p:cTn id="54" presetID="12" presetClass="entr" presetSubtype="4" fill="hold" grpId="0" nodeType="afterEffect">
                                  <p:stCondLst>
                                    <p:cond delay="0"/>
                                  </p:stCondLst>
                                  <p:childTnLst>
                                    <p:set>
                                      <p:cBhvr>
                                        <p:cTn id="55" dur="1" fill="hold">
                                          <p:stCondLst>
                                            <p:cond delay="0"/>
                                          </p:stCondLst>
                                        </p:cTn>
                                        <p:tgtEl>
                                          <p:spTgt spid="23"/>
                                        </p:tgtEl>
                                        <p:attrNameLst>
                                          <p:attrName>style.visibility</p:attrName>
                                        </p:attrNameLst>
                                      </p:cBhvr>
                                      <p:to>
                                        <p:strVal val="visible"/>
                                      </p:to>
                                    </p:set>
                                    <p:animEffect transition="in" filter="slide(fromBottom)">
                                      <p:cBhvr>
                                        <p:cTn id="56" dur="500"/>
                                        <p:tgtEl>
                                          <p:spTgt spid="23"/>
                                        </p:tgtEl>
                                      </p:cBhvr>
                                    </p:animEffect>
                                  </p:childTnLst>
                                </p:cTn>
                              </p:par>
                            </p:childTnLst>
                          </p:cTn>
                        </p:par>
                        <p:par>
                          <p:cTn id="57" fill="hold">
                            <p:stCondLst>
                              <p:cond delay="6500"/>
                            </p:stCondLst>
                            <p:childTnLst>
                              <p:par>
                                <p:cTn id="58" presetID="12" presetClass="entr" presetSubtype="2" fill="hold" nodeType="afterEffect">
                                  <p:stCondLst>
                                    <p:cond delay="0"/>
                                  </p:stCondLst>
                                  <p:childTnLst>
                                    <p:set>
                                      <p:cBhvr>
                                        <p:cTn id="59" dur="1" fill="hold">
                                          <p:stCondLst>
                                            <p:cond delay="0"/>
                                          </p:stCondLst>
                                        </p:cTn>
                                        <p:tgtEl>
                                          <p:spTgt spid="20"/>
                                        </p:tgtEl>
                                        <p:attrNameLst>
                                          <p:attrName>style.visibility</p:attrName>
                                        </p:attrNameLst>
                                      </p:cBhvr>
                                      <p:to>
                                        <p:strVal val="visible"/>
                                      </p:to>
                                    </p:set>
                                    <p:animEffect transition="in" filter="slide(fromRight)">
                                      <p:cBhvr>
                                        <p:cTn id="60" dur="500"/>
                                        <p:tgtEl>
                                          <p:spTgt spid="20"/>
                                        </p:tgtEl>
                                      </p:cBhvr>
                                    </p:animEffect>
                                  </p:childTnLst>
                                </p:cTn>
                              </p:par>
                            </p:childTnLst>
                          </p:cTn>
                        </p:par>
                        <p:par>
                          <p:cTn id="61" fill="hold">
                            <p:stCondLst>
                              <p:cond delay="7000"/>
                            </p:stCondLst>
                            <p:childTnLst>
                              <p:par>
                                <p:cTn id="62" presetID="12" presetClass="entr" presetSubtype="4" fill="hold" grpId="0" nodeType="afterEffect">
                                  <p:stCondLst>
                                    <p:cond delay="0"/>
                                  </p:stCondLst>
                                  <p:childTnLst>
                                    <p:set>
                                      <p:cBhvr>
                                        <p:cTn id="63" dur="1" fill="hold">
                                          <p:stCondLst>
                                            <p:cond delay="0"/>
                                          </p:stCondLst>
                                        </p:cTn>
                                        <p:tgtEl>
                                          <p:spTgt spid="39"/>
                                        </p:tgtEl>
                                        <p:attrNameLst>
                                          <p:attrName>style.visibility</p:attrName>
                                        </p:attrNameLst>
                                      </p:cBhvr>
                                      <p:to>
                                        <p:strVal val="visible"/>
                                      </p:to>
                                    </p:set>
                                    <p:animEffect transition="in" filter="slide(fromBottom)">
                                      <p:cBhvr>
                                        <p:cTn id="64" dur="500"/>
                                        <p:tgtEl>
                                          <p:spTgt spid="39"/>
                                        </p:tgtEl>
                                      </p:cBhvr>
                                    </p:animEffect>
                                  </p:childTnLst>
                                </p:cTn>
                              </p:par>
                            </p:childTnLst>
                          </p:cTn>
                        </p:par>
                        <p:par>
                          <p:cTn id="65" fill="hold">
                            <p:stCondLst>
                              <p:cond delay="7500"/>
                            </p:stCondLst>
                            <p:childTnLst>
                              <p:par>
                                <p:cTn id="66" presetID="12" presetClass="entr" presetSubtype="8" fill="hold" nodeType="afterEffect">
                                  <p:stCondLst>
                                    <p:cond delay="0"/>
                                  </p:stCondLst>
                                  <p:childTnLst>
                                    <p:set>
                                      <p:cBhvr>
                                        <p:cTn id="67" dur="1" fill="hold">
                                          <p:stCondLst>
                                            <p:cond delay="0"/>
                                          </p:stCondLst>
                                        </p:cTn>
                                        <p:tgtEl>
                                          <p:spTgt spid="36"/>
                                        </p:tgtEl>
                                        <p:attrNameLst>
                                          <p:attrName>style.visibility</p:attrName>
                                        </p:attrNameLst>
                                      </p:cBhvr>
                                      <p:to>
                                        <p:strVal val="visible"/>
                                      </p:to>
                                    </p:set>
                                    <p:animEffect transition="in" filter="slide(fromLeft)">
                                      <p:cBhvr>
                                        <p:cTn id="68" dur="500"/>
                                        <p:tgtEl>
                                          <p:spTgt spid="36"/>
                                        </p:tgtEl>
                                      </p:cBhvr>
                                    </p:animEffect>
                                  </p:childTnLst>
                                </p:cTn>
                              </p:par>
                            </p:childTnLst>
                          </p:cTn>
                        </p:par>
                        <p:par>
                          <p:cTn id="69" fill="hold">
                            <p:stCondLst>
                              <p:cond delay="8000"/>
                            </p:stCondLst>
                            <p:childTnLst>
                              <p:par>
                                <p:cTn id="70" presetID="12" presetClass="entr" presetSubtype="4" fill="hold" grpId="0" nodeType="afterEffect">
                                  <p:stCondLst>
                                    <p:cond delay="0"/>
                                  </p:stCondLst>
                                  <p:childTnLst>
                                    <p:set>
                                      <p:cBhvr>
                                        <p:cTn id="71" dur="1" fill="hold">
                                          <p:stCondLst>
                                            <p:cond delay="0"/>
                                          </p:stCondLst>
                                        </p:cTn>
                                        <p:tgtEl>
                                          <p:spTgt spid="27"/>
                                        </p:tgtEl>
                                        <p:attrNameLst>
                                          <p:attrName>style.visibility</p:attrName>
                                        </p:attrNameLst>
                                      </p:cBhvr>
                                      <p:to>
                                        <p:strVal val="visible"/>
                                      </p:to>
                                    </p:set>
                                    <p:animEffect transition="in" filter="slide(fromBottom)">
                                      <p:cBhvr>
                                        <p:cTn id="72" dur="500"/>
                                        <p:tgtEl>
                                          <p:spTgt spid="27"/>
                                        </p:tgtEl>
                                      </p:cBhvr>
                                    </p:animEffect>
                                  </p:childTnLst>
                                </p:cTn>
                              </p:par>
                            </p:childTnLst>
                          </p:cTn>
                        </p:par>
                        <p:par>
                          <p:cTn id="73" fill="hold">
                            <p:stCondLst>
                              <p:cond delay="8500"/>
                            </p:stCondLst>
                            <p:childTnLst>
                              <p:par>
                                <p:cTn id="74" presetID="12" presetClass="entr" presetSubtype="2" fill="hold" nodeType="afterEffect">
                                  <p:stCondLst>
                                    <p:cond delay="0"/>
                                  </p:stCondLst>
                                  <p:childTnLst>
                                    <p:set>
                                      <p:cBhvr>
                                        <p:cTn id="75" dur="1" fill="hold">
                                          <p:stCondLst>
                                            <p:cond delay="0"/>
                                          </p:stCondLst>
                                        </p:cTn>
                                        <p:tgtEl>
                                          <p:spTgt spid="24"/>
                                        </p:tgtEl>
                                        <p:attrNameLst>
                                          <p:attrName>style.visibility</p:attrName>
                                        </p:attrNameLst>
                                      </p:cBhvr>
                                      <p:to>
                                        <p:strVal val="visible"/>
                                      </p:to>
                                    </p:set>
                                    <p:animEffect transition="in" filter="slide(fromRight)">
                                      <p:cBhvr>
                                        <p:cTn id="76" dur="500"/>
                                        <p:tgtEl>
                                          <p:spTgt spid="24"/>
                                        </p:tgtEl>
                                      </p:cBhvr>
                                    </p:animEffect>
                                  </p:childTnLst>
                                </p:cTn>
                              </p:par>
                            </p:childTnLst>
                          </p:cTn>
                        </p:par>
                        <p:par>
                          <p:cTn id="77" fill="hold">
                            <p:stCondLst>
                              <p:cond delay="9000"/>
                            </p:stCondLst>
                            <p:childTnLst>
                              <p:par>
                                <p:cTn id="78" presetID="18" presetClass="entr" presetSubtype="3" fill="hold" nodeType="afterEffect">
                                  <p:stCondLst>
                                    <p:cond delay="0"/>
                                  </p:stCondLst>
                                  <p:childTnLst>
                                    <p:set>
                                      <p:cBhvr>
                                        <p:cTn id="79" dur="1" fill="hold">
                                          <p:stCondLst>
                                            <p:cond delay="0"/>
                                          </p:stCondLst>
                                        </p:cTn>
                                        <p:tgtEl>
                                          <p:spTgt spid="44"/>
                                        </p:tgtEl>
                                        <p:attrNameLst>
                                          <p:attrName>style.visibility</p:attrName>
                                        </p:attrNameLst>
                                      </p:cBhvr>
                                      <p:to>
                                        <p:strVal val="visible"/>
                                      </p:to>
                                    </p:set>
                                    <p:animEffect transition="in" filter="strips(upRight)">
                                      <p:cBhvr>
                                        <p:cTn id="80" dur="500"/>
                                        <p:tgtEl>
                                          <p:spTgt spid="44"/>
                                        </p:tgtEl>
                                      </p:cBhvr>
                                    </p:animEffect>
                                  </p:childTnLst>
                                </p:cTn>
                              </p:par>
                            </p:childTnLst>
                          </p:cTn>
                        </p:par>
                        <p:par>
                          <p:cTn id="81" fill="hold">
                            <p:stCondLst>
                              <p:cond delay="9500"/>
                            </p:stCondLst>
                            <p:childTnLst>
                              <p:par>
                                <p:cTn id="82" presetID="10" presetClass="entr" presetSubtype="0" fill="hold" grpId="0" nodeType="afterEffect">
                                  <p:stCondLst>
                                    <p:cond delay="0"/>
                                  </p:stCondLst>
                                  <p:childTnLst>
                                    <p:set>
                                      <p:cBhvr>
                                        <p:cTn id="83" dur="1" fill="hold">
                                          <p:stCondLst>
                                            <p:cond delay="0"/>
                                          </p:stCondLst>
                                        </p:cTn>
                                        <p:tgtEl>
                                          <p:spTgt spid="43"/>
                                        </p:tgtEl>
                                        <p:attrNameLst>
                                          <p:attrName>style.visibility</p:attrName>
                                        </p:attrNameLst>
                                      </p:cBhvr>
                                      <p:to>
                                        <p:strVal val="visible"/>
                                      </p:to>
                                    </p:set>
                                    <p:animEffect transition="in" filter="fade">
                                      <p:cBhvr>
                                        <p:cTn id="84"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3" grpId="0" animBg="1"/>
      <p:bldP spid="27" grpId="0" animBg="1"/>
      <p:bldP spid="31" grpId="0" animBg="1"/>
      <p:bldP spid="35" grpId="0" animBg="1"/>
      <p:bldP spid="39" grpId="0" animBg="1"/>
      <p:bldP spid="40" grpId="0" animBg="1"/>
      <p:bldP spid="41" grpId="0" animBg="1"/>
      <p:bldP spid="42" grpId="0" animBg="1"/>
      <p:bldP spid="43"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矩形 1"/>
          <p:cNvSpPr/>
          <p:nvPr/>
        </p:nvSpPr>
        <p:spPr>
          <a:xfrm>
            <a:off x="3" y="6086466"/>
            <a:ext cx="17065622" cy="3492000"/>
          </a:xfrm>
          <a:prstGeom prst="rect">
            <a:avLst/>
          </a:prstGeom>
          <a:solidFill>
            <a:srgbClr val="4F2E15"/>
          </a:solidFill>
          <a:ln w="12700" cap="flat">
            <a:noFill/>
            <a:miter lim="400000"/>
          </a:ln>
          <a:effectLst>
            <a:outerShdw blurRad="50800" dist="25400" dir="5400000" rotWithShape="0">
              <a:srgbClr val="000000">
                <a:alpha val="50000"/>
              </a:srgbClr>
            </a:outerShdw>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zh-CN" altLang="en-US" sz="3200" b="0" i="0" u="none" strike="noStrike" cap="none" spc="0" normalizeH="0" baseline="0">
              <a:ln>
                <a:noFill/>
              </a:ln>
              <a:solidFill>
                <a:srgbClr val="FFFFFF"/>
              </a:solidFill>
              <a:effectLst/>
              <a:uFillTx/>
              <a:latin typeface="+mn-lt"/>
              <a:ea typeface="+mn-ea"/>
              <a:cs typeface="+mn-cs"/>
              <a:sym typeface="Helvetica Light"/>
            </a:endParaRPr>
          </a:p>
        </p:txBody>
      </p:sp>
      <p:sp>
        <p:nvSpPr>
          <p:cNvPr id="21" name="Rectangle 8"/>
          <p:cNvSpPr/>
          <p:nvPr/>
        </p:nvSpPr>
        <p:spPr>
          <a:xfrm>
            <a:off x="3837354" y="2189910"/>
            <a:ext cx="13228271" cy="3956829"/>
          </a:xfrm>
          <a:prstGeom prst="rect">
            <a:avLst/>
          </a:prstGeom>
          <a:blipFill dpi="0" rotWithShape="1">
            <a:blip r:embed="rId2"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169171" tIns="84586" rIns="169171" bIns="84586" anchor="ctr"/>
          <a:lstStyle/>
          <a:p>
            <a:pPr algn="ctr"/>
            <a:endParaRPr lang="en-US">
              <a:solidFill>
                <a:srgbClr val="FFFFFF"/>
              </a:solidFill>
              <a:latin typeface="微软雅黑" pitchFamily="34" charset="-122"/>
              <a:ea typeface="微软雅黑" pitchFamily="34" charset="-122"/>
            </a:endParaRPr>
          </a:p>
        </p:txBody>
      </p:sp>
      <p:grpSp>
        <p:nvGrpSpPr>
          <p:cNvPr id="22" name="Group 9"/>
          <p:cNvGrpSpPr>
            <a:grpSpLocks/>
          </p:cNvGrpSpPr>
          <p:nvPr/>
        </p:nvGrpSpPr>
        <p:grpSpPr bwMode="auto">
          <a:xfrm>
            <a:off x="3" y="2189910"/>
            <a:ext cx="4320508" cy="3956829"/>
            <a:chOff x="-165139" y="901147"/>
            <a:chExt cx="2339870" cy="2131459"/>
          </a:xfrm>
        </p:grpSpPr>
        <p:grpSp>
          <p:nvGrpSpPr>
            <p:cNvPr id="23" name="Group 41"/>
            <p:cNvGrpSpPr/>
            <p:nvPr/>
          </p:nvGrpSpPr>
          <p:grpSpPr>
            <a:xfrm>
              <a:off x="-165139" y="901147"/>
              <a:ext cx="2169802" cy="2131459"/>
              <a:chOff x="2973520" y="1419609"/>
              <a:chExt cx="2981049" cy="2131459"/>
            </a:xfrm>
            <a:solidFill>
              <a:schemeClr val="tx2">
                <a:lumMod val="60000"/>
                <a:lumOff val="40000"/>
              </a:schemeClr>
            </a:solidFill>
          </p:grpSpPr>
          <p:sp>
            <p:nvSpPr>
              <p:cNvPr id="25" name="Rectangle 12"/>
              <p:cNvSpPr/>
              <p:nvPr/>
            </p:nvSpPr>
            <p:spPr>
              <a:xfrm>
                <a:off x="2973520" y="1419609"/>
                <a:ext cx="2981049" cy="2131459"/>
              </a:xfrm>
              <a:prstGeom prst="rect">
                <a:avLst/>
              </a:prstGeom>
              <a:solidFill>
                <a:schemeClr val="accent3"/>
              </a:solidFill>
              <a:ln>
                <a:noFill/>
              </a:ln>
              <a:effectLst>
                <a:outerShdw blurRad="317500" sx="1000" sy="1000"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1908594">
                  <a:defRPr/>
                </a:pPr>
                <a:endParaRPr lang="en-US" dirty="0">
                  <a:latin typeface="微软雅黑" pitchFamily="34" charset="-122"/>
                  <a:ea typeface="微软雅黑" pitchFamily="34" charset="-122"/>
                </a:endParaRPr>
              </a:p>
            </p:txBody>
          </p:sp>
          <p:sp>
            <p:nvSpPr>
              <p:cNvPr id="26" name="TextBox 25"/>
              <p:cNvSpPr txBox="1"/>
              <p:nvPr/>
            </p:nvSpPr>
            <p:spPr>
              <a:xfrm>
                <a:off x="3477468" y="1892714"/>
                <a:ext cx="2189067" cy="1085942"/>
              </a:xfrm>
              <a:prstGeom prst="rect">
                <a:avLst/>
              </a:prstGeom>
              <a:noFill/>
            </p:spPr>
            <p:txBody>
              <a:bodyPr>
                <a:spAutoFit/>
              </a:bodyPr>
              <a:lstStyle/>
              <a:p>
                <a:pPr defTabSz="1908594">
                  <a:defRPr/>
                </a:pPr>
                <a:r>
                  <a:rPr lang="zh-CN" altLang="en-US" sz="3100" b="1" dirty="0">
                    <a:solidFill>
                      <a:schemeClr val="bg1"/>
                    </a:solidFill>
                    <a:latin typeface="微软雅黑" pitchFamily="34" charset="-122"/>
                    <a:ea typeface="微软雅黑" pitchFamily="34" charset="-122"/>
                  </a:rPr>
                  <a:t>输入您的标题</a:t>
                </a:r>
                <a:endParaRPr lang="en-US" altLang="zh-CN" sz="3100" b="1" dirty="0">
                  <a:solidFill>
                    <a:schemeClr val="bg1"/>
                  </a:solidFill>
                  <a:latin typeface="微软雅黑" pitchFamily="34" charset="-122"/>
                  <a:ea typeface="微软雅黑" pitchFamily="34" charset="-122"/>
                </a:endParaRPr>
              </a:p>
              <a:p>
                <a:pPr defTabSz="1908594">
                  <a:defRPr/>
                </a:pPr>
                <a:endParaRPr lang="en-US" sz="2600" b="1" dirty="0">
                  <a:solidFill>
                    <a:schemeClr val="bg1"/>
                  </a:solidFill>
                  <a:latin typeface="微软雅黑" pitchFamily="34" charset="-122"/>
                  <a:ea typeface="微软雅黑" pitchFamily="34" charset="-122"/>
                </a:endParaRPr>
              </a:p>
              <a:p>
                <a:pPr defTabSz="1908594">
                  <a:defRPr/>
                </a:pPr>
                <a:r>
                  <a:rPr lang="zh-CN" altLang="en-US" sz="1700" dirty="0">
                    <a:solidFill>
                      <a:schemeClr val="bg1"/>
                    </a:solidFill>
                    <a:latin typeface="微软雅黑" pitchFamily="34" charset="-122"/>
                    <a:ea typeface="微软雅黑" pitchFamily="34" charset="-122"/>
                  </a:rPr>
                  <a:t>输入您的内容输入您的内容输入您的输入您的内容输入您的内容输入您的内容输入您的内容内容输入您的内容</a:t>
                </a:r>
                <a:endParaRPr lang="en-US" sz="1700" dirty="0">
                  <a:solidFill>
                    <a:schemeClr val="bg1"/>
                  </a:solidFill>
                  <a:latin typeface="微软雅黑" pitchFamily="34" charset="-122"/>
                  <a:ea typeface="微软雅黑" pitchFamily="34" charset="-122"/>
                </a:endParaRPr>
              </a:p>
            </p:txBody>
          </p:sp>
          <p:sp>
            <p:nvSpPr>
              <p:cNvPr id="27" name="TextBox 26"/>
              <p:cNvSpPr txBox="1"/>
              <p:nvPr/>
            </p:nvSpPr>
            <p:spPr>
              <a:xfrm>
                <a:off x="4255162" y="1498957"/>
                <a:ext cx="633676" cy="787515"/>
              </a:xfrm>
              <a:prstGeom prst="rect">
                <a:avLst/>
              </a:prstGeom>
              <a:noFill/>
            </p:spPr>
            <p:txBody>
              <a:bodyPr anchor="ctr">
                <a:spAutoFit/>
              </a:bodyPr>
              <a:lstStyle/>
              <a:p>
                <a:pPr defTabSz="1908594">
                  <a:defRPr/>
                </a:pPr>
                <a:endParaRPr lang="en-US" sz="8900" dirty="0">
                  <a:solidFill>
                    <a:schemeClr val="bg1"/>
                  </a:solidFill>
                  <a:latin typeface="微软雅黑" pitchFamily="34" charset="-122"/>
                  <a:ea typeface="微软雅黑" pitchFamily="34" charset="-122"/>
                </a:endParaRPr>
              </a:p>
            </p:txBody>
          </p:sp>
        </p:grpSp>
        <p:sp>
          <p:nvSpPr>
            <p:cNvPr id="24" name="Isosceles Triangle 11"/>
            <p:cNvSpPr/>
            <p:nvPr/>
          </p:nvSpPr>
          <p:spPr>
            <a:xfrm rot="5400000">
              <a:off x="1846806" y="1869250"/>
              <a:ext cx="460598" cy="195253"/>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solidFill>
                  <a:srgbClr val="FFFFFF"/>
                </a:solidFill>
                <a:latin typeface="微软雅黑" pitchFamily="34" charset="-122"/>
                <a:ea typeface="微软雅黑" pitchFamily="34" charset="-122"/>
              </a:endParaRPr>
            </a:p>
          </p:txBody>
        </p:sp>
      </p:grpSp>
      <p:sp>
        <p:nvSpPr>
          <p:cNvPr id="28" name="TextBox 27"/>
          <p:cNvSpPr txBox="1"/>
          <p:nvPr/>
        </p:nvSpPr>
        <p:spPr>
          <a:xfrm>
            <a:off x="677177" y="7747499"/>
            <a:ext cx="15654778" cy="784830"/>
          </a:xfrm>
          <a:prstGeom prst="rect">
            <a:avLst/>
          </a:prstGeom>
          <a:noFill/>
        </p:spPr>
        <p:txBody>
          <a:bodyPr wrap="square" lIns="0" tIns="0" rIns="0" bIns="0">
            <a:spAutoFit/>
          </a:bodyPr>
          <a:lstStyle/>
          <a:p>
            <a:pPr algn="just" defTabSz="1908594">
              <a:defRPr/>
            </a:pPr>
            <a:r>
              <a:rPr lang="zh-CN" altLang="en-US" sz="1700" dirty="0">
                <a:solidFill>
                  <a:schemeClr val="tx2">
                    <a:lumMod val="25000"/>
                    <a:lumOff val="75000"/>
                  </a:schemeClr>
                </a:solidFill>
                <a:latin typeface="微软雅黑" pitchFamily="34" charset="-122"/>
                <a:ea typeface="微软雅黑" pitchFamily="34" charset="-122"/>
              </a:rPr>
              <a:t>输入您的内容输入您的内容输入您的输入您的内容输入您的内容输入您的内容输入您的内容内容输入您的内容</a:t>
            </a:r>
            <a:r>
              <a:rPr lang="en-US" sz="1700" dirty="0">
                <a:solidFill>
                  <a:schemeClr val="tx2">
                    <a:lumMod val="25000"/>
                    <a:lumOff val="75000"/>
                  </a:schemeClr>
                </a:solidFill>
                <a:latin typeface="微软雅黑" pitchFamily="34" charset="-122"/>
                <a:ea typeface="微软雅黑" pitchFamily="34" charset="-122"/>
              </a:rPr>
              <a:t>.</a:t>
            </a:r>
            <a:r>
              <a:rPr lang="zh-CN" altLang="en-US" sz="1700" dirty="0">
                <a:solidFill>
                  <a:schemeClr val="tx2">
                    <a:lumMod val="25000"/>
                    <a:lumOff val="75000"/>
                  </a:schemeClr>
                </a:solidFill>
                <a:latin typeface="微软雅黑" pitchFamily="34" charset="-122"/>
                <a:ea typeface="微软雅黑" pitchFamily="34" charset="-122"/>
              </a:rPr>
              <a:t>输入您的内容输入您的内容输入您的输入您的内容输入您的内容输入您的内容输入您的内容内容输入您的内容</a:t>
            </a:r>
            <a:r>
              <a:rPr lang="en-US" sz="1700" dirty="0">
                <a:solidFill>
                  <a:schemeClr val="tx2">
                    <a:lumMod val="25000"/>
                    <a:lumOff val="75000"/>
                  </a:schemeClr>
                </a:solidFill>
                <a:latin typeface="微软雅黑" pitchFamily="34" charset="-122"/>
                <a:ea typeface="微软雅黑" pitchFamily="34" charset="-122"/>
              </a:rPr>
              <a:t> </a:t>
            </a:r>
            <a:r>
              <a:rPr lang="zh-CN" altLang="en-US" sz="1700" dirty="0">
                <a:solidFill>
                  <a:schemeClr val="tx2">
                    <a:lumMod val="25000"/>
                    <a:lumOff val="75000"/>
                  </a:schemeClr>
                </a:solidFill>
                <a:latin typeface="微软雅黑" pitchFamily="34" charset="-122"/>
                <a:ea typeface="微软雅黑" pitchFamily="34" charset="-122"/>
              </a:rPr>
              <a:t>入您的内容输入您的内容输入您的内容内容输入您的内容</a:t>
            </a:r>
            <a:r>
              <a:rPr lang="en-US" altLang="zh-CN" sz="1700" dirty="0">
                <a:solidFill>
                  <a:schemeClr val="tx2">
                    <a:lumMod val="25000"/>
                    <a:lumOff val="75000"/>
                  </a:schemeClr>
                </a:solidFill>
                <a:latin typeface="微软雅黑" pitchFamily="34" charset="-122"/>
                <a:ea typeface="微软雅黑" pitchFamily="34" charset="-122"/>
              </a:rPr>
              <a:t>.</a:t>
            </a:r>
            <a:r>
              <a:rPr lang="zh-CN" altLang="en-US" sz="1700" dirty="0">
                <a:solidFill>
                  <a:schemeClr val="tx2">
                    <a:lumMod val="25000"/>
                    <a:lumOff val="75000"/>
                  </a:schemeClr>
                </a:solidFill>
                <a:latin typeface="微软雅黑" pitchFamily="34" charset="-122"/>
                <a:ea typeface="微软雅黑" pitchFamily="34" charset="-122"/>
              </a:rPr>
              <a:t>输入您的内容输入您的内容输入您的输入您的内容输入您的内容输入您的内容输入您的内容内容输入您的内容 </a:t>
            </a:r>
            <a:endParaRPr lang="en-US" sz="1700" dirty="0">
              <a:solidFill>
                <a:schemeClr val="tx2">
                  <a:lumMod val="25000"/>
                  <a:lumOff val="75000"/>
                </a:schemeClr>
              </a:solidFill>
              <a:latin typeface="微软雅黑" pitchFamily="34" charset="-122"/>
              <a:ea typeface="微软雅黑" pitchFamily="34" charset="-122"/>
            </a:endParaRPr>
          </a:p>
        </p:txBody>
      </p:sp>
      <p:sp>
        <p:nvSpPr>
          <p:cNvPr id="29" name="Oval 16"/>
          <p:cNvSpPr/>
          <p:nvPr/>
        </p:nvSpPr>
        <p:spPr>
          <a:xfrm>
            <a:off x="5177161" y="5509871"/>
            <a:ext cx="1163568" cy="1170440"/>
          </a:xfrm>
          <a:prstGeom prst="ellipse">
            <a:avLst/>
          </a:prstGeom>
          <a:solidFill>
            <a:srgbClr val="4F2E15"/>
          </a:solidFill>
          <a:ln w="57150">
            <a:solidFill>
              <a:schemeClr val="bg1"/>
            </a:solidFill>
            <a:miter lim="400000"/>
          </a:ln>
        </p:spPr>
        <p:txBody>
          <a:bodyPr lIns="0" tIns="0" rIns="0" bIns="0" anchor="ctr"/>
          <a:lstStyle/>
          <a:p>
            <a:r>
              <a:rPr lang="en-US" altLang="zh-CN" sz="2200" dirty="0">
                <a:solidFill>
                  <a:srgbClr val="FFFFFF"/>
                </a:solidFill>
                <a:latin typeface="微软雅黑" pitchFamily="34" charset="-122"/>
                <a:ea typeface="微软雅黑" pitchFamily="34" charset="-122"/>
              </a:rPr>
              <a:t></a:t>
            </a:r>
          </a:p>
        </p:txBody>
      </p:sp>
      <p:sp>
        <p:nvSpPr>
          <p:cNvPr id="30" name="Oval 17"/>
          <p:cNvSpPr/>
          <p:nvPr/>
        </p:nvSpPr>
        <p:spPr>
          <a:xfrm>
            <a:off x="6713083" y="5509871"/>
            <a:ext cx="1163568" cy="1170440"/>
          </a:xfrm>
          <a:prstGeom prst="ellipse">
            <a:avLst/>
          </a:prstGeom>
          <a:solidFill>
            <a:schemeClr val="accent3"/>
          </a:solidFill>
          <a:ln w="57150">
            <a:solidFill>
              <a:schemeClr val="bg1"/>
            </a:solidFill>
            <a:miter lim="400000"/>
          </a:ln>
        </p:spPr>
        <p:txBody>
          <a:bodyPr lIns="0" tIns="0" rIns="0" bIns="0" anchor="ctr"/>
          <a:lstStyle/>
          <a:p>
            <a:r>
              <a:rPr lang="en-US" altLang="zh-CN" sz="2200" dirty="0">
                <a:solidFill>
                  <a:srgbClr val="FFFFFF"/>
                </a:solidFill>
                <a:latin typeface="微软雅黑" pitchFamily="34" charset="-122"/>
                <a:ea typeface="微软雅黑" pitchFamily="34" charset="-122"/>
              </a:rPr>
              <a:t></a:t>
            </a:r>
          </a:p>
        </p:txBody>
      </p:sp>
      <p:sp>
        <p:nvSpPr>
          <p:cNvPr id="31" name="Oval 18"/>
          <p:cNvSpPr/>
          <p:nvPr/>
        </p:nvSpPr>
        <p:spPr>
          <a:xfrm>
            <a:off x="8249004" y="5509871"/>
            <a:ext cx="1163568" cy="1170440"/>
          </a:xfrm>
          <a:prstGeom prst="ellipse">
            <a:avLst/>
          </a:prstGeom>
          <a:solidFill>
            <a:schemeClr val="accent4"/>
          </a:solidFill>
          <a:ln w="57150">
            <a:solidFill>
              <a:schemeClr val="bg1"/>
            </a:solidFill>
            <a:miter lim="400000"/>
          </a:ln>
        </p:spPr>
        <p:txBody>
          <a:bodyPr lIns="0" tIns="0" rIns="0" bIns="0" anchor="ctr"/>
          <a:lstStyle/>
          <a:p>
            <a:r>
              <a:rPr lang="en-US" altLang="zh-CN" sz="2200">
                <a:solidFill>
                  <a:srgbClr val="FFFFFF"/>
                </a:solidFill>
                <a:latin typeface="微软雅黑" pitchFamily="34" charset="-122"/>
                <a:ea typeface="微软雅黑" pitchFamily="34" charset="-122"/>
              </a:rPr>
              <a:t></a:t>
            </a:r>
          </a:p>
        </p:txBody>
      </p:sp>
      <p:sp>
        <p:nvSpPr>
          <p:cNvPr id="32" name="Oval 19"/>
          <p:cNvSpPr/>
          <p:nvPr/>
        </p:nvSpPr>
        <p:spPr>
          <a:xfrm>
            <a:off x="9784926" y="5509871"/>
            <a:ext cx="1163568" cy="1170440"/>
          </a:xfrm>
          <a:prstGeom prst="ellipse">
            <a:avLst/>
          </a:prstGeom>
          <a:solidFill>
            <a:schemeClr val="accent6"/>
          </a:solidFill>
          <a:ln w="57150">
            <a:solidFill>
              <a:schemeClr val="bg1"/>
            </a:solidFill>
            <a:miter lim="400000"/>
          </a:ln>
        </p:spPr>
        <p:txBody>
          <a:bodyPr lIns="0" tIns="0" rIns="0" bIns="0" anchor="ctr"/>
          <a:lstStyle/>
          <a:p>
            <a:r>
              <a:rPr lang="en-US" altLang="zh-CN" sz="2200" dirty="0">
                <a:solidFill>
                  <a:srgbClr val="FFFFFF"/>
                </a:solidFill>
                <a:latin typeface="微软雅黑" pitchFamily="34" charset="-122"/>
                <a:ea typeface="微软雅黑" pitchFamily="34" charset="-122"/>
              </a:rPr>
              <a:t></a:t>
            </a:r>
          </a:p>
        </p:txBody>
      </p:sp>
      <p:cxnSp>
        <p:nvCxnSpPr>
          <p:cNvPr id="33" name="Straight Connector 20"/>
          <p:cNvCxnSpPr/>
          <p:nvPr/>
        </p:nvCxnSpPr>
        <p:spPr>
          <a:xfrm>
            <a:off x="688902" y="7214080"/>
            <a:ext cx="15643053" cy="0"/>
          </a:xfrm>
          <a:prstGeom prst="line">
            <a:avLst/>
          </a:prstGeom>
          <a:ln w="19050">
            <a:solidFill>
              <a:schemeClr val="bg1">
                <a:lumMod val="75000"/>
              </a:schemeClr>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sp>
        <p:nvSpPr>
          <p:cNvPr id="34" name="Rectangle 21"/>
          <p:cNvSpPr/>
          <p:nvPr/>
        </p:nvSpPr>
        <p:spPr>
          <a:xfrm>
            <a:off x="793037" y="6680312"/>
            <a:ext cx="1512312" cy="451310"/>
          </a:xfrm>
          <a:prstGeom prst="rect">
            <a:avLst/>
          </a:prstGeom>
        </p:spPr>
        <p:txBody>
          <a:bodyPr wrap="none" lIns="0" tIns="0" rIns="0" bIns="0" anchor="ctr">
            <a:spAutoFit/>
          </a:bodyPr>
          <a:lstStyle/>
          <a:p>
            <a:pPr defTabSz="1908594">
              <a:defRPr/>
            </a:pPr>
            <a:r>
              <a:rPr lang="zh-CN" altLang="en-US" sz="2900" b="1" dirty="0">
                <a:solidFill>
                  <a:schemeClr val="tx2">
                    <a:lumMod val="25000"/>
                    <a:lumOff val="75000"/>
                  </a:schemeClr>
                </a:solidFill>
                <a:latin typeface="微软雅黑" pitchFamily="34" charset="-122"/>
                <a:ea typeface="微软雅黑" pitchFamily="34" charset="-122"/>
              </a:rPr>
              <a:t>关于我们</a:t>
            </a:r>
            <a:endParaRPr lang="en-US" sz="2900" b="1" dirty="0">
              <a:solidFill>
                <a:schemeClr val="tx2">
                  <a:lumMod val="25000"/>
                  <a:lumOff val="75000"/>
                </a:schemeClr>
              </a:solidFill>
              <a:latin typeface="微软雅黑" pitchFamily="34" charset="-122"/>
              <a:ea typeface="微软雅黑" pitchFamily="34" charset="-122"/>
            </a:endParaRPr>
          </a:p>
        </p:txBody>
      </p:sp>
      <p:sp>
        <p:nvSpPr>
          <p:cNvPr id="17" name="Shape 1435"/>
          <p:cNvSpPr txBox="1">
            <a:spLocks/>
          </p:cNvSpPr>
          <p:nvPr/>
        </p:nvSpPr>
        <p:spPr>
          <a:xfrm>
            <a:off x="16006046" y="8963674"/>
            <a:ext cx="546633" cy="533902"/>
          </a:xfrm>
          <a:prstGeom prst="rect">
            <a:avLst/>
          </a:prstGeom>
          <a:extLst>
            <a:ext uri="{C572A759-6A51-4108-AA02-DFA0A04FC94B}">
              <ma14:wrappingTextBoxFlag xmlns:ma14="http://schemas.microsoft.com/office/mac/drawingml/2011/main" xmlns="" val="1"/>
            </a:ext>
          </a:extLst>
        </p:spPr>
        <p:txBody>
          <a:bodyPr lIns="63935" tIns="31967" rIns="63935" bIns="31967"/>
          <a:lstStyle>
            <a:lvl1pPr algn="ctr" defTabSz="408473">
              <a:defRPr sz="3500">
                <a:latin typeface="+mn-lt"/>
                <a:ea typeface="+mn-ea"/>
                <a:cs typeface="+mn-cs"/>
                <a:sym typeface="Helvetica Light"/>
              </a:defRPr>
            </a:lvl1pPr>
            <a:lvl2pPr indent="159837" algn="ctr" defTabSz="408473">
              <a:defRPr sz="3500">
                <a:latin typeface="+mn-lt"/>
                <a:ea typeface="+mn-ea"/>
                <a:cs typeface="+mn-cs"/>
                <a:sym typeface="Helvetica Light"/>
              </a:defRPr>
            </a:lvl2pPr>
            <a:lvl3pPr indent="319674" algn="ctr" defTabSz="408473">
              <a:defRPr sz="3500">
                <a:latin typeface="+mn-lt"/>
                <a:ea typeface="+mn-ea"/>
                <a:cs typeface="+mn-cs"/>
                <a:sym typeface="Helvetica Light"/>
              </a:defRPr>
            </a:lvl3pPr>
            <a:lvl4pPr indent="479511" algn="ctr" defTabSz="408473">
              <a:defRPr sz="3500">
                <a:latin typeface="+mn-lt"/>
                <a:ea typeface="+mn-ea"/>
                <a:cs typeface="+mn-cs"/>
                <a:sym typeface="Helvetica Light"/>
              </a:defRPr>
            </a:lvl4pPr>
            <a:lvl5pPr indent="639348" algn="ctr" defTabSz="408473">
              <a:defRPr sz="3500">
                <a:latin typeface="+mn-lt"/>
                <a:ea typeface="+mn-ea"/>
                <a:cs typeface="+mn-cs"/>
                <a:sym typeface="Helvetica Light"/>
              </a:defRPr>
            </a:lvl5pPr>
            <a:lvl6pPr indent="799186" algn="ctr" defTabSz="408473">
              <a:defRPr sz="3500">
                <a:latin typeface="+mn-lt"/>
                <a:ea typeface="+mn-ea"/>
                <a:cs typeface="+mn-cs"/>
                <a:sym typeface="Helvetica Light"/>
              </a:defRPr>
            </a:lvl6pPr>
            <a:lvl7pPr indent="959023" algn="ctr" defTabSz="408473">
              <a:defRPr sz="3500">
                <a:latin typeface="+mn-lt"/>
                <a:ea typeface="+mn-ea"/>
                <a:cs typeface="+mn-cs"/>
                <a:sym typeface="Helvetica Light"/>
              </a:defRPr>
            </a:lvl7pPr>
            <a:lvl8pPr indent="1118860" algn="ctr" defTabSz="408473">
              <a:defRPr sz="3500">
                <a:latin typeface="+mn-lt"/>
                <a:ea typeface="+mn-ea"/>
                <a:cs typeface="+mn-cs"/>
                <a:sym typeface="Helvetica Light"/>
              </a:defRPr>
            </a:lvl8pPr>
            <a:lvl9pPr indent="1278697" algn="ctr" defTabSz="408473">
              <a:defRPr sz="3500">
                <a:latin typeface="+mn-lt"/>
                <a:ea typeface="+mn-ea"/>
                <a:cs typeface="+mn-cs"/>
                <a:sym typeface="Helvetica Light"/>
              </a:defRPr>
            </a:lvl9pPr>
          </a:lstStyle>
          <a:p>
            <a:pPr>
              <a:defRPr sz="1800">
                <a:solidFill>
                  <a:srgbClr val="000000"/>
                </a:solidFill>
              </a:defRPr>
            </a:pPr>
            <a:fld id="{86CB4B4D-7CA3-9044-876B-883B54F8677D}" type="slidenum">
              <a:rPr lang="en-US" altLang="zh-CN" sz="2000" smtClean="0">
                <a:solidFill>
                  <a:schemeClr val="bg1">
                    <a:lumMod val="75000"/>
                  </a:schemeClr>
                </a:solidFill>
                <a:latin typeface="微软雅黑" pitchFamily="34" charset="-122"/>
                <a:ea typeface="微软雅黑" pitchFamily="34" charset="-122"/>
              </a:rPr>
              <a:pPr>
                <a:defRPr sz="1800">
                  <a:solidFill>
                    <a:srgbClr val="000000"/>
                  </a:solidFill>
                </a:defRPr>
              </a:pPr>
              <a:t>5</a:t>
            </a:fld>
            <a:endParaRPr lang="en-US" altLang="zh-CN" sz="2000">
              <a:solidFill>
                <a:schemeClr val="bg1">
                  <a:lumMod val="7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953564680"/>
      </p:ext>
    </p:extLst>
  </p:cSld>
  <p:clrMapOvr>
    <a:masterClrMapping/>
  </p:clrMapOvr>
  <mc:AlternateContent xmlns:mc="http://schemas.openxmlformats.org/markup-compatibility/2006" xmlns:p14="http://schemas.microsoft.com/office/powerpoint/2010/main">
    <mc:Choice Requires="p14">
      <p:transition spd="slow" p14:dur="2000" advTm="0">
        <p14:flip dir="r"/>
      </p:transition>
    </mc:Choice>
    <mc:Fallback xmlns="">
      <p:transition spd="slow" advTm="0">
        <p:fade/>
      </p:transition>
    </mc:Fallback>
  </mc:AlternateContent>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0000" decel="50000"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0-#ppt_w/2"/>
                                          </p:val>
                                        </p:tav>
                                        <p:tav tm="100000">
                                          <p:val>
                                            <p:strVal val="#ppt_x"/>
                                          </p:val>
                                        </p:tav>
                                      </p:tavLst>
                                    </p:anim>
                                    <p:anim calcmode="lin" valueType="num">
                                      <p:cBhvr additive="base">
                                        <p:cTn id="8" dur="500" fill="hold"/>
                                        <p:tgtEl>
                                          <p:spTgt spid="2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accel="50000" decel="50000" fill="hold" grpId="0" nodeType="after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additive="base">
                                        <p:cTn id="12" dur="500" fill="hold"/>
                                        <p:tgtEl>
                                          <p:spTgt spid="21"/>
                                        </p:tgtEl>
                                        <p:attrNameLst>
                                          <p:attrName>ppt_x</p:attrName>
                                        </p:attrNameLst>
                                      </p:cBhvr>
                                      <p:tavLst>
                                        <p:tav tm="0">
                                          <p:val>
                                            <p:strVal val="1+#ppt_w/2"/>
                                          </p:val>
                                        </p:tav>
                                        <p:tav tm="100000">
                                          <p:val>
                                            <p:strVal val="#ppt_x"/>
                                          </p:val>
                                        </p:tav>
                                      </p:tavLst>
                                    </p:anim>
                                    <p:anim calcmode="lin" valueType="num">
                                      <p:cBhvr additive="base">
                                        <p:cTn id="13" dur="500" fill="hold"/>
                                        <p:tgtEl>
                                          <p:spTgt spid="21"/>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4" accel="50000" decel="50000" fill="hold" grpId="0" nodeType="afterEffect">
                                  <p:stCondLst>
                                    <p:cond delay="0"/>
                                  </p:stCondLst>
                                  <p:childTnLst>
                                    <p:set>
                                      <p:cBhvr>
                                        <p:cTn id="16" dur="1" fill="hold">
                                          <p:stCondLst>
                                            <p:cond delay="0"/>
                                          </p:stCondLst>
                                        </p:cTn>
                                        <p:tgtEl>
                                          <p:spTgt spid="29"/>
                                        </p:tgtEl>
                                        <p:attrNameLst>
                                          <p:attrName>style.visibility</p:attrName>
                                        </p:attrNameLst>
                                      </p:cBhvr>
                                      <p:to>
                                        <p:strVal val="visible"/>
                                      </p:to>
                                    </p:set>
                                    <p:anim calcmode="lin" valueType="num">
                                      <p:cBhvr additive="base">
                                        <p:cTn id="17" dur="500" fill="hold"/>
                                        <p:tgtEl>
                                          <p:spTgt spid="29"/>
                                        </p:tgtEl>
                                        <p:attrNameLst>
                                          <p:attrName>ppt_x</p:attrName>
                                        </p:attrNameLst>
                                      </p:cBhvr>
                                      <p:tavLst>
                                        <p:tav tm="0">
                                          <p:val>
                                            <p:strVal val="#ppt_x"/>
                                          </p:val>
                                        </p:tav>
                                        <p:tav tm="100000">
                                          <p:val>
                                            <p:strVal val="#ppt_x"/>
                                          </p:val>
                                        </p:tav>
                                      </p:tavLst>
                                    </p:anim>
                                    <p:anim calcmode="lin" valueType="num">
                                      <p:cBhvr additive="base">
                                        <p:cTn id="18" dur="500" fill="hold"/>
                                        <p:tgtEl>
                                          <p:spTgt spid="29"/>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accel="50000" decel="50000" fill="hold" grpId="0" nodeType="afterEffect">
                                  <p:stCondLst>
                                    <p:cond delay="0"/>
                                  </p:stCondLst>
                                  <p:childTnLst>
                                    <p:set>
                                      <p:cBhvr>
                                        <p:cTn id="21" dur="1" fill="hold">
                                          <p:stCondLst>
                                            <p:cond delay="0"/>
                                          </p:stCondLst>
                                        </p:cTn>
                                        <p:tgtEl>
                                          <p:spTgt spid="30"/>
                                        </p:tgtEl>
                                        <p:attrNameLst>
                                          <p:attrName>style.visibility</p:attrName>
                                        </p:attrNameLst>
                                      </p:cBhvr>
                                      <p:to>
                                        <p:strVal val="visible"/>
                                      </p:to>
                                    </p:set>
                                    <p:anim calcmode="lin" valueType="num">
                                      <p:cBhvr additive="base">
                                        <p:cTn id="22" dur="500" fill="hold"/>
                                        <p:tgtEl>
                                          <p:spTgt spid="30"/>
                                        </p:tgtEl>
                                        <p:attrNameLst>
                                          <p:attrName>ppt_x</p:attrName>
                                        </p:attrNameLst>
                                      </p:cBhvr>
                                      <p:tavLst>
                                        <p:tav tm="0">
                                          <p:val>
                                            <p:strVal val="#ppt_x"/>
                                          </p:val>
                                        </p:tav>
                                        <p:tav tm="100000">
                                          <p:val>
                                            <p:strVal val="#ppt_x"/>
                                          </p:val>
                                        </p:tav>
                                      </p:tavLst>
                                    </p:anim>
                                    <p:anim calcmode="lin" valueType="num">
                                      <p:cBhvr additive="base">
                                        <p:cTn id="23" dur="500" fill="hold"/>
                                        <p:tgtEl>
                                          <p:spTgt spid="30"/>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accel="50000" decel="50000" fill="hold" grpId="0" nodeType="afterEffect">
                                  <p:stCondLst>
                                    <p:cond delay="0"/>
                                  </p:stCondLst>
                                  <p:childTnLst>
                                    <p:set>
                                      <p:cBhvr>
                                        <p:cTn id="26" dur="1" fill="hold">
                                          <p:stCondLst>
                                            <p:cond delay="0"/>
                                          </p:stCondLst>
                                        </p:cTn>
                                        <p:tgtEl>
                                          <p:spTgt spid="31"/>
                                        </p:tgtEl>
                                        <p:attrNameLst>
                                          <p:attrName>style.visibility</p:attrName>
                                        </p:attrNameLst>
                                      </p:cBhvr>
                                      <p:to>
                                        <p:strVal val="visible"/>
                                      </p:to>
                                    </p:set>
                                    <p:anim calcmode="lin" valueType="num">
                                      <p:cBhvr additive="base">
                                        <p:cTn id="27" dur="500" fill="hold"/>
                                        <p:tgtEl>
                                          <p:spTgt spid="31"/>
                                        </p:tgtEl>
                                        <p:attrNameLst>
                                          <p:attrName>ppt_x</p:attrName>
                                        </p:attrNameLst>
                                      </p:cBhvr>
                                      <p:tavLst>
                                        <p:tav tm="0">
                                          <p:val>
                                            <p:strVal val="#ppt_x"/>
                                          </p:val>
                                        </p:tav>
                                        <p:tav tm="100000">
                                          <p:val>
                                            <p:strVal val="#ppt_x"/>
                                          </p:val>
                                        </p:tav>
                                      </p:tavLst>
                                    </p:anim>
                                    <p:anim calcmode="lin" valueType="num">
                                      <p:cBhvr additive="base">
                                        <p:cTn id="28" dur="500" fill="hold"/>
                                        <p:tgtEl>
                                          <p:spTgt spid="31"/>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accel="50000" decel="50000" fill="hold" grpId="0" nodeType="afterEffect">
                                  <p:stCondLst>
                                    <p:cond delay="0"/>
                                  </p:stCondLst>
                                  <p:childTnLst>
                                    <p:set>
                                      <p:cBhvr>
                                        <p:cTn id="31" dur="1" fill="hold">
                                          <p:stCondLst>
                                            <p:cond delay="0"/>
                                          </p:stCondLst>
                                        </p:cTn>
                                        <p:tgtEl>
                                          <p:spTgt spid="32"/>
                                        </p:tgtEl>
                                        <p:attrNameLst>
                                          <p:attrName>style.visibility</p:attrName>
                                        </p:attrNameLst>
                                      </p:cBhvr>
                                      <p:to>
                                        <p:strVal val="visible"/>
                                      </p:to>
                                    </p:set>
                                    <p:anim calcmode="lin" valueType="num">
                                      <p:cBhvr additive="base">
                                        <p:cTn id="32" dur="500" fill="hold"/>
                                        <p:tgtEl>
                                          <p:spTgt spid="32"/>
                                        </p:tgtEl>
                                        <p:attrNameLst>
                                          <p:attrName>ppt_x</p:attrName>
                                        </p:attrNameLst>
                                      </p:cBhvr>
                                      <p:tavLst>
                                        <p:tav tm="0">
                                          <p:val>
                                            <p:strVal val="#ppt_x"/>
                                          </p:val>
                                        </p:tav>
                                        <p:tav tm="100000">
                                          <p:val>
                                            <p:strVal val="#ppt_x"/>
                                          </p:val>
                                        </p:tav>
                                      </p:tavLst>
                                    </p:anim>
                                    <p:anim calcmode="lin" valueType="num">
                                      <p:cBhvr additive="base">
                                        <p:cTn id="33" dur="500" fill="hold"/>
                                        <p:tgtEl>
                                          <p:spTgt spid="32"/>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2" accel="50000" decel="50000" fill="hold" grpId="0" nodeType="afterEffect">
                                  <p:stCondLst>
                                    <p:cond delay="0"/>
                                  </p:stCondLst>
                                  <p:childTnLst>
                                    <p:set>
                                      <p:cBhvr>
                                        <p:cTn id="36" dur="1" fill="hold">
                                          <p:stCondLst>
                                            <p:cond delay="0"/>
                                          </p:stCondLst>
                                        </p:cTn>
                                        <p:tgtEl>
                                          <p:spTgt spid="34"/>
                                        </p:tgtEl>
                                        <p:attrNameLst>
                                          <p:attrName>style.visibility</p:attrName>
                                        </p:attrNameLst>
                                      </p:cBhvr>
                                      <p:to>
                                        <p:strVal val="visible"/>
                                      </p:to>
                                    </p:set>
                                    <p:anim calcmode="lin" valueType="num">
                                      <p:cBhvr additive="base">
                                        <p:cTn id="37" dur="500" fill="hold"/>
                                        <p:tgtEl>
                                          <p:spTgt spid="34"/>
                                        </p:tgtEl>
                                        <p:attrNameLst>
                                          <p:attrName>ppt_x</p:attrName>
                                        </p:attrNameLst>
                                      </p:cBhvr>
                                      <p:tavLst>
                                        <p:tav tm="0">
                                          <p:val>
                                            <p:strVal val="1+#ppt_w/2"/>
                                          </p:val>
                                        </p:tav>
                                        <p:tav tm="100000">
                                          <p:val>
                                            <p:strVal val="#ppt_x"/>
                                          </p:val>
                                        </p:tav>
                                      </p:tavLst>
                                    </p:anim>
                                    <p:anim calcmode="lin" valueType="num">
                                      <p:cBhvr additive="base">
                                        <p:cTn id="38" dur="500" fill="hold"/>
                                        <p:tgtEl>
                                          <p:spTgt spid="34"/>
                                        </p:tgtEl>
                                        <p:attrNameLst>
                                          <p:attrName>ppt_y</p:attrName>
                                        </p:attrNameLst>
                                      </p:cBhvr>
                                      <p:tavLst>
                                        <p:tav tm="0">
                                          <p:val>
                                            <p:strVal val="#ppt_y"/>
                                          </p:val>
                                        </p:tav>
                                        <p:tav tm="100000">
                                          <p:val>
                                            <p:strVal val="#ppt_y"/>
                                          </p:val>
                                        </p:tav>
                                      </p:tavLst>
                                    </p:anim>
                                  </p:childTnLst>
                                </p:cTn>
                              </p:par>
                            </p:childTnLst>
                          </p:cTn>
                        </p:par>
                        <p:par>
                          <p:cTn id="39" fill="hold">
                            <p:stCondLst>
                              <p:cond delay="3500"/>
                            </p:stCondLst>
                            <p:childTnLst>
                              <p:par>
                                <p:cTn id="40" presetID="18" presetClass="entr" presetSubtype="3" fill="hold" nodeType="afterEffect">
                                  <p:stCondLst>
                                    <p:cond delay="0"/>
                                  </p:stCondLst>
                                  <p:childTnLst>
                                    <p:set>
                                      <p:cBhvr>
                                        <p:cTn id="41" dur="1" fill="hold">
                                          <p:stCondLst>
                                            <p:cond delay="0"/>
                                          </p:stCondLst>
                                        </p:cTn>
                                        <p:tgtEl>
                                          <p:spTgt spid="33"/>
                                        </p:tgtEl>
                                        <p:attrNameLst>
                                          <p:attrName>style.visibility</p:attrName>
                                        </p:attrNameLst>
                                      </p:cBhvr>
                                      <p:to>
                                        <p:strVal val="visible"/>
                                      </p:to>
                                    </p:set>
                                    <p:animEffect transition="in" filter="strips(upRight)">
                                      <p:cBhvr>
                                        <p:cTn id="42" dur="500"/>
                                        <p:tgtEl>
                                          <p:spTgt spid="33"/>
                                        </p:tgtEl>
                                      </p:cBhvr>
                                    </p:animEffect>
                                  </p:childTnLst>
                                </p:cTn>
                              </p:par>
                            </p:childTnLst>
                          </p:cTn>
                        </p:par>
                        <p:par>
                          <p:cTn id="43" fill="hold">
                            <p:stCondLst>
                              <p:cond delay="4000"/>
                            </p:stCondLst>
                            <p:childTnLst>
                              <p:par>
                                <p:cTn id="44" presetID="10" presetClass="entr" presetSubtype="0" fill="hold" grpId="0" nodeType="afterEffect">
                                  <p:stCondLst>
                                    <p:cond delay="0"/>
                                  </p:stCondLst>
                                  <p:childTnLst>
                                    <p:set>
                                      <p:cBhvr>
                                        <p:cTn id="45" dur="1" fill="hold">
                                          <p:stCondLst>
                                            <p:cond delay="0"/>
                                          </p:stCondLst>
                                        </p:cTn>
                                        <p:tgtEl>
                                          <p:spTgt spid="28"/>
                                        </p:tgtEl>
                                        <p:attrNameLst>
                                          <p:attrName>style.visibility</p:attrName>
                                        </p:attrNameLst>
                                      </p:cBhvr>
                                      <p:to>
                                        <p:strVal val="visible"/>
                                      </p:to>
                                    </p:set>
                                    <p:animEffect transition="in" filter="fade">
                                      <p:cBhvr>
                                        <p:cTn id="46"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8" grpId="0"/>
      <p:bldP spid="29" grpId="0" animBg="1"/>
      <p:bldP spid="30" grpId="0" animBg="1"/>
      <p:bldP spid="31" grpId="0" animBg="1"/>
      <p:bldP spid="32" grpId="0" animBg="1"/>
      <p:bldP spid="34" grpId="0"/>
    </p:bldLst>
  </p:timing>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87" name="Shape 987"/>
          <p:cNvSpPr/>
          <p:nvPr/>
        </p:nvSpPr>
        <p:spPr>
          <a:xfrm>
            <a:off x="1821482" y="1964091"/>
            <a:ext cx="13956855" cy="784830"/>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defTabSz="452872">
              <a:spcBef>
                <a:spcPts val="1189"/>
              </a:spcBef>
              <a:defRPr sz="1800"/>
            </a:pPr>
            <a:r>
              <a:rPr lang="zh-CN" altLang="en-US" sz="1700" dirty="0">
                <a:solidFill>
                  <a:schemeClr val="tx1">
                    <a:lumMod val="50000"/>
                    <a:lumOff val="50000"/>
                  </a:schemeClr>
                </a:solidFill>
                <a:latin typeface="微软雅黑" pitchFamily="34" charset="-122"/>
                <a:ea typeface="微软雅黑" pitchFamily="34" charset="-122"/>
                <a:cs typeface="Lato"/>
                <a:sym typeface="Lato"/>
              </a:rPr>
              <a:t>输入您的内容输入您的内容输入您的输入您的内容输入您的内容输入您的内容输入您的内容内容输入您的内容</a:t>
            </a:r>
            <a:r>
              <a:rPr lang="en-US" altLang="zh-CN" sz="1700" dirty="0">
                <a:solidFill>
                  <a:schemeClr val="tx1">
                    <a:lumMod val="50000"/>
                    <a:lumOff val="50000"/>
                  </a:schemeClr>
                </a:solidFill>
                <a:latin typeface="微软雅黑" pitchFamily="34" charset="-122"/>
                <a:ea typeface="微软雅黑" pitchFamily="34" charset="-122"/>
                <a:cs typeface="Lato"/>
                <a:sym typeface="Lato"/>
              </a:rPr>
              <a:t>.</a:t>
            </a:r>
            <a:r>
              <a:rPr lang="zh-CN" altLang="en-US" sz="1700" dirty="0">
                <a:solidFill>
                  <a:schemeClr val="tx1">
                    <a:lumMod val="50000"/>
                    <a:lumOff val="50000"/>
                  </a:schemeClr>
                </a:solidFill>
                <a:latin typeface="微软雅黑" pitchFamily="34" charset="-122"/>
                <a:ea typeface="微软雅黑" pitchFamily="34" charset="-122"/>
                <a:cs typeface="Lato"/>
                <a:sym typeface="Lato"/>
              </a:rPr>
              <a:t>输入您的内容输入您的内容输入您的输入您的内容输入您的内容输入您的内容输入您的内容内容输入您的内容 入您的内容输入您的内容输入您的内容内容</a:t>
            </a:r>
            <a:r>
              <a:rPr sz="1700" dirty="0">
                <a:solidFill>
                  <a:schemeClr val="tx1">
                    <a:lumMod val="50000"/>
                    <a:lumOff val="50000"/>
                  </a:schemeClr>
                </a:solidFill>
                <a:latin typeface="微软雅黑" pitchFamily="34" charset="-122"/>
                <a:ea typeface="微软雅黑" pitchFamily="34" charset="-122"/>
                <a:cs typeface="Lato"/>
                <a:sym typeface="Lato"/>
              </a:rPr>
              <a:t>dictum </a:t>
            </a:r>
            <a:r>
              <a:rPr sz="1700" dirty="0" err="1">
                <a:solidFill>
                  <a:schemeClr val="tx1">
                    <a:lumMod val="50000"/>
                    <a:lumOff val="50000"/>
                  </a:schemeClr>
                </a:solidFill>
                <a:latin typeface="微软雅黑" pitchFamily="34" charset="-122"/>
                <a:ea typeface="微软雅黑" pitchFamily="34" charset="-122"/>
                <a:cs typeface="Lato"/>
                <a:sym typeface="Lato"/>
              </a:rPr>
              <a:t>lectus</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Fusce</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felis</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tellus</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volutpat</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quis</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venenatis</a:t>
            </a:r>
            <a:r>
              <a:rPr sz="1700" dirty="0">
                <a:solidFill>
                  <a:schemeClr val="tx1">
                    <a:lumMod val="50000"/>
                    <a:lumOff val="50000"/>
                  </a:schemeClr>
                </a:solidFill>
                <a:latin typeface="微软雅黑" pitchFamily="34" charset="-122"/>
                <a:ea typeface="微软雅黑" pitchFamily="34" charset="-122"/>
                <a:cs typeface="Lato"/>
                <a:sym typeface="Lato"/>
              </a:rPr>
              <a:t> non, </a:t>
            </a:r>
            <a:r>
              <a:rPr sz="1700" dirty="0" err="1">
                <a:solidFill>
                  <a:schemeClr val="tx1">
                    <a:lumMod val="50000"/>
                    <a:lumOff val="50000"/>
                  </a:schemeClr>
                </a:solidFill>
                <a:latin typeface="微软雅黑" pitchFamily="34" charset="-122"/>
                <a:ea typeface="微软雅黑" pitchFamily="34" charset="-122"/>
                <a:cs typeface="Lato"/>
                <a:sym typeface="Lato"/>
              </a:rPr>
              <a:t>adipiscing</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quis</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orci</a:t>
            </a:r>
            <a:r>
              <a:rPr sz="1700" dirty="0">
                <a:solidFill>
                  <a:schemeClr val="tx1">
                    <a:lumMod val="50000"/>
                    <a:lumOff val="50000"/>
                  </a:schemeClr>
                </a:solidFill>
                <a:latin typeface="微软雅黑" pitchFamily="34" charset="-122"/>
                <a:ea typeface="微软雅黑" pitchFamily="34" charset="-122"/>
                <a:cs typeface="Lato"/>
                <a:sym typeface="Lato"/>
              </a:rPr>
              <a:t>. Integer </a:t>
            </a:r>
            <a:r>
              <a:rPr sz="1700" dirty="0" err="1">
                <a:solidFill>
                  <a:schemeClr val="tx1">
                    <a:lumMod val="50000"/>
                    <a:lumOff val="50000"/>
                  </a:schemeClr>
                </a:solidFill>
                <a:latin typeface="微软雅黑" pitchFamily="34" charset="-122"/>
                <a:ea typeface="微软雅黑" pitchFamily="34" charset="-122"/>
                <a:cs typeface="Lato"/>
                <a:sym typeface="Lato"/>
              </a:rPr>
              <a:t>condimentum</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leo</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ut</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erat</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ultrices</a:t>
            </a:r>
            <a:r>
              <a:rPr sz="1700" dirty="0">
                <a:solidFill>
                  <a:schemeClr val="tx1">
                    <a:lumMod val="50000"/>
                    <a:lumOff val="50000"/>
                  </a:schemeClr>
                </a:solidFill>
                <a:latin typeface="微软雅黑" pitchFamily="34" charset="-122"/>
                <a:ea typeface="微软雅黑" pitchFamily="34" charset="-122"/>
                <a:cs typeface="Lato"/>
                <a:sym typeface="Lato"/>
              </a:rPr>
              <a:t> </a:t>
            </a:r>
            <a:r>
              <a:rPr sz="1700" dirty="0" err="1">
                <a:solidFill>
                  <a:schemeClr val="tx1">
                    <a:lumMod val="50000"/>
                    <a:lumOff val="50000"/>
                  </a:schemeClr>
                </a:solidFill>
                <a:latin typeface="微软雅黑" pitchFamily="34" charset="-122"/>
                <a:ea typeface="微软雅黑" pitchFamily="34" charset="-122"/>
                <a:cs typeface="Lato"/>
                <a:sym typeface="Lato"/>
              </a:rPr>
              <a:t>mollis</a:t>
            </a:r>
            <a:r>
              <a:rPr sz="1700" dirty="0">
                <a:solidFill>
                  <a:schemeClr val="tx1">
                    <a:lumMod val="50000"/>
                    <a:lumOff val="50000"/>
                  </a:schemeClr>
                </a:solidFill>
                <a:latin typeface="微软雅黑" pitchFamily="34" charset="-122"/>
                <a:ea typeface="微软雅黑" pitchFamily="34" charset="-122"/>
                <a:cs typeface="Lato"/>
                <a:sym typeface="Lato"/>
              </a:rPr>
              <a:t>.</a:t>
            </a:r>
          </a:p>
        </p:txBody>
      </p:sp>
      <p:grpSp>
        <p:nvGrpSpPr>
          <p:cNvPr id="990" name="Group 990"/>
          <p:cNvGrpSpPr/>
          <p:nvPr/>
        </p:nvGrpSpPr>
        <p:grpSpPr>
          <a:xfrm>
            <a:off x="9321062" y="3846366"/>
            <a:ext cx="2555598" cy="5867361"/>
            <a:chOff x="0" y="0"/>
            <a:chExt cx="3651531" cy="8402783"/>
          </a:xfrm>
          <a:solidFill>
            <a:schemeClr val="accent1"/>
          </a:solidFill>
        </p:grpSpPr>
        <p:sp>
          <p:nvSpPr>
            <p:cNvPr id="988" name="Shape 988"/>
            <p:cNvSpPr/>
            <p:nvPr/>
          </p:nvSpPr>
          <p:spPr>
            <a:xfrm>
              <a:off x="0" y="193543"/>
              <a:ext cx="2821037" cy="8209241"/>
            </a:xfrm>
            <a:custGeom>
              <a:avLst/>
              <a:gdLst/>
              <a:ahLst/>
              <a:cxnLst>
                <a:cxn ang="0">
                  <a:pos x="wd2" y="hd2"/>
                </a:cxn>
                <a:cxn ang="5400000">
                  <a:pos x="wd2" y="hd2"/>
                </a:cxn>
                <a:cxn ang="10800000">
                  <a:pos x="wd2" y="hd2"/>
                </a:cxn>
                <a:cxn ang="16200000">
                  <a:pos x="wd2" y="hd2"/>
                </a:cxn>
              </a:cxnLst>
              <a:rect l="0" t="0" r="r" b="b"/>
              <a:pathLst>
                <a:path w="21600" h="21600" extrusionOk="0">
                  <a:moveTo>
                    <a:pt x="7838" y="21600"/>
                  </a:moveTo>
                  <a:lnTo>
                    <a:pt x="0" y="21600"/>
                  </a:lnTo>
                  <a:lnTo>
                    <a:pt x="0" y="6041"/>
                  </a:lnTo>
                  <a:cubicBezTo>
                    <a:pt x="0" y="2710"/>
                    <a:pt x="7885" y="0"/>
                    <a:pt x="17578" y="0"/>
                  </a:cubicBezTo>
                  <a:lnTo>
                    <a:pt x="21600" y="0"/>
                  </a:lnTo>
                  <a:lnTo>
                    <a:pt x="21600" y="2693"/>
                  </a:lnTo>
                  <a:lnTo>
                    <a:pt x="17578" y="2693"/>
                  </a:lnTo>
                  <a:cubicBezTo>
                    <a:pt x="12207" y="2693"/>
                    <a:pt x="7838" y="4195"/>
                    <a:pt x="7838" y="6041"/>
                  </a:cubicBezTo>
                  <a:cubicBezTo>
                    <a:pt x="7838" y="6041"/>
                    <a:pt x="7838" y="21600"/>
                    <a:pt x="7838" y="21600"/>
                  </a:cubicBezTo>
                  <a:close/>
                </a:path>
              </a:pathLst>
            </a:custGeom>
            <a:grpFill/>
            <a:ln w="12700" cap="flat">
              <a:noFill/>
              <a:miter lim="400000"/>
            </a:ln>
            <a:effectLst/>
          </p:spPr>
          <p:txBody>
            <a:bodyPr wrap="square" lIns="38100" tIns="38100" rIns="38100" bIns="38100" numCol="1" anchor="ctr">
              <a:noAutofit/>
            </a:bodyPr>
            <a:lstStyle/>
            <a:p>
              <a:pPr defTabSz="31967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latin typeface="微软雅黑" pitchFamily="34" charset="-122"/>
                <a:ea typeface="微软雅黑" pitchFamily="34" charset="-122"/>
              </a:endParaRPr>
            </a:p>
          </p:txBody>
        </p:sp>
        <p:sp>
          <p:nvSpPr>
            <p:cNvPr id="989" name="Shape 989"/>
            <p:cNvSpPr/>
            <p:nvPr/>
          </p:nvSpPr>
          <p:spPr>
            <a:xfrm>
              <a:off x="2821389" y="0"/>
              <a:ext cx="830143" cy="1374201"/>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lnTo>
                    <a:pt x="0" y="21600"/>
                  </a:lnTo>
                  <a:lnTo>
                    <a:pt x="0" y="0"/>
                  </a:lnTo>
                  <a:cubicBezTo>
                    <a:pt x="0" y="0"/>
                    <a:pt x="21600" y="10800"/>
                    <a:pt x="21600" y="10800"/>
                  </a:cubicBezTo>
                  <a:close/>
                </a:path>
              </a:pathLst>
            </a:custGeom>
            <a:grpFill/>
            <a:ln w="12700" cap="flat">
              <a:noFill/>
              <a:miter lim="400000"/>
            </a:ln>
            <a:effectLst/>
          </p:spPr>
          <p:txBody>
            <a:bodyPr wrap="square" lIns="38100" tIns="38100" rIns="38100" bIns="38100" numCol="1" anchor="ctr">
              <a:noAutofit/>
            </a:bodyPr>
            <a:lstStyle/>
            <a:p>
              <a:pPr defTabSz="31967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latin typeface="微软雅黑" pitchFamily="34" charset="-122"/>
                <a:ea typeface="微软雅黑" pitchFamily="34" charset="-122"/>
              </a:endParaRPr>
            </a:p>
          </p:txBody>
        </p:sp>
      </p:grpSp>
      <p:sp>
        <p:nvSpPr>
          <p:cNvPr id="991" name="Shape 991"/>
          <p:cNvSpPr/>
          <p:nvPr/>
        </p:nvSpPr>
        <p:spPr>
          <a:xfrm>
            <a:off x="5507308" y="5189308"/>
            <a:ext cx="2403204" cy="4546422"/>
          </a:xfrm>
          <a:custGeom>
            <a:avLst/>
            <a:gdLst/>
            <a:ahLst/>
            <a:cxnLst>
              <a:cxn ang="0">
                <a:pos x="wd2" y="hd2"/>
              </a:cxn>
              <a:cxn ang="5400000">
                <a:pos x="wd2" y="hd2"/>
              </a:cxn>
              <a:cxn ang="10800000">
                <a:pos x="wd2" y="hd2"/>
              </a:cxn>
              <a:cxn ang="16200000">
                <a:pos x="wd2" y="hd2"/>
              </a:cxn>
            </a:cxnLst>
            <a:rect l="0" t="0" r="r" b="b"/>
            <a:pathLst>
              <a:path w="21600" h="21600" extrusionOk="0">
                <a:moveTo>
                  <a:pt x="9087" y="704"/>
                </a:moveTo>
                <a:lnTo>
                  <a:pt x="5387" y="704"/>
                </a:lnTo>
                <a:lnTo>
                  <a:pt x="5387" y="0"/>
                </a:lnTo>
                <a:lnTo>
                  <a:pt x="0" y="2351"/>
                </a:lnTo>
                <a:lnTo>
                  <a:pt x="5387" y="4702"/>
                </a:lnTo>
                <a:lnTo>
                  <a:pt x="5387" y="4101"/>
                </a:lnTo>
                <a:lnTo>
                  <a:pt x="9087" y="4101"/>
                </a:lnTo>
                <a:cubicBezTo>
                  <a:pt x="12436" y="4101"/>
                  <a:pt x="15160" y="5537"/>
                  <a:pt x="15160" y="7302"/>
                </a:cubicBezTo>
                <a:lnTo>
                  <a:pt x="15160" y="21600"/>
                </a:lnTo>
                <a:lnTo>
                  <a:pt x="21600" y="21600"/>
                </a:lnTo>
                <a:lnTo>
                  <a:pt x="21600" y="7302"/>
                </a:lnTo>
                <a:cubicBezTo>
                  <a:pt x="21600" y="3665"/>
                  <a:pt x="15987" y="704"/>
                  <a:pt x="9087" y="704"/>
                </a:cubicBezTo>
                <a:close/>
              </a:path>
            </a:pathLst>
          </a:custGeom>
          <a:solidFill>
            <a:schemeClr val="accent6"/>
          </a:solidFill>
          <a:ln w="12700">
            <a:miter lim="400000"/>
          </a:ln>
        </p:spPr>
        <p:txBody>
          <a:bodyPr lIns="26640" tIns="26640" rIns="26640" bIns="26640" anchor="ctr"/>
          <a:lstStyle/>
          <a:p>
            <a:pPr defTabSz="31967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latin typeface="微软雅黑" pitchFamily="34" charset="-122"/>
              <a:ea typeface="微软雅黑" pitchFamily="34" charset="-122"/>
            </a:endParaRPr>
          </a:p>
        </p:txBody>
      </p:sp>
      <p:sp>
        <p:nvSpPr>
          <p:cNvPr id="992" name="Shape 992"/>
          <p:cNvSpPr/>
          <p:nvPr/>
        </p:nvSpPr>
        <p:spPr>
          <a:xfrm>
            <a:off x="6180323" y="3640279"/>
            <a:ext cx="3156959" cy="6082815"/>
          </a:xfrm>
          <a:custGeom>
            <a:avLst/>
            <a:gdLst/>
            <a:ahLst/>
            <a:cxnLst>
              <a:cxn ang="0">
                <a:pos x="wd2" y="hd2"/>
              </a:cxn>
              <a:cxn ang="5400000">
                <a:pos x="wd2" y="hd2"/>
              </a:cxn>
              <a:cxn ang="10800000">
                <a:pos x="wd2" y="hd2"/>
              </a:cxn>
              <a:cxn ang="16200000">
                <a:pos x="wd2" y="hd2"/>
              </a:cxn>
            </a:cxnLst>
            <a:rect l="0" t="0" r="r" b="b"/>
            <a:pathLst>
              <a:path w="21600" h="21600" extrusionOk="0">
                <a:moveTo>
                  <a:pt x="11480" y="488"/>
                </a:moveTo>
                <a:lnTo>
                  <a:pt x="4126" y="488"/>
                </a:lnTo>
                <a:lnTo>
                  <a:pt x="4126" y="0"/>
                </a:lnTo>
                <a:lnTo>
                  <a:pt x="0" y="1768"/>
                </a:lnTo>
                <a:lnTo>
                  <a:pt x="4126" y="3536"/>
                </a:lnTo>
                <a:lnTo>
                  <a:pt x="4126" y="3026"/>
                </a:lnTo>
                <a:lnTo>
                  <a:pt x="11480" y="3026"/>
                </a:lnTo>
                <a:cubicBezTo>
                  <a:pt x="14357" y="3026"/>
                  <a:pt x="16697" y="4238"/>
                  <a:pt x="16697" y="5728"/>
                </a:cubicBezTo>
                <a:lnTo>
                  <a:pt x="16697" y="21600"/>
                </a:lnTo>
                <a:lnTo>
                  <a:pt x="21600" y="21600"/>
                </a:lnTo>
                <a:lnTo>
                  <a:pt x="21600" y="5728"/>
                </a:lnTo>
                <a:cubicBezTo>
                  <a:pt x="21600" y="2838"/>
                  <a:pt x="17060" y="488"/>
                  <a:pt x="11480" y="488"/>
                </a:cubicBezTo>
                <a:close/>
              </a:path>
            </a:pathLst>
          </a:custGeom>
          <a:solidFill>
            <a:schemeClr val="accent3"/>
          </a:solidFill>
          <a:ln w="12700">
            <a:miter lim="400000"/>
          </a:ln>
        </p:spPr>
        <p:txBody>
          <a:bodyPr lIns="26640" tIns="26640" rIns="26640" bIns="26640" anchor="ctr"/>
          <a:lstStyle/>
          <a:p>
            <a:pPr defTabSz="31967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latin typeface="微软雅黑" pitchFamily="34" charset="-122"/>
              <a:ea typeface="微软雅黑" pitchFamily="34" charset="-122"/>
            </a:endParaRPr>
          </a:p>
        </p:txBody>
      </p:sp>
      <p:grpSp>
        <p:nvGrpSpPr>
          <p:cNvPr id="995" name="Group 995"/>
          <p:cNvGrpSpPr/>
          <p:nvPr/>
        </p:nvGrpSpPr>
        <p:grpSpPr>
          <a:xfrm>
            <a:off x="10218416" y="6873484"/>
            <a:ext cx="2286002" cy="2815878"/>
            <a:chOff x="0" y="0"/>
            <a:chExt cx="3266323" cy="4032683"/>
          </a:xfrm>
          <a:solidFill>
            <a:schemeClr val="accent5"/>
          </a:solidFill>
        </p:grpSpPr>
        <p:sp>
          <p:nvSpPr>
            <p:cNvPr id="993" name="Shape 993"/>
            <p:cNvSpPr/>
            <p:nvPr/>
          </p:nvSpPr>
          <p:spPr>
            <a:xfrm>
              <a:off x="0" y="180843"/>
              <a:ext cx="2536171" cy="3851841"/>
            </a:xfrm>
            <a:custGeom>
              <a:avLst/>
              <a:gdLst/>
              <a:ahLst/>
              <a:cxnLst>
                <a:cxn ang="0">
                  <a:pos x="wd2" y="hd2"/>
                </a:cxn>
                <a:cxn ang="5400000">
                  <a:pos x="wd2" y="hd2"/>
                </a:cxn>
                <a:cxn ang="10800000">
                  <a:pos x="wd2" y="hd2"/>
                </a:cxn>
                <a:cxn ang="16200000">
                  <a:pos x="wd2" y="hd2"/>
                </a:cxn>
              </a:cxnLst>
              <a:rect l="0" t="0" r="r" b="b"/>
              <a:pathLst>
                <a:path w="21600" h="21600" extrusionOk="0">
                  <a:moveTo>
                    <a:pt x="8721" y="21600"/>
                  </a:moveTo>
                  <a:lnTo>
                    <a:pt x="0" y="21600"/>
                  </a:lnTo>
                  <a:lnTo>
                    <a:pt x="0" y="11091"/>
                  </a:lnTo>
                  <a:cubicBezTo>
                    <a:pt x="0" y="3628"/>
                    <a:pt x="5511" y="0"/>
                    <a:pt x="16844" y="0"/>
                  </a:cubicBezTo>
                  <a:lnTo>
                    <a:pt x="21600" y="0"/>
                  </a:lnTo>
                  <a:lnTo>
                    <a:pt x="21600" y="5742"/>
                  </a:lnTo>
                  <a:lnTo>
                    <a:pt x="16844" y="5742"/>
                  </a:lnTo>
                  <a:cubicBezTo>
                    <a:pt x="10389" y="5742"/>
                    <a:pt x="8721" y="6841"/>
                    <a:pt x="8721" y="11091"/>
                  </a:cubicBezTo>
                  <a:cubicBezTo>
                    <a:pt x="8721" y="11091"/>
                    <a:pt x="8721" y="21600"/>
                    <a:pt x="8721" y="21600"/>
                  </a:cubicBezTo>
                  <a:close/>
                </a:path>
              </a:pathLst>
            </a:custGeom>
            <a:grpFill/>
            <a:ln w="12700" cap="flat">
              <a:noFill/>
              <a:miter lim="400000"/>
            </a:ln>
            <a:effectLst/>
          </p:spPr>
          <p:txBody>
            <a:bodyPr wrap="square" lIns="38100" tIns="38100" rIns="38100" bIns="38100" numCol="1" anchor="ctr">
              <a:noAutofit/>
            </a:bodyPr>
            <a:lstStyle/>
            <a:p>
              <a:pPr defTabSz="31967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latin typeface="微软雅黑" pitchFamily="34" charset="-122"/>
                <a:ea typeface="微软雅黑" pitchFamily="34" charset="-122"/>
              </a:endParaRPr>
            </a:p>
          </p:txBody>
        </p:sp>
        <p:sp>
          <p:nvSpPr>
            <p:cNvPr id="994" name="Shape 994"/>
            <p:cNvSpPr/>
            <p:nvPr/>
          </p:nvSpPr>
          <p:spPr>
            <a:xfrm>
              <a:off x="2345402" y="0"/>
              <a:ext cx="920922" cy="1453728"/>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lnTo>
                    <a:pt x="0" y="21600"/>
                  </a:lnTo>
                  <a:lnTo>
                    <a:pt x="0" y="0"/>
                  </a:lnTo>
                  <a:cubicBezTo>
                    <a:pt x="0" y="0"/>
                    <a:pt x="21600" y="10800"/>
                    <a:pt x="21600" y="10800"/>
                  </a:cubicBezTo>
                  <a:close/>
                </a:path>
              </a:pathLst>
            </a:custGeom>
            <a:grpFill/>
            <a:ln w="12700" cap="flat">
              <a:noFill/>
              <a:miter lim="400000"/>
            </a:ln>
            <a:effectLst/>
          </p:spPr>
          <p:txBody>
            <a:bodyPr wrap="square" lIns="38100" tIns="38100" rIns="38100" bIns="38100" numCol="1" anchor="ctr">
              <a:noAutofit/>
            </a:bodyPr>
            <a:lstStyle/>
            <a:p>
              <a:pPr defTabSz="31967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latin typeface="微软雅黑" pitchFamily="34" charset="-122"/>
                <a:ea typeface="微软雅黑" pitchFamily="34" charset="-122"/>
              </a:endParaRPr>
            </a:p>
          </p:txBody>
        </p:sp>
      </p:grpSp>
      <p:sp>
        <p:nvSpPr>
          <p:cNvPr id="996" name="Shape 996"/>
          <p:cNvSpPr/>
          <p:nvPr/>
        </p:nvSpPr>
        <p:spPr>
          <a:xfrm>
            <a:off x="7975031" y="5486201"/>
            <a:ext cx="3244663" cy="4236694"/>
          </a:xfrm>
          <a:custGeom>
            <a:avLst/>
            <a:gdLst/>
            <a:ahLst/>
            <a:cxnLst>
              <a:cxn ang="0">
                <a:pos x="wd2" y="hd2"/>
              </a:cxn>
              <a:cxn ang="5400000">
                <a:pos x="wd2" y="hd2"/>
              </a:cxn>
              <a:cxn ang="10800000">
                <a:pos x="wd2" y="hd2"/>
              </a:cxn>
              <a:cxn ang="16200000">
                <a:pos x="wd2" y="hd2"/>
              </a:cxn>
            </a:cxnLst>
            <a:rect l="0" t="0" r="r" b="b"/>
            <a:pathLst>
              <a:path w="21592" h="21600" extrusionOk="0">
                <a:moveTo>
                  <a:pt x="21592" y="2446"/>
                </a:moveTo>
                <a:lnTo>
                  <a:pt x="17727" y="0"/>
                </a:lnTo>
                <a:lnTo>
                  <a:pt x="17727" y="598"/>
                </a:lnTo>
                <a:lnTo>
                  <a:pt x="9547" y="598"/>
                </a:lnTo>
                <a:cubicBezTo>
                  <a:pt x="6693" y="598"/>
                  <a:pt x="4384" y="1273"/>
                  <a:pt x="2683" y="2602"/>
                </a:cubicBezTo>
                <a:cubicBezTo>
                  <a:pt x="45" y="4665"/>
                  <a:pt x="-8" y="7483"/>
                  <a:pt x="0" y="7911"/>
                </a:cubicBezTo>
                <a:lnTo>
                  <a:pt x="0" y="21600"/>
                </a:lnTo>
                <a:lnTo>
                  <a:pt x="4768" y="21600"/>
                </a:lnTo>
                <a:lnTo>
                  <a:pt x="4768" y="7895"/>
                </a:lnTo>
                <a:lnTo>
                  <a:pt x="4767" y="7854"/>
                </a:lnTo>
                <a:cubicBezTo>
                  <a:pt x="4767" y="7837"/>
                  <a:pt x="4778" y="6177"/>
                  <a:pt x="6093" y="5151"/>
                </a:cubicBezTo>
                <a:cubicBezTo>
                  <a:pt x="6873" y="4540"/>
                  <a:pt x="8003" y="4244"/>
                  <a:pt x="9547" y="4244"/>
                </a:cubicBezTo>
                <a:lnTo>
                  <a:pt x="17727" y="4244"/>
                </a:lnTo>
                <a:lnTo>
                  <a:pt x="17727" y="4891"/>
                </a:lnTo>
                <a:cubicBezTo>
                  <a:pt x="17727" y="4891"/>
                  <a:pt x="21592" y="2446"/>
                  <a:pt x="21592" y="2446"/>
                </a:cubicBezTo>
                <a:close/>
              </a:path>
            </a:pathLst>
          </a:custGeom>
          <a:solidFill>
            <a:schemeClr val="accent2"/>
          </a:solidFill>
          <a:ln w="12700">
            <a:miter lim="400000"/>
          </a:ln>
        </p:spPr>
        <p:txBody>
          <a:bodyPr lIns="26640" tIns="26640" rIns="26640" bIns="26640" anchor="ctr"/>
          <a:lstStyle/>
          <a:p>
            <a:pPr defTabSz="31967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latin typeface="微软雅黑" pitchFamily="34" charset="-122"/>
              <a:ea typeface="微软雅黑" pitchFamily="34" charset="-122"/>
            </a:endParaRPr>
          </a:p>
        </p:txBody>
      </p:sp>
      <p:sp>
        <p:nvSpPr>
          <p:cNvPr id="997" name="Shape 997"/>
          <p:cNvSpPr/>
          <p:nvPr/>
        </p:nvSpPr>
        <p:spPr>
          <a:xfrm>
            <a:off x="4341174" y="6381497"/>
            <a:ext cx="2793220" cy="3344890"/>
          </a:xfrm>
          <a:custGeom>
            <a:avLst/>
            <a:gdLst/>
            <a:ahLst/>
            <a:cxnLst>
              <a:cxn ang="0">
                <a:pos x="wd2" y="hd2"/>
              </a:cxn>
              <a:cxn ang="5400000">
                <a:pos x="wd2" y="hd2"/>
              </a:cxn>
              <a:cxn ang="10800000">
                <a:pos x="wd2" y="hd2"/>
              </a:cxn>
              <a:cxn ang="16200000">
                <a:pos x="wd2" y="hd2"/>
              </a:cxn>
            </a:cxnLst>
            <a:rect l="0" t="0" r="r" b="b"/>
            <a:pathLst>
              <a:path w="21475" h="21600" extrusionOk="0">
                <a:moveTo>
                  <a:pt x="18635" y="3807"/>
                </a:moveTo>
                <a:cubicBezTo>
                  <a:pt x="16537" y="1886"/>
                  <a:pt x="13527" y="912"/>
                  <a:pt x="9688" y="912"/>
                </a:cubicBezTo>
                <a:lnTo>
                  <a:pt x="4608" y="912"/>
                </a:lnTo>
                <a:lnTo>
                  <a:pt x="4608" y="0"/>
                </a:lnTo>
                <a:lnTo>
                  <a:pt x="0" y="3197"/>
                </a:lnTo>
                <a:lnTo>
                  <a:pt x="4608" y="6393"/>
                </a:lnTo>
                <a:lnTo>
                  <a:pt x="4608" y="5527"/>
                </a:lnTo>
                <a:lnTo>
                  <a:pt x="9688" y="5527"/>
                </a:lnTo>
                <a:cubicBezTo>
                  <a:pt x="11900" y="5527"/>
                  <a:pt x="13535" y="5990"/>
                  <a:pt x="14546" y="6901"/>
                </a:cubicBezTo>
                <a:cubicBezTo>
                  <a:pt x="16132" y="8329"/>
                  <a:pt x="15959" y="10565"/>
                  <a:pt x="15959" y="10569"/>
                </a:cubicBezTo>
                <a:lnTo>
                  <a:pt x="15948" y="10671"/>
                </a:lnTo>
                <a:lnTo>
                  <a:pt x="15948" y="21600"/>
                </a:lnTo>
                <a:lnTo>
                  <a:pt x="21457" y="21600"/>
                </a:lnTo>
                <a:lnTo>
                  <a:pt x="21457" y="10857"/>
                </a:lnTo>
                <a:cubicBezTo>
                  <a:pt x="21517" y="10067"/>
                  <a:pt x="21600" y="6522"/>
                  <a:pt x="18635" y="3807"/>
                </a:cubicBezTo>
                <a:close/>
              </a:path>
            </a:pathLst>
          </a:custGeom>
          <a:solidFill>
            <a:schemeClr val="accent4"/>
          </a:solidFill>
          <a:ln w="12700">
            <a:miter lim="400000"/>
          </a:ln>
        </p:spPr>
        <p:txBody>
          <a:bodyPr lIns="26640" tIns="26640" rIns="26640" bIns="26640" anchor="ctr"/>
          <a:lstStyle/>
          <a:p>
            <a:pPr defTabSz="31967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latin typeface="微软雅黑" pitchFamily="34" charset="-122"/>
              <a:ea typeface="微软雅黑" pitchFamily="34" charset="-122"/>
            </a:endParaRPr>
          </a:p>
        </p:txBody>
      </p:sp>
      <p:sp>
        <p:nvSpPr>
          <p:cNvPr id="998" name="Shape 998"/>
          <p:cNvSpPr/>
          <p:nvPr/>
        </p:nvSpPr>
        <p:spPr>
          <a:xfrm>
            <a:off x="5348252" y="3649350"/>
            <a:ext cx="779064" cy="791465"/>
          </a:xfrm>
          <a:prstGeom prst="rect">
            <a:avLst/>
          </a:prstGeom>
          <a:ln w="12700">
            <a:miter lim="400000"/>
          </a:ln>
          <a:extLst>
            <a:ext uri="{C572A759-6A51-4108-AA02-DFA0A04FC94B}">
              <ma14:wrappingTextBoxFlag xmlns:ma14="http://schemas.microsoft.com/office/mac/drawingml/2011/main" xmlns="" val="1"/>
            </a:ext>
          </a:extLst>
        </p:spPr>
        <p:txBody>
          <a:bodyPr wrap="none" lIns="49949" tIns="49949" rIns="49949" bIns="49949" anchor="ctr">
            <a:spAutoFit/>
          </a:bodyPr>
          <a:lstStyle>
            <a:lvl1pPr>
              <a:lnSpc>
                <a:spcPct val="150000"/>
              </a:lnSpc>
              <a:defRPr sz="6500">
                <a:solidFill>
                  <a:srgbClr val="44BE9B"/>
                </a:solidFill>
                <a:latin typeface="Lato Light"/>
                <a:ea typeface="Lato Light"/>
                <a:cs typeface="Lato Light"/>
                <a:sym typeface="Lato Light"/>
              </a:defRPr>
            </a:lvl1pPr>
          </a:lstStyle>
          <a:p>
            <a:pPr lvl="0">
              <a:lnSpc>
                <a:spcPct val="100000"/>
              </a:lnSpc>
              <a:defRPr sz="1800">
                <a:solidFill>
                  <a:srgbClr val="000000"/>
                </a:solidFill>
              </a:defRPr>
            </a:pPr>
            <a:r>
              <a:rPr sz="4500">
                <a:solidFill>
                  <a:schemeClr val="accent3"/>
                </a:solidFill>
                <a:latin typeface="微软雅黑" pitchFamily="34" charset="-122"/>
                <a:ea typeface="微软雅黑" pitchFamily="34" charset="-122"/>
              </a:rPr>
              <a:t>01</a:t>
            </a:r>
          </a:p>
        </p:txBody>
      </p:sp>
      <p:sp>
        <p:nvSpPr>
          <p:cNvPr id="999" name="Shape 999"/>
          <p:cNvSpPr/>
          <p:nvPr/>
        </p:nvSpPr>
        <p:spPr>
          <a:xfrm>
            <a:off x="1878163" y="3786633"/>
            <a:ext cx="3288742" cy="266039"/>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gn="r" defTabSz="647700">
              <a:lnSpc>
                <a:spcPct val="120000"/>
              </a:lnSpc>
              <a:spcBef>
                <a:spcPts val="1700"/>
              </a:spcBef>
              <a:defRPr sz="2500" b="1">
                <a:solidFill>
                  <a:srgbClr val="44BE9B"/>
                </a:solidFill>
                <a:latin typeface="Lato"/>
                <a:ea typeface="Lato"/>
                <a:cs typeface="Lato"/>
                <a:sym typeface="Lato"/>
              </a:defRPr>
            </a:lvl1pPr>
          </a:lstStyle>
          <a:p>
            <a:pPr lvl="0">
              <a:lnSpc>
                <a:spcPct val="100000"/>
              </a:lnSpc>
              <a:defRPr sz="1800" b="0">
                <a:solidFill>
                  <a:srgbClr val="000000"/>
                </a:solidFill>
              </a:defRPr>
            </a:pPr>
            <a:r>
              <a:rPr sz="1700" dirty="0">
                <a:solidFill>
                  <a:schemeClr val="accent3"/>
                </a:solidFill>
                <a:latin typeface="微软雅黑" pitchFamily="34" charset="-122"/>
                <a:ea typeface="微软雅黑" pitchFamily="34" charset="-122"/>
              </a:rPr>
              <a:t>Title Example</a:t>
            </a:r>
          </a:p>
        </p:txBody>
      </p:sp>
      <p:sp>
        <p:nvSpPr>
          <p:cNvPr id="1001" name="Shape 1001"/>
          <p:cNvSpPr/>
          <p:nvPr/>
        </p:nvSpPr>
        <p:spPr>
          <a:xfrm>
            <a:off x="11994677" y="3930411"/>
            <a:ext cx="779064" cy="791465"/>
          </a:xfrm>
          <a:prstGeom prst="rect">
            <a:avLst/>
          </a:prstGeom>
          <a:ln w="12700">
            <a:miter lim="400000"/>
          </a:ln>
          <a:extLst>
            <a:ext uri="{C572A759-6A51-4108-AA02-DFA0A04FC94B}">
              <ma14:wrappingTextBoxFlag xmlns:ma14="http://schemas.microsoft.com/office/mac/drawingml/2011/main" xmlns="" val="1"/>
            </a:ext>
          </a:extLst>
        </p:spPr>
        <p:txBody>
          <a:bodyPr wrap="none" lIns="49949" tIns="49949" rIns="49949" bIns="49949" anchor="ctr">
            <a:spAutoFit/>
          </a:bodyPr>
          <a:lstStyle>
            <a:lvl1pPr>
              <a:lnSpc>
                <a:spcPct val="150000"/>
              </a:lnSpc>
              <a:defRPr sz="6500">
                <a:solidFill>
                  <a:srgbClr val="002641"/>
                </a:solidFill>
                <a:latin typeface="Lato Light"/>
                <a:ea typeface="Lato Light"/>
                <a:cs typeface="Lato Light"/>
                <a:sym typeface="Lato Light"/>
              </a:defRPr>
            </a:lvl1pPr>
          </a:lstStyle>
          <a:p>
            <a:pPr lvl="0">
              <a:lnSpc>
                <a:spcPct val="100000"/>
              </a:lnSpc>
              <a:defRPr sz="1800">
                <a:solidFill>
                  <a:srgbClr val="000000"/>
                </a:solidFill>
              </a:defRPr>
            </a:pPr>
            <a:r>
              <a:rPr sz="4500" dirty="0">
                <a:solidFill>
                  <a:schemeClr val="accent1"/>
                </a:solidFill>
                <a:latin typeface="微软雅黑" pitchFamily="34" charset="-122"/>
                <a:ea typeface="微软雅黑" pitchFamily="34" charset="-122"/>
              </a:rPr>
              <a:t>02</a:t>
            </a:r>
          </a:p>
        </p:txBody>
      </p:sp>
      <p:sp>
        <p:nvSpPr>
          <p:cNvPr id="1002" name="Shape 1002"/>
          <p:cNvSpPr/>
          <p:nvPr/>
        </p:nvSpPr>
        <p:spPr>
          <a:xfrm>
            <a:off x="12910232" y="4061752"/>
            <a:ext cx="3288742" cy="266039"/>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gn="l" defTabSz="647700">
              <a:lnSpc>
                <a:spcPct val="120000"/>
              </a:lnSpc>
              <a:spcBef>
                <a:spcPts val="1700"/>
              </a:spcBef>
              <a:defRPr sz="2500" b="1">
                <a:solidFill>
                  <a:srgbClr val="002641"/>
                </a:solidFill>
                <a:latin typeface="Lato"/>
                <a:ea typeface="Lato"/>
                <a:cs typeface="Lato"/>
                <a:sym typeface="Lato"/>
              </a:defRPr>
            </a:lvl1pPr>
          </a:lstStyle>
          <a:p>
            <a:pPr lvl="0">
              <a:lnSpc>
                <a:spcPct val="100000"/>
              </a:lnSpc>
              <a:defRPr sz="1800" b="0">
                <a:solidFill>
                  <a:srgbClr val="000000"/>
                </a:solidFill>
              </a:defRPr>
            </a:pPr>
            <a:r>
              <a:rPr sz="1700" dirty="0">
                <a:solidFill>
                  <a:schemeClr val="accent1"/>
                </a:solidFill>
                <a:latin typeface="微软雅黑" pitchFamily="34" charset="-122"/>
                <a:ea typeface="微软雅黑" pitchFamily="34" charset="-122"/>
              </a:rPr>
              <a:t>Title Example</a:t>
            </a:r>
          </a:p>
        </p:txBody>
      </p:sp>
      <p:sp>
        <p:nvSpPr>
          <p:cNvPr id="1004" name="Shape 1004"/>
          <p:cNvSpPr/>
          <p:nvPr/>
        </p:nvSpPr>
        <p:spPr>
          <a:xfrm>
            <a:off x="11284214" y="5486201"/>
            <a:ext cx="779064" cy="791465"/>
          </a:xfrm>
          <a:prstGeom prst="rect">
            <a:avLst/>
          </a:prstGeom>
          <a:ln w="12700">
            <a:miter lim="400000"/>
          </a:ln>
          <a:extLst>
            <a:ext uri="{C572A759-6A51-4108-AA02-DFA0A04FC94B}">
              <ma14:wrappingTextBoxFlag xmlns:ma14="http://schemas.microsoft.com/office/mac/drawingml/2011/main" xmlns="" val="1"/>
            </a:ext>
          </a:extLst>
        </p:spPr>
        <p:txBody>
          <a:bodyPr wrap="none" lIns="49949" tIns="49949" rIns="49949" bIns="49949" anchor="ctr">
            <a:spAutoFit/>
          </a:bodyPr>
          <a:lstStyle>
            <a:lvl1pPr>
              <a:lnSpc>
                <a:spcPct val="150000"/>
              </a:lnSpc>
              <a:defRPr sz="6500">
                <a:solidFill>
                  <a:srgbClr val="0087B1"/>
                </a:solidFill>
                <a:latin typeface="Lato Light"/>
                <a:ea typeface="Lato Light"/>
                <a:cs typeface="Lato Light"/>
                <a:sym typeface="Lato Light"/>
              </a:defRPr>
            </a:lvl1pPr>
          </a:lstStyle>
          <a:p>
            <a:pPr lvl="0">
              <a:lnSpc>
                <a:spcPct val="100000"/>
              </a:lnSpc>
              <a:defRPr sz="1800">
                <a:solidFill>
                  <a:srgbClr val="000000"/>
                </a:solidFill>
              </a:defRPr>
            </a:pPr>
            <a:r>
              <a:rPr sz="4500" dirty="0">
                <a:solidFill>
                  <a:schemeClr val="accent2"/>
                </a:solidFill>
                <a:latin typeface="微软雅黑" pitchFamily="34" charset="-122"/>
                <a:ea typeface="微软雅黑" pitchFamily="34" charset="-122"/>
              </a:rPr>
              <a:t>04</a:t>
            </a:r>
          </a:p>
        </p:txBody>
      </p:sp>
      <p:sp>
        <p:nvSpPr>
          <p:cNvPr id="1005" name="Shape 1005"/>
          <p:cNvSpPr/>
          <p:nvPr/>
        </p:nvSpPr>
        <p:spPr>
          <a:xfrm>
            <a:off x="12194328" y="5623484"/>
            <a:ext cx="3288742" cy="266039"/>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gn="l" defTabSz="647700">
              <a:lnSpc>
                <a:spcPct val="120000"/>
              </a:lnSpc>
              <a:spcBef>
                <a:spcPts val="1700"/>
              </a:spcBef>
              <a:defRPr sz="2500" b="1">
                <a:solidFill>
                  <a:srgbClr val="0087B1"/>
                </a:solidFill>
                <a:latin typeface="Lato"/>
                <a:ea typeface="Lato"/>
                <a:cs typeface="Lato"/>
                <a:sym typeface="Lato"/>
              </a:defRPr>
            </a:lvl1pPr>
          </a:lstStyle>
          <a:p>
            <a:pPr lvl="0">
              <a:lnSpc>
                <a:spcPct val="100000"/>
              </a:lnSpc>
              <a:defRPr sz="1800" b="0">
                <a:solidFill>
                  <a:srgbClr val="000000"/>
                </a:solidFill>
              </a:defRPr>
            </a:pPr>
            <a:r>
              <a:rPr sz="1700">
                <a:solidFill>
                  <a:schemeClr val="accent2"/>
                </a:solidFill>
                <a:latin typeface="微软雅黑" pitchFamily="34" charset="-122"/>
                <a:ea typeface="微软雅黑" pitchFamily="34" charset="-122"/>
              </a:rPr>
              <a:t>Title Example</a:t>
            </a:r>
          </a:p>
        </p:txBody>
      </p:sp>
      <p:sp>
        <p:nvSpPr>
          <p:cNvPr id="1007" name="Shape 1007"/>
          <p:cNvSpPr/>
          <p:nvPr/>
        </p:nvSpPr>
        <p:spPr>
          <a:xfrm>
            <a:off x="4520125" y="5248997"/>
            <a:ext cx="779064" cy="791465"/>
          </a:xfrm>
          <a:prstGeom prst="rect">
            <a:avLst/>
          </a:prstGeom>
          <a:ln w="12700">
            <a:miter lim="400000"/>
          </a:ln>
          <a:extLst>
            <a:ext uri="{C572A759-6A51-4108-AA02-DFA0A04FC94B}">
              <ma14:wrappingTextBoxFlag xmlns:ma14="http://schemas.microsoft.com/office/mac/drawingml/2011/main" xmlns="" val="1"/>
            </a:ext>
          </a:extLst>
        </p:spPr>
        <p:txBody>
          <a:bodyPr wrap="none" lIns="49949" tIns="49949" rIns="49949" bIns="49949" anchor="ctr">
            <a:spAutoFit/>
          </a:bodyPr>
          <a:lstStyle>
            <a:lvl1pPr>
              <a:lnSpc>
                <a:spcPct val="150000"/>
              </a:lnSpc>
              <a:defRPr sz="6500">
                <a:solidFill>
                  <a:srgbClr val="D44024"/>
                </a:solidFill>
                <a:latin typeface="Lato Light"/>
                <a:ea typeface="Lato Light"/>
                <a:cs typeface="Lato Light"/>
                <a:sym typeface="Lato Light"/>
              </a:defRPr>
            </a:lvl1pPr>
          </a:lstStyle>
          <a:p>
            <a:pPr lvl="0">
              <a:lnSpc>
                <a:spcPct val="100000"/>
              </a:lnSpc>
              <a:defRPr sz="1800">
                <a:solidFill>
                  <a:srgbClr val="000000"/>
                </a:solidFill>
              </a:defRPr>
            </a:pPr>
            <a:r>
              <a:rPr sz="4500" dirty="0">
                <a:solidFill>
                  <a:schemeClr val="accent5"/>
                </a:solidFill>
                <a:latin typeface="微软雅黑" pitchFamily="34" charset="-122"/>
                <a:ea typeface="微软雅黑" pitchFamily="34" charset="-122"/>
              </a:rPr>
              <a:t>03</a:t>
            </a:r>
          </a:p>
        </p:txBody>
      </p:sp>
      <p:sp>
        <p:nvSpPr>
          <p:cNvPr id="1008" name="Shape 1008"/>
          <p:cNvSpPr/>
          <p:nvPr/>
        </p:nvSpPr>
        <p:spPr>
          <a:xfrm>
            <a:off x="1050036" y="5386280"/>
            <a:ext cx="3288742" cy="266039"/>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gn="r" defTabSz="647700">
              <a:lnSpc>
                <a:spcPct val="120000"/>
              </a:lnSpc>
              <a:spcBef>
                <a:spcPts val="1700"/>
              </a:spcBef>
              <a:defRPr sz="2500" b="1">
                <a:solidFill>
                  <a:srgbClr val="D44024"/>
                </a:solidFill>
                <a:latin typeface="Lato"/>
                <a:ea typeface="Lato"/>
                <a:cs typeface="Lato"/>
                <a:sym typeface="Lato"/>
              </a:defRPr>
            </a:lvl1pPr>
          </a:lstStyle>
          <a:p>
            <a:pPr lvl="0">
              <a:lnSpc>
                <a:spcPct val="100000"/>
              </a:lnSpc>
              <a:defRPr sz="1800" b="0">
                <a:solidFill>
                  <a:srgbClr val="000000"/>
                </a:solidFill>
              </a:defRPr>
            </a:pPr>
            <a:r>
              <a:rPr sz="1700">
                <a:solidFill>
                  <a:schemeClr val="accent5"/>
                </a:solidFill>
                <a:latin typeface="微软雅黑" pitchFamily="34" charset="-122"/>
                <a:ea typeface="微软雅黑" pitchFamily="34" charset="-122"/>
              </a:rPr>
              <a:t>Title Example</a:t>
            </a:r>
          </a:p>
        </p:txBody>
      </p:sp>
      <p:sp>
        <p:nvSpPr>
          <p:cNvPr id="1010" name="Shape 1010"/>
          <p:cNvSpPr/>
          <p:nvPr/>
        </p:nvSpPr>
        <p:spPr>
          <a:xfrm>
            <a:off x="3454328" y="6439608"/>
            <a:ext cx="779064" cy="791465"/>
          </a:xfrm>
          <a:prstGeom prst="rect">
            <a:avLst/>
          </a:prstGeom>
          <a:ln w="12700">
            <a:miter lim="400000"/>
          </a:ln>
          <a:extLst>
            <a:ext uri="{C572A759-6A51-4108-AA02-DFA0A04FC94B}">
              <ma14:wrappingTextBoxFlag xmlns:ma14="http://schemas.microsoft.com/office/mac/drawingml/2011/main" xmlns="" val="1"/>
            </a:ext>
          </a:extLst>
        </p:spPr>
        <p:txBody>
          <a:bodyPr wrap="none" lIns="49949" tIns="49949" rIns="49949" bIns="49949" anchor="ctr">
            <a:spAutoFit/>
          </a:bodyPr>
          <a:lstStyle>
            <a:lvl1pPr>
              <a:lnSpc>
                <a:spcPct val="150000"/>
              </a:lnSpc>
              <a:defRPr sz="6500">
                <a:solidFill>
                  <a:srgbClr val="A0BC35"/>
                </a:solidFill>
                <a:latin typeface="Lato Light"/>
                <a:ea typeface="Lato Light"/>
                <a:cs typeface="Lato Light"/>
                <a:sym typeface="Lato Light"/>
              </a:defRPr>
            </a:lvl1pPr>
          </a:lstStyle>
          <a:p>
            <a:pPr lvl="0">
              <a:lnSpc>
                <a:spcPct val="100000"/>
              </a:lnSpc>
              <a:defRPr sz="1800">
                <a:solidFill>
                  <a:srgbClr val="000000"/>
                </a:solidFill>
              </a:defRPr>
            </a:pPr>
            <a:r>
              <a:rPr sz="4500" dirty="0">
                <a:solidFill>
                  <a:schemeClr val="accent3"/>
                </a:solidFill>
                <a:latin typeface="微软雅黑" pitchFamily="34" charset="-122"/>
                <a:ea typeface="微软雅黑" pitchFamily="34" charset="-122"/>
              </a:rPr>
              <a:t>05</a:t>
            </a:r>
          </a:p>
        </p:txBody>
      </p:sp>
      <p:sp>
        <p:nvSpPr>
          <p:cNvPr id="1011" name="Shape 1011"/>
          <p:cNvSpPr/>
          <p:nvPr/>
        </p:nvSpPr>
        <p:spPr>
          <a:xfrm>
            <a:off x="1453572" y="6576891"/>
            <a:ext cx="1819409" cy="268637"/>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lvl1pPr algn="r" defTabSz="647700">
              <a:lnSpc>
                <a:spcPct val="120000"/>
              </a:lnSpc>
              <a:spcBef>
                <a:spcPts val="1700"/>
              </a:spcBef>
              <a:defRPr sz="2500" b="1">
                <a:solidFill>
                  <a:srgbClr val="A0BC35"/>
                </a:solidFill>
                <a:latin typeface="Lato"/>
                <a:ea typeface="Lato"/>
                <a:cs typeface="Lato"/>
                <a:sym typeface="Lato"/>
              </a:defRPr>
            </a:lvl1pPr>
          </a:lstStyle>
          <a:p>
            <a:pPr lvl="0">
              <a:lnSpc>
                <a:spcPct val="100000"/>
              </a:lnSpc>
              <a:defRPr sz="1800" b="0">
                <a:solidFill>
                  <a:srgbClr val="000000"/>
                </a:solidFill>
              </a:defRPr>
            </a:pPr>
            <a:r>
              <a:rPr sz="1700" dirty="0">
                <a:solidFill>
                  <a:schemeClr val="accent3"/>
                </a:solidFill>
                <a:latin typeface="微软雅黑" pitchFamily="34" charset="-122"/>
                <a:ea typeface="微软雅黑" pitchFamily="34" charset="-122"/>
              </a:rPr>
              <a:t>Title Example</a:t>
            </a:r>
          </a:p>
        </p:txBody>
      </p:sp>
      <p:sp>
        <p:nvSpPr>
          <p:cNvPr id="1013" name="Shape 1013"/>
          <p:cNvSpPr/>
          <p:nvPr/>
        </p:nvSpPr>
        <p:spPr>
          <a:xfrm>
            <a:off x="12705971" y="6972454"/>
            <a:ext cx="779064" cy="791465"/>
          </a:xfrm>
          <a:prstGeom prst="rect">
            <a:avLst/>
          </a:prstGeom>
          <a:ln w="12700">
            <a:miter lim="400000"/>
          </a:ln>
          <a:extLst>
            <a:ext uri="{C572A759-6A51-4108-AA02-DFA0A04FC94B}">
              <ma14:wrappingTextBoxFlag xmlns:ma14="http://schemas.microsoft.com/office/mac/drawingml/2011/main" xmlns="" val="1"/>
            </a:ext>
          </a:extLst>
        </p:spPr>
        <p:txBody>
          <a:bodyPr wrap="none" lIns="49949" tIns="49949" rIns="49949" bIns="49949" anchor="ctr">
            <a:spAutoFit/>
          </a:bodyPr>
          <a:lstStyle>
            <a:lvl1pPr>
              <a:lnSpc>
                <a:spcPct val="150000"/>
              </a:lnSpc>
              <a:defRPr sz="6500">
                <a:solidFill>
                  <a:srgbClr val="FB8734"/>
                </a:solidFill>
                <a:latin typeface="Lato Light"/>
                <a:ea typeface="Lato Light"/>
                <a:cs typeface="Lato Light"/>
                <a:sym typeface="Lato Light"/>
              </a:defRPr>
            </a:lvl1pPr>
          </a:lstStyle>
          <a:p>
            <a:pPr lvl="0">
              <a:lnSpc>
                <a:spcPct val="100000"/>
              </a:lnSpc>
              <a:defRPr sz="1800">
                <a:solidFill>
                  <a:srgbClr val="000000"/>
                </a:solidFill>
              </a:defRPr>
            </a:pPr>
            <a:r>
              <a:rPr sz="4500" dirty="0">
                <a:solidFill>
                  <a:schemeClr val="accent5"/>
                </a:solidFill>
                <a:latin typeface="微软雅黑" pitchFamily="34" charset="-122"/>
                <a:ea typeface="微软雅黑" pitchFamily="34" charset="-122"/>
              </a:rPr>
              <a:t>06</a:t>
            </a:r>
          </a:p>
        </p:txBody>
      </p:sp>
      <p:sp>
        <p:nvSpPr>
          <p:cNvPr id="1014" name="Shape 1014"/>
          <p:cNvSpPr/>
          <p:nvPr/>
        </p:nvSpPr>
        <p:spPr>
          <a:xfrm>
            <a:off x="13639350" y="7328201"/>
            <a:ext cx="1733358" cy="268637"/>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lvl1pPr algn="l" defTabSz="647700">
              <a:lnSpc>
                <a:spcPct val="120000"/>
              </a:lnSpc>
              <a:spcBef>
                <a:spcPts val="1700"/>
              </a:spcBef>
              <a:defRPr sz="2500" b="1">
                <a:solidFill>
                  <a:srgbClr val="FB8734"/>
                </a:solidFill>
                <a:latin typeface="Lato"/>
                <a:ea typeface="Lato"/>
                <a:cs typeface="Lato"/>
                <a:sym typeface="Lato"/>
              </a:defRPr>
            </a:lvl1pPr>
          </a:lstStyle>
          <a:p>
            <a:pPr lvl="0">
              <a:lnSpc>
                <a:spcPct val="100000"/>
              </a:lnSpc>
              <a:defRPr sz="1800" b="0">
                <a:solidFill>
                  <a:srgbClr val="000000"/>
                </a:solidFill>
              </a:defRPr>
            </a:pPr>
            <a:r>
              <a:rPr sz="1700" dirty="0">
                <a:solidFill>
                  <a:schemeClr val="accent5"/>
                </a:solidFill>
                <a:latin typeface="微软雅黑" pitchFamily="34" charset="-122"/>
                <a:ea typeface="微软雅黑" pitchFamily="34" charset="-122"/>
              </a:rPr>
              <a:t>Title Example</a:t>
            </a:r>
          </a:p>
        </p:txBody>
      </p:sp>
      <p:sp>
        <p:nvSpPr>
          <p:cNvPr id="37" name="Shape 967"/>
          <p:cNvSpPr/>
          <p:nvPr/>
        </p:nvSpPr>
        <p:spPr>
          <a:xfrm>
            <a:off x="1857020" y="4194771"/>
            <a:ext cx="3411450" cy="644728"/>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r" defTabSz="452872">
              <a:spcBef>
                <a:spcPts val="1189"/>
              </a:spcBef>
              <a:defRPr sz="1800"/>
            </a:pPr>
            <a:r>
              <a:rPr lang="zh-CN" altLang="en-US" sz="1400" dirty="0">
                <a:solidFill>
                  <a:schemeClr val="tx1">
                    <a:lumMod val="50000"/>
                    <a:lumOff val="50000"/>
                  </a:schemeClr>
                </a:solidFill>
                <a:latin typeface="微软雅黑" pitchFamily="34" charset="-122"/>
                <a:ea typeface="微软雅黑" pitchFamily="34" charset="-122"/>
                <a:cs typeface="Lato"/>
                <a:sym typeface="Lato"/>
              </a:rPr>
              <a:t>输入您的内容输入您的内容输入您的内容输入您的内容输入您的内容输入您的内容输入您的内容</a:t>
            </a:r>
            <a:endParaRPr sz="1400" dirty="0">
              <a:solidFill>
                <a:schemeClr val="tx1">
                  <a:lumMod val="50000"/>
                  <a:lumOff val="50000"/>
                </a:schemeClr>
              </a:solidFill>
              <a:latin typeface="微软雅黑" pitchFamily="34" charset="-122"/>
              <a:ea typeface="微软雅黑" pitchFamily="34" charset="-122"/>
              <a:cs typeface="Lato"/>
              <a:sym typeface="Lato"/>
            </a:endParaRPr>
          </a:p>
        </p:txBody>
      </p:sp>
      <p:sp>
        <p:nvSpPr>
          <p:cNvPr id="38" name="Shape 967"/>
          <p:cNvSpPr/>
          <p:nvPr/>
        </p:nvSpPr>
        <p:spPr>
          <a:xfrm>
            <a:off x="1857020" y="5708567"/>
            <a:ext cx="2484154" cy="644728"/>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r" defTabSz="452872">
              <a:spcBef>
                <a:spcPts val="1189"/>
              </a:spcBef>
              <a:defRPr sz="1800"/>
            </a:pPr>
            <a:r>
              <a:rPr lang="zh-CN" altLang="en-US" sz="1400" dirty="0">
                <a:solidFill>
                  <a:schemeClr val="tx1">
                    <a:lumMod val="50000"/>
                    <a:lumOff val="50000"/>
                  </a:schemeClr>
                </a:solidFill>
                <a:latin typeface="微软雅黑" pitchFamily="34" charset="-122"/>
                <a:ea typeface="微软雅黑" pitchFamily="34" charset="-122"/>
                <a:cs typeface="Lato"/>
                <a:sym typeface="Lato"/>
              </a:rPr>
              <a:t>输入您的内容输入您的内容输入您的内容输入您的内容输入您的内容输入您的内容</a:t>
            </a:r>
            <a:endParaRPr sz="1400" dirty="0">
              <a:solidFill>
                <a:schemeClr val="tx1">
                  <a:lumMod val="50000"/>
                  <a:lumOff val="50000"/>
                </a:schemeClr>
              </a:solidFill>
              <a:latin typeface="微软雅黑" pitchFamily="34" charset="-122"/>
              <a:ea typeface="微软雅黑" pitchFamily="34" charset="-122"/>
              <a:cs typeface="Lato"/>
              <a:sym typeface="Lato"/>
            </a:endParaRPr>
          </a:p>
        </p:txBody>
      </p:sp>
      <p:sp>
        <p:nvSpPr>
          <p:cNvPr id="39" name="Shape 967"/>
          <p:cNvSpPr/>
          <p:nvPr/>
        </p:nvSpPr>
        <p:spPr>
          <a:xfrm>
            <a:off x="1685607" y="7146434"/>
            <a:ext cx="2484154" cy="644728"/>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r" defTabSz="452872">
              <a:spcBef>
                <a:spcPts val="1189"/>
              </a:spcBef>
              <a:defRPr sz="1800"/>
            </a:pPr>
            <a:r>
              <a:rPr lang="zh-CN" altLang="en-US" sz="1400" dirty="0">
                <a:solidFill>
                  <a:schemeClr val="tx1">
                    <a:lumMod val="50000"/>
                    <a:lumOff val="50000"/>
                  </a:schemeClr>
                </a:solidFill>
                <a:latin typeface="微软雅黑" pitchFamily="34" charset="-122"/>
                <a:ea typeface="微软雅黑" pitchFamily="34" charset="-122"/>
                <a:cs typeface="Lato"/>
                <a:sym typeface="Lato"/>
              </a:rPr>
              <a:t>输入您的内容输入您的内容输入您的内容输入您的内容输入您的内容输入您的内容</a:t>
            </a:r>
            <a:endParaRPr sz="1400" dirty="0">
              <a:solidFill>
                <a:schemeClr val="tx1">
                  <a:lumMod val="50000"/>
                  <a:lumOff val="50000"/>
                </a:schemeClr>
              </a:solidFill>
              <a:latin typeface="微软雅黑" pitchFamily="34" charset="-122"/>
              <a:ea typeface="微软雅黑" pitchFamily="34" charset="-122"/>
              <a:cs typeface="Lato"/>
              <a:sym typeface="Lato"/>
            </a:endParaRPr>
          </a:p>
        </p:txBody>
      </p:sp>
      <p:sp>
        <p:nvSpPr>
          <p:cNvPr id="40" name="Shape 967"/>
          <p:cNvSpPr/>
          <p:nvPr/>
        </p:nvSpPr>
        <p:spPr>
          <a:xfrm>
            <a:off x="12896536" y="4411250"/>
            <a:ext cx="2484154" cy="644728"/>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l" defTabSz="452872">
              <a:spcBef>
                <a:spcPts val="1189"/>
              </a:spcBef>
              <a:defRPr sz="1800"/>
            </a:pPr>
            <a:r>
              <a:rPr lang="zh-CN" altLang="en-US" sz="1400" dirty="0">
                <a:solidFill>
                  <a:schemeClr val="tx1">
                    <a:lumMod val="50000"/>
                    <a:lumOff val="50000"/>
                  </a:schemeClr>
                </a:solidFill>
                <a:latin typeface="微软雅黑" pitchFamily="34" charset="-122"/>
                <a:ea typeface="微软雅黑" pitchFamily="34" charset="-122"/>
                <a:cs typeface="Lato"/>
                <a:sym typeface="Lato"/>
              </a:rPr>
              <a:t>输入您的内容输入您的内容输入您的内容输入您的内容输入您的内容输入您的内容</a:t>
            </a:r>
            <a:endParaRPr sz="1400" dirty="0">
              <a:solidFill>
                <a:schemeClr val="tx1">
                  <a:lumMod val="50000"/>
                  <a:lumOff val="50000"/>
                </a:schemeClr>
              </a:solidFill>
              <a:latin typeface="微软雅黑" pitchFamily="34" charset="-122"/>
              <a:ea typeface="微软雅黑" pitchFamily="34" charset="-122"/>
              <a:cs typeface="Lato"/>
              <a:sym typeface="Lato"/>
            </a:endParaRPr>
          </a:p>
        </p:txBody>
      </p:sp>
      <p:sp>
        <p:nvSpPr>
          <p:cNvPr id="41" name="Shape 967"/>
          <p:cNvSpPr/>
          <p:nvPr/>
        </p:nvSpPr>
        <p:spPr>
          <a:xfrm>
            <a:off x="12182155" y="5955302"/>
            <a:ext cx="3029514" cy="644728"/>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l" defTabSz="452872">
              <a:spcBef>
                <a:spcPts val="1189"/>
              </a:spcBef>
              <a:defRPr sz="1800"/>
            </a:pPr>
            <a:r>
              <a:rPr lang="zh-CN" altLang="en-US" sz="1400" dirty="0">
                <a:solidFill>
                  <a:schemeClr val="tx1">
                    <a:lumMod val="50000"/>
                    <a:lumOff val="50000"/>
                  </a:schemeClr>
                </a:solidFill>
                <a:latin typeface="微软雅黑" pitchFamily="34" charset="-122"/>
                <a:ea typeface="微软雅黑" pitchFamily="34" charset="-122"/>
                <a:cs typeface="Lato"/>
                <a:sym typeface="Lato"/>
              </a:rPr>
              <a:t>输入您的内容输入您的内容输入您的内容输入您的内容输入您的内容输入您的内容</a:t>
            </a:r>
            <a:endParaRPr sz="1400" dirty="0">
              <a:solidFill>
                <a:schemeClr val="tx1">
                  <a:lumMod val="50000"/>
                  <a:lumOff val="50000"/>
                </a:schemeClr>
              </a:solidFill>
              <a:latin typeface="微软雅黑" pitchFamily="34" charset="-122"/>
              <a:ea typeface="微软雅黑" pitchFamily="34" charset="-122"/>
              <a:cs typeface="Lato"/>
              <a:sym typeface="Lato"/>
            </a:endParaRPr>
          </a:p>
        </p:txBody>
      </p:sp>
      <p:sp>
        <p:nvSpPr>
          <p:cNvPr id="42" name="Shape 967"/>
          <p:cNvSpPr/>
          <p:nvPr/>
        </p:nvSpPr>
        <p:spPr>
          <a:xfrm>
            <a:off x="12705972" y="7776264"/>
            <a:ext cx="2674719" cy="644728"/>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l" defTabSz="452872">
              <a:spcBef>
                <a:spcPts val="1189"/>
              </a:spcBef>
              <a:defRPr sz="1800"/>
            </a:pPr>
            <a:r>
              <a:rPr lang="zh-CN" altLang="en-US" sz="1400" dirty="0">
                <a:solidFill>
                  <a:schemeClr val="tx1">
                    <a:lumMod val="50000"/>
                    <a:lumOff val="50000"/>
                  </a:schemeClr>
                </a:solidFill>
                <a:latin typeface="微软雅黑" pitchFamily="34" charset="-122"/>
                <a:ea typeface="微软雅黑" pitchFamily="34" charset="-122"/>
                <a:cs typeface="Lato"/>
                <a:sym typeface="Lato"/>
              </a:rPr>
              <a:t>输入您的内容输入您的内容输入您的内容输入您的内容输入您的内容输入您的内容</a:t>
            </a:r>
            <a:endParaRPr sz="1400" dirty="0">
              <a:solidFill>
                <a:schemeClr val="tx1">
                  <a:lumMod val="50000"/>
                  <a:lumOff val="50000"/>
                </a:schemeClr>
              </a:solidFill>
              <a:latin typeface="微软雅黑" pitchFamily="34" charset="-122"/>
              <a:ea typeface="微软雅黑" pitchFamily="34" charset="-122"/>
              <a:cs typeface="Lato"/>
              <a:sym typeface="Lato"/>
            </a:endParaRPr>
          </a:p>
        </p:txBody>
      </p:sp>
      <p:sp>
        <p:nvSpPr>
          <p:cNvPr id="32" name="Shape 1435"/>
          <p:cNvSpPr txBox="1">
            <a:spLocks/>
          </p:cNvSpPr>
          <p:nvPr/>
        </p:nvSpPr>
        <p:spPr>
          <a:xfrm>
            <a:off x="16006046" y="8963674"/>
            <a:ext cx="546633" cy="533902"/>
          </a:xfrm>
          <a:prstGeom prst="rect">
            <a:avLst/>
          </a:prstGeom>
          <a:extLst>
            <a:ext uri="{C572A759-6A51-4108-AA02-DFA0A04FC94B}">
              <ma14:wrappingTextBoxFlag xmlns:ma14="http://schemas.microsoft.com/office/mac/drawingml/2011/main" xmlns="" val="1"/>
            </a:ext>
          </a:extLst>
        </p:spPr>
        <p:txBody>
          <a:bodyPr lIns="63935" tIns="31967" rIns="63935" bIns="31967"/>
          <a:lstStyle>
            <a:lvl1pPr algn="ctr" defTabSz="408473">
              <a:defRPr sz="3500">
                <a:latin typeface="+mn-lt"/>
                <a:ea typeface="+mn-ea"/>
                <a:cs typeface="+mn-cs"/>
                <a:sym typeface="Helvetica Light"/>
              </a:defRPr>
            </a:lvl1pPr>
            <a:lvl2pPr indent="159837" algn="ctr" defTabSz="408473">
              <a:defRPr sz="3500">
                <a:latin typeface="+mn-lt"/>
                <a:ea typeface="+mn-ea"/>
                <a:cs typeface="+mn-cs"/>
                <a:sym typeface="Helvetica Light"/>
              </a:defRPr>
            </a:lvl2pPr>
            <a:lvl3pPr indent="319674" algn="ctr" defTabSz="408473">
              <a:defRPr sz="3500">
                <a:latin typeface="+mn-lt"/>
                <a:ea typeface="+mn-ea"/>
                <a:cs typeface="+mn-cs"/>
                <a:sym typeface="Helvetica Light"/>
              </a:defRPr>
            </a:lvl3pPr>
            <a:lvl4pPr indent="479511" algn="ctr" defTabSz="408473">
              <a:defRPr sz="3500">
                <a:latin typeface="+mn-lt"/>
                <a:ea typeface="+mn-ea"/>
                <a:cs typeface="+mn-cs"/>
                <a:sym typeface="Helvetica Light"/>
              </a:defRPr>
            </a:lvl4pPr>
            <a:lvl5pPr indent="639348" algn="ctr" defTabSz="408473">
              <a:defRPr sz="3500">
                <a:latin typeface="+mn-lt"/>
                <a:ea typeface="+mn-ea"/>
                <a:cs typeface="+mn-cs"/>
                <a:sym typeface="Helvetica Light"/>
              </a:defRPr>
            </a:lvl5pPr>
            <a:lvl6pPr indent="799186" algn="ctr" defTabSz="408473">
              <a:defRPr sz="3500">
                <a:latin typeface="+mn-lt"/>
                <a:ea typeface="+mn-ea"/>
                <a:cs typeface="+mn-cs"/>
                <a:sym typeface="Helvetica Light"/>
              </a:defRPr>
            </a:lvl6pPr>
            <a:lvl7pPr indent="959023" algn="ctr" defTabSz="408473">
              <a:defRPr sz="3500">
                <a:latin typeface="+mn-lt"/>
                <a:ea typeface="+mn-ea"/>
                <a:cs typeface="+mn-cs"/>
                <a:sym typeface="Helvetica Light"/>
              </a:defRPr>
            </a:lvl7pPr>
            <a:lvl8pPr indent="1118860" algn="ctr" defTabSz="408473">
              <a:defRPr sz="3500">
                <a:latin typeface="+mn-lt"/>
                <a:ea typeface="+mn-ea"/>
                <a:cs typeface="+mn-cs"/>
                <a:sym typeface="Helvetica Light"/>
              </a:defRPr>
            </a:lvl8pPr>
            <a:lvl9pPr indent="1278697" algn="ctr" defTabSz="408473">
              <a:defRPr sz="3500">
                <a:latin typeface="+mn-lt"/>
                <a:ea typeface="+mn-ea"/>
                <a:cs typeface="+mn-cs"/>
                <a:sym typeface="Helvetica Light"/>
              </a:defRPr>
            </a:lvl9pPr>
          </a:lstStyle>
          <a:p>
            <a:pPr>
              <a:defRPr sz="1800">
                <a:solidFill>
                  <a:srgbClr val="000000"/>
                </a:solidFill>
              </a:defRPr>
            </a:pPr>
            <a:fld id="{86CB4B4D-7CA3-9044-876B-883B54F8677D}" type="slidenum">
              <a:rPr lang="en-US" altLang="zh-CN" sz="2000" smtClean="0">
                <a:solidFill>
                  <a:schemeClr val="bg1">
                    <a:lumMod val="75000"/>
                  </a:schemeClr>
                </a:solidFill>
                <a:latin typeface="微软雅黑" pitchFamily="34" charset="-122"/>
                <a:ea typeface="微软雅黑" pitchFamily="34" charset="-122"/>
              </a:rPr>
              <a:pPr>
                <a:defRPr sz="1800">
                  <a:solidFill>
                    <a:srgbClr val="000000"/>
                  </a:solidFill>
                </a:defRPr>
              </a:pPr>
              <a:t>50</a:t>
            </a:fld>
            <a:endParaRPr lang="en-US" altLang="zh-CN" sz="2000">
              <a:solidFill>
                <a:schemeClr val="bg1">
                  <a:lumMod val="75000"/>
                </a:schemeClr>
              </a:solidFill>
              <a:latin typeface="微软雅黑" pitchFamily="34" charset="-122"/>
              <a:ea typeface="微软雅黑"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100" advTm="0">
        <p14:switch dir="r"/>
      </p:transition>
    </mc:Choice>
    <mc:Fallback xmlns="">
      <p:transition spd="slow" advTm="0">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6" nodeType="afterEffect">
                                  <p:stCondLst>
                                    <p:cond delay="200"/>
                                  </p:stCondLst>
                                  <p:iterate>
                                    <p:tmAbs val="0"/>
                                  </p:iterate>
                                  <p:childTnLst>
                                    <p:set>
                                      <p:cBhvr>
                                        <p:cTn id="6" fill="hold"/>
                                        <p:tgtEl>
                                          <p:spTgt spid="987"/>
                                        </p:tgtEl>
                                        <p:attrNameLst>
                                          <p:attrName>style.visibility</p:attrName>
                                        </p:attrNameLst>
                                      </p:cBhvr>
                                      <p:to>
                                        <p:strVal val="visible"/>
                                      </p:to>
                                    </p:set>
                                    <p:anim calcmode="lin" valueType="num">
                                      <p:cBhvr>
                                        <p:cTn id="7" dur="700" fill="hold"/>
                                        <p:tgtEl>
                                          <p:spTgt spid="987"/>
                                        </p:tgtEl>
                                        <p:attrNameLst>
                                          <p:attrName>ppt_x</p:attrName>
                                        </p:attrNameLst>
                                      </p:cBhvr>
                                      <p:tavLst>
                                        <p:tav tm="0">
                                          <p:val>
                                            <p:strVal val="#ppt_x"/>
                                          </p:val>
                                        </p:tav>
                                        <p:tav tm="100000">
                                          <p:val>
                                            <p:strVal val="#ppt_x"/>
                                          </p:val>
                                        </p:tav>
                                      </p:tavLst>
                                    </p:anim>
                                    <p:anim calcmode="lin" valueType="num">
                                      <p:cBhvr>
                                        <p:cTn id="8" dur="700" fill="hold"/>
                                        <p:tgtEl>
                                          <p:spTgt spid="987"/>
                                        </p:tgtEl>
                                        <p:attrNameLst>
                                          <p:attrName>ppt_y</p:attrName>
                                        </p:attrNameLst>
                                      </p:cBhvr>
                                      <p:tavLst>
                                        <p:tav tm="0">
                                          <p:val>
                                            <p:strVal val="1+#ppt_h/2"/>
                                          </p:val>
                                        </p:tav>
                                        <p:tav tm="100000">
                                          <p:val>
                                            <p:strVal val="#ppt_y"/>
                                          </p:val>
                                        </p:tav>
                                      </p:tavLst>
                                    </p:anim>
                                  </p:childTnLst>
                                </p:cTn>
                              </p:par>
                            </p:childTnLst>
                          </p:cTn>
                        </p:par>
                        <p:par>
                          <p:cTn id="9" fill="hold">
                            <p:stCondLst>
                              <p:cond delay="900"/>
                            </p:stCondLst>
                            <p:childTnLst>
                              <p:par>
                                <p:cTn id="10" presetID="22" presetClass="entr" presetSubtype="4" fill="hold" grpId="7" nodeType="afterEffect">
                                  <p:stCondLst>
                                    <p:cond delay="100"/>
                                  </p:stCondLst>
                                  <p:iterate>
                                    <p:tmAbs val="0"/>
                                  </p:iterate>
                                  <p:childTnLst>
                                    <p:set>
                                      <p:cBhvr>
                                        <p:cTn id="11" fill="hold"/>
                                        <p:tgtEl>
                                          <p:spTgt spid="992"/>
                                        </p:tgtEl>
                                        <p:attrNameLst>
                                          <p:attrName>style.visibility</p:attrName>
                                        </p:attrNameLst>
                                      </p:cBhvr>
                                      <p:to>
                                        <p:strVal val="visible"/>
                                      </p:to>
                                    </p:set>
                                    <p:animEffect transition="in" filter="wipe(down)">
                                      <p:cBhvr>
                                        <p:cTn id="12" dur="250"/>
                                        <p:tgtEl>
                                          <p:spTgt spid="992"/>
                                        </p:tgtEl>
                                      </p:cBhvr>
                                    </p:animEffect>
                                  </p:childTnLst>
                                </p:cTn>
                              </p:par>
                            </p:childTnLst>
                          </p:cTn>
                        </p:par>
                        <p:par>
                          <p:cTn id="13" fill="hold">
                            <p:stCondLst>
                              <p:cond delay="1250"/>
                            </p:stCondLst>
                            <p:childTnLst>
                              <p:par>
                                <p:cTn id="14" presetID="22" presetClass="entr" presetSubtype="4" fill="hold" grpId="8" nodeType="afterEffect">
                                  <p:stCondLst>
                                    <p:cond delay="100"/>
                                  </p:stCondLst>
                                  <p:iterate>
                                    <p:tmAbs val="0"/>
                                  </p:iterate>
                                  <p:childTnLst>
                                    <p:set>
                                      <p:cBhvr>
                                        <p:cTn id="15" fill="hold"/>
                                        <p:tgtEl>
                                          <p:spTgt spid="991"/>
                                        </p:tgtEl>
                                        <p:attrNameLst>
                                          <p:attrName>style.visibility</p:attrName>
                                        </p:attrNameLst>
                                      </p:cBhvr>
                                      <p:to>
                                        <p:strVal val="visible"/>
                                      </p:to>
                                    </p:set>
                                    <p:animEffect transition="in" filter="wipe(down)">
                                      <p:cBhvr>
                                        <p:cTn id="16" dur="250"/>
                                        <p:tgtEl>
                                          <p:spTgt spid="991"/>
                                        </p:tgtEl>
                                      </p:cBhvr>
                                    </p:animEffect>
                                  </p:childTnLst>
                                </p:cTn>
                              </p:par>
                            </p:childTnLst>
                          </p:cTn>
                        </p:par>
                        <p:par>
                          <p:cTn id="17" fill="hold">
                            <p:stCondLst>
                              <p:cond delay="1600"/>
                            </p:stCondLst>
                            <p:childTnLst>
                              <p:par>
                                <p:cTn id="18" presetID="22" presetClass="entr" presetSubtype="4" fill="hold" grpId="9" nodeType="afterEffect">
                                  <p:stCondLst>
                                    <p:cond delay="100"/>
                                  </p:stCondLst>
                                  <p:iterate>
                                    <p:tmAbs val="0"/>
                                  </p:iterate>
                                  <p:childTnLst>
                                    <p:set>
                                      <p:cBhvr>
                                        <p:cTn id="19" fill="hold"/>
                                        <p:tgtEl>
                                          <p:spTgt spid="996"/>
                                        </p:tgtEl>
                                        <p:attrNameLst>
                                          <p:attrName>style.visibility</p:attrName>
                                        </p:attrNameLst>
                                      </p:cBhvr>
                                      <p:to>
                                        <p:strVal val="visible"/>
                                      </p:to>
                                    </p:set>
                                    <p:animEffect transition="in" filter="wipe(down)">
                                      <p:cBhvr>
                                        <p:cTn id="20" dur="250"/>
                                        <p:tgtEl>
                                          <p:spTgt spid="996"/>
                                        </p:tgtEl>
                                      </p:cBhvr>
                                    </p:animEffect>
                                  </p:childTnLst>
                                </p:cTn>
                              </p:par>
                            </p:childTnLst>
                          </p:cTn>
                        </p:par>
                        <p:par>
                          <p:cTn id="21" fill="hold">
                            <p:stCondLst>
                              <p:cond delay="1950"/>
                            </p:stCondLst>
                            <p:childTnLst>
                              <p:par>
                                <p:cTn id="22" presetID="22" presetClass="entr" presetSubtype="4" fill="hold" grpId="10" nodeType="afterEffect">
                                  <p:stCondLst>
                                    <p:cond delay="100"/>
                                  </p:stCondLst>
                                  <p:iterate>
                                    <p:tmAbs val="0"/>
                                  </p:iterate>
                                  <p:childTnLst>
                                    <p:set>
                                      <p:cBhvr>
                                        <p:cTn id="23" fill="hold"/>
                                        <p:tgtEl>
                                          <p:spTgt spid="997"/>
                                        </p:tgtEl>
                                        <p:attrNameLst>
                                          <p:attrName>style.visibility</p:attrName>
                                        </p:attrNameLst>
                                      </p:cBhvr>
                                      <p:to>
                                        <p:strVal val="visible"/>
                                      </p:to>
                                    </p:set>
                                    <p:animEffect transition="in" filter="wipe(down)">
                                      <p:cBhvr>
                                        <p:cTn id="24" dur="250"/>
                                        <p:tgtEl>
                                          <p:spTgt spid="997"/>
                                        </p:tgtEl>
                                      </p:cBhvr>
                                    </p:animEffect>
                                  </p:childTnLst>
                                </p:cTn>
                              </p:par>
                            </p:childTnLst>
                          </p:cTn>
                        </p:par>
                        <p:par>
                          <p:cTn id="25" fill="hold">
                            <p:stCondLst>
                              <p:cond delay="2300"/>
                            </p:stCondLst>
                            <p:childTnLst>
                              <p:par>
                                <p:cTn id="26" presetID="22" presetClass="entr" presetSubtype="4" fill="hold" grpId="11" nodeType="afterEffect">
                                  <p:stCondLst>
                                    <p:cond delay="100"/>
                                  </p:stCondLst>
                                  <p:iterate>
                                    <p:tmAbs val="0"/>
                                  </p:iterate>
                                  <p:childTnLst>
                                    <p:set>
                                      <p:cBhvr>
                                        <p:cTn id="27" fill="hold"/>
                                        <p:tgtEl>
                                          <p:spTgt spid="990"/>
                                        </p:tgtEl>
                                        <p:attrNameLst>
                                          <p:attrName>style.visibility</p:attrName>
                                        </p:attrNameLst>
                                      </p:cBhvr>
                                      <p:to>
                                        <p:strVal val="visible"/>
                                      </p:to>
                                    </p:set>
                                    <p:animEffect transition="in" filter="wipe(down)">
                                      <p:cBhvr>
                                        <p:cTn id="28" dur="250"/>
                                        <p:tgtEl>
                                          <p:spTgt spid="990"/>
                                        </p:tgtEl>
                                      </p:cBhvr>
                                    </p:animEffect>
                                  </p:childTnLst>
                                </p:cTn>
                              </p:par>
                            </p:childTnLst>
                          </p:cTn>
                        </p:par>
                        <p:par>
                          <p:cTn id="29" fill="hold">
                            <p:stCondLst>
                              <p:cond delay="2650"/>
                            </p:stCondLst>
                            <p:childTnLst>
                              <p:par>
                                <p:cTn id="30" presetID="22" presetClass="entr" presetSubtype="4" fill="hold" grpId="12" nodeType="afterEffect">
                                  <p:stCondLst>
                                    <p:cond delay="100"/>
                                  </p:stCondLst>
                                  <p:iterate>
                                    <p:tmAbs val="0"/>
                                  </p:iterate>
                                  <p:childTnLst>
                                    <p:set>
                                      <p:cBhvr>
                                        <p:cTn id="31" fill="hold"/>
                                        <p:tgtEl>
                                          <p:spTgt spid="995"/>
                                        </p:tgtEl>
                                        <p:attrNameLst>
                                          <p:attrName>style.visibility</p:attrName>
                                        </p:attrNameLst>
                                      </p:cBhvr>
                                      <p:to>
                                        <p:strVal val="visible"/>
                                      </p:to>
                                    </p:set>
                                    <p:animEffect transition="in" filter="wipe(down)">
                                      <p:cBhvr>
                                        <p:cTn id="32" dur="250"/>
                                        <p:tgtEl>
                                          <p:spTgt spid="995"/>
                                        </p:tgtEl>
                                      </p:cBhvr>
                                    </p:animEffect>
                                  </p:childTnLst>
                                </p:cTn>
                              </p:par>
                            </p:childTnLst>
                          </p:cTn>
                        </p:par>
                        <p:par>
                          <p:cTn id="33" fill="hold">
                            <p:stCondLst>
                              <p:cond delay="3000"/>
                            </p:stCondLst>
                            <p:childTnLst>
                              <p:par>
                                <p:cTn id="34" presetID="9" presetClass="entr" presetSubtype="16" fill="hold" grpId="13" nodeType="afterEffect">
                                  <p:stCondLst>
                                    <p:cond delay="100"/>
                                  </p:stCondLst>
                                  <p:iterate>
                                    <p:tmAbs val="0"/>
                                  </p:iterate>
                                  <p:childTnLst>
                                    <p:set>
                                      <p:cBhvr>
                                        <p:cTn id="35" fill="hold"/>
                                        <p:tgtEl>
                                          <p:spTgt spid="998"/>
                                        </p:tgtEl>
                                        <p:attrNameLst>
                                          <p:attrName>style.visibility</p:attrName>
                                        </p:attrNameLst>
                                      </p:cBhvr>
                                      <p:to>
                                        <p:strVal val="visible"/>
                                      </p:to>
                                    </p:set>
                                    <p:animEffect transition="in" filter="dissolve(in)">
                                      <p:cBhvr>
                                        <p:cTn id="36" dur="250"/>
                                        <p:tgtEl>
                                          <p:spTgt spid="998"/>
                                        </p:tgtEl>
                                      </p:cBhvr>
                                    </p:animEffect>
                                  </p:childTnLst>
                                </p:cTn>
                              </p:par>
                            </p:childTnLst>
                          </p:cTn>
                        </p:par>
                        <p:par>
                          <p:cTn id="37" fill="hold">
                            <p:stCondLst>
                              <p:cond delay="3350"/>
                            </p:stCondLst>
                            <p:childTnLst>
                              <p:par>
                                <p:cTn id="38" presetID="2" presetClass="entr" presetSubtype="8" fill="hold" grpId="14" nodeType="afterEffect">
                                  <p:stCondLst>
                                    <p:cond delay="100"/>
                                  </p:stCondLst>
                                  <p:iterate>
                                    <p:tmAbs val="0"/>
                                  </p:iterate>
                                  <p:childTnLst>
                                    <p:set>
                                      <p:cBhvr>
                                        <p:cTn id="39" fill="hold"/>
                                        <p:tgtEl>
                                          <p:spTgt spid="999"/>
                                        </p:tgtEl>
                                        <p:attrNameLst>
                                          <p:attrName>style.visibility</p:attrName>
                                        </p:attrNameLst>
                                      </p:cBhvr>
                                      <p:to>
                                        <p:strVal val="visible"/>
                                      </p:to>
                                    </p:set>
                                    <p:anim calcmode="lin" valueType="num">
                                      <p:cBhvr>
                                        <p:cTn id="40" dur="250" fill="hold"/>
                                        <p:tgtEl>
                                          <p:spTgt spid="999"/>
                                        </p:tgtEl>
                                        <p:attrNameLst>
                                          <p:attrName>ppt_x</p:attrName>
                                        </p:attrNameLst>
                                      </p:cBhvr>
                                      <p:tavLst>
                                        <p:tav tm="0">
                                          <p:val>
                                            <p:strVal val="0-#ppt_w/2"/>
                                          </p:val>
                                        </p:tav>
                                        <p:tav tm="100000">
                                          <p:val>
                                            <p:strVal val="#ppt_x"/>
                                          </p:val>
                                        </p:tav>
                                      </p:tavLst>
                                    </p:anim>
                                    <p:anim calcmode="lin" valueType="num">
                                      <p:cBhvr>
                                        <p:cTn id="41" dur="250" fill="hold"/>
                                        <p:tgtEl>
                                          <p:spTgt spid="999"/>
                                        </p:tgtEl>
                                        <p:attrNameLst>
                                          <p:attrName>ppt_y</p:attrName>
                                        </p:attrNameLst>
                                      </p:cBhvr>
                                      <p:tavLst>
                                        <p:tav tm="0">
                                          <p:val>
                                            <p:strVal val="#ppt_y"/>
                                          </p:val>
                                        </p:tav>
                                        <p:tav tm="100000">
                                          <p:val>
                                            <p:strVal val="#ppt_y"/>
                                          </p:val>
                                        </p:tav>
                                      </p:tavLst>
                                    </p:anim>
                                  </p:childTnLst>
                                </p:cTn>
                              </p:par>
                            </p:childTnLst>
                          </p:cTn>
                        </p:par>
                        <p:par>
                          <p:cTn id="42" fill="hold">
                            <p:stCondLst>
                              <p:cond delay="3700"/>
                            </p:stCondLst>
                            <p:childTnLst>
                              <p:par>
                                <p:cTn id="43" presetID="9" presetClass="entr" presetSubtype="16" fill="hold" grpId="16" nodeType="afterEffect">
                                  <p:stCondLst>
                                    <p:cond delay="100"/>
                                  </p:stCondLst>
                                  <p:iterate>
                                    <p:tmAbs val="0"/>
                                  </p:iterate>
                                  <p:childTnLst>
                                    <p:set>
                                      <p:cBhvr>
                                        <p:cTn id="44" fill="hold"/>
                                        <p:tgtEl>
                                          <p:spTgt spid="1001"/>
                                        </p:tgtEl>
                                        <p:attrNameLst>
                                          <p:attrName>style.visibility</p:attrName>
                                        </p:attrNameLst>
                                      </p:cBhvr>
                                      <p:to>
                                        <p:strVal val="visible"/>
                                      </p:to>
                                    </p:set>
                                    <p:animEffect transition="in" filter="dissolve(in)">
                                      <p:cBhvr>
                                        <p:cTn id="45" dur="250"/>
                                        <p:tgtEl>
                                          <p:spTgt spid="1001"/>
                                        </p:tgtEl>
                                      </p:cBhvr>
                                    </p:animEffect>
                                  </p:childTnLst>
                                </p:cTn>
                              </p:par>
                            </p:childTnLst>
                          </p:cTn>
                        </p:par>
                        <p:par>
                          <p:cTn id="46" fill="hold">
                            <p:stCondLst>
                              <p:cond delay="4050"/>
                            </p:stCondLst>
                            <p:childTnLst>
                              <p:par>
                                <p:cTn id="47" presetID="2" presetClass="entr" presetSubtype="2" fill="hold" grpId="17" nodeType="afterEffect">
                                  <p:stCondLst>
                                    <p:cond delay="100"/>
                                  </p:stCondLst>
                                  <p:iterate>
                                    <p:tmAbs val="0"/>
                                  </p:iterate>
                                  <p:childTnLst>
                                    <p:set>
                                      <p:cBhvr>
                                        <p:cTn id="48" fill="hold"/>
                                        <p:tgtEl>
                                          <p:spTgt spid="1002"/>
                                        </p:tgtEl>
                                        <p:attrNameLst>
                                          <p:attrName>style.visibility</p:attrName>
                                        </p:attrNameLst>
                                      </p:cBhvr>
                                      <p:to>
                                        <p:strVal val="visible"/>
                                      </p:to>
                                    </p:set>
                                    <p:anim calcmode="lin" valueType="num">
                                      <p:cBhvr>
                                        <p:cTn id="49" dur="250" fill="hold"/>
                                        <p:tgtEl>
                                          <p:spTgt spid="1002"/>
                                        </p:tgtEl>
                                        <p:attrNameLst>
                                          <p:attrName>ppt_x</p:attrName>
                                        </p:attrNameLst>
                                      </p:cBhvr>
                                      <p:tavLst>
                                        <p:tav tm="0">
                                          <p:val>
                                            <p:strVal val="1+#ppt_w/2"/>
                                          </p:val>
                                        </p:tav>
                                        <p:tav tm="100000">
                                          <p:val>
                                            <p:strVal val="#ppt_x"/>
                                          </p:val>
                                        </p:tav>
                                      </p:tavLst>
                                    </p:anim>
                                    <p:anim calcmode="lin" valueType="num">
                                      <p:cBhvr>
                                        <p:cTn id="50" dur="250" fill="hold"/>
                                        <p:tgtEl>
                                          <p:spTgt spid="1002"/>
                                        </p:tgtEl>
                                        <p:attrNameLst>
                                          <p:attrName>ppt_y</p:attrName>
                                        </p:attrNameLst>
                                      </p:cBhvr>
                                      <p:tavLst>
                                        <p:tav tm="0">
                                          <p:val>
                                            <p:strVal val="#ppt_y"/>
                                          </p:val>
                                        </p:tav>
                                        <p:tav tm="100000">
                                          <p:val>
                                            <p:strVal val="#ppt_y"/>
                                          </p:val>
                                        </p:tav>
                                      </p:tavLst>
                                    </p:anim>
                                  </p:childTnLst>
                                </p:cTn>
                              </p:par>
                            </p:childTnLst>
                          </p:cTn>
                        </p:par>
                        <p:par>
                          <p:cTn id="51" fill="hold">
                            <p:stCondLst>
                              <p:cond delay="4400"/>
                            </p:stCondLst>
                            <p:childTnLst>
                              <p:par>
                                <p:cTn id="52" presetID="9" presetClass="entr" presetSubtype="16" fill="hold" grpId="19" nodeType="afterEffect">
                                  <p:stCondLst>
                                    <p:cond delay="100"/>
                                  </p:stCondLst>
                                  <p:iterate>
                                    <p:tmAbs val="0"/>
                                  </p:iterate>
                                  <p:childTnLst>
                                    <p:set>
                                      <p:cBhvr>
                                        <p:cTn id="53" fill="hold"/>
                                        <p:tgtEl>
                                          <p:spTgt spid="1004"/>
                                        </p:tgtEl>
                                        <p:attrNameLst>
                                          <p:attrName>style.visibility</p:attrName>
                                        </p:attrNameLst>
                                      </p:cBhvr>
                                      <p:to>
                                        <p:strVal val="visible"/>
                                      </p:to>
                                    </p:set>
                                    <p:animEffect transition="in" filter="dissolve(in)">
                                      <p:cBhvr>
                                        <p:cTn id="54" dur="250"/>
                                        <p:tgtEl>
                                          <p:spTgt spid="1004"/>
                                        </p:tgtEl>
                                      </p:cBhvr>
                                    </p:animEffect>
                                  </p:childTnLst>
                                </p:cTn>
                              </p:par>
                            </p:childTnLst>
                          </p:cTn>
                        </p:par>
                        <p:par>
                          <p:cTn id="55" fill="hold">
                            <p:stCondLst>
                              <p:cond delay="4750"/>
                            </p:stCondLst>
                            <p:childTnLst>
                              <p:par>
                                <p:cTn id="56" presetID="2" presetClass="entr" presetSubtype="2" fill="hold" grpId="20" nodeType="afterEffect">
                                  <p:stCondLst>
                                    <p:cond delay="100"/>
                                  </p:stCondLst>
                                  <p:iterate>
                                    <p:tmAbs val="0"/>
                                  </p:iterate>
                                  <p:childTnLst>
                                    <p:set>
                                      <p:cBhvr>
                                        <p:cTn id="57" fill="hold"/>
                                        <p:tgtEl>
                                          <p:spTgt spid="1005"/>
                                        </p:tgtEl>
                                        <p:attrNameLst>
                                          <p:attrName>style.visibility</p:attrName>
                                        </p:attrNameLst>
                                      </p:cBhvr>
                                      <p:to>
                                        <p:strVal val="visible"/>
                                      </p:to>
                                    </p:set>
                                    <p:anim calcmode="lin" valueType="num">
                                      <p:cBhvr>
                                        <p:cTn id="58" dur="250" fill="hold"/>
                                        <p:tgtEl>
                                          <p:spTgt spid="1005"/>
                                        </p:tgtEl>
                                        <p:attrNameLst>
                                          <p:attrName>ppt_x</p:attrName>
                                        </p:attrNameLst>
                                      </p:cBhvr>
                                      <p:tavLst>
                                        <p:tav tm="0">
                                          <p:val>
                                            <p:strVal val="1+#ppt_w/2"/>
                                          </p:val>
                                        </p:tav>
                                        <p:tav tm="100000">
                                          <p:val>
                                            <p:strVal val="#ppt_x"/>
                                          </p:val>
                                        </p:tav>
                                      </p:tavLst>
                                    </p:anim>
                                    <p:anim calcmode="lin" valueType="num">
                                      <p:cBhvr>
                                        <p:cTn id="59" dur="250" fill="hold"/>
                                        <p:tgtEl>
                                          <p:spTgt spid="1005"/>
                                        </p:tgtEl>
                                        <p:attrNameLst>
                                          <p:attrName>ppt_y</p:attrName>
                                        </p:attrNameLst>
                                      </p:cBhvr>
                                      <p:tavLst>
                                        <p:tav tm="0">
                                          <p:val>
                                            <p:strVal val="#ppt_y"/>
                                          </p:val>
                                        </p:tav>
                                        <p:tav tm="100000">
                                          <p:val>
                                            <p:strVal val="#ppt_y"/>
                                          </p:val>
                                        </p:tav>
                                      </p:tavLst>
                                    </p:anim>
                                  </p:childTnLst>
                                </p:cTn>
                              </p:par>
                            </p:childTnLst>
                          </p:cTn>
                        </p:par>
                        <p:par>
                          <p:cTn id="60" fill="hold">
                            <p:stCondLst>
                              <p:cond delay="5100"/>
                            </p:stCondLst>
                            <p:childTnLst>
                              <p:par>
                                <p:cTn id="61" presetID="9" presetClass="entr" presetSubtype="16" fill="hold" grpId="22" nodeType="afterEffect">
                                  <p:stCondLst>
                                    <p:cond delay="100"/>
                                  </p:stCondLst>
                                  <p:iterate>
                                    <p:tmAbs val="0"/>
                                  </p:iterate>
                                  <p:childTnLst>
                                    <p:set>
                                      <p:cBhvr>
                                        <p:cTn id="62" fill="hold"/>
                                        <p:tgtEl>
                                          <p:spTgt spid="1007"/>
                                        </p:tgtEl>
                                        <p:attrNameLst>
                                          <p:attrName>style.visibility</p:attrName>
                                        </p:attrNameLst>
                                      </p:cBhvr>
                                      <p:to>
                                        <p:strVal val="visible"/>
                                      </p:to>
                                    </p:set>
                                    <p:animEffect transition="in" filter="dissolve(in)">
                                      <p:cBhvr>
                                        <p:cTn id="63" dur="250"/>
                                        <p:tgtEl>
                                          <p:spTgt spid="1007"/>
                                        </p:tgtEl>
                                      </p:cBhvr>
                                    </p:animEffect>
                                  </p:childTnLst>
                                </p:cTn>
                              </p:par>
                            </p:childTnLst>
                          </p:cTn>
                        </p:par>
                        <p:par>
                          <p:cTn id="64" fill="hold">
                            <p:stCondLst>
                              <p:cond delay="5450"/>
                            </p:stCondLst>
                            <p:childTnLst>
                              <p:par>
                                <p:cTn id="65" presetID="2" presetClass="entr" presetSubtype="8" fill="hold" grpId="23" nodeType="afterEffect">
                                  <p:stCondLst>
                                    <p:cond delay="100"/>
                                  </p:stCondLst>
                                  <p:iterate>
                                    <p:tmAbs val="0"/>
                                  </p:iterate>
                                  <p:childTnLst>
                                    <p:set>
                                      <p:cBhvr>
                                        <p:cTn id="66" fill="hold"/>
                                        <p:tgtEl>
                                          <p:spTgt spid="1008"/>
                                        </p:tgtEl>
                                        <p:attrNameLst>
                                          <p:attrName>style.visibility</p:attrName>
                                        </p:attrNameLst>
                                      </p:cBhvr>
                                      <p:to>
                                        <p:strVal val="visible"/>
                                      </p:to>
                                    </p:set>
                                    <p:anim calcmode="lin" valueType="num">
                                      <p:cBhvr>
                                        <p:cTn id="67" dur="250" fill="hold"/>
                                        <p:tgtEl>
                                          <p:spTgt spid="1008"/>
                                        </p:tgtEl>
                                        <p:attrNameLst>
                                          <p:attrName>ppt_x</p:attrName>
                                        </p:attrNameLst>
                                      </p:cBhvr>
                                      <p:tavLst>
                                        <p:tav tm="0">
                                          <p:val>
                                            <p:strVal val="0-#ppt_w/2"/>
                                          </p:val>
                                        </p:tav>
                                        <p:tav tm="100000">
                                          <p:val>
                                            <p:strVal val="#ppt_x"/>
                                          </p:val>
                                        </p:tav>
                                      </p:tavLst>
                                    </p:anim>
                                    <p:anim calcmode="lin" valueType="num">
                                      <p:cBhvr>
                                        <p:cTn id="68" dur="250" fill="hold"/>
                                        <p:tgtEl>
                                          <p:spTgt spid="1008"/>
                                        </p:tgtEl>
                                        <p:attrNameLst>
                                          <p:attrName>ppt_y</p:attrName>
                                        </p:attrNameLst>
                                      </p:cBhvr>
                                      <p:tavLst>
                                        <p:tav tm="0">
                                          <p:val>
                                            <p:strVal val="#ppt_y"/>
                                          </p:val>
                                        </p:tav>
                                        <p:tav tm="100000">
                                          <p:val>
                                            <p:strVal val="#ppt_y"/>
                                          </p:val>
                                        </p:tav>
                                      </p:tavLst>
                                    </p:anim>
                                  </p:childTnLst>
                                </p:cTn>
                              </p:par>
                            </p:childTnLst>
                          </p:cTn>
                        </p:par>
                        <p:par>
                          <p:cTn id="69" fill="hold">
                            <p:stCondLst>
                              <p:cond delay="5800"/>
                            </p:stCondLst>
                            <p:childTnLst>
                              <p:par>
                                <p:cTn id="70" presetID="9" presetClass="entr" presetSubtype="16" fill="hold" grpId="25" nodeType="afterEffect">
                                  <p:stCondLst>
                                    <p:cond delay="100"/>
                                  </p:stCondLst>
                                  <p:iterate>
                                    <p:tmAbs val="0"/>
                                  </p:iterate>
                                  <p:childTnLst>
                                    <p:set>
                                      <p:cBhvr>
                                        <p:cTn id="71" fill="hold"/>
                                        <p:tgtEl>
                                          <p:spTgt spid="1010"/>
                                        </p:tgtEl>
                                        <p:attrNameLst>
                                          <p:attrName>style.visibility</p:attrName>
                                        </p:attrNameLst>
                                      </p:cBhvr>
                                      <p:to>
                                        <p:strVal val="visible"/>
                                      </p:to>
                                    </p:set>
                                    <p:animEffect transition="in" filter="dissolve(in)">
                                      <p:cBhvr>
                                        <p:cTn id="72" dur="250"/>
                                        <p:tgtEl>
                                          <p:spTgt spid="1010"/>
                                        </p:tgtEl>
                                      </p:cBhvr>
                                    </p:animEffect>
                                  </p:childTnLst>
                                </p:cTn>
                              </p:par>
                            </p:childTnLst>
                          </p:cTn>
                        </p:par>
                        <p:par>
                          <p:cTn id="73" fill="hold">
                            <p:stCondLst>
                              <p:cond delay="6150"/>
                            </p:stCondLst>
                            <p:childTnLst>
                              <p:par>
                                <p:cTn id="74" presetID="2" presetClass="entr" presetSubtype="8" fill="hold" grpId="26" nodeType="afterEffect">
                                  <p:stCondLst>
                                    <p:cond delay="100"/>
                                  </p:stCondLst>
                                  <p:iterate>
                                    <p:tmAbs val="0"/>
                                  </p:iterate>
                                  <p:childTnLst>
                                    <p:set>
                                      <p:cBhvr>
                                        <p:cTn id="75" fill="hold"/>
                                        <p:tgtEl>
                                          <p:spTgt spid="1011"/>
                                        </p:tgtEl>
                                        <p:attrNameLst>
                                          <p:attrName>style.visibility</p:attrName>
                                        </p:attrNameLst>
                                      </p:cBhvr>
                                      <p:to>
                                        <p:strVal val="visible"/>
                                      </p:to>
                                    </p:set>
                                    <p:anim calcmode="lin" valueType="num">
                                      <p:cBhvr>
                                        <p:cTn id="76" dur="250" fill="hold"/>
                                        <p:tgtEl>
                                          <p:spTgt spid="1011"/>
                                        </p:tgtEl>
                                        <p:attrNameLst>
                                          <p:attrName>ppt_x</p:attrName>
                                        </p:attrNameLst>
                                      </p:cBhvr>
                                      <p:tavLst>
                                        <p:tav tm="0">
                                          <p:val>
                                            <p:strVal val="0-#ppt_w/2"/>
                                          </p:val>
                                        </p:tav>
                                        <p:tav tm="100000">
                                          <p:val>
                                            <p:strVal val="#ppt_x"/>
                                          </p:val>
                                        </p:tav>
                                      </p:tavLst>
                                    </p:anim>
                                    <p:anim calcmode="lin" valueType="num">
                                      <p:cBhvr>
                                        <p:cTn id="77" dur="250" fill="hold"/>
                                        <p:tgtEl>
                                          <p:spTgt spid="1011"/>
                                        </p:tgtEl>
                                        <p:attrNameLst>
                                          <p:attrName>ppt_y</p:attrName>
                                        </p:attrNameLst>
                                      </p:cBhvr>
                                      <p:tavLst>
                                        <p:tav tm="0">
                                          <p:val>
                                            <p:strVal val="#ppt_y"/>
                                          </p:val>
                                        </p:tav>
                                        <p:tav tm="100000">
                                          <p:val>
                                            <p:strVal val="#ppt_y"/>
                                          </p:val>
                                        </p:tav>
                                      </p:tavLst>
                                    </p:anim>
                                  </p:childTnLst>
                                </p:cTn>
                              </p:par>
                            </p:childTnLst>
                          </p:cTn>
                        </p:par>
                        <p:par>
                          <p:cTn id="78" fill="hold">
                            <p:stCondLst>
                              <p:cond delay="6500"/>
                            </p:stCondLst>
                            <p:childTnLst>
                              <p:par>
                                <p:cTn id="79" presetID="9" presetClass="entr" presetSubtype="16" fill="hold" grpId="28" nodeType="afterEffect">
                                  <p:stCondLst>
                                    <p:cond delay="100"/>
                                  </p:stCondLst>
                                  <p:iterate>
                                    <p:tmAbs val="0"/>
                                  </p:iterate>
                                  <p:childTnLst>
                                    <p:set>
                                      <p:cBhvr>
                                        <p:cTn id="80" fill="hold"/>
                                        <p:tgtEl>
                                          <p:spTgt spid="1013"/>
                                        </p:tgtEl>
                                        <p:attrNameLst>
                                          <p:attrName>style.visibility</p:attrName>
                                        </p:attrNameLst>
                                      </p:cBhvr>
                                      <p:to>
                                        <p:strVal val="visible"/>
                                      </p:to>
                                    </p:set>
                                    <p:animEffect transition="in" filter="dissolve(in)">
                                      <p:cBhvr>
                                        <p:cTn id="81" dur="250"/>
                                        <p:tgtEl>
                                          <p:spTgt spid="1013"/>
                                        </p:tgtEl>
                                      </p:cBhvr>
                                    </p:animEffect>
                                  </p:childTnLst>
                                </p:cTn>
                              </p:par>
                            </p:childTnLst>
                          </p:cTn>
                        </p:par>
                        <p:par>
                          <p:cTn id="82" fill="hold">
                            <p:stCondLst>
                              <p:cond delay="6850"/>
                            </p:stCondLst>
                            <p:childTnLst>
                              <p:par>
                                <p:cTn id="83" presetID="2" presetClass="entr" presetSubtype="2" fill="hold" grpId="29" nodeType="afterEffect">
                                  <p:stCondLst>
                                    <p:cond delay="100"/>
                                  </p:stCondLst>
                                  <p:iterate>
                                    <p:tmAbs val="0"/>
                                  </p:iterate>
                                  <p:childTnLst>
                                    <p:set>
                                      <p:cBhvr>
                                        <p:cTn id="84" fill="hold"/>
                                        <p:tgtEl>
                                          <p:spTgt spid="1014"/>
                                        </p:tgtEl>
                                        <p:attrNameLst>
                                          <p:attrName>style.visibility</p:attrName>
                                        </p:attrNameLst>
                                      </p:cBhvr>
                                      <p:to>
                                        <p:strVal val="visible"/>
                                      </p:to>
                                    </p:set>
                                    <p:anim calcmode="lin" valueType="num">
                                      <p:cBhvr>
                                        <p:cTn id="85" dur="250" fill="hold"/>
                                        <p:tgtEl>
                                          <p:spTgt spid="1014"/>
                                        </p:tgtEl>
                                        <p:attrNameLst>
                                          <p:attrName>ppt_x</p:attrName>
                                        </p:attrNameLst>
                                      </p:cBhvr>
                                      <p:tavLst>
                                        <p:tav tm="0">
                                          <p:val>
                                            <p:strVal val="1+#ppt_w/2"/>
                                          </p:val>
                                        </p:tav>
                                        <p:tav tm="100000">
                                          <p:val>
                                            <p:strVal val="#ppt_x"/>
                                          </p:val>
                                        </p:tav>
                                      </p:tavLst>
                                    </p:anim>
                                    <p:anim calcmode="lin" valueType="num">
                                      <p:cBhvr>
                                        <p:cTn id="86" dur="250" fill="hold"/>
                                        <p:tgtEl>
                                          <p:spTgt spid="1014"/>
                                        </p:tgtEl>
                                        <p:attrNameLst>
                                          <p:attrName>ppt_y</p:attrName>
                                        </p:attrNameLst>
                                      </p:cBhvr>
                                      <p:tavLst>
                                        <p:tav tm="0">
                                          <p:val>
                                            <p:strVal val="#ppt_y"/>
                                          </p:val>
                                        </p:tav>
                                        <p:tav tm="100000">
                                          <p:val>
                                            <p:strVal val="#ppt_y"/>
                                          </p:val>
                                        </p:tav>
                                      </p:tavLst>
                                    </p:anim>
                                  </p:childTnLst>
                                </p:cTn>
                              </p:par>
                            </p:childTnLst>
                          </p:cTn>
                        </p:par>
                        <p:par>
                          <p:cTn id="87" fill="hold">
                            <p:stCondLst>
                              <p:cond delay="7200"/>
                            </p:stCondLst>
                            <p:childTnLst>
                              <p:par>
                                <p:cTn id="88" presetID="2" presetClass="entr" presetSubtype="4" fill="hold" grpId="0" nodeType="afterEffect">
                                  <p:stCondLst>
                                    <p:cond delay="100"/>
                                  </p:stCondLst>
                                  <p:iterate>
                                    <p:tmAbs val="0"/>
                                  </p:iterate>
                                  <p:childTnLst>
                                    <p:set>
                                      <p:cBhvr>
                                        <p:cTn id="89" fill="hold"/>
                                        <p:tgtEl>
                                          <p:spTgt spid="37"/>
                                        </p:tgtEl>
                                        <p:attrNameLst>
                                          <p:attrName>style.visibility</p:attrName>
                                        </p:attrNameLst>
                                      </p:cBhvr>
                                      <p:to>
                                        <p:strVal val="visible"/>
                                      </p:to>
                                    </p:set>
                                    <p:anim calcmode="lin" valueType="num">
                                      <p:cBhvr>
                                        <p:cTn id="90" dur="250" fill="hold"/>
                                        <p:tgtEl>
                                          <p:spTgt spid="37"/>
                                        </p:tgtEl>
                                        <p:attrNameLst>
                                          <p:attrName>ppt_x</p:attrName>
                                        </p:attrNameLst>
                                      </p:cBhvr>
                                      <p:tavLst>
                                        <p:tav tm="0">
                                          <p:val>
                                            <p:strVal val="#ppt_x"/>
                                          </p:val>
                                        </p:tav>
                                        <p:tav tm="100000">
                                          <p:val>
                                            <p:strVal val="#ppt_x"/>
                                          </p:val>
                                        </p:tav>
                                      </p:tavLst>
                                    </p:anim>
                                    <p:anim calcmode="lin" valueType="num">
                                      <p:cBhvr>
                                        <p:cTn id="91" dur="250" fill="hold"/>
                                        <p:tgtEl>
                                          <p:spTgt spid="37"/>
                                        </p:tgtEl>
                                        <p:attrNameLst>
                                          <p:attrName>ppt_y</p:attrName>
                                        </p:attrNameLst>
                                      </p:cBhvr>
                                      <p:tavLst>
                                        <p:tav tm="0">
                                          <p:val>
                                            <p:strVal val="1+#ppt_h/2"/>
                                          </p:val>
                                        </p:tav>
                                        <p:tav tm="100000">
                                          <p:val>
                                            <p:strVal val="#ppt_y"/>
                                          </p:val>
                                        </p:tav>
                                      </p:tavLst>
                                    </p:anim>
                                  </p:childTnLst>
                                </p:cTn>
                              </p:par>
                            </p:childTnLst>
                          </p:cTn>
                        </p:par>
                        <p:par>
                          <p:cTn id="92" fill="hold">
                            <p:stCondLst>
                              <p:cond delay="7550"/>
                            </p:stCondLst>
                            <p:childTnLst>
                              <p:par>
                                <p:cTn id="93" presetID="2" presetClass="entr" presetSubtype="4" fill="hold" grpId="0" nodeType="afterEffect">
                                  <p:stCondLst>
                                    <p:cond delay="100"/>
                                  </p:stCondLst>
                                  <p:iterate>
                                    <p:tmAbs val="0"/>
                                  </p:iterate>
                                  <p:childTnLst>
                                    <p:set>
                                      <p:cBhvr>
                                        <p:cTn id="94" fill="hold"/>
                                        <p:tgtEl>
                                          <p:spTgt spid="38"/>
                                        </p:tgtEl>
                                        <p:attrNameLst>
                                          <p:attrName>style.visibility</p:attrName>
                                        </p:attrNameLst>
                                      </p:cBhvr>
                                      <p:to>
                                        <p:strVal val="visible"/>
                                      </p:to>
                                    </p:set>
                                    <p:anim calcmode="lin" valueType="num">
                                      <p:cBhvr>
                                        <p:cTn id="95" dur="250" fill="hold"/>
                                        <p:tgtEl>
                                          <p:spTgt spid="38"/>
                                        </p:tgtEl>
                                        <p:attrNameLst>
                                          <p:attrName>ppt_x</p:attrName>
                                        </p:attrNameLst>
                                      </p:cBhvr>
                                      <p:tavLst>
                                        <p:tav tm="0">
                                          <p:val>
                                            <p:strVal val="#ppt_x"/>
                                          </p:val>
                                        </p:tav>
                                        <p:tav tm="100000">
                                          <p:val>
                                            <p:strVal val="#ppt_x"/>
                                          </p:val>
                                        </p:tav>
                                      </p:tavLst>
                                    </p:anim>
                                    <p:anim calcmode="lin" valueType="num">
                                      <p:cBhvr>
                                        <p:cTn id="96" dur="250" fill="hold"/>
                                        <p:tgtEl>
                                          <p:spTgt spid="38"/>
                                        </p:tgtEl>
                                        <p:attrNameLst>
                                          <p:attrName>ppt_y</p:attrName>
                                        </p:attrNameLst>
                                      </p:cBhvr>
                                      <p:tavLst>
                                        <p:tav tm="0">
                                          <p:val>
                                            <p:strVal val="1+#ppt_h/2"/>
                                          </p:val>
                                        </p:tav>
                                        <p:tav tm="100000">
                                          <p:val>
                                            <p:strVal val="#ppt_y"/>
                                          </p:val>
                                        </p:tav>
                                      </p:tavLst>
                                    </p:anim>
                                  </p:childTnLst>
                                </p:cTn>
                              </p:par>
                            </p:childTnLst>
                          </p:cTn>
                        </p:par>
                        <p:par>
                          <p:cTn id="97" fill="hold">
                            <p:stCondLst>
                              <p:cond delay="7900"/>
                            </p:stCondLst>
                            <p:childTnLst>
                              <p:par>
                                <p:cTn id="98" presetID="2" presetClass="entr" presetSubtype="4" fill="hold" grpId="0" nodeType="afterEffect">
                                  <p:stCondLst>
                                    <p:cond delay="100"/>
                                  </p:stCondLst>
                                  <p:iterate>
                                    <p:tmAbs val="0"/>
                                  </p:iterate>
                                  <p:childTnLst>
                                    <p:set>
                                      <p:cBhvr>
                                        <p:cTn id="99" fill="hold"/>
                                        <p:tgtEl>
                                          <p:spTgt spid="39"/>
                                        </p:tgtEl>
                                        <p:attrNameLst>
                                          <p:attrName>style.visibility</p:attrName>
                                        </p:attrNameLst>
                                      </p:cBhvr>
                                      <p:to>
                                        <p:strVal val="visible"/>
                                      </p:to>
                                    </p:set>
                                    <p:anim calcmode="lin" valueType="num">
                                      <p:cBhvr>
                                        <p:cTn id="100" dur="250" fill="hold"/>
                                        <p:tgtEl>
                                          <p:spTgt spid="39"/>
                                        </p:tgtEl>
                                        <p:attrNameLst>
                                          <p:attrName>ppt_x</p:attrName>
                                        </p:attrNameLst>
                                      </p:cBhvr>
                                      <p:tavLst>
                                        <p:tav tm="0">
                                          <p:val>
                                            <p:strVal val="#ppt_x"/>
                                          </p:val>
                                        </p:tav>
                                        <p:tav tm="100000">
                                          <p:val>
                                            <p:strVal val="#ppt_x"/>
                                          </p:val>
                                        </p:tav>
                                      </p:tavLst>
                                    </p:anim>
                                    <p:anim calcmode="lin" valueType="num">
                                      <p:cBhvr>
                                        <p:cTn id="101" dur="250" fill="hold"/>
                                        <p:tgtEl>
                                          <p:spTgt spid="39"/>
                                        </p:tgtEl>
                                        <p:attrNameLst>
                                          <p:attrName>ppt_y</p:attrName>
                                        </p:attrNameLst>
                                      </p:cBhvr>
                                      <p:tavLst>
                                        <p:tav tm="0">
                                          <p:val>
                                            <p:strVal val="1+#ppt_h/2"/>
                                          </p:val>
                                        </p:tav>
                                        <p:tav tm="100000">
                                          <p:val>
                                            <p:strVal val="#ppt_y"/>
                                          </p:val>
                                        </p:tav>
                                      </p:tavLst>
                                    </p:anim>
                                  </p:childTnLst>
                                </p:cTn>
                              </p:par>
                            </p:childTnLst>
                          </p:cTn>
                        </p:par>
                        <p:par>
                          <p:cTn id="102" fill="hold">
                            <p:stCondLst>
                              <p:cond delay="8250"/>
                            </p:stCondLst>
                            <p:childTnLst>
                              <p:par>
                                <p:cTn id="103" presetID="2" presetClass="entr" presetSubtype="4" fill="hold" grpId="0" nodeType="afterEffect">
                                  <p:stCondLst>
                                    <p:cond delay="100"/>
                                  </p:stCondLst>
                                  <p:iterate>
                                    <p:tmAbs val="0"/>
                                  </p:iterate>
                                  <p:childTnLst>
                                    <p:set>
                                      <p:cBhvr>
                                        <p:cTn id="104" fill="hold"/>
                                        <p:tgtEl>
                                          <p:spTgt spid="40"/>
                                        </p:tgtEl>
                                        <p:attrNameLst>
                                          <p:attrName>style.visibility</p:attrName>
                                        </p:attrNameLst>
                                      </p:cBhvr>
                                      <p:to>
                                        <p:strVal val="visible"/>
                                      </p:to>
                                    </p:set>
                                    <p:anim calcmode="lin" valueType="num">
                                      <p:cBhvr>
                                        <p:cTn id="105" dur="250" fill="hold"/>
                                        <p:tgtEl>
                                          <p:spTgt spid="40"/>
                                        </p:tgtEl>
                                        <p:attrNameLst>
                                          <p:attrName>ppt_x</p:attrName>
                                        </p:attrNameLst>
                                      </p:cBhvr>
                                      <p:tavLst>
                                        <p:tav tm="0">
                                          <p:val>
                                            <p:strVal val="#ppt_x"/>
                                          </p:val>
                                        </p:tav>
                                        <p:tav tm="100000">
                                          <p:val>
                                            <p:strVal val="#ppt_x"/>
                                          </p:val>
                                        </p:tav>
                                      </p:tavLst>
                                    </p:anim>
                                    <p:anim calcmode="lin" valueType="num">
                                      <p:cBhvr>
                                        <p:cTn id="106" dur="250" fill="hold"/>
                                        <p:tgtEl>
                                          <p:spTgt spid="40"/>
                                        </p:tgtEl>
                                        <p:attrNameLst>
                                          <p:attrName>ppt_y</p:attrName>
                                        </p:attrNameLst>
                                      </p:cBhvr>
                                      <p:tavLst>
                                        <p:tav tm="0">
                                          <p:val>
                                            <p:strVal val="1+#ppt_h/2"/>
                                          </p:val>
                                        </p:tav>
                                        <p:tav tm="100000">
                                          <p:val>
                                            <p:strVal val="#ppt_y"/>
                                          </p:val>
                                        </p:tav>
                                      </p:tavLst>
                                    </p:anim>
                                  </p:childTnLst>
                                </p:cTn>
                              </p:par>
                            </p:childTnLst>
                          </p:cTn>
                        </p:par>
                        <p:par>
                          <p:cTn id="107" fill="hold">
                            <p:stCondLst>
                              <p:cond delay="8600"/>
                            </p:stCondLst>
                            <p:childTnLst>
                              <p:par>
                                <p:cTn id="108" presetID="2" presetClass="entr" presetSubtype="4" fill="hold" grpId="0" nodeType="afterEffect">
                                  <p:stCondLst>
                                    <p:cond delay="100"/>
                                  </p:stCondLst>
                                  <p:iterate>
                                    <p:tmAbs val="0"/>
                                  </p:iterate>
                                  <p:childTnLst>
                                    <p:set>
                                      <p:cBhvr>
                                        <p:cTn id="109" fill="hold"/>
                                        <p:tgtEl>
                                          <p:spTgt spid="41"/>
                                        </p:tgtEl>
                                        <p:attrNameLst>
                                          <p:attrName>style.visibility</p:attrName>
                                        </p:attrNameLst>
                                      </p:cBhvr>
                                      <p:to>
                                        <p:strVal val="visible"/>
                                      </p:to>
                                    </p:set>
                                    <p:anim calcmode="lin" valueType="num">
                                      <p:cBhvr>
                                        <p:cTn id="110" dur="250" fill="hold"/>
                                        <p:tgtEl>
                                          <p:spTgt spid="41"/>
                                        </p:tgtEl>
                                        <p:attrNameLst>
                                          <p:attrName>ppt_x</p:attrName>
                                        </p:attrNameLst>
                                      </p:cBhvr>
                                      <p:tavLst>
                                        <p:tav tm="0">
                                          <p:val>
                                            <p:strVal val="#ppt_x"/>
                                          </p:val>
                                        </p:tav>
                                        <p:tav tm="100000">
                                          <p:val>
                                            <p:strVal val="#ppt_x"/>
                                          </p:val>
                                        </p:tav>
                                      </p:tavLst>
                                    </p:anim>
                                    <p:anim calcmode="lin" valueType="num">
                                      <p:cBhvr>
                                        <p:cTn id="111" dur="250" fill="hold"/>
                                        <p:tgtEl>
                                          <p:spTgt spid="41"/>
                                        </p:tgtEl>
                                        <p:attrNameLst>
                                          <p:attrName>ppt_y</p:attrName>
                                        </p:attrNameLst>
                                      </p:cBhvr>
                                      <p:tavLst>
                                        <p:tav tm="0">
                                          <p:val>
                                            <p:strVal val="1+#ppt_h/2"/>
                                          </p:val>
                                        </p:tav>
                                        <p:tav tm="100000">
                                          <p:val>
                                            <p:strVal val="#ppt_y"/>
                                          </p:val>
                                        </p:tav>
                                      </p:tavLst>
                                    </p:anim>
                                  </p:childTnLst>
                                </p:cTn>
                              </p:par>
                            </p:childTnLst>
                          </p:cTn>
                        </p:par>
                        <p:par>
                          <p:cTn id="112" fill="hold">
                            <p:stCondLst>
                              <p:cond delay="8950"/>
                            </p:stCondLst>
                            <p:childTnLst>
                              <p:par>
                                <p:cTn id="113" presetID="2" presetClass="entr" presetSubtype="4" fill="hold" grpId="0" nodeType="afterEffect">
                                  <p:stCondLst>
                                    <p:cond delay="100"/>
                                  </p:stCondLst>
                                  <p:iterate>
                                    <p:tmAbs val="0"/>
                                  </p:iterate>
                                  <p:childTnLst>
                                    <p:set>
                                      <p:cBhvr>
                                        <p:cTn id="114" fill="hold"/>
                                        <p:tgtEl>
                                          <p:spTgt spid="42"/>
                                        </p:tgtEl>
                                        <p:attrNameLst>
                                          <p:attrName>style.visibility</p:attrName>
                                        </p:attrNameLst>
                                      </p:cBhvr>
                                      <p:to>
                                        <p:strVal val="visible"/>
                                      </p:to>
                                    </p:set>
                                    <p:anim calcmode="lin" valueType="num">
                                      <p:cBhvr>
                                        <p:cTn id="115" dur="250" fill="hold"/>
                                        <p:tgtEl>
                                          <p:spTgt spid="42"/>
                                        </p:tgtEl>
                                        <p:attrNameLst>
                                          <p:attrName>ppt_x</p:attrName>
                                        </p:attrNameLst>
                                      </p:cBhvr>
                                      <p:tavLst>
                                        <p:tav tm="0">
                                          <p:val>
                                            <p:strVal val="#ppt_x"/>
                                          </p:val>
                                        </p:tav>
                                        <p:tav tm="100000">
                                          <p:val>
                                            <p:strVal val="#ppt_x"/>
                                          </p:val>
                                        </p:tav>
                                      </p:tavLst>
                                    </p:anim>
                                    <p:anim calcmode="lin" valueType="num">
                                      <p:cBhvr>
                                        <p:cTn id="116" dur="250" fill="hold"/>
                                        <p:tgtEl>
                                          <p:spTgt spid="4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7" grpId="6" animBg="1" advAuto="0"/>
      <p:bldP spid="990" grpId="11" animBg="1" advAuto="0"/>
      <p:bldP spid="991" grpId="8" animBg="1" advAuto="0"/>
      <p:bldP spid="992" grpId="7" animBg="1" advAuto="0"/>
      <p:bldP spid="995" grpId="12" animBg="1" advAuto="0"/>
      <p:bldP spid="996" grpId="9" animBg="1" advAuto="0"/>
      <p:bldP spid="997" grpId="10" animBg="1" advAuto="0"/>
      <p:bldP spid="998" grpId="13" animBg="1" advAuto="0"/>
      <p:bldP spid="999" grpId="14" animBg="1" advAuto="0"/>
      <p:bldP spid="1001" grpId="16" animBg="1" advAuto="0"/>
      <p:bldP spid="1002" grpId="17" animBg="1" advAuto="0"/>
      <p:bldP spid="1004" grpId="19" animBg="1" advAuto="0"/>
      <p:bldP spid="1005" grpId="20" animBg="1" advAuto="0"/>
      <p:bldP spid="1007" grpId="22" animBg="1" advAuto="0"/>
      <p:bldP spid="1008" grpId="23" animBg="1" advAuto="0"/>
      <p:bldP spid="1010" grpId="25" animBg="1" advAuto="0"/>
      <p:bldP spid="1011" grpId="26" animBg="1" advAuto="0"/>
      <p:bldP spid="1013" grpId="28" animBg="1" advAuto="0"/>
      <p:bldP spid="1014" grpId="29" animBg="1" advAuto="0"/>
      <p:bldP spid="37" grpId="0" animBg="1" advAuto="0"/>
      <p:bldP spid="38" grpId="0" animBg="1" advAuto="0"/>
      <p:bldP spid="39" grpId="0" animBg="1" advAuto="0"/>
      <p:bldP spid="40" grpId="0" animBg="1" advAuto="0"/>
      <p:bldP spid="41" grpId="0" animBg="1" advAuto="0"/>
      <p:bldP spid="42" grpId="0" animBg="1" advAuto="0"/>
    </p:bldLst>
  </p:timing>
</p:sld>
</file>

<file path=ppt/slides/slide5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055" name="Picture 7" descr="C:\Users\Administrator\Desktop\素材\6.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410309" y="2180132"/>
            <a:ext cx="13604624" cy="4183422"/>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C:\Users\Administrator\Desktop\素材\1.png"/>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2475185" y="2343150"/>
            <a:ext cx="12429920" cy="3931646"/>
          </a:xfrm>
          <a:prstGeom prst="rect">
            <a:avLst/>
          </a:prstGeom>
          <a:noFill/>
          <a:extLst>
            <a:ext uri="{909E8E84-426E-40DD-AFC4-6F175D3DCCD1}">
              <a14:hiddenFill xmlns:a14="http://schemas.microsoft.com/office/drawing/2010/main">
                <a:solidFill>
                  <a:srgbClr val="FFFFFF"/>
                </a:solidFill>
              </a14:hiddenFill>
            </a:ext>
          </a:extLst>
        </p:spPr>
      </p:pic>
      <p:grpSp>
        <p:nvGrpSpPr>
          <p:cNvPr id="37" name="组合 36"/>
          <p:cNvGrpSpPr/>
          <p:nvPr/>
        </p:nvGrpSpPr>
        <p:grpSpPr>
          <a:xfrm>
            <a:off x="15012547" y="364697"/>
            <a:ext cx="1950137" cy="545445"/>
            <a:chOff x="19935585" y="796498"/>
            <a:chExt cx="2786428" cy="781145"/>
          </a:xfrm>
        </p:grpSpPr>
        <p:sp>
          <p:nvSpPr>
            <p:cNvPr id="10" name="Shape 13"/>
            <p:cNvSpPr/>
            <p:nvPr/>
          </p:nvSpPr>
          <p:spPr>
            <a:xfrm>
              <a:off x="20995945" y="796498"/>
              <a:ext cx="1726068" cy="764008"/>
            </a:xfrm>
            <a:prstGeom prst="rect">
              <a:avLst/>
            </a:prstGeom>
            <a:ln w="12700">
              <a:miter lim="400000"/>
            </a:ln>
            <a:extLst>
              <a:ext uri="{C572A759-6A51-4108-AA02-DFA0A04FC94B}">
                <ma14:wrappingTextBoxFlag xmlns:ma14="http://schemas.microsoft.com/office/mac/drawingml/2011/main" xmlns="" val="1"/>
              </a:ext>
            </a:extLst>
          </p:spPr>
          <p:txBody>
            <a:bodyPr wrap="square" lIns="50800" tIns="50800" rIns="50800" bIns="50800" anchor="ctr">
              <a:spAutoFit/>
            </a:bodyPr>
            <a:lstStyle>
              <a:lvl1pPr indent="12700" algn="l" defTabSz="825500">
                <a:defRPr sz="10000">
                  <a:solidFill>
                    <a:srgbClr val="53585F"/>
                  </a:solidFill>
                  <a:latin typeface="Lato Light"/>
                  <a:ea typeface="Lato Light"/>
                  <a:cs typeface="Lato Light"/>
                  <a:sym typeface="Lato Light"/>
                </a:defRPr>
              </a:lvl1pPr>
            </a:lstStyle>
            <a:p>
              <a:pPr lvl="0">
                <a:defRPr sz="1800">
                  <a:solidFill>
                    <a:srgbClr val="000000"/>
                  </a:solidFill>
                </a:defRPr>
              </a:pPr>
              <a:r>
                <a:rPr lang="en-US" sz="2800" b="1" spc="-210" dirty="0">
                  <a:solidFill>
                    <a:schemeClr val="tx1">
                      <a:lumMod val="85000"/>
                      <a:lumOff val="15000"/>
                    </a:schemeClr>
                  </a:solidFill>
                  <a:latin typeface="微软雅黑" pitchFamily="34" charset="-122"/>
                  <a:ea typeface="微软雅黑" pitchFamily="34" charset="-122"/>
                </a:rPr>
                <a:t>LOGO</a:t>
              </a:r>
              <a:endParaRPr sz="2800" b="1" spc="-210" dirty="0">
                <a:solidFill>
                  <a:schemeClr val="tx1">
                    <a:lumMod val="85000"/>
                    <a:lumOff val="15000"/>
                  </a:schemeClr>
                </a:solidFill>
                <a:latin typeface="微软雅黑" pitchFamily="34" charset="-122"/>
                <a:ea typeface="微软雅黑" pitchFamily="34" charset="-122"/>
              </a:endParaRPr>
            </a:p>
          </p:txBody>
        </p:sp>
        <p:sp>
          <p:nvSpPr>
            <p:cNvPr id="35" name="Freeform 7"/>
            <p:cNvSpPr>
              <a:spLocks/>
            </p:cNvSpPr>
            <p:nvPr/>
          </p:nvSpPr>
          <p:spPr bwMode="auto">
            <a:xfrm>
              <a:off x="19935585" y="819429"/>
              <a:ext cx="1021556" cy="758214"/>
            </a:xfrm>
            <a:custGeom>
              <a:avLst/>
              <a:gdLst>
                <a:gd name="T0" fmla="*/ 1566 w 1959"/>
                <a:gd name="T1" fmla="*/ 471 h 1454"/>
                <a:gd name="T2" fmla="*/ 975 w 1959"/>
                <a:gd name="T3" fmla="*/ 1069 h 1454"/>
                <a:gd name="T4" fmla="*/ 385 w 1959"/>
                <a:gd name="T5" fmla="*/ 471 h 1454"/>
                <a:gd name="T6" fmla="*/ 590 w 1959"/>
                <a:gd name="T7" fmla="*/ 274 h 1454"/>
                <a:gd name="T8" fmla="*/ 839 w 1959"/>
                <a:gd name="T9" fmla="*/ 274 h 1454"/>
                <a:gd name="T10" fmla="*/ 839 w 1959"/>
                <a:gd name="T11" fmla="*/ 0 h 1454"/>
                <a:gd name="T12" fmla="*/ 471 w 1959"/>
                <a:gd name="T13" fmla="*/ 0 h 1454"/>
                <a:gd name="T14" fmla="*/ 0 w 1959"/>
                <a:gd name="T15" fmla="*/ 471 h 1454"/>
                <a:gd name="T16" fmla="*/ 975 w 1959"/>
                <a:gd name="T17" fmla="*/ 1454 h 1454"/>
                <a:gd name="T18" fmla="*/ 1959 w 1959"/>
                <a:gd name="T19" fmla="*/ 471 h 1454"/>
                <a:gd name="T20" fmla="*/ 1480 w 1959"/>
                <a:gd name="T21" fmla="*/ 0 h 1454"/>
                <a:gd name="T22" fmla="*/ 1112 w 1959"/>
                <a:gd name="T23" fmla="*/ 0 h 1454"/>
                <a:gd name="T24" fmla="*/ 1112 w 1959"/>
                <a:gd name="T25" fmla="*/ 274 h 1454"/>
                <a:gd name="T26" fmla="*/ 1369 w 1959"/>
                <a:gd name="T27" fmla="*/ 274 h 1454"/>
                <a:gd name="T28" fmla="*/ 1566 w 1959"/>
                <a:gd name="T29" fmla="*/ 471 h 1454"/>
                <a:gd name="T30" fmla="*/ 1566 w 1959"/>
                <a:gd name="T31" fmla="*/ 471 h 14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59" h="1454">
                  <a:moveTo>
                    <a:pt x="1566" y="471"/>
                  </a:moveTo>
                  <a:lnTo>
                    <a:pt x="975" y="1069"/>
                  </a:lnTo>
                  <a:lnTo>
                    <a:pt x="385" y="471"/>
                  </a:lnTo>
                  <a:lnTo>
                    <a:pt x="590" y="274"/>
                  </a:lnTo>
                  <a:lnTo>
                    <a:pt x="839" y="274"/>
                  </a:lnTo>
                  <a:lnTo>
                    <a:pt x="839" y="0"/>
                  </a:lnTo>
                  <a:lnTo>
                    <a:pt x="471" y="0"/>
                  </a:lnTo>
                  <a:lnTo>
                    <a:pt x="0" y="471"/>
                  </a:lnTo>
                  <a:lnTo>
                    <a:pt x="975" y="1454"/>
                  </a:lnTo>
                  <a:lnTo>
                    <a:pt x="1959" y="471"/>
                  </a:lnTo>
                  <a:lnTo>
                    <a:pt x="1480" y="0"/>
                  </a:lnTo>
                  <a:lnTo>
                    <a:pt x="1112" y="0"/>
                  </a:lnTo>
                  <a:lnTo>
                    <a:pt x="1112" y="274"/>
                  </a:lnTo>
                  <a:lnTo>
                    <a:pt x="1369" y="274"/>
                  </a:lnTo>
                  <a:lnTo>
                    <a:pt x="1566" y="471"/>
                  </a:lnTo>
                  <a:lnTo>
                    <a:pt x="1566" y="471"/>
                  </a:lnTo>
                  <a:close/>
                </a:path>
              </a:pathLst>
            </a:custGeom>
            <a:solidFill>
              <a:schemeClr val="tx1">
                <a:lumMod val="85000"/>
                <a:lumOff val="1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85000"/>
                    <a:lumOff val="15000"/>
                  </a:schemeClr>
                </a:solidFill>
              </a:endParaRPr>
            </a:p>
          </p:txBody>
        </p:sp>
      </p:grpSp>
      <p:sp>
        <p:nvSpPr>
          <p:cNvPr id="18" name="Shape 1605"/>
          <p:cNvSpPr/>
          <p:nvPr/>
        </p:nvSpPr>
        <p:spPr>
          <a:xfrm>
            <a:off x="2939846" y="6484345"/>
            <a:ext cx="10989697" cy="1208869"/>
          </a:xfrm>
          <a:prstGeom prst="rect">
            <a:avLst/>
          </a:prstGeom>
          <a:ln w="12700">
            <a:miter lim="400000"/>
          </a:ln>
          <a:extLst>
            <a:ext uri="{C572A759-6A51-4108-AA02-DFA0A04FC94B}">
              <ma14:wrappingTextBoxFlag xmlns:ma14="http://schemas.microsoft.com/office/mac/drawingml/2011/main" xmlns="" val="1"/>
            </a:ext>
          </a:extLst>
        </p:spPr>
        <p:txBody>
          <a:bodyPr wrap="square" lIns="49949" tIns="49949" rIns="49949" bIns="49949" anchor="ctr">
            <a:spAutoFit/>
          </a:bodyPr>
          <a:lstStyle>
            <a:lvl1pPr>
              <a:lnSpc>
                <a:spcPct val="150000"/>
              </a:lnSpc>
              <a:defRPr sz="20000">
                <a:solidFill>
                  <a:srgbClr val="FB8734"/>
                </a:solidFill>
                <a:latin typeface="FontAwesome"/>
                <a:ea typeface="FontAwesome"/>
                <a:cs typeface="FontAwesome"/>
                <a:sym typeface="FontAwesome"/>
              </a:defRPr>
            </a:lvl1pPr>
          </a:lstStyle>
          <a:p>
            <a:pPr lvl="0">
              <a:lnSpc>
                <a:spcPct val="100000"/>
              </a:lnSpc>
              <a:defRPr sz="1800">
                <a:solidFill>
                  <a:srgbClr val="000000"/>
                </a:solidFill>
              </a:defRPr>
            </a:pPr>
            <a:r>
              <a:rPr lang="zh-CN" altLang="en-US" sz="7200" b="1" dirty="0">
                <a:solidFill>
                  <a:schemeClr val="tx1">
                    <a:lumMod val="85000"/>
                    <a:lumOff val="15000"/>
                  </a:schemeClr>
                </a:solidFill>
                <a:latin typeface="微软雅黑" pitchFamily="34" charset="-122"/>
                <a:ea typeface="微软雅黑" pitchFamily="34" charset="-122"/>
                <a:cs typeface="Estrangelo Edessa" pitchFamily="66" charset="0"/>
              </a:rPr>
              <a:t>谢</a:t>
            </a:r>
            <a:r>
              <a:rPr lang="zh-CN" altLang="en-US" sz="7200" b="1" dirty="0" smtClean="0">
                <a:solidFill>
                  <a:schemeClr val="tx1">
                    <a:lumMod val="85000"/>
                    <a:lumOff val="15000"/>
                  </a:schemeClr>
                </a:solidFill>
                <a:latin typeface="微软雅黑" pitchFamily="34" charset="-122"/>
                <a:ea typeface="微软雅黑" pitchFamily="34" charset="-122"/>
                <a:cs typeface="Estrangelo Edessa" pitchFamily="66" charset="0"/>
              </a:rPr>
              <a:t>谢观赏</a:t>
            </a:r>
            <a:endParaRPr lang="en-US" altLang="zh-CN" sz="7200" b="1" dirty="0">
              <a:solidFill>
                <a:schemeClr val="tx1">
                  <a:lumMod val="85000"/>
                  <a:lumOff val="15000"/>
                </a:schemeClr>
              </a:solidFill>
              <a:latin typeface="微软雅黑" pitchFamily="34" charset="-122"/>
              <a:ea typeface="微软雅黑" pitchFamily="34" charset="-122"/>
              <a:cs typeface="Estrangelo Edessa" pitchFamily="66" charset="0"/>
            </a:endParaRPr>
          </a:p>
        </p:txBody>
      </p:sp>
      <p:sp>
        <p:nvSpPr>
          <p:cNvPr id="20" name="Shape 1607"/>
          <p:cNvSpPr/>
          <p:nvPr/>
        </p:nvSpPr>
        <p:spPr>
          <a:xfrm>
            <a:off x="4917947" y="7729290"/>
            <a:ext cx="6963864" cy="369332"/>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lvl1pPr defTabSz="647700">
              <a:lnSpc>
                <a:spcPct val="120000"/>
              </a:lnSpc>
              <a:spcBef>
                <a:spcPts val="1700"/>
              </a:spcBef>
              <a:defRPr sz="4500">
                <a:solidFill>
                  <a:srgbClr val="FFFFFF"/>
                </a:solidFill>
                <a:latin typeface="Lato Light"/>
                <a:ea typeface="Lato Light"/>
                <a:cs typeface="Lato Light"/>
                <a:sym typeface="Lato Light"/>
              </a:defRPr>
            </a:lvl1pPr>
          </a:lstStyle>
          <a:p>
            <a:pPr lvl="0">
              <a:lnSpc>
                <a:spcPct val="100000"/>
              </a:lnSpc>
              <a:defRPr sz="1800">
                <a:solidFill>
                  <a:srgbClr val="000000"/>
                </a:solidFill>
              </a:defRPr>
            </a:pPr>
            <a:r>
              <a:rPr sz="2400" dirty="0">
                <a:solidFill>
                  <a:schemeClr val="tx1">
                    <a:lumMod val="85000"/>
                    <a:lumOff val="15000"/>
                  </a:schemeClr>
                </a:solidFill>
              </a:rPr>
              <a:t>We know, is amazing, but that's all!</a:t>
            </a:r>
          </a:p>
        </p:txBody>
      </p:sp>
      <p:pic>
        <p:nvPicPr>
          <p:cNvPr id="9" name="Picture 2" descr="C:\Users\Administrator\Desktop\素材\DZ-023.png"/>
          <p:cNvPicPr>
            <a:picLocks noChangeAspect="1" noChangeArrowheads="1"/>
          </p:cNvPicPr>
          <p:nvPr/>
        </p:nvPicPr>
        <p:blipFill rotWithShape="1">
          <a:blip r:embed="rId5" cstate="email">
            <a:extLst>
              <a:ext uri="{28A0092B-C50C-407E-A947-70E740481C1C}">
                <a14:useLocalDpi xmlns:a14="http://schemas.microsoft.com/office/drawing/2010/main"/>
              </a:ext>
            </a:extLst>
          </a:blip>
          <a:srcRect/>
          <a:stretch/>
        </p:blipFill>
        <p:spPr bwMode="auto">
          <a:xfrm>
            <a:off x="2475185" y="2672641"/>
            <a:ext cx="2159877" cy="2932386"/>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C:\Users\Administrator\Desktop\素材\DZ-023.png"/>
          <p:cNvPicPr>
            <a:picLocks noChangeAspect="1" noChangeArrowheads="1"/>
          </p:cNvPicPr>
          <p:nvPr/>
        </p:nvPicPr>
        <p:blipFill rotWithShape="1">
          <a:blip r:embed="rId6" cstate="email">
            <a:extLst>
              <a:ext uri="{28A0092B-C50C-407E-A947-70E740481C1C}">
                <a14:useLocalDpi xmlns:a14="http://schemas.microsoft.com/office/drawing/2010/main"/>
              </a:ext>
            </a:extLst>
          </a:blip>
          <a:srcRect/>
          <a:stretch/>
        </p:blipFill>
        <p:spPr bwMode="auto">
          <a:xfrm>
            <a:off x="5044967" y="2893358"/>
            <a:ext cx="2364828" cy="2711669"/>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 descr="C:\Users\Administrator\Desktop\素材\DZ-023.png"/>
          <p:cNvPicPr>
            <a:picLocks noChangeAspect="1" noChangeArrowheads="1"/>
          </p:cNvPicPr>
          <p:nvPr/>
        </p:nvPicPr>
        <p:blipFill rotWithShape="1">
          <a:blip r:embed="rId7" cstate="email">
            <a:extLst>
              <a:ext uri="{28A0092B-C50C-407E-A947-70E740481C1C}">
                <a14:useLocalDpi xmlns:a14="http://schemas.microsoft.com/office/drawing/2010/main"/>
              </a:ext>
            </a:extLst>
          </a:blip>
          <a:srcRect/>
          <a:stretch/>
        </p:blipFill>
        <p:spPr bwMode="auto">
          <a:xfrm>
            <a:off x="7803931" y="2648993"/>
            <a:ext cx="3105808" cy="3200400"/>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 descr="C:\Users\Administrator\Desktop\素材\DZ-023.png"/>
          <p:cNvPicPr>
            <a:picLocks noChangeAspect="1" noChangeArrowheads="1"/>
          </p:cNvPicPr>
          <p:nvPr/>
        </p:nvPicPr>
        <p:blipFill rotWithShape="1">
          <a:blip r:embed="rId8" cstate="email">
            <a:extLst>
              <a:ext uri="{28A0092B-C50C-407E-A947-70E740481C1C}">
                <a14:useLocalDpi xmlns:a14="http://schemas.microsoft.com/office/drawing/2010/main"/>
              </a:ext>
            </a:extLst>
          </a:blip>
          <a:srcRect/>
          <a:stretch/>
        </p:blipFill>
        <p:spPr bwMode="auto">
          <a:xfrm>
            <a:off x="11059509" y="2521427"/>
            <a:ext cx="3641835" cy="3327966"/>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3" descr="C:\Users\Administrator\Desktop\素材\2.png"/>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3143425" y="3130478"/>
            <a:ext cx="1067963" cy="2723759"/>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C:\Users\Administrator\Desktop\素材\3.png"/>
          <p:cNvPicPr>
            <a:picLocks noChangeAspect="1" noChangeArrowheads="1"/>
          </p:cNvPicPr>
          <p:nvPr/>
        </p:nvPicPr>
        <p:blipFill>
          <a:blip r:embed="rId10" cstate="email">
            <a:extLst>
              <a:ext uri="{28A0092B-C50C-407E-A947-70E740481C1C}">
                <a14:useLocalDpi xmlns:a14="http://schemas.microsoft.com/office/drawing/2010/main"/>
              </a:ext>
            </a:extLst>
          </a:blip>
          <a:srcRect/>
          <a:stretch>
            <a:fillRect/>
          </a:stretch>
        </p:blipFill>
        <p:spPr bwMode="auto">
          <a:xfrm>
            <a:off x="5371369" y="3044006"/>
            <a:ext cx="2038426" cy="2700518"/>
          </a:xfrm>
          <a:prstGeom prst="rect">
            <a:avLst/>
          </a:prstGeom>
          <a:noFill/>
          <a:extLst>
            <a:ext uri="{909E8E84-426E-40DD-AFC4-6F175D3DCCD1}">
              <a14:hiddenFill xmlns:a14="http://schemas.microsoft.com/office/drawing/2010/main">
                <a:solidFill>
                  <a:srgbClr val="FFFFFF"/>
                </a:solidFill>
              </a14:hiddenFill>
            </a:ext>
          </a:extLst>
        </p:spPr>
      </p:pic>
      <p:pic>
        <p:nvPicPr>
          <p:cNvPr id="2053" name="Picture 5" descr="C:\Users\Administrator\Desktop\素材\4.png"/>
          <p:cNvPicPr>
            <a:picLocks noChangeAspect="1" noChangeArrowheads="1"/>
          </p:cNvPicPr>
          <p:nvPr/>
        </p:nvPicPr>
        <p:blipFill>
          <a:blip r:embed="rId11" cstate="email">
            <a:extLst>
              <a:ext uri="{28A0092B-C50C-407E-A947-70E740481C1C}">
                <a14:useLocalDpi xmlns:a14="http://schemas.microsoft.com/office/drawing/2010/main"/>
              </a:ext>
            </a:extLst>
          </a:blip>
          <a:srcRect/>
          <a:stretch>
            <a:fillRect/>
          </a:stretch>
        </p:blipFill>
        <p:spPr bwMode="auto">
          <a:xfrm>
            <a:off x="7781307" y="3037229"/>
            <a:ext cx="3115459" cy="2910256"/>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C:\Users\Administrator\Desktop\素材\5.png"/>
          <p:cNvPicPr>
            <a:picLocks noChangeAspect="1" noChangeArrowheads="1"/>
          </p:cNvPicPr>
          <p:nvPr/>
        </p:nvPicPr>
        <p:blipFill>
          <a:blip r:embed="rId12" cstate="email">
            <a:extLst>
              <a:ext uri="{28A0092B-C50C-407E-A947-70E740481C1C}">
                <a14:useLocalDpi xmlns:a14="http://schemas.microsoft.com/office/drawing/2010/main"/>
              </a:ext>
            </a:extLst>
          </a:blip>
          <a:srcRect/>
          <a:stretch>
            <a:fillRect/>
          </a:stretch>
        </p:blipFill>
        <p:spPr bwMode="auto">
          <a:xfrm>
            <a:off x="11078559" y="3323725"/>
            <a:ext cx="2908134" cy="29510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04167516"/>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fltVal val="0"/>
                                          </p:val>
                                        </p:tav>
                                        <p:tav tm="100000">
                                          <p:val>
                                            <p:strVal val="#ppt_w"/>
                                          </p:val>
                                        </p:tav>
                                      </p:tavLst>
                                    </p:anim>
                                    <p:anim calcmode="lin" valueType="num">
                                      <p:cBhvr>
                                        <p:cTn id="8" dur="1000" fill="hold"/>
                                        <p:tgtEl>
                                          <p:spTgt spid="9"/>
                                        </p:tgtEl>
                                        <p:attrNameLst>
                                          <p:attrName>ppt_h</p:attrName>
                                        </p:attrNameLst>
                                      </p:cBhvr>
                                      <p:tavLst>
                                        <p:tav tm="0">
                                          <p:val>
                                            <p:fltVal val="0"/>
                                          </p:val>
                                        </p:tav>
                                        <p:tav tm="100000">
                                          <p:val>
                                            <p:strVal val="#ppt_h"/>
                                          </p:val>
                                        </p:tav>
                                      </p:tavLst>
                                    </p:anim>
                                    <p:animEffect transition="in" filter="fade">
                                      <p:cBhvr>
                                        <p:cTn id="9" dur="1000"/>
                                        <p:tgtEl>
                                          <p:spTgt spid="9"/>
                                        </p:tgtEl>
                                      </p:cBhvr>
                                    </p:animEffect>
                                  </p:childTnLst>
                                </p:cTn>
                              </p:par>
                              <p:par>
                                <p:cTn id="10" presetID="53" presetClass="entr" presetSubtype="16" fill="hold" nodeType="withEffect">
                                  <p:stCondLst>
                                    <p:cond delay="800"/>
                                  </p:stCondLst>
                                  <p:childTnLst>
                                    <p:set>
                                      <p:cBhvr>
                                        <p:cTn id="11" dur="1" fill="hold">
                                          <p:stCondLst>
                                            <p:cond delay="0"/>
                                          </p:stCondLst>
                                        </p:cTn>
                                        <p:tgtEl>
                                          <p:spTgt spid="11"/>
                                        </p:tgtEl>
                                        <p:attrNameLst>
                                          <p:attrName>style.visibility</p:attrName>
                                        </p:attrNameLst>
                                      </p:cBhvr>
                                      <p:to>
                                        <p:strVal val="visible"/>
                                      </p:to>
                                    </p:set>
                                    <p:anim calcmode="lin" valueType="num">
                                      <p:cBhvr>
                                        <p:cTn id="12" dur="1000" fill="hold"/>
                                        <p:tgtEl>
                                          <p:spTgt spid="11"/>
                                        </p:tgtEl>
                                        <p:attrNameLst>
                                          <p:attrName>ppt_w</p:attrName>
                                        </p:attrNameLst>
                                      </p:cBhvr>
                                      <p:tavLst>
                                        <p:tav tm="0">
                                          <p:val>
                                            <p:fltVal val="0"/>
                                          </p:val>
                                        </p:tav>
                                        <p:tav tm="100000">
                                          <p:val>
                                            <p:strVal val="#ppt_w"/>
                                          </p:val>
                                        </p:tav>
                                      </p:tavLst>
                                    </p:anim>
                                    <p:anim calcmode="lin" valueType="num">
                                      <p:cBhvr>
                                        <p:cTn id="13" dur="1000" fill="hold"/>
                                        <p:tgtEl>
                                          <p:spTgt spid="11"/>
                                        </p:tgtEl>
                                        <p:attrNameLst>
                                          <p:attrName>ppt_h</p:attrName>
                                        </p:attrNameLst>
                                      </p:cBhvr>
                                      <p:tavLst>
                                        <p:tav tm="0">
                                          <p:val>
                                            <p:fltVal val="0"/>
                                          </p:val>
                                        </p:tav>
                                        <p:tav tm="100000">
                                          <p:val>
                                            <p:strVal val="#ppt_h"/>
                                          </p:val>
                                        </p:tav>
                                      </p:tavLst>
                                    </p:anim>
                                    <p:animEffect transition="in" filter="fade">
                                      <p:cBhvr>
                                        <p:cTn id="14" dur="1000"/>
                                        <p:tgtEl>
                                          <p:spTgt spid="11"/>
                                        </p:tgtEl>
                                      </p:cBhvr>
                                    </p:animEffect>
                                  </p:childTnLst>
                                </p:cTn>
                              </p:par>
                              <p:par>
                                <p:cTn id="15" presetID="53" presetClass="entr" presetSubtype="16" fill="hold" nodeType="withEffect">
                                  <p:stCondLst>
                                    <p:cond delay="1800"/>
                                  </p:stCondLst>
                                  <p:childTnLst>
                                    <p:set>
                                      <p:cBhvr>
                                        <p:cTn id="16" dur="1" fill="hold">
                                          <p:stCondLst>
                                            <p:cond delay="0"/>
                                          </p:stCondLst>
                                        </p:cTn>
                                        <p:tgtEl>
                                          <p:spTgt spid="12"/>
                                        </p:tgtEl>
                                        <p:attrNameLst>
                                          <p:attrName>style.visibility</p:attrName>
                                        </p:attrNameLst>
                                      </p:cBhvr>
                                      <p:to>
                                        <p:strVal val="visible"/>
                                      </p:to>
                                    </p:set>
                                    <p:anim calcmode="lin" valueType="num">
                                      <p:cBhvr>
                                        <p:cTn id="17" dur="1000" fill="hold"/>
                                        <p:tgtEl>
                                          <p:spTgt spid="12"/>
                                        </p:tgtEl>
                                        <p:attrNameLst>
                                          <p:attrName>ppt_w</p:attrName>
                                        </p:attrNameLst>
                                      </p:cBhvr>
                                      <p:tavLst>
                                        <p:tav tm="0">
                                          <p:val>
                                            <p:fltVal val="0"/>
                                          </p:val>
                                        </p:tav>
                                        <p:tav tm="100000">
                                          <p:val>
                                            <p:strVal val="#ppt_w"/>
                                          </p:val>
                                        </p:tav>
                                      </p:tavLst>
                                    </p:anim>
                                    <p:anim calcmode="lin" valueType="num">
                                      <p:cBhvr>
                                        <p:cTn id="18" dur="1000" fill="hold"/>
                                        <p:tgtEl>
                                          <p:spTgt spid="12"/>
                                        </p:tgtEl>
                                        <p:attrNameLst>
                                          <p:attrName>ppt_h</p:attrName>
                                        </p:attrNameLst>
                                      </p:cBhvr>
                                      <p:tavLst>
                                        <p:tav tm="0">
                                          <p:val>
                                            <p:fltVal val="0"/>
                                          </p:val>
                                        </p:tav>
                                        <p:tav tm="100000">
                                          <p:val>
                                            <p:strVal val="#ppt_h"/>
                                          </p:val>
                                        </p:tav>
                                      </p:tavLst>
                                    </p:anim>
                                    <p:animEffect transition="in" filter="fade">
                                      <p:cBhvr>
                                        <p:cTn id="19" dur="1000"/>
                                        <p:tgtEl>
                                          <p:spTgt spid="12"/>
                                        </p:tgtEl>
                                      </p:cBhvr>
                                    </p:animEffect>
                                  </p:childTnLst>
                                </p:cTn>
                              </p:par>
                              <p:par>
                                <p:cTn id="20" presetID="53" presetClass="entr" presetSubtype="16" fill="hold" nodeType="withEffect">
                                  <p:stCondLst>
                                    <p:cond delay="2600"/>
                                  </p:stCondLst>
                                  <p:childTnLst>
                                    <p:set>
                                      <p:cBhvr>
                                        <p:cTn id="21" dur="1" fill="hold">
                                          <p:stCondLst>
                                            <p:cond delay="0"/>
                                          </p:stCondLst>
                                        </p:cTn>
                                        <p:tgtEl>
                                          <p:spTgt spid="13"/>
                                        </p:tgtEl>
                                        <p:attrNameLst>
                                          <p:attrName>style.visibility</p:attrName>
                                        </p:attrNameLst>
                                      </p:cBhvr>
                                      <p:to>
                                        <p:strVal val="visible"/>
                                      </p:to>
                                    </p:set>
                                    <p:anim calcmode="lin" valueType="num">
                                      <p:cBhvr>
                                        <p:cTn id="22" dur="1000" fill="hold"/>
                                        <p:tgtEl>
                                          <p:spTgt spid="13"/>
                                        </p:tgtEl>
                                        <p:attrNameLst>
                                          <p:attrName>ppt_w</p:attrName>
                                        </p:attrNameLst>
                                      </p:cBhvr>
                                      <p:tavLst>
                                        <p:tav tm="0">
                                          <p:val>
                                            <p:fltVal val="0"/>
                                          </p:val>
                                        </p:tav>
                                        <p:tav tm="100000">
                                          <p:val>
                                            <p:strVal val="#ppt_w"/>
                                          </p:val>
                                        </p:tav>
                                      </p:tavLst>
                                    </p:anim>
                                    <p:anim calcmode="lin" valueType="num">
                                      <p:cBhvr>
                                        <p:cTn id="23" dur="1000" fill="hold"/>
                                        <p:tgtEl>
                                          <p:spTgt spid="13"/>
                                        </p:tgtEl>
                                        <p:attrNameLst>
                                          <p:attrName>ppt_h</p:attrName>
                                        </p:attrNameLst>
                                      </p:cBhvr>
                                      <p:tavLst>
                                        <p:tav tm="0">
                                          <p:val>
                                            <p:fltVal val="0"/>
                                          </p:val>
                                        </p:tav>
                                        <p:tav tm="100000">
                                          <p:val>
                                            <p:strVal val="#ppt_h"/>
                                          </p:val>
                                        </p:tav>
                                      </p:tavLst>
                                    </p:anim>
                                    <p:animEffect transition="in" filter="fade">
                                      <p:cBhvr>
                                        <p:cTn id="24" dur="1000"/>
                                        <p:tgtEl>
                                          <p:spTgt spid="13"/>
                                        </p:tgtEl>
                                      </p:cBhvr>
                                    </p:animEffect>
                                  </p:childTnLst>
                                </p:cTn>
                              </p:par>
                              <p:par>
                                <p:cTn id="25" presetID="6" presetClass="entr" presetSubtype="32" fill="hold" nodeType="withEffect">
                                  <p:stCondLst>
                                    <p:cond delay="3400"/>
                                  </p:stCondLst>
                                  <p:childTnLst>
                                    <p:set>
                                      <p:cBhvr>
                                        <p:cTn id="26" dur="1" fill="hold">
                                          <p:stCondLst>
                                            <p:cond delay="0"/>
                                          </p:stCondLst>
                                        </p:cTn>
                                        <p:tgtEl>
                                          <p:spTgt spid="2050"/>
                                        </p:tgtEl>
                                        <p:attrNameLst>
                                          <p:attrName>style.visibility</p:attrName>
                                        </p:attrNameLst>
                                      </p:cBhvr>
                                      <p:to>
                                        <p:strVal val="visible"/>
                                      </p:to>
                                    </p:set>
                                    <p:animEffect transition="in" filter="circle(out)">
                                      <p:cBhvr>
                                        <p:cTn id="27" dur="2000"/>
                                        <p:tgtEl>
                                          <p:spTgt spid="2050"/>
                                        </p:tgtEl>
                                      </p:cBhvr>
                                    </p:animEffect>
                                  </p:childTnLst>
                                </p:cTn>
                              </p:par>
                            </p:childTnLst>
                          </p:cTn>
                        </p:par>
                        <p:par>
                          <p:cTn id="28" fill="hold">
                            <p:stCondLst>
                              <p:cond delay="5400"/>
                            </p:stCondLst>
                            <p:childTnLst>
                              <p:par>
                                <p:cTn id="29" presetID="53" presetClass="entr" presetSubtype="16" fill="hold" nodeType="afterEffect">
                                  <p:stCondLst>
                                    <p:cond delay="0"/>
                                  </p:stCondLst>
                                  <p:childTnLst>
                                    <p:set>
                                      <p:cBhvr>
                                        <p:cTn id="30" dur="1" fill="hold">
                                          <p:stCondLst>
                                            <p:cond delay="0"/>
                                          </p:stCondLst>
                                        </p:cTn>
                                        <p:tgtEl>
                                          <p:spTgt spid="2"/>
                                        </p:tgtEl>
                                        <p:attrNameLst>
                                          <p:attrName>style.visibility</p:attrName>
                                        </p:attrNameLst>
                                      </p:cBhvr>
                                      <p:to>
                                        <p:strVal val="visible"/>
                                      </p:to>
                                    </p:set>
                                    <p:anim calcmode="lin" valueType="num">
                                      <p:cBhvr>
                                        <p:cTn id="31" dur="750" fill="hold"/>
                                        <p:tgtEl>
                                          <p:spTgt spid="2"/>
                                        </p:tgtEl>
                                        <p:attrNameLst>
                                          <p:attrName>ppt_w</p:attrName>
                                        </p:attrNameLst>
                                      </p:cBhvr>
                                      <p:tavLst>
                                        <p:tav tm="0">
                                          <p:val>
                                            <p:fltVal val="0"/>
                                          </p:val>
                                        </p:tav>
                                        <p:tav tm="100000">
                                          <p:val>
                                            <p:strVal val="#ppt_w"/>
                                          </p:val>
                                        </p:tav>
                                      </p:tavLst>
                                    </p:anim>
                                    <p:anim calcmode="lin" valueType="num">
                                      <p:cBhvr>
                                        <p:cTn id="32" dur="750" fill="hold"/>
                                        <p:tgtEl>
                                          <p:spTgt spid="2"/>
                                        </p:tgtEl>
                                        <p:attrNameLst>
                                          <p:attrName>ppt_h</p:attrName>
                                        </p:attrNameLst>
                                      </p:cBhvr>
                                      <p:tavLst>
                                        <p:tav tm="0">
                                          <p:val>
                                            <p:fltVal val="0"/>
                                          </p:val>
                                        </p:tav>
                                        <p:tav tm="100000">
                                          <p:val>
                                            <p:strVal val="#ppt_h"/>
                                          </p:val>
                                        </p:tav>
                                      </p:tavLst>
                                    </p:anim>
                                    <p:animEffect transition="in" filter="fade">
                                      <p:cBhvr>
                                        <p:cTn id="33" dur="750"/>
                                        <p:tgtEl>
                                          <p:spTgt spid="2"/>
                                        </p:tgtEl>
                                      </p:cBhvr>
                                    </p:animEffect>
                                  </p:childTnLst>
                                </p:cTn>
                              </p:par>
                              <p:par>
                                <p:cTn id="34" presetID="53" presetClass="entr" presetSubtype="16" fill="hold" nodeType="withEffect">
                                  <p:stCondLst>
                                    <p:cond delay="600"/>
                                  </p:stCondLst>
                                  <p:childTnLst>
                                    <p:set>
                                      <p:cBhvr>
                                        <p:cTn id="35" dur="1" fill="hold">
                                          <p:stCondLst>
                                            <p:cond delay="0"/>
                                          </p:stCondLst>
                                        </p:cTn>
                                        <p:tgtEl>
                                          <p:spTgt spid="2052"/>
                                        </p:tgtEl>
                                        <p:attrNameLst>
                                          <p:attrName>style.visibility</p:attrName>
                                        </p:attrNameLst>
                                      </p:cBhvr>
                                      <p:to>
                                        <p:strVal val="visible"/>
                                      </p:to>
                                    </p:set>
                                    <p:anim calcmode="lin" valueType="num">
                                      <p:cBhvr>
                                        <p:cTn id="36" dur="750" fill="hold"/>
                                        <p:tgtEl>
                                          <p:spTgt spid="2052"/>
                                        </p:tgtEl>
                                        <p:attrNameLst>
                                          <p:attrName>ppt_w</p:attrName>
                                        </p:attrNameLst>
                                      </p:cBhvr>
                                      <p:tavLst>
                                        <p:tav tm="0">
                                          <p:val>
                                            <p:fltVal val="0"/>
                                          </p:val>
                                        </p:tav>
                                        <p:tav tm="100000">
                                          <p:val>
                                            <p:strVal val="#ppt_w"/>
                                          </p:val>
                                        </p:tav>
                                      </p:tavLst>
                                    </p:anim>
                                    <p:anim calcmode="lin" valueType="num">
                                      <p:cBhvr>
                                        <p:cTn id="37" dur="750" fill="hold"/>
                                        <p:tgtEl>
                                          <p:spTgt spid="2052"/>
                                        </p:tgtEl>
                                        <p:attrNameLst>
                                          <p:attrName>ppt_h</p:attrName>
                                        </p:attrNameLst>
                                      </p:cBhvr>
                                      <p:tavLst>
                                        <p:tav tm="0">
                                          <p:val>
                                            <p:fltVal val="0"/>
                                          </p:val>
                                        </p:tav>
                                        <p:tav tm="100000">
                                          <p:val>
                                            <p:strVal val="#ppt_h"/>
                                          </p:val>
                                        </p:tav>
                                      </p:tavLst>
                                    </p:anim>
                                    <p:animEffect transition="in" filter="fade">
                                      <p:cBhvr>
                                        <p:cTn id="38" dur="750"/>
                                        <p:tgtEl>
                                          <p:spTgt spid="2052"/>
                                        </p:tgtEl>
                                      </p:cBhvr>
                                    </p:animEffect>
                                  </p:childTnLst>
                                </p:cTn>
                              </p:par>
                              <p:par>
                                <p:cTn id="39" presetID="53" presetClass="entr" presetSubtype="16" fill="hold" nodeType="withEffect">
                                  <p:stCondLst>
                                    <p:cond delay="1100"/>
                                  </p:stCondLst>
                                  <p:childTnLst>
                                    <p:set>
                                      <p:cBhvr>
                                        <p:cTn id="40" dur="1" fill="hold">
                                          <p:stCondLst>
                                            <p:cond delay="0"/>
                                          </p:stCondLst>
                                        </p:cTn>
                                        <p:tgtEl>
                                          <p:spTgt spid="2053"/>
                                        </p:tgtEl>
                                        <p:attrNameLst>
                                          <p:attrName>style.visibility</p:attrName>
                                        </p:attrNameLst>
                                      </p:cBhvr>
                                      <p:to>
                                        <p:strVal val="visible"/>
                                      </p:to>
                                    </p:set>
                                    <p:anim calcmode="lin" valueType="num">
                                      <p:cBhvr>
                                        <p:cTn id="41" dur="750" fill="hold"/>
                                        <p:tgtEl>
                                          <p:spTgt spid="2053"/>
                                        </p:tgtEl>
                                        <p:attrNameLst>
                                          <p:attrName>ppt_w</p:attrName>
                                        </p:attrNameLst>
                                      </p:cBhvr>
                                      <p:tavLst>
                                        <p:tav tm="0">
                                          <p:val>
                                            <p:fltVal val="0"/>
                                          </p:val>
                                        </p:tav>
                                        <p:tav tm="100000">
                                          <p:val>
                                            <p:strVal val="#ppt_w"/>
                                          </p:val>
                                        </p:tav>
                                      </p:tavLst>
                                    </p:anim>
                                    <p:anim calcmode="lin" valueType="num">
                                      <p:cBhvr>
                                        <p:cTn id="42" dur="750" fill="hold"/>
                                        <p:tgtEl>
                                          <p:spTgt spid="2053"/>
                                        </p:tgtEl>
                                        <p:attrNameLst>
                                          <p:attrName>ppt_h</p:attrName>
                                        </p:attrNameLst>
                                      </p:cBhvr>
                                      <p:tavLst>
                                        <p:tav tm="0">
                                          <p:val>
                                            <p:fltVal val="0"/>
                                          </p:val>
                                        </p:tav>
                                        <p:tav tm="100000">
                                          <p:val>
                                            <p:strVal val="#ppt_h"/>
                                          </p:val>
                                        </p:tav>
                                      </p:tavLst>
                                    </p:anim>
                                    <p:animEffect transition="in" filter="fade">
                                      <p:cBhvr>
                                        <p:cTn id="43" dur="750"/>
                                        <p:tgtEl>
                                          <p:spTgt spid="2053"/>
                                        </p:tgtEl>
                                      </p:cBhvr>
                                    </p:animEffect>
                                  </p:childTnLst>
                                </p:cTn>
                              </p:par>
                              <p:par>
                                <p:cTn id="44" presetID="53" presetClass="entr" presetSubtype="16" fill="hold" nodeType="withEffect">
                                  <p:stCondLst>
                                    <p:cond delay="1600"/>
                                  </p:stCondLst>
                                  <p:childTnLst>
                                    <p:set>
                                      <p:cBhvr>
                                        <p:cTn id="45" dur="1" fill="hold">
                                          <p:stCondLst>
                                            <p:cond delay="0"/>
                                          </p:stCondLst>
                                        </p:cTn>
                                        <p:tgtEl>
                                          <p:spTgt spid="2054"/>
                                        </p:tgtEl>
                                        <p:attrNameLst>
                                          <p:attrName>style.visibility</p:attrName>
                                        </p:attrNameLst>
                                      </p:cBhvr>
                                      <p:to>
                                        <p:strVal val="visible"/>
                                      </p:to>
                                    </p:set>
                                    <p:anim calcmode="lin" valueType="num">
                                      <p:cBhvr>
                                        <p:cTn id="46" dur="750" fill="hold"/>
                                        <p:tgtEl>
                                          <p:spTgt spid="2054"/>
                                        </p:tgtEl>
                                        <p:attrNameLst>
                                          <p:attrName>ppt_w</p:attrName>
                                        </p:attrNameLst>
                                      </p:cBhvr>
                                      <p:tavLst>
                                        <p:tav tm="0">
                                          <p:val>
                                            <p:fltVal val="0"/>
                                          </p:val>
                                        </p:tav>
                                        <p:tav tm="100000">
                                          <p:val>
                                            <p:strVal val="#ppt_w"/>
                                          </p:val>
                                        </p:tav>
                                      </p:tavLst>
                                    </p:anim>
                                    <p:anim calcmode="lin" valueType="num">
                                      <p:cBhvr>
                                        <p:cTn id="47" dur="750" fill="hold"/>
                                        <p:tgtEl>
                                          <p:spTgt spid="2054"/>
                                        </p:tgtEl>
                                        <p:attrNameLst>
                                          <p:attrName>ppt_h</p:attrName>
                                        </p:attrNameLst>
                                      </p:cBhvr>
                                      <p:tavLst>
                                        <p:tav tm="0">
                                          <p:val>
                                            <p:fltVal val="0"/>
                                          </p:val>
                                        </p:tav>
                                        <p:tav tm="100000">
                                          <p:val>
                                            <p:strVal val="#ppt_h"/>
                                          </p:val>
                                        </p:tav>
                                      </p:tavLst>
                                    </p:anim>
                                    <p:animEffect transition="in" filter="fade">
                                      <p:cBhvr>
                                        <p:cTn id="48" dur="750"/>
                                        <p:tgtEl>
                                          <p:spTgt spid="2054"/>
                                        </p:tgtEl>
                                      </p:cBhvr>
                                    </p:animEffect>
                                  </p:childTnLst>
                                </p:cTn>
                              </p:par>
                              <p:par>
                                <p:cTn id="49" presetID="22" presetClass="entr" presetSubtype="1" fill="hold" nodeType="withEffect">
                                  <p:stCondLst>
                                    <p:cond delay="2600"/>
                                  </p:stCondLst>
                                  <p:childTnLst>
                                    <p:set>
                                      <p:cBhvr>
                                        <p:cTn id="50" dur="1" fill="hold">
                                          <p:stCondLst>
                                            <p:cond delay="0"/>
                                          </p:stCondLst>
                                        </p:cTn>
                                        <p:tgtEl>
                                          <p:spTgt spid="2055"/>
                                        </p:tgtEl>
                                        <p:attrNameLst>
                                          <p:attrName>style.visibility</p:attrName>
                                        </p:attrNameLst>
                                      </p:cBhvr>
                                      <p:to>
                                        <p:strVal val="visible"/>
                                      </p:to>
                                    </p:set>
                                    <p:animEffect transition="in" filter="wipe(up)">
                                      <p:cBhvr>
                                        <p:cTn id="51" dur="1150"/>
                                        <p:tgtEl>
                                          <p:spTgt spid="2055"/>
                                        </p:tgtEl>
                                      </p:cBhvr>
                                    </p:animEffect>
                                  </p:childTnLst>
                                </p:cTn>
                              </p:par>
                            </p:childTnLst>
                          </p:cTn>
                        </p:par>
                        <p:par>
                          <p:cTn id="52" fill="hold">
                            <p:stCondLst>
                              <p:cond delay="9150"/>
                            </p:stCondLst>
                            <p:childTnLst>
                              <p:par>
                                <p:cTn id="53" presetID="56" presetClass="entr" presetSubtype="0" fill="hold" grpId="0" nodeType="afterEffect">
                                  <p:stCondLst>
                                    <p:cond delay="0"/>
                                  </p:stCondLst>
                                  <p:iterate type="lt">
                                    <p:tmPct val="10000"/>
                                  </p:iterate>
                                  <p:childTnLst>
                                    <p:set>
                                      <p:cBhvr>
                                        <p:cTn id="54" dur="1" fill="hold">
                                          <p:stCondLst>
                                            <p:cond delay="0"/>
                                          </p:stCondLst>
                                        </p:cTn>
                                        <p:tgtEl>
                                          <p:spTgt spid="18"/>
                                        </p:tgtEl>
                                        <p:attrNameLst>
                                          <p:attrName>style.visibility</p:attrName>
                                        </p:attrNameLst>
                                      </p:cBhvr>
                                      <p:to>
                                        <p:strVal val="visible"/>
                                      </p:to>
                                    </p:set>
                                    <p:anim by="(-#ppt_w*2)" calcmode="lin" valueType="num">
                                      <p:cBhvr rctx="PPT">
                                        <p:cTn id="55" dur="500" autoRev="1" fill="hold">
                                          <p:stCondLst>
                                            <p:cond delay="0"/>
                                          </p:stCondLst>
                                        </p:cTn>
                                        <p:tgtEl>
                                          <p:spTgt spid="18"/>
                                        </p:tgtEl>
                                        <p:attrNameLst>
                                          <p:attrName>ppt_w</p:attrName>
                                        </p:attrNameLst>
                                      </p:cBhvr>
                                    </p:anim>
                                    <p:anim by="(#ppt_w*0.50)" calcmode="lin" valueType="num">
                                      <p:cBhvr>
                                        <p:cTn id="56" dur="500" decel="50000" autoRev="1" fill="hold">
                                          <p:stCondLst>
                                            <p:cond delay="0"/>
                                          </p:stCondLst>
                                        </p:cTn>
                                        <p:tgtEl>
                                          <p:spTgt spid="18"/>
                                        </p:tgtEl>
                                        <p:attrNameLst>
                                          <p:attrName>ppt_x</p:attrName>
                                        </p:attrNameLst>
                                      </p:cBhvr>
                                    </p:anim>
                                    <p:anim from="(-#ppt_h/2)" to="(#ppt_y)" calcmode="lin" valueType="num">
                                      <p:cBhvr>
                                        <p:cTn id="57" dur="1000" fill="hold">
                                          <p:stCondLst>
                                            <p:cond delay="0"/>
                                          </p:stCondLst>
                                        </p:cTn>
                                        <p:tgtEl>
                                          <p:spTgt spid="18"/>
                                        </p:tgtEl>
                                        <p:attrNameLst>
                                          <p:attrName>ppt_y</p:attrName>
                                        </p:attrNameLst>
                                      </p:cBhvr>
                                    </p:anim>
                                    <p:animRot by="21600000">
                                      <p:cBhvr>
                                        <p:cTn id="58" dur="1000" fill="hold">
                                          <p:stCondLst>
                                            <p:cond delay="0"/>
                                          </p:stCondLst>
                                        </p:cTn>
                                        <p:tgtEl>
                                          <p:spTgt spid="18"/>
                                        </p:tgtEl>
                                        <p:attrNameLst>
                                          <p:attrName>r</p:attrName>
                                        </p:attrNameLst>
                                      </p:cBhvr>
                                    </p:animRot>
                                  </p:childTnLst>
                                </p:cTn>
                              </p:par>
                              <p:par>
                                <p:cTn id="59" presetID="2" presetClass="entr" presetSubtype="4" fill="hold" grpId="0" nodeType="withEffect">
                                  <p:stCondLst>
                                    <p:cond delay="950"/>
                                  </p:stCondLst>
                                  <p:childTnLst>
                                    <p:set>
                                      <p:cBhvr>
                                        <p:cTn id="60" dur="1" fill="hold">
                                          <p:stCondLst>
                                            <p:cond delay="0"/>
                                          </p:stCondLst>
                                        </p:cTn>
                                        <p:tgtEl>
                                          <p:spTgt spid="20"/>
                                        </p:tgtEl>
                                        <p:attrNameLst>
                                          <p:attrName>style.visibility</p:attrName>
                                        </p:attrNameLst>
                                      </p:cBhvr>
                                      <p:to>
                                        <p:strVal val="visible"/>
                                      </p:to>
                                    </p:set>
                                    <p:anim calcmode="lin" valueType="num">
                                      <p:cBhvr additive="base">
                                        <p:cTn id="61" dur="850" fill="hold"/>
                                        <p:tgtEl>
                                          <p:spTgt spid="20"/>
                                        </p:tgtEl>
                                        <p:attrNameLst>
                                          <p:attrName>ppt_x</p:attrName>
                                        </p:attrNameLst>
                                      </p:cBhvr>
                                      <p:tavLst>
                                        <p:tav tm="0">
                                          <p:val>
                                            <p:strVal val="#ppt_x"/>
                                          </p:val>
                                        </p:tav>
                                        <p:tav tm="100000">
                                          <p:val>
                                            <p:strVal val="#ppt_x"/>
                                          </p:val>
                                        </p:tav>
                                      </p:tavLst>
                                    </p:anim>
                                    <p:anim calcmode="lin" valueType="num">
                                      <p:cBhvr additive="base">
                                        <p:cTn id="62" dur="850" fill="hold"/>
                                        <p:tgtEl>
                                          <p:spTgt spid="20"/>
                                        </p:tgtEl>
                                        <p:attrNameLst>
                                          <p:attrName>ppt_y</p:attrName>
                                        </p:attrNameLst>
                                      </p:cBhvr>
                                      <p:tavLst>
                                        <p:tav tm="0">
                                          <p:val>
                                            <p:strVal val="1+#ppt_h/2"/>
                                          </p:val>
                                        </p:tav>
                                        <p:tav tm="100000">
                                          <p:val>
                                            <p:strVal val="#ppt_y"/>
                                          </p:val>
                                        </p:tav>
                                      </p:tavLst>
                                    </p:anim>
                                  </p:childTnLst>
                                </p:cTn>
                              </p:par>
                              <p:par>
                                <p:cTn id="63" presetID="42" presetClass="entr" presetSubtype="0" fill="hold" nodeType="withEffect">
                                  <p:stCondLst>
                                    <p:cond delay="1250"/>
                                  </p:stCondLst>
                                  <p:childTnLst>
                                    <p:set>
                                      <p:cBhvr>
                                        <p:cTn id="64" dur="1" fill="hold">
                                          <p:stCondLst>
                                            <p:cond delay="0"/>
                                          </p:stCondLst>
                                        </p:cTn>
                                        <p:tgtEl>
                                          <p:spTgt spid="37"/>
                                        </p:tgtEl>
                                        <p:attrNameLst>
                                          <p:attrName>style.visibility</p:attrName>
                                        </p:attrNameLst>
                                      </p:cBhvr>
                                      <p:to>
                                        <p:strVal val="visible"/>
                                      </p:to>
                                    </p:set>
                                    <p:animEffect transition="in" filter="fade">
                                      <p:cBhvr>
                                        <p:cTn id="65" dur="1000"/>
                                        <p:tgtEl>
                                          <p:spTgt spid="37"/>
                                        </p:tgtEl>
                                      </p:cBhvr>
                                    </p:animEffect>
                                    <p:anim calcmode="lin" valueType="num">
                                      <p:cBhvr>
                                        <p:cTn id="66" dur="1000" fill="hold"/>
                                        <p:tgtEl>
                                          <p:spTgt spid="37"/>
                                        </p:tgtEl>
                                        <p:attrNameLst>
                                          <p:attrName>ppt_x</p:attrName>
                                        </p:attrNameLst>
                                      </p:cBhvr>
                                      <p:tavLst>
                                        <p:tav tm="0">
                                          <p:val>
                                            <p:strVal val="#ppt_x"/>
                                          </p:val>
                                        </p:tav>
                                        <p:tav tm="100000">
                                          <p:val>
                                            <p:strVal val="#ppt_x"/>
                                          </p:val>
                                        </p:tav>
                                      </p:tavLst>
                                    </p:anim>
                                    <p:anim calcmode="lin" valueType="num">
                                      <p:cBhvr>
                                        <p:cTn id="67"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0"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888438" y="6196551"/>
            <a:ext cx="12048173" cy="236400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52228" tIns="76114" rIns="152228" bIns="76114" rtlCol="0" anchor="ctr"/>
          <a:lstStyle/>
          <a:p>
            <a:pPr algn="l" defTabSz="1522291" rtl="0"/>
            <a:r>
              <a:rPr lang="en-US" altLang="zh-CN" sz="1800" kern="12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800" kern="12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800" kern="12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800" kern="12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800" kern="12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800" kern="12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800" kern="12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800" kern="12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800" kern="1200" dirty="0">
                <a:solidFill>
                  <a:srgbClr val="EEECE1">
                    <a:lumMod val="25000"/>
                  </a:srgbClr>
                </a:solidFill>
                <a:latin typeface="微软雅黑" panose="020B0503020204020204" pitchFamily="34" charset="-122"/>
                <a:ea typeface="微软雅黑" panose="020B0503020204020204" pitchFamily="34" charset="-122"/>
              </a:rPr>
              <a:t> </a:t>
            </a:r>
          </a:p>
          <a:p>
            <a:pPr algn="l" defTabSz="1522291" rtl="0"/>
            <a:r>
              <a:rPr lang="zh-CN" altLang="en-US" sz="1800" kern="12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800" kern="12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800" kern="12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800" kern="12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800" kern="12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800" kern="12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800" kern="12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800" kern="1200" dirty="0">
              <a:solidFill>
                <a:srgbClr val="EEECE1">
                  <a:lumMod val="25000"/>
                </a:srgbClr>
              </a:solidFill>
              <a:latin typeface="微软雅黑" panose="020B0503020204020204" pitchFamily="34" charset="-122"/>
              <a:ea typeface="微软雅黑" panose="020B0503020204020204" pitchFamily="34" charset="-122"/>
            </a:endParaRPr>
          </a:p>
          <a:p>
            <a:pPr algn="l" defTabSz="1522291" rtl="0"/>
            <a:r>
              <a:rPr lang="en-US" altLang="zh-CN" sz="1800" kern="12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800" kern="12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800" kern="12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800" kern="12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800" kern="12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800" kern="12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800" kern="1200" dirty="0">
                <a:solidFill>
                  <a:srgbClr val="EEECE1">
                    <a:lumMod val="25000"/>
                  </a:srgbClr>
                </a:solidFill>
                <a:latin typeface="微软雅黑" panose="020B0503020204020204" pitchFamily="34" charset="-122"/>
                <a:ea typeface="微软雅黑" panose="020B0503020204020204" pitchFamily="34" charset="-122"/>
              </a:rPr>
              <a:t>      </a:t>
            </a:r>
          </a:p>
          <a:p>
            <a:pPr algn="l" defTabSz="1522291" rtl="0"/>
            <a:r>
              <a:rPr lang="zh-CN" altLang="en-US" sz="1800" kern="12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800" kern="12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800" kern="12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800" kern="12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800" kern="12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800" kern="12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800" kern="12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800" kern="1200" dirty="0">
                <a:solidFill>
                  <a:srgbClr val="EEECE1">
                    <a:lumMod val="25000"/>
                  </a:srgbClr>
                </a:solidFill>
                <a:latin typeface="微软雅黑" panose="020B0503020204020204" pitchFamily="34" charset="-122"/>
                <a:ea typeface="微软雅黑" panose="020B0503020204020204" pitchFamily="34" charset="-122"/>
              </a:rPr>
              <a:t>      </a:t>
            </a:r>
          </a:p>
          <a:p>
            <a:pPr algn="l" defTabSz="1522291" rtl="0"/>
            <a:r>
              <a:rPr lang="en-US" altLang="zh-CN" sz="1800" kern="12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800" kern="12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800" kern="12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800" kern="12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800" kern="12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800" kern="12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800" kern="1200" dirty="0">
                <a:solidFill>
                  <a:srgbClr val="EEECE1">
                    <a:lumMod val="25000"/>
                  </a:srgbClr>
                </a:solidFill>
                <a:latin typeface="微软雅黑" panose="020B0503020204020204" pitchFamily="34" charset="-122"/>
                <a:ea typeface="微软雅黑" panose="020B0503020204020204" pitchFamily="34" charset="-122"/>
              </a:rPr>
              <a:t>  </a:t>
            </a:r>
          </a:p>
          <a:p>
            <a:pPr algn="l" defTabSz="1522291" rtl="0"/>
            <a:r>
              <a:rPr lang="zh-CN" altLang="en-US" sz="1800" kern="12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800" kern="12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800" kern="12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800" kern="12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800" kern="12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800" kern="1200" dirty="0">
                <a:solidFill>
                  <a:srgbClr val="EEECE1">
                    <a:lumMod val="25000"/>
                  </a:srgbClr>
                </a:solidFill>
                <a:latin typeface="微软雅黑" panose="020B0503020204020204" pitchFamily="34" charset="-122"/>
                <a:ea typeface="微软雅黑" panose="020B0503020204020204" pitchFamily="34" charset="-122"/>
              </a:rPr>
              <a:t> </a:t>
            </a:r>
          </a:p>
          <a:p>
            <a:pPr algn="l" defTabSz="1522291" rtl="0"/>
            <a:r>
              <a:rPr lang="zh-CN" altLang="en-US" sz="1800" kern="12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800" kern="12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800" kern="12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800" kern="12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800" kern="12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800" kern="1200" dirty="0">
                <a:solidFill>
                  <a:srgbClr val="EEECE1">
                    <a:lumMod val="25000"/>
                  </a:srgbClr>
                </a:solidFill>
                <a:latin typeface="微软雅黑" panose="020B0503020204020204" pitchFamily="34" charset="-122"/>
                <a:ea typeface="微软雅黑" panose="020B0503020204020204" pitchFamily="34" charset="-122"/>
              </a:rPr>
              <a:t>  </a:t>
            </a:r>
          </a:p>
          <a:p>
            <a:pPr algn="l" defTabSz="1522291" rtl="0"/>
            <a:r>
              <a:rPr lang="zh-CN" altLang="en-US" sz="1800" kern="12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800" kern="12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800" kern="12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800" kern="12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800" kern="12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800" kern="12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800" kern="12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800" kern="12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4187177"/>
            <a:ext cx="17065625" cy="1908815"/>
          </a:xfrm>
          <a:prstGeom prst="rect">
            <a:avLst/>
          </a:prstGeom>
          <a:solidFill>
            <a:schemeClr val="tx2">
              <a:lumMod val="75000"/>
            </a:schemeClr>
          </a:solidFill>
          <a:ln w="9525">
            <a:noFill/>
            <a:miter lim="800000"/>
            <a:headEnd/>
            <a:tailEnd/>
          </a:ln>
        </p:spPr>
        <p:txBody>
          <a:bodyPr wrap="none" lIns="152228" tIns="76114" rIns="152228" bIns="76114" anchor="ctr"/>
          <a:lstStyle/>
          <a:p>
            <a:pPr algn="l" defTabSz="1522291" rtl="0">
              <a:defRPr/>
            </a:pPr>
            <a:endParaRPr lang="zh-CN" altLang="en-US" sz="300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531879" y="440159"/>
            <a:ext cx="14392380" cy="3745169"/>
          </a:xfrm>
          <a:prstGeom prst="rect">
            <a:avLst/>
          </a:prstGeom>
          <a:noFill/>
          <a:ln>
            <a:noFill/>
          </a:ln>
        </p:spPr>
      </p:pic>
      <p:sp>
        <p:nvSpPr>
          <p:cNvPr id="15" name="Rectangle 3"/>
          <p:cNvSpPr>
            <a:spLocks noChangeArrowheads="1"/>
          </p:cNvSpPr>
          <p:nvPr/>
        </p:nvSpPr>
        <p:spPr bwMode="auto">
          <a:xfrm>
            <a:off x="874024" y="4325529"/>
            <a:ext cx="7658791" cy="2260530"/>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52228" tIns="76114" rIns="152228" bIns="76114"/>
          <a:lstStyle/>
          <a:p>
            <a:pPr algn="l" defTabSz="1522291" rtl="0">
              <a:spcBef>
                <a:spcPct val="20000"/>
              </a:spcBef>
              <a:buClr>
                <a:srgbClr val="5B8CC1"/>
              </a:buClr>
              <a:defRPr/>
            </a:pPr>
            <a:r>
              <a:rPr lang="zh-CN" altLang="en-US" sz="3300" b="1" dirty="0">
                <a:solidFill>
                  <a:prstClr val="white"/>
                </a:solidFill>
                <a:latin typeface="微软雅黑" pitchFamily="34" charset="-122"/>
                <a:ea typeface="微软雅黑" pitchFamily="34" charset="-122"/>
              </a:rPr>
              <a:t>可以在下列情况使用</a:t>
            </a:r>
            <a:endParaRPr lang="zh-CN" altLang="en-US" sz="2000" dirty="0">
              <a:solidFill>
                <a:prstClr val="white"/>
              </a:solidFill>
              <a:latin typeface="微软雅黑" pitchFamily="34" charset="-122"/>
              <a:ea typeface="微软雅黑" pitchFamily="34" charset="-122"/>
            </a:endParaRPr>
          </a:p>
          <a:p>
            <a:pPr algn="l" defTabSz="1522291" rtl="0">
              <a:lnSpc>
                <a:spcPct val="150000"/>
              </a:lnSpc>
              <a:buClr>
                <a:srgbClr val="5B8CC1"/>
              </a:buClr>
              <a:buFont typeface="Wingdings" pitchFamily="2" charset="2"/>
              <a:buChar char="n"/>
              <a:defRPr/>
            </a:pPr>
            <a:r>
              <a:rPr lang="zh-CN" altLang="en-US" sz="2000" dirty="0">
                <a:solidFill>
                  <a:prstClr val="white"/>
                </a:solidFill>
                <a:latin typeface="微软雅黑" pitchFamily="34" charset="-122"/>
                <a:ea typeface="微软雅黑" pitchFamily="34" charset="-122"/>
              </a:rPr>
              <a:t>不限次数的用于您个人</a:t>
            </a:r>
            <a:r>
              <a:rPr lang="en-US" altLang="zh-CN" sz="2000" dirty="0">
                <a:solidFill>
                  <a:prstClr val="white"/>
                </a:solidFill>
                <a:latin typeface="微软雅黑" pitchFamily="34" charset="-122"/>
                <a:ea typeface="微软雅黑" pitchFamily="34" charset="-122"/>
              </a:rPr>
              <a:t>/</a:t>
            </a:r>
            <a:r>
              <a:rPr lang="zh-CN" altLang="en-US" sz="2000" dirty="0">
                <a:solidFill>
                  <a:prstClr val="white"/>
                </a:solidFill>
                <a:latin typeface="微软雅黑" pitchFamily="34" charset="-122"/>
                <a:ea typeface="微软雅黑" pitchFamily="34" charset="-122"/>
              </a:rPr>
              <a:t>公司、企业的商业演示。</a:t>
            </a:r>
          </a:p>
          <a:p>
            <a:pPr algn="l" defTabSz="1522291" rtl="0">
              <a:lnSpc>
                <a:spcPct val="150000"/>
              </a:lnSpc>
              <a:buClr>
                <a:srgbClr val="5B8CC1"/>
              </a:buClr>
              <a:buFont typeface="Wingdings" pitchFamily="2" charset="2"/>
              <a:buChar char="n"/>
              <a:defRPr/>
            </a:pPr>
            <a:r>
              <a:rPr lang="zh-CN" altLang="en-US" sz="200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8532812" y="4325531"/>
            <a:ext cx="7658793" cy="215996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52228" tIns="76114" rIns="152228" bIns="76114"/>
          <a:lstStyle/>
          <a:p>
            <a:pPr algn="l" defTabSz="1522291" rtl="0">
              <a:spcBef>
                <a:spcPct val="20000"/>
              </a:spcBef>
              <a:buClr>
                <a:srgbClr val="5B8CC1"/>
              </a:buClr>
              <a:defRPr/>
            </a:pPr>
            <a:r>
              <a:rPr lang="zh-CN" altLang="en-US" sz="3300" b="1" dirty="0">
                <a:solidFill>
                  <a:prstClr val="white"/>
                </a:solidFill>
                <a:latin typeface="微软雅黑" pitchFamily="34" charset="-122"/>
                <a:ea typeface="微软雅黑" pitchFamily="34" charset="-122"/>
              </a:rPr>
              <a:t>不可以在以下情况使用</a:t>
            </a:r>
            <a:endParaRPr lang="zh-CN" altLang="en-US" sz="1700" b="1" dirty="0">
              <a:solidFill>
                <a:prstClr val="white"/>
              </a:solidFill>
              <a:latin typeface="微软雅黑" pitchFamily="34" charset="-122"/>
              <a:ea typeface="微软雅黑" pitchFamily="34" charset="-122"/>
            </a:endParaRPr>
          </a:p>
          <a:p>
            <a:pPr algn="l" defTabSz="1522291" rtl="0">
              <a:lnSpc>
                <a:spcPct val="150000"/>
              </a:lnSpc>
              <a:buClr>
                <a:srgbClr val="5B8CC1"/>
              </a:buClr>
              <a:buFont typeface="Wingdings" pitchFamily="2" charset="2"/>
              <a:buChar char="n"/>
              <a:defRPr/>
            </a:pPr>
            <a:r>
              <a:rPr lang="zh-CN" altLang="en-US" sz="2000" dirty="0">
                <a:solidFill>
                  <a:prstClr val="white"/>
                </a:solidFill>
                <a:latin typeface="微软雅黑" pitchFamily="34" charset="-122"/>
                <a:ea typeface="微软雅黑" pitchFamily="34" charset="-122"/>
              </a:rPr>
              <a:t>用于任何形式的在线付费下载。</a:t>
            </a:r>
          </a:p>
          <a:p>
            <a:pPr algn="l" defTabSz="1522291" rtl="0">
              <a:lnSpc>
                <a:spcPct val="150000"/>
              </a:lnSpc>
              <a:buClr>
                <a:srgbClr val="5B8CC1"/>
              </a:buClr>
              <a:buFont typeface="Wingdings" pitchFamily="2" charset="2"/>
              <a:buChar char="n"/>
              <a:defRPr/>
            </a:pPr>
            <a:r>
              <a:rPr lang="zh-CN" altLang="en-US" sz="2000" dirty="0">
                <a:solidFill>
                  <a:prstClr val="white"/>
                </a:solidFill>
                <a:latin typeface="微软雅黑" pitchFamily="34" charset="-122"/>
                <a:ea typeface="微软雅黑" pitchFamily="34" charset="-122"/>
              </a:rPr>
              <a:t>收集整理我们发布的免费资源后，刻录光碟销售。</a:t>
            </a:r>
            <a:endParaRPr lang="zh-CN" altLang="en-GB" sz="200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5441844" y="4325530"/>
            <a:ext cx="734770" cy="549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3500957" y="4325530"/>
            <a:ext cx="734770" cy="549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9015585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E:\图片\商务／贸易\318750-141222111S910.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092262" y="3134428"/>
            <a:ext cx="11263914" cy="6442959"/>
          </a:xfrm>
          <a:prstGeom prst="rect">
            <a:avLst/>
          </a:prstGeom>
          <a:noFill/>
          <a:extLst>
            <a:ext uri="{909E8E84-426E-40DD-AFC4-6F175D3DCCD1}">
              <a14:hiddenFill xmlns:a14="http://schemas.microsoft.com/office/drawing/2010/main">
                <a:solidFill>
                  <a:srgbClr val="FFFFFF"/>
                </a:solidFill>
              </a14:hiddenFill>
            </a:ext>
          </a:extLst>
        </p:spPr>
      </p:pic>
      <p:sp>
        <p:nvSpPr>
          <p:cNvPr id="157" name="Shape 157"/>
          <p:cNvSpPr>
            <a:spLocks noGrp="1"/>
          </p:cNvSpPr>
          <p:nvPr>
            <p:ph type="sldNum" sz="quarter" idx="4294967295"/>
          </p:nvPr>
        </p:nvSpPr>
        <p:spPr>
          <a:xfrm>
            <a:off x="15357333" y="150770"/>
            <a:ext cx="211988" cy="312596"/>
          </a:xfrm>
          <a:prstGeom prst="rect">
            <a:avLst/>
          </a:prstGeom>
          <a:extLst>
            <a:ext uri="{C572A759-6A51-4108-AA02-DFA0A04FC94B}">
              <ma14:wrappingTextBoxFlag xmlns:ma14="http://schemas.microsoft.com/office/mac/drawingml/2011/main" xmlns="" val="1"/>
            </a:ext>
          </a:extLst>
        </p:spPr>
        <p:txBody>
          <a:bodyPr lIns="63935" tIns="31967" rIns="63935" bIns="31967"/>
          <a:lstStyle/>
          <a:p>
            <a:pPr lvl="0">
              <a:defRPr sz="1800">
                <a:solidFill>
                  <a:srgbClr val="000000"/>
                </a:solidFill>
              </a:defRPr>
            </a:pPr>
            <a:fld id="{86CB4B4D-7CA3-9044-876B-883B54F8677D}" type="slidenum">
              <a:rPr sz="1400">
                <a:solidFill>
                  <a:srgbClr val="FFFFFF"/>
                </a:solidFill>
                <a:latin typeface="微软雅黑" pitchFamily="34" charset="-122"/>
                <a:ea typeface="微软雅黑" pitchFamily="34" charset="-122"/>
              </a:rPr>
              <a:pPr lvl="0">
                <a:defRPr sz="1800">
                  <a:solidFill>
                    <a:srgbClr val="000000"/>
                  </a:solidFill>
                </a:defRPr>
              </a:pPr>
              <a:t>6</a:t>
            </a:fld>
            <a:endParaRPr sz="1400">
              <a:solidFill>
                <a:srgbClr val="FFFFFF"/>
              </a:solidFill>
              <a:latin typeface="微软雅黑" pitchFamily="34" charset="-122"/>
              <a:ea typeface="微软雅黑" pitchFamily="34" charset="-122"/>
            </a:endParaRPr>
          </a:p>
        </p:txBody>
      </p:sp>
      <p:sp>
        <p:nvSpPr>
          <p:cNvPr id="161" name="Shape 161"/>
          <p:cNvSpPr/>
          <p:nvPr/>
        </p:nvSpPr>
        <p:spPr>
          <a:xfrm>
            <a:off x="1194440" y="2022960"/>
            <a:ext cx="14672839" cy="829641"/>
          </a:xfrm>
          <a:prstGeom prst="rect">
            <a:avLst/>
          </a:prstGeom>
          <a:ln w="12700">
            <a:miter lim="400000"/>
          </a:ln>
          <a:extLst>
            <a:ext uri="{C572A759-6A51-4108-AA02-DFA0A04FC94B}">
              <ma14:wrappingTextBoxFlag xmlns:ma14="http://schemas.microsoft.com/office/mac/drawingml/2011/main" xmlns="" val="1"/>
            </a:ext>
          </a:extLst>
        </p:spPr>
        <p:txBody>
          <a:bodyPr lIns="0" tIns="0" rIns="0" bIns="0"/>
          <a:lstStyle>
            <a:lvl1pPr algn="l" defTabSz="647700">
              <a:lnSpc>
                <a:spcPct val="120000"/>
              </a:lnSpc>
              <a:spcBef>
                <a:spcPts val="1700"/>
              </a:spcBef>
              <a:defRPr sz="1800">
                <a:solidFill>
                  <a:srgbClr val="656565"/>
                </a:solidFill>
                <a:latin typeface="Lato"/>
                <a:ea typeface="Lato"/>
                <a:cs typeface="Lato"/>
                <a:sym typeface="Lato"/>
              </a:defRPr>
            </a:lvl1pPr>
          </a:lstStyle>
          <a:p>
            <a:pPr lvl="0">
              <a:lnSpc>
                <a:spcPct val="100000"/>
              </a:lnSpc>
              <a:defRPr>
                <a:solidFill>
                  <a:srgbClr val="000000"/>
                </a:solidFill>
              </a:defRPr>
            </a:pPr>
            <a:r>
              <a:rPr lang="zh-CN" altLang="en-US" sz="1700" dirty="0">
                <a:solidFill>
                  <a:schemeClr val="tx1">
                    <a:lumMod val="50000"/>
                    <a:lumOff val="50000"/>
                  </a:schemeClr>
                </a:solidFill>
                <a:latin typeface="微软雅黑" pitchFamily="34" charset="-122"/>
                <a:ea typeface="微软雅黑" pitchFamily="34" charset="-122"/>
              </a:rPr>
              <a:t>输入您的内容输入您的内容内容输入您的内容</a:t>
            </a:r>
            <a:r>
              <a:rPr lang="en-US" altLang="zh-CN" sz="1700" dirty="0">
                <a:solidFill>
                  <a:schemeClr val="tx1">
                    <a:lumMod val="50000"/>
                    <a:lumOff val="50000"/>
                  </a:schemeClr>
                </a:solidFill>
                <a:latin typeface="微软雅黑" pitchFamily="34" charset="-122"/>
                <a:ea typeface="微软雅黑" pitchFamily="34" charset="-122"/>
              </a:rPr>
              <a:t>.</a:t>
            </a:r>
            <a:r>
              <a:rPr lang="zh-CN" altLang="en-US" sz="1700" dirty="0">
                <a:solidFill>
                  <a:schemeClr val="tx1">
                    <a:lumMod val="50000"/>
                    <a:lumOff val="50000"/>
                  </a:schemeClr>
                </a:solidFill>
                <a:latin typeface="微软雅黑" pitchFamily="34" charset="-122"/>
                <a:ea typeface="微软雅黑" pitchFamily="34" charset="-122"/>
              </a:rPr>
              <a:t>输入您的内容输入您的内容输入您的输入您的内容输入您的内容输入您的内容输入您的内容内容输入您的内容 </a:t>
            </a:r>
            <a:r>
              <a:rPr sz="1700" dirty="0">
                <a:solidFill>
                  <a:schemeClr val="tx1">
                    <a:lumMod val="50000"/>
                    <a:lumOff val="50000"/>
                  </a:schemeClr>
                </a:solidFill>
                <a:latin typeface="微软雅黑" pitchFamily="34" charset="-122"/>
                <a:ea typeface="微软雅黑" pitchFamily="34" charset="-122"/>
              </a:rPr>
              <a:t>at sit </a:t>
            </a:r>
            <a:r>
              <a:rPr sz="1700" dirty="0" err="1">
                <a:solidFill>
                  <a:schemeClr val="tx1">
                    <a:lumMod val="50000"/>
                    <a:lumOff val="50000"/>
                  </a:schemeClr>
                </a:solidFill>
                <a:latin typeface="微软雅黑" pitchFamily="34" charset="-122"/>
                <a:ea typeface="微软雅黑" pitchFamily="34" charset="-122"/>
              </a:rPr>
              <a:t>amet</a:t>
            </a:r>
            <a:r>
              <a:rPr sz="1700" dirty="0">
                <a:solidFill>
                  <a:schemeClr val="tx1">
                    <a:lumMod val="50000"/>
                    <a:lumOff val="50000"/>
                  </a:schemeClr>
                </a:solidFill>
                <a:latin typeface="微软雅黑" pitchFamily="34" charset="-122"/>
                <a:ea typeface="微软雅黑" pitchFamily="34" charset="-122"/>
              </a:rPr>
              <a:t> in </a:t>
            </a:r>
            <a:r>
              <a:rPr sz="1700" dirty="0" err="1">
                <a:solidFill>
                  <a:schemeClr val="tx1">
                    <a:lumMod val="50000"/>
                    <a:lumOff val="50000"/>
                  </a:schemeClr>
                </a:solidFill>
                <a:latin typeface="微软雅黑" pitchFamily="34" charset="-122"/>
                <a:ea typeface="微软雅黑" pitchFamily="34" charset="-122"/>
              </a:rPr>
              <a:t>nibh</a:t>
            </a:r>
            <a:r>
              <a:rPr sz="1700" dirty="0">
                <a:solidFill>
                  <a:schemeClr val="tx1">
                    <a:lumMod val="50000"/>
                    <a:lumOff val="50000"/>
                  </a:schemeClr>
                </a:solidFill>
                <a:latin typeface="微软雅黑" pitchFamily="34" charset="-122"/>
                <a:ea typeface="微软雅黑" pitchFamily="34" charset="-122"/>
              </a:rPr>
              <a:t>. </a:t>
            </a:r>
            <a:r>
              <a:rPr sz="1700" dirty="0" err="1">
                <a:solidFill>
                  <a:schemeClr val="tx1">
                    <a:lumMod val="50000"/>
                    <a:lumOff val="50000"/>
                  </a:schemeClr>
                </a:solidFill>
                <a:latin typeface="微软雅黑" pitchFamily="34" charset="-122"/>
                <a:ea typeface="微软雅黑" pitchFamily="34" charset="-122"/>
              </a:rPr>
              <a:t>Nullam</a:t>
            </a:r>
            <a:r>
              <a:rPr sz="1700" dirty="0">
                <a:solidFill>
                  <a:schemeClr val="tx1">
                    <a:lumMod val="50000"/>
                    <a:lumOff val="50000"/>
                  </a:schemeClr>
                </a:solidFill>
                <a:latin typeface="微软雅黑" pitchFamily="34" charset="-122"/>
                <a:ea typeface="微软雅黑" pitchFamily="34" charset="-122"/>
              </a:rPr>
              <a:t> </a:t>
            </a:r>
            <a:r>
              <a:rPr sz="1700" dirty="0" err="1">
                <a:solidFill>
                  <a:schemeClr val="tx1">
                    <a:lumMod val="50000"/>
                    <a:lumOff val="50000"/>
                  </a:schemeClr>
                </a:solidFill>
                <a:latin typeface="微软雅黑" pitchFamily="34" charset="-122"/>
                <a:ea typeface="微软雅黑" pitchFamily="34" charset="-122"/>
              </a:rPr>
              <a:t>aliquet</a:t>
            </a:r>
            <a:r>
              <a:rPr sz="1700" dirty="0">
                <a:solidFill>
                  <a:schemeClr val="tx1">
                    <a:lumMod val="50000"/>
                    <a:lumOff val="50000"/>
                  </a:schemeClr>
                </a:solidFill>
                <a:latin typeface="微软雅黑" pitchFamily="34" charset="-122"/>
                <a:ea typeface="微软雅黑" pitchFamily="34" charset="-122"/>
              </a:rPr>
              <a:t> semper </a:t>
            </a:r>
            <a:r>
              <a:rPr sz="1700" dirty="0" err="1">
                <a:solidFill>
                  <a:schemeClr val="tx1">
                    <a:lumMod val="50000"/>
                    <a:lumOff val="50000"/>
                  </a:schemeClr>
                </a:solidFill>
                <a:latin typeface="微软雅黑" pitchFamily="34" charset="-122"/>
                <a:ea typeface="微软雅黑" pitchFamily="34" charset="-122"/>
              </a:rPr>
              <a:t>gravida</a:t>
            </a:r>
            <a:r>
              <a:rPr sz="1700" dirty="0">
                <a:solidFill>
                  <a:schemeClr val="tx1">
                    <a:lumMod val="50000"/>
                    <a:lumOff val="50000"/>
                  </a:schemeClr>
                </a:solidFill>
                <a:latin typeface="微软雅黑" pitchFamily="34" charset="-122"/>
                <a:ea typeface="微软雅黑" pitchFamily="34" charset="-122"/>
              </a:rPr>
              <a:t>. </a:t>
            </a:r>
            <a:r>
              <a:rPr sz="1700" dirty="0" err="1">
                <a:solidFill>
                  <a:schemeClr val="tx1">
                    <a:lumMod val="50000"/>
                    <a:lumOff val="50000"/>
                  </a:schemeClr>
                </a:solidFill>
                <a:latin typeface="微软雅黑" pitchFamily="34" charset="-122"/>
                <a:ea typeface="微软雅黑" pitchFamily="34" charset="-122"/>
              </a:rPr>
              <a:t>Donec</a:t>
            </a:r>
            <a:r>
              <a:rPr sz="1700" dirty="0">
                <a:solidFill>
                  <a:schemeClr val="tx1">
                    <a:lumMod val="50000"/>
                    <a:lumOff val="50000"/>
                  </a:schemeClr>
                </a:solidFill>
                <a:latin typeface="微软雅黑" pitchFamily="34" charset="-122"/>
                <a:ea typeface="微软雅黑" pitchFamily="34" charset="-122"/>
              </a:rPr>
              <a:t> in </a:t>
            </a:r>
            <a:r>
              <a:rPr sz="1700" dirty="0" err="1">
                <a:solidFill>
                  <a:schemeClr val="tx1">
                    <a:lumMod val="50000"/>
                    <a:lumOff val="50000"/>
                  </a:schemeClr>
                </a:solidFill>
                <a:latin typeface="微软雅黑" pitchFamily="34" charset="-122"/>
                <a:ea typeface="微软雅黑" pitchFamily="34" charset="-122"/>
              </a:rPr>
              <a:t>pellentesque</a:t>
            </a:r>
            <a:r>
              <a:rPr sz="1700" dirty="0">
                <a:solidFill>
                  <a:schemeClr val="tx1">
                    <a:lumMod val="50000"/>
                    <a:lumOff val="50000"/>
                  </a:schemeClr>
                </a:solidFill>
                <a:latin typeface="微软雅黑" pitchFamily="34" charset="-122"/>
                <a:ea typeface="微软雅黑" pitchFamily="34" charset="-122"/>
              </a:rPr>
              <a:t> est. </a:t>
            </a:r>
            <a:r>
              <a:rPr sz="1700" dirty="0" err="1">
                <a:solidFill>
                  <a:schemeClr val="tx1">
                    <a:lumMod val="50000"/>
                    <a:lumOff val="50000"/>
                  </a:schemeClr>
                </a:solidFill>
                <a:latin typeface="微软雅黑" pitchFamily="34" charset="-122"/>
                <a:ea typeface="微软雅黑" pitchFamily="34" charset="-122"/>
              </a:rPr>
              <a:t>Etiam</a:t>
            </a:r>
            <a:r>
              <a:rPr sz="1700" dirty="0">
                <a:solidFill>
                  <a:schemeClr val="tx1">
                    <a:lumMod val="50000"/>
                    <a:lumOff val="50000"/>
                  </a:schemeClr>
                </a:solidFill>
                <a:latin typeface="微软雅黑" pitchFamily="34" charset="-122"/>
                <a:ea typeface="微软雅黑" pitchFamily="34" charset="-122"/>
              </a:rPr>
              <a:t> </a:t>
            </a:r>
            <a:r>
              <a:rPr sz="1700" dirty="0" err="1">
                <a:solidFill>
                  <a:schemeClr val="tx1">
                    <a:lumMod val="50000"/>
                    <a:lumOff val="50000"/>
                  </a:schemeClr>
                </a:solidFill>
                <a:latin typeface="微软雅黑" pitchFamily="34" charset="-122"/>
                <a:ea typeface="微软雅黑" pitchFamily="34" charset="-122"/>
              </a:rPr>
              <a:t>neque</a:t>
            </a:r>
            <a:r>
              <a:rPr sz="1700" dirty="0">
                <a:solidFill>
                  <a:schemeClr val="tx1">
                    <a:lumMod val="50000"/>
                    <a:lumOff val="50000"/>
                  </a:schemeClr>
                </a:solidFill>
                <a:latin typeface="微软雅黑" pitchFamily="34" charset="-122"/>
                <a:ea typeface="微软雅黑" pitchFamily="34" charset="-122"/>
              </a:rPr>
              <a:t> </a:t>
            </a:r>
            <a:r>
              <a:rPr sz="1700" dirty="0" err="1">
                <a:solidFill>
                  <a:schemeClr val="tx1">
                    <a:lumMod val="50000"/>
                    <a:lumOff val="50000"/>
                  </a:schemeClr>
                </a:solidFill>
                <a:latin typeface="微软雅黑" pitchFamily="34" charset="-122"/>
                <a:ea typeface="微软雅黑" pitchFamily="34" charset="-122"/>
              </a:rPr>
              <a:t>nibh</a:t>
            </a:r>
            <a:r>
              <a:rPr sz="1700" dirty="0">
                <a:solidFill>
                  <a:schemeClr val="tx1">
                    <a:lumMod val="50000"/>
                    <a:lumOff val="50000"/>
                  </a:schemeClr>
                </a:solidFill>
                <a:latin typeface="微软雅黑" pitchFamily="34" charset="-122"/>
                <a:ea typeface="微软雅黑" pitchFamily="34" charset="-122"/>
              </a:rPr>
              <a:t>, </a:t>
            </a:r>
            <a:r>
              <a:rPr sz="1700" dirty="0" err="1">
                <a:solidFill>
                  <a:schemeClr val="tx1">
                    <a:lumMod val="50000"/>
                    <a:lumOff val="50000"/>
                  </a:schemeClr>
                </a:solidFill>
                <a:latin typeface="微软雅黑" pitchFamily="34" charset="-122"/>
                <a:ea typeface="微软雅黑" pitchFamily="34" charset="-122"/>
              </a:rPr>
              <a:t>varius</a:t>
            </a:r>
            <a:r>
              <a:rPr sz="1700" dirty="0">
                <a:solidFill>
                  <a:schemeClr val="tx1">
                    <a:lumMod val="50000"/>
                    <a:lumOff val="50000"/>
                  </a:schemeClr>
                </a:solidFill>
                <a:latin typeface="微软雅黑" pitchFamily="34" charset="-122"/>
                <a:ea typeface="微软雅黑" pitchFamily="34" charset="-122"/>
              </a:rPr>
              <a:t> ac </a:t>
            </a:r>
            <a:r>
              <a:rPr sz="1700" dirty="0" err="1">
                <a:solidFill>
                  <a:schemeClr val="tx1">
                    <a:lumMod val="50000"/>
                    <a:lumOff val="50000"/>
                  </a:schemeClr>
                </a:solidFill>
                <a:latin typeface="微软雅黑" pitchFamily="34" charset="-122"/>
                <a:ea typeface="微软雅黑" pitchFamily="34" charset="-122"/>
              </a:rPr>
              <a:t>tristique</a:t>
            </a:r>
            <a:r>
              <a:rPr sz="1700" dirty="0">
                <a:solidFill>
                  <a:schemeClr val="tx1">
                    <a:lumMod val="50000"/>
                    <a:lumOff val="50000"/>
                  </a:schemeClr>
                </a:solidFill>
                <a:latin typeface="微软雅黑" pitchFamily="34" charset="-122"/>
                <a:ea typeface="微软雅黑" pitchFamily="34" charset="-122"/>
              </a:rPr>
              <a:t> </a:t>
            </a:r>
            <a:r>
              <a:rPr sz="1700" dirty="0" err="1">
                <a:solidFill>
                  <a:schemeClr val="tx1">
                    <a:lumMod val="50000"/>
                    <a:lumOff val="50000"/>
                  </a:schemeClr>
                </a:solidFill>
                <a:latin typeface="微软雅黑" pitchFamily="34" charset="-122"/>
                <a:ea typeface="微软雅黑" pitchFamily="34" charset="-122"/>
              </a:rPr>
              <a:t>quis</a:t>
            </a:r>
            <a:r>
              <a:rPr sz="1700" dirty="0">
                <a:solidFill>
                  <a:schemeClr val="tx1">
                    <a:lumMod val="50000"/>
                    <a:lumOff val="50000"/>
                  </a:schemeClr>
                </a:solidFill>
                <a:latin typeface="微软雅黑" pitchFamily="34" charset="-122"/>
                <a:ea typeface="微软雅黑" pitchFamily="34" charset="-122"/>
              </a:rPr>
              <a:t>, </a:t>
            </a:r>
            <a:r>
              <a:rPr sz="1700" dirty="0" err="1">
                <a:solidFill>
                  <a:schemeClr val="tx1">
                    <a:lumMod val="50000"/>
                    <a:lumOff val="50000"/>
                  </a:schemeClr>
                </a:solidFill>
                <a:latin typeface="微软雅黑" pitchFamily="34" charset="-122"/>
                <a:ea typeface="微软雅黑" pitchFamily="34" charset="-122"/>
              </a:rPr>
              <a:t>sagittis</a:t>
            </a:r>
            <a:r>
              <a:rPr sz="1700" dirty="0">
                <a:solidFill>
                  <a:schemeClr val="tx1">
                    <a:lumMod val="50000"/>
                    <a:lumOff val="50000"/>
                  </a:schemeClr>
                </a:solidFill>
                <a:latin typeface="微软雅黑" pitchFamily="34" charset="-122"/>
                <a:ea typeface="微软雅黑" pitchFamily="34" charset="-122"/>
              </a:rPr>
              <a:t> </a:t>
            </a:r>
            <a:r>
              <a:rPr sz="1700" dirty="0" err="1">
                <a:solidFill>
                  <a:schemeClr val="tx1">
                    <a:lumMod val="50000"/>
                    <a:lumOff val="50000"/>
                  </a:schemeClr>
                </a:solidFill>
                <a:latin typeface="微软雅黑" pitchFamily="34" charset="-122"/>
                <a:ea typeface="微软雅黑" pitchFamily="34" charset="-122"/>
              </a:rPr>
              <a:t>nec</a:t>
            </a:r>
            <a:r>
              <a:rPr sz="1700" dirty="0">
                <a:solidFill>
                  <a:schemeClr val="tx1">
                    <a:lumMod val="50000"/>
                    <a:lumOff val="50000"/>
                  </a:schemeClr>
                </a:solidFill>
                <a:latin typeface="微软雅黑" pitchFamily="34" charset="-122"/>
                <a:ea typeface="微软雅黑" pitchFamily="34" charset="-122"/>
              </a:rPr>
              <a:t> </a:t>
            </a:r>
            <a:r>
              <a:rPr sz="1700" dirty="0" err="1">
                <a:solidFill>
                  <a:schemeClr val="tx1">
                    <a:lumMod val="50000"/>
                    <a:lumOff val="50000"/>
                  </a:schemeClr>
                </a:solidFill>
                <a:latin typeface="微软雅黑" pitchFamily="34" charset="-122"/>
                <a:ea typeface="微软雅黑" pitchFamily="34" charset="-122"/>
              </a:rPr>
              <a:t>metus</a:t>
            </a:r>
            <a:r>
              <a:rPr sz="1700" dirty="0">
                <a:solidFill>
                  <a:schemeClr val="tx1">
                    <a:lumMod val="50000"/>
                    <a:lumOff val="50000"/>
                  </a:schemeClr>
                </a:solidFill>
                <a:latin typeface="微软雅黑" pitchFamily="34" charset="-122"/>
                <a:ea typeface="微软雅黑" pitchFamily="34" charset="-122"/>
              </a:rPr>
              <a:t>. </a:t>
            </a:r>
            <a:r>
              <a:rPr sz="1700" dirty="0" err="1">
                <a:solidFill>
                  <a:schemeClr val="tx1">
                    <a:lumMod val="50000"/>
                    <a:lumOff val="50000"/>
                  </a:schemeClr>
                </a:solidFill>
                <a:latin typeface="微软雅黑" pitchFamily="34" charset="-122"/>
                <a:ea typeface="微软雅黑" pitchFamily="34" charset="-122"/>
              </a:rPr>
              <a:t>Sed</a:t>
            </a:r>
            <a:r>
              <a:rPr sz="1700" dirty="0">
                <a:solidFill>
                  <a:schemeClr val="tx1">
                    <a:lumMod val="50000"/>
                    <a:lumOff val="50000"/>
                  </a:schemeClr>
                </a:solidFill>
                <a:latin typeface="微软雅黑" pitchFamily="34" charset="-122"/>
                <a:ea typeface="微软雅黑" pitchFamily="34" charset="-122"/>
              </a:rPr>
              <a:t> non ligula dui. </a:t>
            </a:r>
            <a:r>
              <a:rPr sz="1700" dirty="0" err="1">
                <a:solidFill>
                  <a:schemeClr val="tx1">
                    <a:lumMod val="50000"/>
                    <a:lumOff val="50000"/>
                  </a:schemeClr>
                </a:solidFill>
                <a:latin typeface="微软雅黑" pitchFamily="34" charset="-122"/>
                <a:ea typeface="微软雅黑" pitchFamily="34" charset="-122"/>
              </a:rPr>
              <a:t>Curabitur</a:t>
            </a:r>
            <a:r>
              <a:rPr sz="1700" dirty="0">
                <a:solidFill>
                  <a:schemeClr val="tx1">
                    <a:lumMod val="50000"/>
                    <a:lumOff val="50000"/>
                  </a:schemeClr>
                </a:solidFill>
                <a:latin typeface="微软雅黑" pitchFamily="34" charset="-122"/>
                <a:ea typeface="微软雅黑" pitchFamily="34" charset="-122"/>
              </a:rPr>
              <a:t> </a:t>
            </a:r>
            <a:r>
              <a:rPr sz="1700" dirty="0" err="1">
                <a:solidFill>
                  <a:schemeClr val="tx1">
                    <a:lumMod val="50000"/>
                    <a:lumOff val="50000"/>
                  </a:schemeClr>
                </a:solidFill>
                <a:latin typeface="微软雅黑" pitchFamily="34" charset="-122"/>
                <a:ea typeface="微软雅黑" pitchFamily="34" charset="-122"/>
              </a:rPr>
              <a:t>ultricies</a:t>
            </a:r>
            <a:r>
              <a:rPr sz="1700" dirty="0">
                <a:solidFill>
                  <a:schemeClr val="tx1">
                    <a:lumMod val="50000"/>
                    <a:lumOff val="50000"/>
                  </a:schemeClr>
                </a:solidFill>
                <a:latin typeface="微软雅黑" pitchFamily="34" charset="-122"/>
                <a:ea typeface="微软雅黑" pitchFamily="34" charset="-122"/>
              </a:rPr>
              <a:t> </a:t>
            </a:r>
            <a:r>
              <a:rPr sz="1700" dirty="0" err="1">
                <a:solidFill>
                  <a:schemeClr val="tx1">
                    <a:lumMod val="50000"/>
                    <a:lumOff val="50000"/>
                  </a:schemeClr>
                </a:solidFill>
                <a:latin typeface="微软雅黑" pitchFamily="34" charset="-122"/>
                <a:ea typeface="微软雅黑" pitchFamily="34" charset="-122"/>
              </a:rPr>
              <a:t>condimentum</a:t>
            </a:r>
            <a:r>
              <a:rPr sz="1700" dirty="0">
                <a:solidFill>
                  <a:schemeClr val="tx1">
                    <a:lumMod val="50000"/>
                    <a:lumOff val="50000"/>
                  </a:schemeClr>
                </a:solidFill>
                <a:latin typeface="微软雅黑" pitchFamily="34" charset="-122"/>
                <a:ea typeface="微软雅黑" pitchFamily="34" charset="-122"/>
              </a:rPr>
              <a:t> </a:t>
            </a:r>
            <a:r>
              <a:rPr sz="1700" dirty="0" err="1">
                <a:solidFill>
                  <a:schemeClr val="tx1">
                    <a:lumMod val="50000"/>
                    <a:lumOff val="50000"/>
                  </a:schemeClr>
                </a:solidFill>
                <a:latin typeface="微软雅黑" pitchFamily="34" charset="-122"/>
                <a:ea typeface="微软雅黑" pitchFamily="34" charset="-122"/>
              </a:rPr>
              <a:t>turpis</a:t>
            </a:r>
            <a:r>
              <a:rPr sz="1700" dirty="0">
                <a:solidFill>
                  <a:schemeClr val="tx1">
                    <a:lumMod val="50000"/>
                    <a:lumOff val="50000"/>
                  </a:schemeClr>
                </a:solidFill>
                <a:latin typeface="微软雅黑" pitchFamily="34" charset="-122"/>
                <a:ea typeface="微软雅黑" pitchFamily="34" charset="-122"/>
              </a:rPr>
              <a:t> </a:t>
            </a:r>
            <a:r>
              <a:rPr sz="1700" dirty="0" err="1">
                <a:solidFill>
                  <a:schemeClr val="tx1">
                    <a:lumMod val="50000"/>
                    <a:lumOff val="50000"/>
                  </a:schemeClr>
                </a:solidFill>
                <a:latin typeface="微软雅黑" pitchFamily="34" charset="-122"/>
                <a:ea typeface="微软雅黑" pitchFamily="34" charset="-122"/>
              </a:rPr>
              <a:t>nec</a:t>
            </a:r>
            <a:r>
              <a:rPr sz="1700" dirty="0">
                <a:solidFill>
                  <a:schemeClr val="tx1">
                    <a:lumMod val="50000"/>
                    <a:lumOff val="50000"/>
                  </a:schemeClr>
                </a:solidFill>
                <a:latin typeface="微软雅黑" pitchFamily="34" charset="-122"/>
                <a:ea typeface="微软雅黑" pitchFamily="34" charset="-122"/>
              </a:rPr>
              <a:t> </a:t>
            </a:r>
            <a:r>
              <a:rPr sz="1700" dirty="0" err="1">
                <a:solidFill>
                  <a:schemeClr val="tx1">
                    <a:lumMod val="50000"/>
                    <a:lumOff val="50000"/>
                  </a:schemeClr>
                </a:solidFill>
                <a:latin typeface="微软雅黑" pitchFamily="34" charset="-122"/>
                <a:ea typeface="微软雅黑" pitchFamily="34" charset="-122"/>
              </a:rPr>
              <a:t>commodo</a:t>
            </a:r>
            <a:r>
              <a:rPr sz="1700" dirty="0">
                <a:solidFill>
                  <a:schemeClr val="tx1">
                    <a:lumMod val="50000"/>
                    <a:lumOff val="50000"/>
                  </a:schemeClr>
                </a:solidFill>
                <a:latin typeface="微软雅黑" pitchFamily="34" charset="-122"/>
                <a:ea typeface="微软雅黑" pitchFamily="34" charset="-122"/>
              </a:rPr>
              <a:t>. </a:t>
            </a:r>
            <a:r>
              <a:rPr sz="1700" dirty="0" err="1">
                <a:solidFill>
                  <a:schemeClr val="tx1">
                    <a:lumMod val="50000"/>
                    <a:lumOff val="50000"/>
                  </a:schemeClr>
                </a:solidFill>
                <a:latin typeface="微软雅黑" pitchFamily="34" charset="-122"/>
                <a:ea typeface="微软雅黑" pitchFamily="34" charset="-122"/>
              </a:rPr>
              <a:t>Duis</a:t>
            </a:r>
            <a:r>
              <a:rPr sz="1700" dirty="0">
                <a:solidFill>
                  <a:schemeClr val="tx1">
                    <a:lumMod val="50000"/>
                    <a:lumOff val="50000"/>
                  </a:schemeClr>
                </a:solidFill>
                <a:latin typeface="微软雅黑" pitchFamily="34" charset="-122"/>
                <a:ea typeface="微软雅黑" pitchFamily="34" charset="-122"/>
              </a:rPr>
              <a:t> </a:t>
            </a:r>
            <a:r>
              <a:rPr sz="1700" dirty="0" err="1">
                <a:solidFill>
                  <a:schemeClr val="tx1">
                    <a:lumMod val="50000"/>
                    <a:lumOff val="50000"/>
                  </a:schemeClr>
                </a:solidFill>
                <a:latin typeface="微软雅黑" pitchFamily="34" charset="-122"/>
                <a:ea typeface="微软雅黑" pitchFamily="34" charset="-122"/>
              </a:rPr>
              <a:t>quis</a:t>
            </a:r>
            <a:r>
              <a:rPr sz="1700" dirty="0">
                <a:solidFill>
                  <a:schemeClr val="tx1">
                    <a:lumMod val="50000"/>
                    <a:lumOff val="50000"/>
                  </a:schemeClr>
                </a:solidFill>
                <a:latin typeface="微软雅黑" pitchFamily="34" charset="-122"/>
                <a:ea typeface="微软雅黑" pitchFamily="34" charset="-122"/>
              </a:rPr>
              <a:t> </a:t>
            </a:r>
            <a:r>
              <a:rPr sz="1700" dirty="0" err="1">
                <a:solidFill>
                  <a:schemeClr val="tx1">
                    <a:lumMod val="50000"/>
                    <a:lumOff val="50000"/>
                  </a:schemeClr>
                </a:solidFill>
                <a:latin typeface="微软雅黑" pitchFamily="34" charset="-122"/>
                <a:ea typeface="微软雅黑" pitchFamily="34" charset="-122"/>
              </a:rPr>
              <a:t>tempor</a:t>
            </a:r>
            <a:r>
              <a:rPr sz="1700" dirty="0">
                <a:solidFill>
                  <a:schemeClr val="tx1">
                    <a:lumMod val="50000"/>
                    <a:lumOff val="50000"/>
                  </a:schemeClr>
                </a:solidFill>
                <a:latin typeface="微软雅黑" pitchFamily="34" charset="-122"/>
                <a:ea typeface="微软雅黑" pitchFamily="34" charset="-122"/>
              </a:rPr>
              <a:t> </a:t>
            </a:r>
            <a:r>
              <a:rPr sz="1700" dirty="0" err="1">
                <a:solidFill>
                  <a:schemeClr val="tx1">
                    <a:lumMod val="50000"/>
                    <a:lumOff val="50000"/>
                  </a:schemeClr>
                </a:solidFill>
                <a:latin typeface="微软雅黑" pitchFamily="34" charset="-122"/>
                <a:ea typeface="微软雅黑" pitchFamily="34" charset="-122"/>
              </a:rPr>
              <a:t>metus</a:t>
            </a:r>
            <a:r>
              <a:rPr sz="1700" dirty="0">
                <a:solidFill>
                  <a:schemeClr val="tx1">
                    <a:lumMod val="50000"/>
                    <a:lumOff val="50000"/>
                  </a:schemeClr>
                </a:solidFill>
                <a:latin typeface="微软雅黑" pitchFamily="34" charset="-122"/>
                <a:ea typeface="微软雅黑" pitchFamily="34" charset="-122"/>
              </a:rPr>
              <a:t>, </a:t>
            </a:r>
          </a:p>
        </p:txBody>
      </p:sp>
      <p:sp>
        <p:nvSpPr>
          <p:cNvPr id="2" name="矩形 1"/>
          <p:cNvSpPr/>
          <p:nvPr/>
        </p:nvSpPr>
        <p:spPr>
          <a:xfrm>
            <a:off x="1194439" y="3749116"/>
            <a:ext cx="3141077" cy="5078313"/>
          </a:xfrm>
          <a:prstGeom prst="rect">
            <a:avLst/>
          </a:prstGeom>
        </p:spPr>
        <p:txBody>
          <a:bodyPr wrap="square">
            <a:spAutoFit/>
          </a:bodyPr>
          <a:lstStyle/>
          <a:p>
            <a:pPr algn="l" defTabSz="452872">
              <a:spcBef>
                <a:spcPts val="1189"/>
              </a:spcBef>
              <a:defRPr sz="1800"/>
            </a:pPr>
            <a:r>
              <a:rPr lang="zh-CN" altLang="en-US" sz="1800" dirty="0">
                <a:solidFill>
                  <a:schemeClr val="tx1">
                    <a:lumMod val="50000"/>
                    <a:lumOff val="50000"/>
                  </a:schemeClr>
                </a:solidFill>
                <a:latin typeface="微软雅黑" pitchFamily="34" charset="-122"/>
                <a:ea typeface="微软雅黑" pitchFamily="34" charset="-122"/>
                <a:cs typeface="Lato"/>
                <a:sym typeface="Lato"/>
              </a:rPr>
              <a:t>输入您的内容输入您的内容输入您的输入您的内容输入您的内容输入您的内容输入您的内容内容输入您的内容</a:t>
            </a:r>
            <a:r>
              <a:rPr lang="en-US" altLang="zh-CN" sz="1800" dirty="0">
                <a:solidFill>
                  <a:schemeClr val="tx1">
                    <a:lumMod val="50000"/>
                    <a:lumOff val="50000"/>
                  </a:schemeClr>
                </a:solidFill>
                <a:latin typeface="微软雅黑" pitchFamily="34" charset="-122"/>
                <a:ea typeface="微软雅黑" pitchFamily="34" charset="-122"/>
                <a:cs typeface="Lato"/>
                <a:sym typeface="Lato"/>
              </a:rPr>
              <a:t>.</a:t>
            </a:r>
            <a:r>
              <a:rPr lang="zh-CN" altLang="en-US" sz="1800" dirty="0">
                <a:solidFill>
                  <a:schemeClr val="tx1">
                    <a:lumMod val="50000"/>
                    <a:lumOff val="50000"/>
                  </a:schemeClr>
                </a:solidFill>
                <a:latin typeface="微软雅黑" pitchFamily="34" charset="-122"/>
                <a:ea typeface="微软雅黑" pitchFamily="34" charset="-122"/>
                <a:cs typeface="Lato"/>
                <a:sym typeface="Lato"/>
              </a:rPr>
              <a:t>输入您的内容输入您的内容输入您的输入您的内容输入您的内容输入您的内容输入您的内容内容输入您的内容 入您的内容输入您的内容输入您的内容内容输入您的内容</a:t>
            </a:r>
            <a:r>
              <a:rPr lang="en-US" altLang="zh-CN" sz="1800" dirty="0">
                <a:solidFill>
                  <a:schemeClr val="tx1">
                    <a:lumMod val="50000"/>
                    <a:lumOff val="50000"/>
                  </a:schemeClr>
                </a:solidFill>
                <a:latin typeface="微软雅黑" pitchFamily="34" charset="-122"/>
                <a:ea typeface="微软雅黑" pitchFamily="34" charset="-122"/>
                <a:cs typeface="Lato"/>
                <a:sym typeface="Lato"/>
              </a:rPr>
              <a:t>.</a:t>
            </a:r>
            <a:r>
              <a:rPr lang="zh-CN" altLang="en-US" sz="1800" dirty="0">
                <a:solidFill>
                  <a:schemeClr val="tx1">
                    <a:lumMod val="50000"/>
                    <a:lumOff val="50000"/>
                  </a:schemeClr>
                </a:solidFill>
                <a:latin typeface="微软雅黑" pitchFamily="34" charset="-122"/>
                <a:ea typeface="微软雅黑" pitchFamily="34" charset="-122"/>
                <a:cs typeface="Lato"/>
                <a:sym typeface="Lato"/>
              </a:rPr>
              <a:t>输入您 输入您的内容输入您的内容输入您的输入您的内容输入您的内容输入您的内容输入您的内容内容输入您的内容</a:t>
            </a:r>
            <a:r>
              <a:rPr lang="en-US" altLang="zh-CN" sz="1800" dirty="0">
                <a:solidFill>
                  <a:schemeClr val="tx1">
                    <a:lumMod val="50000"/>
                    <a:lumOff val="50000"/>
                  </a:schemeClr>
                </a:solidFill>
                <a:latin typeface="微软雅黑" pitchFamily="34" charset="-122"/>
                <a:ea typeface="微软雅黑" pitchFamily="34" charset="-122"/>
                <a:cs typeface="Lato"/>
                <a:sym typeface="Lato"/>
              </a:rPr>
              <a:t>.</a:t>
            </a:r>
            <a:r>
              <a:rPr lang="zh-CN" altLang="en-US" sz="1800" dirty="0">
                <a:solidFill>
                  <a:schemeClr val="tx1">
                    <a:lumMod val="50000"/>
                    <a:lumOff val="50000"/>
                  </a:schemeClr>
                </a:solidFill>
                <a:latin typeface="微软雅黑" pitchFamily="34" charset="-122"/>
                <a:ea typeface="微软雅黑" pitchFamily="34" charset="-122"/>
                <a:cs typeface="Lato"/>
                <a:sym typeface="Lato"/>
              </a:rPr>
              <a:t>输入您的内容输入您的内容输入您的输入您的内容输入您的内容输入您的内容输</a:t>
            </a:r>
          </a:p>
        </p:txBody>
      </p:sp>
      <p:sp>
        <p:nvSpPr>
          <p:cNvPr id="6" name="Shape 1435"/>
          <p:cNvSpPr txBox="1">
            <a:spLocks/>
          </p:cNvSpPr>
          <p:nvPr/>
        </p:nvSpPr>
        <p:spPr>
          <a:xfrm>
            <a:off x="16006046" y="8963674"/>
            <a:ext cx="546633" cy="533902"/>
          </a:xfrm>
          <a:prstGeom prst="rect">
            <a:avLst/>
          </a:prstGeom>
          <a:extLst>
            <a:ext uri="{C572A759-6A51-4108-AA02-DFA0A04FC94B}">
              <ma14:wrappingTextBoxFlag xmlns:ma14="http://schemas.microsoft.com/office/mac/drawingml/2011/main" xmlns="" val="1"/>
            </a:ext>
          </a:extLst>
        </p:spPr>
        <p:txBody>
          <a:bodyPr lIns="63935" tIns="31967" rIns="63935" bIns="31967"/>
          <a:lstStyle>
            <a:lvl1pPr algn="ctr" defTabSz="408473">
              <a:defRPr sz="3500">
                <a:latin typeface="+mn-lt"/>
                <a:ea typeface="+mn-ea"/>
                <a:cs typeface="+mn-cs"/>
                <a:sym typeface="Helvetica Light"/>
              </a:defRPr>
            </a:lvl1pPr>
            <a:lvl2pPr indent="159837" algn="ctr" defTabSz="408473">
              <a:defRPr sz="3500">
                <a:latin typeface="+mn-lt"/>
                <a:ea typeface="+mn-ea"/>
                <a:cs typeface="+mn-cs"/>
                <a:sym typeface="Helvetica Light"/>
              </a:defRPr>
            </a:lvl2pPr>
            <a:lvl3pPr indent="319674" algn="ctr" defTabSz="408473">
              <a:defRPr sz="3500">
                <a:latin typeface="+mn-lt"/>
                <a:ea typeface="+mn-ea"/>
                <a:cs typeface="+mn-cs"/>
                <a:sym typeface="Helvetica Light"/>
              </a:defRPr>
            </a:lvl3pPr>
            <a:lvl4pPr indent="479511" algn="ctr" defTabSz="408473">
              <a:defRPr sz="3500">
                <a:latin typeface="+mn-lt"/>
                <a:ea typeface="+mn-ea"/>
                <a:cs typeface="+mn-cs"/>
                <a:sym typeface="Helvetica Light"/>
              </a:defRPr>
            </a:lvl4pPr>
            <a:lvl5pPr indent="639348" algn="ctr" defTabSz="408473">
              <a:defRPr sz="3500">
                <a:latin typeface="+mn-lt"/>
                <a:ea typeface="+mn-ea"/>
                <a:cs typeface="+mn-cs"/>
                <a:sym typeface="Helvetica Light"/>
              </a:defRPr>
            </a:lvl5pPr>
            <a:lvl6pPr indent="799186" algn="ctr" defTabSz="408473">
              <a:defRPr sz="3500">
                <a:latin typeface="+mn-lt"/>
                <a:ea typeface="+mn-ea"/>
                <a:cs typeface="+mn-cs"/>
                <a:sym typeface="Helvetica Light"/>
              </a:defRPr>
            </a:lvl6pPr>
            <a:lvl7pPr indent="959023" algn="ctr" defTabSz="408473">
              <a:defRPr sz="3500">
                <a:latin typeface="+mn-lt"/>
                <a:ea typeface="+mn-ea"/>
                <a:cs typeface="+mn-cs"/>
                <a:sym typeface="Helvetica Light"/>
              </a:defRPr>
            </a:lvl7pPr>
            <a:lvl8pPr indent="1118860" algn="ctr" defTabSz="408473">
              <a:defRPr sz="3500">
                <a:latin typeface="+mn-lt"/>
                <a:ea typeface="+mn-ea"/>
                <a:cs typeface="+mn-cs"/>
                <a:sym typeface="Helvetica Light"/>
              </a:defRPr>
            </a:lvl8pPr>
            <a:lvl9pPr indent="1278697" algn="ctr" defTabSz="408473">
              <a:defRPr sz="3500">
                <a:latin typeface="+mn-lt"/>
                <a:ea typeface="+mn-ea"/>
                <a:cs typeface="+mn-cs"/>
                <a:sym typeface="Helvetica Light"/>
              </a:defRPr>
            </a:lvl9pPr>
          </a:lstStyle>
          <a:p>
            <a:pPr>
              <a:defRPr sz="1800">
                <a:solidFill>
                  <a:srgbClr val="000000"/>
                </a:solidFill>
              </a:defRPr>
            </a:pPr>
            <a:fld id="{86CB4B4D-7CA3-9044-876B-883B54F8677D}" type="slidenum">
              <a:rPr lang="en-US" altLang="zh-CN" sz="2000" smtClean="0">
                <a:solidFill>
                  <a:schemeClr val="bg1">
                    <a:lumMod val="75000"/>
                  </a:schemeClr>
                </a:solidFill>
                <a:latin typeface="微软雅黑" pitchFamily="34" charset="-122"/>
                <a:ea typeface="微软雅黑" pitchFamily="34" charset="-122"/>
              </a:rPr>
              <a:pPr>
                <a:defRPr sz="1800">
                  <a:solidFill>
                    <a:srgbClr val="000000"/>
                  </a:solidFill>
                </a:defRPr>
              </a:pPr>
              <a:t>6</a:t>
            </a:fld>
            <a:endParaRPr lang="en-US" altLang="zh-CN" sz="2000">
              <a:solidFill>
                <a:schemeClr val="bg1">
                  <a:lumMod val="75000"/>
                </a:schemeClr>
              </a:solidFill>
              <a:latin typeface="微软雅黑" pitchFamily="34" charset="-122"/>
              <a:ea typeface="微软雅黑"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2000" advTm="0">
        <p14:prism/>
      </p:transition>
    </mc:Choice>
    <mc:Fallback xmlns="">
      <p:transition spd="slow" advTm="0">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4" nodeType="afterEffect">
                                  <p:stCondLst>
                                    <p:cond delay="200"/>
                                  </p:stCondLst>
                                  <p:iterate>
                                    <p:tmAbs val="0"/>
                                  </p:iterate>
                                  <p:childTnLst>
                                    <p:set>
                                      <p:cBhvr>
                                        <p:cTn id="6" fill="hold"/>
                                        <p:tgtEl>
                                          <p:spTgt spid="161"/>
                                        </p:tgtEl>
                                        <p:attrNameLst>
                                          <p:attrName>style.visibility</p:attrName>
                                        </p:attrNameLst>
                                      </p:cBhvr>
                                      <p:to>
                                        <p:strVal val="visible"/>
                                      </p:to>
                                    </p:set>
                                    <p:anim calcmode="lin" valueType="num">
                                      <p:cBhvr>
                                        <p:cTn id="7" dur="700" fill="hold"/>
                                        <p:tgtEl>
                                          <p:spTgt spid="161"/>
                                        </p:tgtEl>
                                        <p:attrNameLst>
                                          <p:attrName>ppt_x</p:attrName>
                                        </p:attrNameLst>
                                      </p:cBhvr>
                                      <p:tavLst>
                                        <p:tav tm="0">
                                          <p:val>
                                            <p:strVal val="0-#ppt_w/2"/>
                                          </p:val>
                                        </p:tav>
                                        <p:tav tm="100000">
                                          <p:val>
                                            <p:strVal val="#ppt_x"/>
                                          </p:val>
                                        </p:tav>
                                      </p:tavLst>
                                    </p:anim>
                                    <p:anim calcmode="lin" valueType="num">
                                      <p:cBhvr>
                                        <p:cTn id="8" dur="700" fill="hold"/>
                                        <p:tgtEl>
                                          <p:spTgt spid="161"/>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80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0-#ppt_w/2"/>
                                          </p:val>
                                        </p:tav>
                                        <p:tav tm="100000">
                                          <p:val>
                                            <p:strVal val="#ppt_x"/>
                                          </p:val>
                                        </p:tav>
                                      </p:tavLst>
                                    </p:anim>
                                    <p:anim calcmode="lin" valueType="num">
                                      <p:cBhvr additive="base">
                                        <p:cTn id="12" dur="500" fill="hold"/>
                                        <p:tgtEl>
                                          <p:spTgt spid="2"/>
                                        </p:tgtEl>
                                        <p:attrNameLst>
                                          <p:attrName>ppt_y</p:attrName>
                                        </p:attrNameLst>
                                      </p:cBhvr>
                                      <p:tavLst>
                                        <p:tav tm="0">
                                          <p:val>
                                            <p:strVal val="#ppt_y"/>
                                          </p:val>
                                        </p:tav>
                                        <p:tav tm="100000">
                                          <p:val>
                                            <p:strVal val="#ppt_y"/>
                                          </p:val>
                                        </p:tav>
                                      </p:tavLst>
                                    </p:anim>
                                  </p:childTnLst>
                                </p:cTn>
                              </p:par>
                              <p:par>
                                <p:cTn id="13" presetID="42" presetClass="entr" presetSubtype="0" fill="hold" nodeType="withEffect">
                                  <p:stCondLst>
                                    <p:cond delay="1300"/>
                                  </p:stCondLst>
                                  <p:childTnLst>
                                    <p:set>
                                      <p:cBhvr>
                                        <p:cTn id="14" dur="1" fill="hold">
                                          <p:stCondLst>
                                            <p:cond delay="0"/>
                                          </p:stCondLst>
                                        </p:cTn>
                                        <p:tgtEl>
                                          <p:spTgt spid="1026"/>
                                        </p:tgtEl>
                                        <p:attrNameLst>
                                          <p:attrName>style.visibility</p:attrName>
                                        </p:attrNameLst>
                                      </p:cBhvr>
                                      <p:to>
                                        <p:strVal val="visible"/>
                                      </p:to>
                                    </p:set>
                                    <p:animEffect transition="in" filter="fade">
                                      <p:cBhvr>
                                        <p:cTn id="15" dur="1000"/>
                                        <p:tgtEl>
                                          <p:spTgt spid="1026"/>
                                        </p:tgtEl>
                                      </p:cBhvr>
                                    </p:animEffect>
                                    <p:anim calcmode="lin" valueType="num">
                                      <p:cBhvr>
                                        <p:cTn id="16" dur="1000" fill="hold"/>
                                        <p:tgtEl>
                                          <p:spTgt spid="1026"/>
                                        </p:tgtEl>
                                        <p:attrNameLst>
                                          <p:attrName>ppt_x</p:attrName>
                                        </p:attrNameLst>
                                      </p:cBhvr>
                                      <p:tavLst>
                                        <p:tav tm="0">
                                          <p:val>
                                            <p:strVal val="#ppt_x"/>
                                          </p:val>
                                        </p:tav>
                                        <p:tav tm="100000">
                                          <p:val>
                                            <p:strVal val="#ppt_x"/>
                                          </p:val>
                                        </p:tav>
                                      </p:tavLst>
                                    </p:anim>
                                    <p:anim calcmode="lin" valueType="num">
                                      <p:cBhvr>
                                        <p:cTn id="17" dur="1000" fill="hold"/>
                                        <p:tgtEl>
                                          <p:spTgt spid="10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1" grpId="4" animBg="1" advAuto="0"/>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0" name="Shape 240"/>
          <p:cNvSpPr/>
          <p:nvPr/>
        </p:nvSpPr>
        <p:spPr>
          <a:xfrm>
            <a:off x="1194440" y="1812875"/>
            <a:ext cx="14672839" cy="829641"/>
          </a:xfrm>
          <a:prstGeom prst="rect">
            <a:avLst/>
          </a:prstGeom>
          <a:ln w="12700">
            <a:miter lim="400000"/>
          </a:ln>
          <a:extLst>
            <a:ext uri="{C572A759-6A51-4108-AA02-DFA0A04FC94B}">
              <ma14:wrappingTextBoxFlag xmlns:ma14="http://schemas.microsoft.com/office/mac/drawingml/2011/main" xmlns="" val="1"/>
            </a:ext>
          </a:extLst>
        </p:spPr>
        <p:txBody>
          <a:bodyPr lIns="0" tIns="0" rIns="0" bIns="0"/>
          <a:lstStyle>
            <a:lvl1pPr algn="l" defTabSz="647700">
              <a:lnSpc>
                <a:spcPct val="120000"/>
              </a:lnSpc>
              <a:spcBef>
                <a:spcPts val="1700"/>
              </a:spcBef>
              <a:defRPr sz="1800">
                <a:solidFill>
                  <a:srgbClr val="656565"/>
                </a:solidFill>
                <a:latin typeface="Lato"/>
                <a:ea typeface="Lato"/>
                <a:cs typeface="Lato"/>
                <a:sym typeface="Lato"/>
              </a:defRPr>
            </a:lvl1pPr>
          </a:lstStyle>
          <a:p>
            <a:pPr lvl="0">
              <a:lnSpc>
                <a:spcPct val="100000"/>
              </a:lnSpc>
              <a:defRPr>
                <a:solidFill>
                  <a:srgbClr val="000000"/>
                </a:solidFill>
              </a:defRPr>
            </a:pPr>
            <a:r>
              <a:rPr lang="zh-CN" altLang="en-US" sz="1700" dirty="0">
                <a:solidFill>
                  <a:schemeClr val="tx1">
                    <a:lumMod val="50000"/>
                    <a:lumOff val="50000"/>
                  </a:schemeClr>
                </a:solidFill>
                <a:latin typeface="微软雅黑" pitchFamily="34" charset="-122"/>
                <a:ea typeface="微软雅黑" pitchFamily="34" charset="-122"/>
              </a:rPr>
              <a:t>输入您的内容输入您的内容内容输入您的内容</a:t>
            </a:r>
            <a:r>
              <a:rPr lang="en-US" altLang="zh-CN" sz="1700" dirty="0">
                <a:solidFill>
                  <a:schemeClr val="tx1">
                    <a:lumMod val="50000"/>
                    <a:lumOff val="50000"/>
                  </a:schemeClr>
                </a:solidFill>
                <a:latin typeface="微软雅黑" pitchFamily="34" charset="-122"/>
                <a:ea typeface="微软雅黑" pitchFamily="34" charset="-122"/>
              </a:rPr>
              <a:t>.</a:t>
            </a:r>
            <a:r>
              <a:rPr lang="zh-CN" altLang="en-US" sz="1700" dirty="0">
                <a:solidFill>
                  <a:schemeClr val="tx1">
                    <a:lumMod val="50000"/>
                    <a:lumOff val="50000"/>
                  </a:schemeClr>
                </a:solidFill>
                <a:latin typeface="微软雅黑" pitchFamily="34" charset="-122"/>
                <a:ea typeface="微软雅黑" pitchFamily="34" charset="-122"/>
              </a:rPr>
              <a:t>输入您的内容输入您的内容输入您的输入您的内容输入您的内容输入您的内容输入您的内容内容输入您的内容 </a:t>
            </a:r>
            <a:r>
              <a:rPr sz="1700" dirty="0">
                <a:solidFill>
                  <a:schemeClr val="tx1">
                    <a:lumMod val="50000"/>
                    <a:lumOff val="50000"/>
                  </a:schemeClr>
                </a:solidFill>
                <a:latin typeface="微软雅黑" pitchFamily="34" charset="-122"/>
                <a:ea typeface="微软雅黑" pitchFamily="34" charset="-122"/>
              </a:rPr>
              <a:t>at sit </a:t>
            </a:r>
            <a:r>
              <a:rPr sz="1700" dirty="0" err="1">
                <a:solidFill>
                  <a:schemeClr val="tx1">
                    <a:lumMod val="50000"/>
                    <a:lumOff val="50000"/>
                  </a:schemeClr>
                </a:solidFill>
                <a:latin typeface="微软雅黑" pitchFamily="34" charset="-122"/>
                <a:ea typeface="微软雅黑" pitchFamily="34" charset="-122"/>
              </a:rPr>
              <a:t>amet</a:t>
            </a:r>
            <a:r>
              <a:rPr sz="1700" dirty="0">
                <a:solidFill>
                  <a:schemeClr val="tx1">
                    <a:lumMod val="50000"/>
                    <a:lumOff val="50000"/>
                  </a:schemeClr>
                </a:solidFill>
                <a:latin typeface="微软雅黑" pitchFamily="34" charset="-122"/>
                <a:ea typeface="微软雅黑" pitchFamily="34" charset="-122"/>
              </a:rPr>
              <a:t> in </a:t>
            </a:r>
            <a:r>
              <a:rPr sz="1700" dirty="0" err="1">
                <a:solidFill>
                  <a:schemeClr val="tx1">
                    <a:lumMod val="50000"/>
                    <a:lumOff val="50000"/>
                  </a:schemeClr>
                </a:solidFill>
                <a:latin typeface="微软雅黑" pitchFamily="34" charset="-122"/>
                <a:ea typeface="微软雅黑" pitchFamily="34" charset="-122"/>
              </a:rPr>
              <a:t>nibh</a:t>
            </a:r>
            <a:r>
              <a:rPr sz="1700" dirty="0">
                <a:solidFill>
                  <a:schemeClr val="tx1">
                    <a:lumMod val="50000"/>
                    <a:lumOff val="50000"/>
                  </a:schemeClr>
                </a:solidFill>
                <a:latin typeface="微软雅黑" pitchFamily="34" charset="-122"/>
                <a:ea typeface="微软雅黑" pitchFamily="34" charset="-122"/>
              </a:rPr>
              <a:t>. </a:t>
            </a:r>
            <a:r>
              <a:rPr sz="1700" dirty="0" err="1">
                <a:solidFill>
                  <a:schemeClr val="tx1">
                    <a:lumMod val="50000"/>
                    <a:lumOff val="50000"/>
                  </a:schemeClr>
                </a:solidFill>
                <a:latin typeface="微软雅黑" pitchFamily="34" charset="-122"/>
                <a:ea typeface="微软雅黑" pitchFamily="34" charset="-122"/>
              </a:rPr>
              <a:t>Nullam</a:t>
            </a:r>
            <a:r>
              <a:rPr sz="1700" dirty="0">
                <a:solidFill>
                  <a:schemeClr val="tx1">
                    <a:lumMod val="50000"/>
                    <a:lumOff val="50000"/>
                  </a:schemeClr>
                </a:solidFill>
                <a:latin typeface="微软雅黑" pitchFamily="34" charset="-122"/>
                <a:ea typeface="微软雅黑" pitchFamily="34" charset="-122"/>
              </a:rPr>
              <a:t> </a:t>
            </a:r>
            <a:r>
              <a:rPr sz="1700" dirty="0" err="1">
                <a:solidFill>
                  <a:schemeClr val="tx1">
                    <a:lumMod val="50000"/>
                    <a:lumOff val="50000"/>
                  </a:schemeClr>
                </a:solidFill>
                <a:latin typeface="微软雅黑" pitchFamily="34" charset="-122"/>
                <a:ea typeface="微软雅黑" pitchFamily="34" charset="-122"/>
              </a:rPr>
              <a:t>aliquet</a:t>
            </a:r>
            <a:r>
              <a:rPr sz="1700" dirty="0">
                <a:solidFill>
                  <a:schemeClr val="tx1">
                    <a:lumMod val="50000"/>
                    <a:lumOff val="50000"/>
                  </a:schemeClr>
                </a:solidFill>
                <a:latin typeface="微软雅黑" pitchFamily="34" charset="-122"/>
                <a:ea typeface="微软雅黑" pitchFamily="34" charset="-122"/>
              </a:rPr>
              <a:t> semper </a:t>
            </a:r>
            <a:r>
              <a:rPr sz="1700" dirty="0" err="1">
                <a:solidFill>
                  <a:schemeClr val="tx1">
                    <a:lumMod val="50000"/>
                    <a:lumOff val="50000"/>
                  </a:schemeClr>
                </a:solidFill>
                <a:latin typeface="微软雅黑" pitchFamily="34" charset="-122"/>
                <a:ea typeface="微软雅黑" pitchFamily="34" charset="-122"/>
              </a:rPr>
              <a:t>gravida</a:t>
            </a:r>
            <a:r>
              <a:rPr sz="1700" dirty="0">
                <a:solidFill>
                  <a:schemeClr val="tx1">
                    <a:lumMod val="50000"/>
                    <a:lumOff val="50000"/>
                  </a:schemeClr>
                </a:solidFill>
                <a:latin typeface="微软雅黑" pitchFamily="34" charset="-122"/>
                <a:ea typeface="微软雅黑" pitchFamily="34" charset="-122"/>
              </a:rPr>
              <a:t>. </a:t>
            </a:r>
            <a:r>
              <a:rPr sz="1700" dirty="0" err="1">
                <a:solidFill>
                  <a:schemeClr val="tx1">
                    <a:lumMod val="50000"/>
                    <a:lumOff val="50000"/>
                  </a:schemeClr>
                </a:solidFill>
                <a:latin typeface="微软雅黑" pitchFamily="34" charset="-122"/>
                <a:ea typeface="微软雅黑" pitchFamily="34" charset="-122"/>
              </a:rPr>
              <a:t>Donec</a:t>
            </a:r>
            <a:r>
              <a:rPr sz="1700" dirty="0">
                <a:solidFill>
                  <a:schemeClr val="tx1">
                    <a:lumMod val="50000"/>
                    <a:lumOff val="50000"/>
                  </a:schemeClr>
                </a:solidFill>
                <a:latin typeface="微软雅黑" pitchFamily="34" charset="-122"/>
                <a:ea typeface="微软雅黑" pitchFamily="34" charset="-122"/>
              </a:rPr>
              <a:t> in </a:t>
            </a:r>
            <a:r>
              <a:rPr sz="1700" dirty="0" err="1">
                <a:solidFill>
                  <a:schemeClr val="tx1">
                    <a:lumMod val="50000"/>
                    <a:lumOff val="50000"/>
                  </a:schemeClr>
                </a:solidFill>
                <a:latin typeface="微软雅黑" pitchFamily="34" charset="-122"/>
                <a:ea typeface="微软雅黑" pitchFamily="34" charset="-122"/>
              </a:rPr>
              <a:t>pellentesque</a:t>
            </a:r>
            <a:r>
              <a:rPr sz="1700" dirty="0">
                <a:solidFill>
                  <a:schemeClr val="tx1">
                    <a:lumMod val="50000"/>
                    <a:lumOff val="50000"/>
                  </a:schemeClr>
                </a:solidFill>
                <a:latin typeface="微软雅黑" pitchFamily="34" charset="-122"/>
                <a:ea typeface="微软雅黑" pitchFamily="34" charset="-122"/>
              </a:rPr>
              <a:t> est. </a:t>
            </a:r>
            <a:r>
              <a:rPr sz="1700" dirty="0" err="1">
                <a:solidFill>
                  <a:schemeClr val="tx1">
                    <a:lumMod val="50000"/>
                    <a:lumOff val="50000"/>
                  </a:schemeClr>
                </a:solidFill>
                <a:latin typeface="微软雅黑" pitchFamily="34" charset="-122"/>
                <a:ea typeface="微软雅黑" pitchFamily="34" charset="-122"/>
              </a:rPr>
              <a:t>Etiam</a:t>
            </a:r>
            <a:r>
              <a:rPr sz="1700" dirty="0">
                <a:solidFill>
                  <a:schemeClr val="tx1">
                    <a:lumMod val="50000"/>
                    <a:lumOff val="50000"/>
                  </a:schemeClr>
                </a:solidFill>
                <a:latin typeface="微软雅黑" pitchFamily="34" charset="-122"/>
                <a:ea typeface="微软雅黑" pitchFamily="34" charset="-122"/>
              </a:rPr>
              <a:t> </a:t>
            </a:r>
            <a:r>
              <a:rPr sz="1700" dirty="0" err="1">
                <a:solidFill>
                  <a:schemeClr val="tx1">
                    <a:lumMod val="50000"/>
                    <a:lumOff val="50000"/>
                  </a:schemeClr>
                </a:solidFill>
                <a:latin typeface="微软雅黑" pitchFamily="34" charset="-122"/>
                <a:ea typeface="微软雅黑" pitchFamily="34" charset="-122"/>
              </a:rPr>
              <a:t>neque</a:t>
            </a:r>
            <a:r>
              <a:rPr sz="1700" dirty="0">
                <a:solidFill>
                  <a:schemeClr val="tx1">
                    <a:lumMod val="50000"/>
                    <a:lumOff val="50000"/>
                  </a:schemeClr>
                </a:solidFill>
                <a:latin typeface="微软雅黑" pitchFamily="34" charset="-122"/>
                <a:ea typeface="微软雅黑" pitchFamily="34" charset="-122"/>
              </a:rPr>
              <a:t> </a:t>
            </a:r>
            <a:r>
              <a:rPr sz="1700" dirty="0" err="1">
                <a:solidFill>
                  <a:schemeClr val="tx1">
                    <a:lumMod val="50000"/>
                    <a:lumOff val="50000"/>
                  </a:schemeClr>
                </a:solidFill>
                <a:latin typeface="微软雅黑" pitchFamily="34" charset="-122"/>
                <a:ea typeface="微软雅黑" pitchFamily="34" charset="-122"/>
              </a:rPr>
              <a:t>nibh</a:t>
            </a:r>
            <a:r>
              <a:rPr sz="1700" dirty="0">
                <a:solidFill>
                  <a:schemeClr val="tx1">
                    <a:lumMod val="50000"/>
                    <a:lumOff val="50000"/>
                  </a:schemeClr>
                </a:solidFill>
                <a:latin typeface="微软雅黑" pitchFamily="34" charset="-122"/>
                <a:ea typeface="微软雅黑" pitchFamily="34" charset="-122"/>
              </a:rPr>
              <a:t>, </a:t>
            </a:r>
            <a:r>
              <a:rPr sz="1700" dirty="0" err="1">
                <a:solidFill>
                  <a:schemeClr val="tx1">
                    <a:lumMod val="50000"/>
                    <a:lumOff val="50000"/>
                  </a:schemeClr>
                </a:solidFill>
                <a:latin typeface="微软雅黑" pitchFamily="34" charset="-122"/>
                <a:ea typeface="微软雅黑" pitchFamily="34" charset="-122"/>
              </a:rPr>
              <a:t>varius</a:t>
            </a:r>
            <a:r>
              <a:rPr sz="1700" dirty="0">
                <a:solidFill>
                  <a:schemeClr val="tx1">
                    <a:lumMod val="50000"/>
                    <a:lumOff val="50000"/>
                  </a:schemeClr>
                </a:solidFill>
                <a:latin typeface="微软雅黑" pitchFamily="34" charset="-122"/>
                <a:ea typeface="微软雅黑" pitchFamily="34" charset="-122"/>
              </a:rPr>
              <a:t> ac </a:t>
            </a:r>
            <a:r>
              <a:rPr sz="1700" dirty="0" err="1">
                <a:solidFill>
                  <a:schemeClr val="tx1">
                    <a:lumMod val="50000"/>
                    <a:lumOff val="50000"/>
                  </a:schemeClr>
                </a:solidFill>
                <a:latin typeface="微软雅黑" pitchFamily="34" charset="-122"/>
                <a:ea typeface="微软雅黑" pitchFamily="34" charset="-122"/>
              </a:rPr>
              <a:t>tristique</a:t>
            </a:r>
            <a:r>
              <a:rPr sz="1700" dirty="0">
                <a:solidFill>
                  <a:schemeClr val="tx1">
                    <a:lumMod val="50000"/>
                    <a:lumOff val="50000"/>
                  </a:schemeClr>
                </a:solidFill>
                <a:latin typeface="微软雅黑" pitchFamily="34" charset="-122"/>
                <a:ea typeface="微软雅黑" pitchFamily="34" charset="-122"/>
              </a:rPr>
              <a:t> </a:t>
            </a:r>
            <a:r>
              <a:rPr sz="1700" dirty="0" err="1">
                <a:solidFill>
                  <a:schemeClr val="tx1">
                    <a:lumMod val="50000"/>
                    <a:lumOff val="50000"/>
                  </a:schemeClr>
                </a:solidFill>
                <a:latin typeface="微软雅黑" pitchFamily="34" charset="-122"/>
                <a:ea typeface="微软雅黑" pitchFamily="34" charset="-122"/>
              </a:rPr>
              <a:t>quis</a:t>
            </a:r>
            <a:r>
              <a:rPr sz="1700" dirty="0">
                <a:solidFill>
                  <a:schemeClr val="tx1">
                    <a:lumMod val="50000"/>
                    <a:lumOff val="50000"/>
                  </a:schemeClr>
                </a:solidFill>
                <a:latin typeface="微软雅黑" pitchFamily="34" charset="-122"/>
                <a:ea typeface="微软雅黑" pitchFamily="34" charset="-122"/>
              </a:rPr>
              <a:t>, </a:t>
            </a:r>
            <a:r>
              <a:rPr sz="1700" dirty="0" err="1">
                <a:solidFill>
                  <a:schemeClr val="tx1">
                    <a:lumMod val="50000"/>
                    <a:lumOff val="50000"/>
                  </a:schemeClr>
                </a:solidFill>
                <a:latin typeface="微软雅黑" pitchFamily="34" charset="-122"/>
                <a:ea typeface="微软雅黑" pitchFamily="34" charset="-122"/>
              </a:rPr>
              <a:t>sagittis</a:t>
            </a:r>
            <a:r>
              <a:rPr sz="1700" dirty="0">
                <a:solidFill>
                  <a:schemeClr val="tx1">
                    <a:lumMod val="50000"/>
                    <a:lumOff val="50000"/>
                  </a:schemeClr>
                </a:solidFill>
                <a:latin typeface="微软雅黑" pitchFamily="34" charset="-122"/>
                <a:ea typeface="微软雅黑" pitchFamily="34" charset="-122"/>
              </a:rPr>
              <a:t> </a:t>
            </a:r>
            <a:r>
              <a:rPr sz="1700" dirty="0" err="1">
                <a:solidFill>
                  <a:schemeClr val="tx1">
                    <a:lumMod val="50000"/>
                    <a:lumOff val="50000"/>
                  </a:schemeClr>
                </a:solidFill>
                <a:latin typeface="微软雅黑" pitchFamily="34" charset="-122"/>
                <a:ea typeface="微软雅黑" pitchFamily="34" charset="-122"/>
              </a:rPr>
              <a:t>nec</a:t>
            </a:r>
            <a:r>
              <a:rPr sz="1700" dirty="0">
                <a:solidFill>
                  <a:schemeClr val="tx1">
                    <a:lumMod val="50000"/>
                    <a:lumOff val="50000"/>
                  </a:schemeClr>
                </a:solidFill>
                <a:latin typeface="微软雅黑" pitchFamily="34" charset="-122"/>
                <a:ea typeface="微软雅黑" pitchFamily="34" charset="-122"/>
              </a:rPr>
              <a:t> </a:t>
            </a:r>
            <a:r>
              <a:rPr sz="1700" dirty="0" err="1">
                <a:solidFill>
                  <a:schemeClr val="tx1">
                    <a:lumMod val="50000"/>
                    <a:lumOff val="50000"/>
                  </a:schemeClr>
                </a:solidFill>
                <a:latin typeface="微软雅黑" pitchFamily="34" charset="-122"/>
                <a:ea typeface="微软雅黑" pitchFamily="34" charset="-122"/>
              </a:rPr>
              <a:t>metus</a:t>
            </a:r>
            <a:r>
              <a:rPr sz="1700" dirty="0">
                <a:solidFill>
                  <a:schemeClr val="tx1">
                    <a:lumMod val="50000"/>
                    <a:lumOff val="50000"/>
                  </a:schemeClr>
                </a:solidFill>
                <a:latin typeface="微软雅黑" pitchFamily="34" charset="-122"/>
                <a:ea typeface="微软雅黑" pitchFamily="34" charset="-122"/>
              </a:rPr>
              <a:t>. </a:t>
            </a:r>
            <a:r>
              <a:rPr sz="1700" dirty="0" err="1">
                <a:solidFill>
                  <a:schemeClr val="tx1">
                    <a:lumMod val="50000"/>
                    <a:lumOff val="50000"/>
                  </a:schemeClr>
                </a:solidFill>
                <a:latin typeface="微软雅黑" pitchFamily="34" charset="-122"/>
                <a:ea typeface="微软雅黑" pitchFamily="34" charset="-122"/>
              </a:rPr>
              <a:t>Sed</a:t>
            </a:r>
            <a:r>
              <a:rPr sz="1700" dirty="0">
                <a:solidFill>
                  <a:schemeClr val="tx1">
                    <a:lumMod val="50000"/>
                    <a:lumOff val="50000"/>
                  </a:schemeClr>
                </a:solidFill>
                <a:latin typeface="微软雅黑" pitchFamily="34" charset="-122"/>
                <a:ea typeface="微软雅黑" pitchFamily="34" charset="-122"/>
              </a:rPr>
              <a:t> non ligula dui. </a:t>
            </a:r>
            <a:r>
              <a:rPr sz="1700" dirty="0" err="1">
                <a:solidFill>
                  <a:schemeClr val="tx1">
                    <a:lumMod val="50000"/>
                    <a:lumOff val="50000"/>
                  </a:schemeClr>
                </a:solidFill>
                <a:latin typeface="微软雅黑" pitchFamily="34" charset="-122"/>
                <a:ea typeface="微软雅黑" pitchFamily="34" charset="-122"/>
              </a:rPr>
              <a:t>Curabitur</a:t>
            </a:r>
            <a:r>
              <a:rPr sz="1700" dirty="0">
                <a:solidFill>
                  <a:schemeClr val="tx1">
                    <a:lumMod val="50000"/>
                    <a:lumOff val="50000"/>
                  </a:schemeClr>
                </a:solidFill>
                <a:latin typeface="微软雅黑" pitchFamily="34" charset="-122"/>
                <a:ea typeface="微软雅黑" pitchFamily="34" charset="-122"/>
              </a:rPr>
              <a:t> </a:t>
            </a:r>
            <a:r>
              <a:rPr sz="1700" dirty="0" err="1">
                <a:solidFill>
                  <a:schemeClr val="tx1">
                    <a:lumMod val="50000"/>
                    <a:lumOff val="50000"/>
                  </a:schemeClr>
                </a:solidFill>
                <a:latin typeface="微软雅黑" pitchFamily="34" charset="-122"/>
                <a:ea typeface="微软雅黑" pitchFamily="34" charset="-122"/>
              </a:rPr>
              <a:t>ultricies</a:t>
            </a:r>
            <a:r>
              <a:rPr sz="1700" dirty="0">
                <a:solidFill>
                  <a:schemeClr val="tx1">
                    <a:lumMod val="50000"/>
                    <a:lumOff val="50000"/>
                  </a:schemeClr>
                </a:solidFill>
                <a:latin typeface="微软雅黑" pitchFamily="34" charset="-122"/>
                <a:ea typeface="微软雅黑" pitchFamily="34" charset="-122"/>
              </a:rPr>
              <a:t> </a:t>
            </a:r>
            <a:r>
              <a:rPr sz="1700" dirty="0" err="1">
                <a:solidFill>
                  <a:schemeClr val="tx1">
                    <a:lumMod val="50000"/>
                    <a:lumOff val="50000"/>
                  </a:schemeClr>
                </a:solidFill>
                <a:latin typeface="微软雅黑" pitchFamily="34" charset="-122"/>
                <a:ea typeface="微软雅黑" pitchFamily="34" charset="-122"/>
              </a:rPr>
              <a:t>condimentum</a:t>
            </a:r>
            <a:r>
              <a:rPr sz="1700" dirty="0">
                <a:solidFill>
                  <a:schemeClr val="tx1">
                    <a:lumMod val="50000"/>
                    <a:lumOff val="50000"/>
                  </a:schemeClr>
                </a:solidFill>
                <a:latin typeface="微软雅黑" pitchFamily="34" charset="-122"/>
                <a:ea typeface="微软雅黑" pitchFamily="34" charset="-122"/>
              </a:rPr>
              <a:t> </a:t>
            </a:r>
            <a:r>
              <a:rPr sz="1700" dirty="0" err="1">
                <a:solidFill>
                  <a:schemeClr val="tx1">
                    <a:lumMod val="50000"/>
                    <a:lumOff val="50000"/>
                  </a:schemeClr>
                </a:solidFill>
                <a:latin typeface="微软雅黑" pitchFamily="34" charset="-122"/>
                <a:ea typeface="微软雅黑" pitchFamily="34" charset="-122"/>
              </a:rPr>
              <a:t>turpis</a:t>
            </a:r>
            <a:r>
              <a:rPr sz="1700" dirty="0">
                <a:solidFill>
                  <a:schemeClr val="tx1">
                    <a:lumMod val="50000"/>
                    <a:lumOff val="50000"/>
                  </a:schemeClr>
                </a:solidFill>
                <a:latin typeface="微软雅黑" pitchFamily="34" charset="-122"/>
                <a:ea typeface="微软雅黑" pitchFamily="34" charset="-122"/>
              </a:rPr>
              <a:t> </a:t>
            </a:r>
            <a:r>
              <a:rPr sz="1700" dirty="0" err="1">
                <a:solidFill>
                  <a:schemeClr val="tx1">
                    <a:lumMod val="50000"/>
                    <a:lumOff val="50000"/>
                  </a:schemeClr>
                </a:solidFill>
                <a:latin typeface="微软雅黑" pitchFamily="34" charset="-122"/>
                <a:ea typeface="微软雅黑" pitchFamily="34" charset="-122"/>
              </a:rPr>
              <a:t>nec</a:t>
            </a:r>
            <a:r>
              <a:rPr sz="1700" dirty="0">
                <a:solidFill>
                  <a:schemeClr val="tx1">
                    <a:lumMod val="50000"/>
                    <a:lumOff val="50000"/>
                  </a:schemeClr>
                </a:solidFill>
                <a:latin typeface="微软雅黑" pitchFamily="34" charset="-122"/>
                <a:ea typeface="微软雅黑" pitchFamily="34" charset="-122"/>
              </a:rPr>
              <a:t> </a:t>
            </a:r>
            <a:r>
              <a:rPr sz="1700" dirty="0" err="1">
                <a:solidFill>
                  <a:schemeClr val="tx1">
                    <a:lumMod val="50000"/>
                    <a:lumOff val="50000"/>
                  </a:schemeClr>
                </a:solidFill>
                <a:latin typeface="微软雅黑" pitchFamily="34" charset="-122"/>
                <a:ea typeface="微软雅黑" pitchFamily="34" charset="-122"/>
              </a:rPr>
              <a:t>commodo</a:t>
            </a:r>
            <a:r>
              <a:rPr sz="1700" dirty="0">
                <a:solidFill>
                  <a:schemeClr val="tx1">
                    <a:lumMod val="50000"/>
                    <a:lumOff val="50000"/>
                  </a:schemeClr>
                </a:solidFill>
                <a:latin typeface="微软雅黑" pitchFamily="34" charset="-122"/>
                <a:ea typeface="微软雅黑" pitchFamily="34" charset="-122"/>
              </a:rPr>
              <a:t>. </a:t>
            </a:r>
          </a:p>
        </p:txBody>
      </p:sp>
      <p:sp>
        <p:nvSpPr>
          <p:cNvPr id="243" name="Shape 243"/>
          <p:cNvSpPr/>
          <p:nvPr/>
        </p:nvSpPr>
        <p:spPr>
          <a:xfrm>
            <a:off x="1621671" y="6173026"/>
            <a:ext cx="2402059" cy="266039"/>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defTabSz="647700">
              <a:lnSpc>
                <a:spcPct val="120000"/>
              </a:lnSpc>
              <a:spcBef>
                <a:spcPts val="1700"/>
              </a:spcBef>
              <a:defRPr sz="2500" b="1">
                <a:solidFill>
                  <a:srgbClr val="0087B1"/>
                </a:solidFill>
                <a:latin typeface="Lato"/>
                <a:ea typeface="Lato"/>
                <a:cs typeface="Lato"/>
                <a:sym typeface="Lato"/>
              </a:defRPr>
            </a:lvl1pPr>
          </a:lstStyle>
          <a:p>
            <a:pPr lvl="0">
              <a:lnSpc>
                <a:spcPct val="100000"/>
              </a:lnSpc>
              <a:defRPr sz="1800" b="0">
                <a:solidFill>
                  <a:srgbClr val="000000"/>
                </a:solidFill>
              </a:defRPr>
            </a:pPr>
            <a:r>
              <a:rPr sz="1700" b="0" dirty="0">
                <a:solidFill>
                  <a:schemeClr val="accent3"/>
                </a:solidFill>
                <a:latin typeface="微软雅黑" pitchFamily="34" charset="-122"/>
                <a:ea typeface="微软雅黑" pitchFamily="34" charset="-122"/>
              </a:rPr>
              <a:t>Social Marketing</a:t>
            </a:r>
          </a:p>
        </p:txBody>
      </p:sp>
      <p:sp>
        <p:nvSpPr>
          <p:cNvPr id="244" name="Shape 244"/>
          <p:cNvSpPr/>
          <p:nvPr/>
        </p:nvSpPr>
        <p:spPr>
          <a:xfrm>
            <a:off x="1594416" y="6656790"/>
            <a:ext cx="2535996" cy="1569660"/>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p>
            <a:pPr defTabSz="452872">
              <a:spcBef>
                <a:spcPts val="1189"/>
              </a:spcBef>
              <a:defRPr sz="1800"/>
            </a:pPr>
            <a:r>
              <a:rPr lang="zh-CN" altLang="en-US" sz="1700" dirty="0">
                <a:solidFill>
                  <a:schemeClr val="tx1">
                    <a:lumMod val="50000"/>
                    <a:lumOff val="50000"/>
                  </a:schemeClr>
                </a:solidFill>
                <a:latin typeface="微软雅黑" pitchFamily="34" charset="-122"/>
                <a:ea typeface="微软雅黑" pitchFamily="34" charset="-122"/>
                <a:cs typeface="Lato"/>
                <a:sym typeface="Lato"/>
              </a:rPr>
              <a:t>输入您的内容输入您的内容输入您的输入您的内容输入您的内容输入您的内容输入您的内容内容输入您的内容</a:t>
            </a:r>
            <a:r>
              <a:rPr lang="en-US" altLang="zh-CN" sz="1700" dirty="0">
                <a:solidFill>
                  <a:schemeClr val="tx1">
                    <a:lumMod val="50000"/>
                    <a:lumOff val="50000"/>
                  </a:schemeClr>
                </a:solidFill>
                <a:latin typeface="微软雅黑" pitchFamily="34" charset="-122"/>
                <a:ea typeface="微软雅黑" pitchFamily="34" charset="-122"/>
                <a:cs typeface="Lato"/>
                <a:sym typeface="Lato"/>
              </a:rPr>
              <a:t>.</a:t>
            </a:r>
            <a:r>
              <a:rPr lang="zh-CN" altLang="en-US" sz="1700" dirty="0">
                <a:solidFill>
                  <a:schemeClr val="tx1">
                    <a:lumMod val="50000"/>
                    <a:lumOff val="50000"/>
                  </a:schemeClr>
                </a:solidFill>
                <a:latin typeface="微软雅黑" pitchFamily="34" charset="-122"/>
                <a:ea typeface="微软雅黑" pitchFamily="34" charset="-122"/>
                <a:cs typeface="Lato"/>
                <a:sym typeface="Lato"/>
              </a:rPr>
              <a:t>输入您的内容输入您的内容</a:t>
            </a:r>
            <a:endParaRPr sz="1700" dirty="0">
              <a:solidFill>
                <a:schemeClr val="tx1">
                  <a:lumMod val="50000"/>
                  <a:lumOff val="50000"/>
                </a:schemeClr>
              </a:solidFill>
              <a:latin typeface="微软雅黑" pitchFamily="34" charset="-122"/>
              <a:ea typeface="微软雅黑" pitchFamily="34" charset="-122"/>
              <a:cs typeface="Lato"/>
              <a:sym typeface="Lato"/>
            </a:endParaRPr>
          </a:p>
        </p:txBody>
      </p:sp>
      <p:sp>
        <p:nvSpPr>
          <p:cNvPr id="245" name="Shape 245"/>
          <p:cNvSpPr/>
          <p:nvPr/>
        </p:nvSpPr>
        <p:spPr>
          <a:xfrm>
            <a:off x="4567462" y="6173026"/>
            <a:ext cx="2402059" cy="266039"/>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defTabSz="647700">
              <a:lnSpc>
                <a:spcPct val="120000"/>
              </a:lnSpc>
              <a:spcBef>
                <a:spcPts val="1700"/>
              </a:spcBef>
              <a:defRPr sz="2500" b="1">
                <a:solidFill>
                  <a:srgbClr val="0087B1"/>
                </a:solidFill>
                <a:latin typeface="Lato"/>
                <a:ea typeface="Lato"/>
                <a:cs typeface="Lato"/>
                <a:sym typeface="Lato"/>
              </a:defRPr>
            </a:lvl1pPr>
          </a:lstStyle>
          <a:p>
            <a:pPr lvl="0">
              <a:lnSpc>
                <a:spcPct val="100000"/>
              </a:lnSpc>
              <a:defRPr sz="1800" b="0">
                <a:solidFill>
                  <a:srgbClr val="000000"/>
                </a:solidFill>
              </a:defRPr>
            </a:pPr>
            <a:r>
              <a:rPr sz="1700" b="0" dirty="0">
                <a:solidFill>
                  <a:schemeClr val="accent3"/>
                </a:solidFill>
                <a:latin typeface="微软雅黑" pitchFamily="34" charset="-122"/>
                <a:ea typeface="微软雅黑" pitchFamily="34" charset="-122"/>
              </a:rPr>
              <a:t>Social Marketing</a:t>
            </a:r>
          </a:p>
        </p:txBody>
      </p:sp>
      <p:sp>
        <p:nvSpPr>
          <p:cNvPr id="246" name="Shape 246"/>
          <p:cNvSpPr/>
          <p:nvPr/>
        </p:nvSpPr>
        <p:spPr>
          <a:xfrm>
            <a:off x="4540207" y="6656790"/>
            <a:ext cx="2535996" cy="1831271"/>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p>
            <a:pPr defTabSz="452872">
              <a:spcBef>
                <a:spcPts val="1189"/>
              </a:spcBef>
              <a:defRPr sz="1800"/>
            </a:pPr>
            <a:r>
              <a:rPr lang="zh-CN" altLang="en-US" sz="1700" dirty="0">
                <a:solidFill>
                  <a:schemeClr val="tx1">
                    <a:lumMod val="50000"/>
                    <a:lumOff val="50000"/>
                  </a:schemeClr>
                </a:solidFill>
                <a:latin typeface="微软雅黑" pitchFamily="34" charset="-122"/>
                <a:ea typeface="微软雅黑" pitchFamily="34" charset="-122"/>
                <a:cs typeface="Lato"/>
                <a:sym typeface="Lato"/>
              </a:rPr>
              <a:t>输入您的内容输入您的内容输入您的输入您的内容输入您的内容输入您的内容输入您的内容内容输入您的内容</a:t>
            </a:r>
            <a:r>
              <a:rPr lang="en-US" altLang="zh-CN" sz="1700" dirty="0">
                <a:solidFill>
                  <a:schemeClr val="tx1">
                    <a:lumMod val="50000"/>
                    <a:lumOff val="50000"/>
                  </a:schemeClr>
                </a:solidFill>
                <a:latin typeface="微软雅黑" pitchFamily="34" charset="-122"/>
                <a:ea typeface="微软雅黑" pitchFamily="34" charset="-122"/>
                <a:cs typeface="Lato"/>
                <a:sym typeface="Lato"/>
              </a:rPr>
              <a:t>.</a:t>
            </a:r>
            <a:r>
              <a:rPr lang="zh-CN" altLang="en-US" sz="1700" dirty="0">
                <a:solidFill>
                  <a:schemeClr val="tx1">
                    <a:lumMod val="50000"/>
                    <a:lumOff val="50000"/>
                  </a:schemeClr>
                </a:solidFill>
                <a:latin typeface="微软雅黑" pitchFamily="34" charset="-122"/>
                <a:ea typeface="微软雅黑" pitchFamily="34" charset="-122"/>
                <a:cs typeface="Lato"/>
                <a:sym typeface="Lato"/>
              </a:rPr>
              <a:t>输入您的内容输入您的内容输入您的输入您的内容</a:t>
            </a:r>
            <a:endParaRPr sz="1700" dirty="0">
              <a:solidFill>
                <a:schemeClr val="tx1">
                  <a:lumMod val="50000"/>
                  <a:lumOff val="50000"/>
                </a:schemeClr>
              </a:solidFill>
              <a:latin typeface="微软雅黑" pitchFamily="34" charset="-122"/>
              <a:ea typeface="微软雅黑" pitchFamily="34" charset="-122"/>
              <a:cs typeface="Lato"/>
              <a:sym typeface="Lato"/>
            </a:endParaRPr>
          </a:p>
        </p:txBody>
      </p:sp>
      <p:sp>
        <p:nvSpPr>
          <p:cNvPr id="247" name="Shape 247"/>
          <p:cNvSpPr/>
          <p:nvPr/>
        </p:nvSpPr>
        <p:spPr>
          <a:xfrm>
            <a:off x="7458881" y="6173026"/>
            <a:ext cx="2402059" cy="266039"/>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defTabSz="647700">
              <a:lnSpc>
                <a:spcPct val="120000"/>
              </a:lnSpc>
              <a:spcBef>
                <a:spcPts val="1700"/>
              </a:spcBef>
              <a:defRPr sz="2500" b="1">
                <a:solidFill>
                  <a:srgbClr val="0087B1"/>
                </a:solidFill>
                <a:latin typeface="Lato"/>
                <a:ea typeface="Lato"/>
                <a:cs typeface="Lato"/>
                <a:sym typeface="Lato"/>
              </a:defRPr>
            </a:lvl1pPr>
          </a:lstStyle>
          <a:p>
            <a:pPr lvl="0">
              <a:lnSpc>
                <a:spcPct val="100000"/>
              </a:lnSpc>
              <a:defRPr sz="1800" b="0">
                <a:solidFill>
                  <a:srgbClr val="000000"/>
                </a:solidFill>
              </a:defRPr>
            </a:pPr>
            <a:r>
              <a:rPr sz="1700" b="0" dirty="0">
                <a:solidFill>
                  <a:schemeClr val="accent3"/>
                </a:solidFill>
                <a:latin typeface="微软雅黑" pitchFamily="34" charset="-122"/>
                <a:ea typeface="微软雅黑" pitchFamily="34" charset="-122"/>
              </a:rPr>
              <a:t>Social Marketing</a:t>
            </a:r>
          </a:p>
        </p:txBody>
      </p:sp>
      <p:sp>
        <p:nvSpPr>
          <p:cNvPr id="248" name="Shape 248"/>
          <p:cNvSpPr/>
          <p:nvPr/>
        </p:nvSpPr>
        <p:spPr>
          <a:xfrm>
            <a:off x="7431626" y="6656790"/>
            <a:ext cx="2535996" cy="1831271"/>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p>
            <a:pPr defTabSz="452872">
              <a:spcBef>
                <a:spcPts val="1189"/>
              </a:spcBef>
              <a:defRPr sz="1800"/>
            </a:pPr>
            <a:r>
              <a:rPr lang="zh-CN" altLang="en-US" sz="1700" dirty="0">
                <a:solidFill>
                  <a:schemeClr val="tx1">
                    <a:lumMod val="50000"/>
                    <a:lumOff val="50000"/>
                  </a:schemeClr>
                </a:solidFill>
                <a:latin typeface="微软雅黑" pitchFamily="34" charset="-122"/>
                <a:ea typeface="微软雅黑" pitchFamily="34" charset="-122"/>
                <a:cs typeface="Lato"/>
                <a:sym typeface="Lato"/>
              </a:rPr>
              <a:t>输入您的内容输入您的内容输入您的输入您的内容输入您的内容输入您的内容输入您的内容内容输入您的内容</a:t>
            </a:r>
            <a:r>
              <a:rPr lang="en-US" altLang="zh-CN" sz="1700" dirty="0">
                <a:solidFill>
                  <a:schemeClr val="tx1">
                    <a:lumMod val="50000"/>
                    <a:lumOff val="50000"/>
                  </a:schemeClr>
                </a:solidFill>
                <a:latin typeface="微软雅黑" pitchFamily="34" charset="-122"/>
                <a:ea typeface="微软雅黑" pitchFamily="34" charset="-122"/>
                <a:cs typeface="Lato"/>
                <a:sym typeface="Lato"/>
              </a:rPr>
              <a:t>.</a:t>
            </a:r>
            <a:r>
              <a:rPr lang="zh-CN" altLang="en-US" sz="1700" dirty="0">
                <a:solidFill>
                  <a:schemeClr val="tx1">
                    <a:lumMod val="50000"/>
                    <a:lumOff val="50000"/>
                  </a:schemeClr>
                </a:solidFill>
                <a:latin typeface="微软雅黑" pitchFamily="34" charset="-122"/>
                <a:ea typeface="微软雅黑" pitchFamily="34" charset="-122"/>
                <a:cs typeface="Lato"/>
                <a:sym typeface="Lato"/>
              </a:rPr>
              <a:t>输入您的内容输入您的内容输入您的输入您的内容</a:t>
            </a:r>
            <a:endParaRPr sz="1700" dirty="0">
              <a:solidFill>
                <a:schemeClr val="tx1">
                  <a:lumMod val="50000"/>
                  <a:lumOff val="50000"/>
                </a:schemeClr>
              </a:solidFill>
              <a:latin typeface="微软雅黑" pitchFamily="34" charset="-122"/>
              <a:ea typeface="微软雅黑" pitchFamily="34" charset="-122"/>
              <a:cs typeface="Lato"/>
              <a:sym typeface="Lato"/>
            </a:endParaRPr>
          </a:p>
        </p:txBody>
      </p:sp>
      <p:sp>
        <p:nvSpPr>
          <p:cNvPr id="249" name="Shape 249"/>
          <p:cNvSpPr/>
          <p:nvPr/>
        </p:nvSpPr>
        <p:spPr>
          <a:xfrm>
            <a:off x="10295930" y="6173026"/>
            <a:ext cx="2402059" cy="266039"/>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defTabSz="647700">
              <a:lnSpc>
                <a:spcPct val="120000"/>
              </a:lnSpc>
              <a:spcBef>
                <a:spcPts val="1700"/>
              </a:spcBef>
              <a:defRPr sz="2500" b="1">
                <a:solidFill>
                  <a:srgbClr val="0087B1"/>
                </a:solidFill>
                <a:latin typeface="Lato"/>
                <a:ea typeface="Lato"/>
                <a:cs typeface="Lato"/>
                <a:sym typeface="Lato"/>
              </a:defRPr>
            </a:lvl1pPr>
          </a:lstStyle>
          <a:p>
            <a:pPr lvl="0">
              <a:lnSpc>
                <a:spcPct val="100000"/>
              </a:lnSpc>
              <a:defRPr sz="1800" b="0">
                <a:solidFill>
                  <a:srgbClr val="000000"/>
                </a:solidFill>
              </a:defRPr>
            </a:pPr>
            <a:r>
              <a:rPr sz="1700" b="0" dirty="0">
                <a:solidFill>
                  <a:schemeClr val="accent3"/>
                </a:solidFill>
                <a:latin typeface="微软雅黑" pitchFamily="34" charset="-122"/>
                <a:ea typeface="微软雅黑" pitchFamily="34" charset="-122"/>
              </a:rPr>
              <a:t>Social Marketing</a:t>
            </a:r>
          </a:p>
        </p:txBody>
      </p:sp>
      <p:sp>
        <p:nvSpPr>
          <p:cNvPr id="250" name="Shape 250"/>
          <p:cNvSpPr/>
          <p:nvPr/>
        </p:nvSpPr>
        <p:spPr>
          <a:xfrm>
            <a:off x="10268675" y="6656790"/>
            <a:ext cx="2535996" cy="1831271"/>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p>
            <a:pPr defTabSz="452872">
              <a:spcBef>
                <a:spcPts val="1189"/>
              </a:spcBef>
              <a:defRPr sz="1800"/>
            </a:pPr>
            <a:r>
              <a:rPr lang="zh-CN" altLang="en-US" sz="1700" dirty="0">
                <a:solidFill>
                  <a:schemeClr val="tx1">
                    <a:lumMod val="50000"/>
                    <a:lumOff val="50000"/>
                  </a:schemeClr>
                </a:solidFill>
                <a:latin typeface="微软雅黑" pitchFamily="34" charset="-122"/>
                <a:ea typeface="微软雅黑" pitchFamily="34" charset="-122"/>
                <a:cs typeface="Lato"/>
                <a:sym typeface="Lato"/>
              </a:rPr>
              <a:t>输入您的内容输入您的内容输入您的输入您的内容输入您的内容输入您的内容输入您的内容内容输入您的内容</a:t>
            </a:r>
            <a:r>
              <a:rPr lang="en-US" altLang="zh-CN" sz="1700" dirty="0">
                <a:solidFill>
                  <a:schemeClr val="tx1">
                    <a:lumMod val="50000"/>
                    <a:lumOff val="50000"/>
                  </a:schemeClr>
                </a:solidFill>
                <a:latin typeface="微软雅黑" pitchFamily="34" charset="-122"/>
                <a:ea typeface="微软雅黑" pitchFamily="34" charset="-122"/>
                <a:cs typeface="Lato"/>
                <a:sym typeface="Lato"/>
              </a:rPr>
              <a:t>.</a:t>
            </a:r>
            <a:r>
              <a:rPr lang="zh-CN" altLang="en-US" sz="1700" dirty="0">
                <a:solidFill>
                  <a:schemeClr val="tx1">
                    <a:lumMod val="50000"/>
                    <a:lumOff val="50000"/>
                  </a:schemeClr>
                </a:solidFill>
                <a:latin typeface="微软雅黑" pitchFamily="34" charset="-122"/>
                <a:ea typeface="微软雅黑" pitchFamily="34" charset="-122"/>
                <a:cs typeface="Lato"/>
                <a:sym typeface="Lato"/>
              </a:rPr>
              <a:t>输入您的内容输入您的内容输入您的输入您的内容</a:t>
            </a:r>
            <a:endParaRPr sz="1700" dirty="0">
              <a:solidFill>
                <a:schemeClr val="tx1">
                  <a:lumMod val="50000"/>
                  <a:lumOff val="50000"/>
                </a:schemeClr>
              </a:solidFill>
              <a:latin typeface="微软雅黑" pitchFamily="34" charset="-122"/>
              <a:ea typeface="微软雅黑" pitchFamily="34" charset="-122"/>
              <a:cs typeface="Lato"/>
              <a:sym typeface="Lato"/>
            </a:endParaRPr>
          </a:p>
        </p:txBody>
      </p:sp>
      <p:sp>
        <p:nvSpPr>
          <p:cNvPr id="251" name="Shape 251"/>
          <p:cNvSpPr/>
          <p:nvPr/>
        </p:nvSpPr>
        <p:spPr>
          <a:xfrm>
            <a:off x="1602849" y="5789257"/>
            <a:ext cx="2402059" cy="323165"/>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defTabSz="647700">
              <a:lnSpc>
                <a:spcPct val="120000"/>
              </a:lnSpc>
              <a:spcBef>
                <a:spcPts val="1700"/>
              </a:spcBef>
              <a:defRPr sz="3000" b="1">
                <a:solidFill>
                  <a:srgbClr val="53585F"/>
                </a:solidFill>
                <a:latin typeface="Lato"/>
                <a:ea typeface="Lato"/>
                <a:cs typeface="Lato"/>
                <a:sym typeface="Lato"/>
              </a:defRPr>
            </a:lvl1pPr>
          </a:lstStyle>
          <a:p>
            <a:pPr lvl="0">
              <a:lnSpc>
                <a:spcPct val="100000"/>
              </a:lnSpc>
              <a:defRPr sz="1800" b="0">
                <a:solidFill>
                  <a:srgbClr val="000000"/>
                </a:solidFill>
              </a:defRPr>
            </a:pPr>
            <a:r>
              <a:rPr sz="2100" dirty="0">
                <a:latin typeface="方正兰亭粗黑_GBK" pitchFamily="2" charset="-122"/>
                <a:ea typeface="方正兰亭粗黑_GBK" pitchFamily="2" charset="-122"/>
              </a:rPr>
              <a:t>John Doe</a:t>
            </a:r>
          </a:p>
        </p:txBody>
      </p:sp>
      <p:sp>
        <p:nvSpPr>
          <p:cNvPr id="252" name="Shape 252"/>
          <p:cNvSpPr/>
          <p:nvPr/>
        </p:nvSpPr>
        <p:spPr>
          <a:xfrm>
            <a:off x="4581637" y="5789257"/>
            <a:ext cx="2402059" cy="323165"/>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defTabSz="647700">
              <a:lnSpc>
                <a:spcPct val="120000"/>
              </a:lnSpc>
              <a:spcBef>
                <a:spcPts val="1700"/>
              </a:spcBef>
              <a:defRPr sz="3000" b="1">
                <a:solidFill>
                  <a:srgbClr val="53585F"/>
                </a:solidFill>
                <a:latin typeface="Lato"/>
                <a:ea typeface="Lato"/>
                <a:cs typeface="Lato"/>
                <a:sym typeface="Lato"/>
              </a:defRPr>
            </a:lvl1pPr>
          </a:lstStyle>
          <a:p>
            <a:pPr lvl="0">
              <a:lnSpc>
                <a:spcPct val="100000"/>
              </a:lnSpc>
              <a:defRPr sz="1800" b="0">
                <a:solidFill>
                  <a:srgbClr val="000000"/>
                </a:solidFill>
              </a:defRPr>
            </a:pPr>
            <a:r>
              <a:rPr sz="2100" dirty="0">
                <a:latin typeface="方正兰亭粗黑_GBK" pitchFamily="2" charset="-122"/>
                <a:ea typeface="方正兰亭粗黑_GBK" pitchFamily="2" charset="-122"/>
              </a:rPr>
              <a:t>Ashley Thomson</a:t>
            </a:r>
          </a:p>
        </p:txBody>
      </p:sp>
      <p:sp>
        <p:nvSpPr>
          <p:cNvPr id="253" name="Shape 253"/>
          <p:cNvSpPr/>
          <p:nvPr/>
        </p:nvSpPr>
        <p:spPr>
          <a:xfrm>
            <a:off x="7467173" y="5789257"/>
            <a:ext cx="2402058" cy="323165"/>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defTabSz="647700">
              <a:lnSpc>
                <a:spcPct val="120000"/>
              </a:lnSpc>
              <a:spcBef>
                <a:spcPts val="1700"/>
              </a:spcBef>
              <a:defRPr sz="3000" b="1">
                <a:solidFill>
                  <a:srgbClr val="53585F"/>
                </a:solidFill>
                <a:latin typeface="Lato"/>
                <a:ea typeface="Lato"/>
                <a:cs typeface="Lato"/>
                <a:sym typeface="Lato"/>
              </a:defRPr>
            </a:lvl1pPr>
          </a:lstStyle>
          <a:p>
            <a:pPr lvl="0">
              <a:lnSpc>
                <a:spcPct val="100000"/>
              </a:lnSpc>
              <a:defRPr sz="1800" b="0">
                <a:solidFill>
                  <a:srgbClr val="000000"/>
                </a:solidFill>
              </a:defRPr>
            </a:pPr>
            <a:r>
              <a:rPr sz="2100" dirty="0">
                <a:latin typeface="方正兰亭粗黑_GBK" pitchFamily="2" charset="-122"/>
                <a:ea typeface="方正兰亭粗黑_GBK" pitchFamily="2" charset="-122"/>
              </a:rPr>
              <a:t>Marcus Owen</a:t>
            </a:r>
          </a:p>
        </p:txBody>
      </p:sp>
      <p:sp>
        <p:nvSpPr>
          <p:cNvPr id="254" name="Shape 254"/>
          <p:cNvSpPr/>
          <p:nvPr/>
        </p:nvSpPr>
        <p:spPr>
          <a:xfrm>
            <a:off x="10280824" y="5789257"/>
            <a:ext cx="2402059" cy="323165"/>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defTabSz="647700">
              <a:lnSpc>
                <a:spcPct val="120000"/>
              </a:lnSpc>
              <a:spcBef>
                <a:spcPts val="1700"/>
              </a:spcBef>
              <a:defRPr sz="3000" b="1">
                <a:solidFill>
                  <a:srgbClr val="53585F"/>
                </a:solidFill>
                <a:latin typeface="Lato"/>
                <a:ea typeface="Lato"/>
                <a:cs typeface="Lato"/>
                <a:sym typeface="Lato"/>
              </a:defRPr>
            </a:lvl1pPr>
          </a:lstStyle>
          <a:p>
            <a:pPr lvl="0">
              <a:lnSpc>
                <a:spcPct val="100000"/>
              </a:lnSpc>
              <a:defRPr sz="1800" b="0">
                <a:solidFill>
                  <a:srgbClr val="000000"/>
                </a:solidFill>
              </a:defRPr>
            </a:pPr>
            <a:r>
              <a:rPr sz="2100" dirty="0">
                <a:latin typeface="方正兰亭粗黑_GBK" pitchFamily="2" charset="-122"/>
                <a:ea typeface="方正兰亭粗黑_GBK" pitchFamily="2" charset="-122"/>
              </a:rPr>
              <a:t>Tesla Vine</a:t>
            </a:r>
          </a:p>
        </p:txBody>
      </p:sp>
      <p:sp>
        <p:nvSpPr>
          <p:cNvPr id="255" name="Shape 255"/>
          <p:cNvSpPr/>
          <p:nvPr/>
        </p:nvSpPr>
        <p:spPr>
          <a:xfrm>
            <a:off x="1654699" y="3287581"/>
            <a:ext cx="2310971" cy="2305668"/>
          </a:xfrm>
          <a:prstGeom prst="roundRect">
            <a:avLst>
              <a:gd name="adj" fmla="val 50000"/>
            </a:avLst>
          </a:prstGeom>
          <a:blipFill dpi="0" rotWithShape="1">
            <a:blip r:embed="rId2" cstate="email">
              <a:extLst>
                <a:ext uri="{28A0092B-C50C-407E-A947-70E740481C1C}">
                  <a14:useLocalDpi xmlns:a14="http://schemas.microsoft.com/office/drawing/2010/main"/>
                </a:ext>
              </a:extLst>
            </a:blip>
            <a:srcRect/>
            <a:stretch>
              <a:fillRect t="1000"/>
            </a:stretch>
          </a:blipFill>
          <a:ln w="12700">
            <a:miter lim="400000"/>
          </a:ln>
        </p:spPr>
        <p:txBody>
          <a:bodyPr lIns="0" tIns="0" rIns="0" bIns="0" anchor="ctr"/>
          <a:lstStyle/>
          <a:p>
            <a:pPr lvl="0">
              <a:defRPr sz="3200">
                <a:solidFill>
                  <a:srgbClr val="FFFFFF"/>
                </a:solidFill>
              </a:defRPr>
            </a:pPr>
            <a:endParaRPr>
              <a:latin typeface="微软雅黑" pitchFamily="34" charset="-122"/>
              <a:ea typeface="微软雅黑" pitchFamily="34" charset="-122"/>
            </a:endParaRPr>
          </a:p>
        </p:txBody>
      </p:sp>
      <p:sp>
        <p:nvSpPr>
          <p:cNvPr id="256" name="Shape 256"/>
          <p:cNvSpPr/>
          <p:nvPr/>
        </p:nvSpPr>
        <p:spPr>
          <a:xfrm>
            <a:off x="13193531" y="6173026"/>
            <a:ext cx="2402059" cy="266039"/>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defTabSz="647700">
              <a:lnSpc>
                <a:spcPct val="120000"/>
              </a:lnSpc>
              <a:spcBef>
                <a:spcPts val="1700"/>
              </a:spcBef>
              <a:defRPr sz="2500" b="1">
                <a:solidFill>
                  <a:srgbClr val="0087B1"/>
                </a:solidFill>
                <a:latin typeface="Lato"/>
                <a:ea typeface="Lato"/>
                <a:cs typeface="Lato"/>
                <a:sym typeface="Lato"/>
              </a:defRPr>
            </a:lvl1pPr>
          </a:lstStyle>
          <a:p>
            <a:pPr lvl="0">
              <a:lnSpc>
                <a:spcPct val="100000"/>
              </a:lnSpc>
              <a:defRPr sz="1800" b="0">
                <a:solidFill>
                  <a:srgbClr val="000000"/>
                </a:solidFill>
              </a:defRPr>
            </a:pPr>
            <a:r>
              <a:rPr sz="1700" b="0" dirty="0">
                <a:solidFill>
                  <a:schemeClr val="accent3"/>
                </a:solidFill>
                <a:latin typeface="微软雅黑" pitchFamily="34" charset="-122"/>
                <a:ea typeface="微软雅黑" pitchFamily="34" charset="-122"/>
              </a:rPr>
              <a:t>Social Marketing</a:t>
            </a:r>
          </a:p>
        </p:txBody>
      </p:sp>
      <p:sp>
        <p:nvSpPr>
          <p:cNvPr id="257" name="Shape 257"/>
          <p:cNvSpPr/>
          <p:nvPr/>
        </p:nvSpPr>
        <p:spPr>
          <a:xfrm>
            <a:off x="13166275" y="6656790"/>
            <a:ext cx="2535996" cy="1569660"/>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p>
            <a:pPr defTabSz="452872">
              <a:spcBef>
                <a:spcPts val="1189"/>
              </a:spcBef>
              <a:defRPr sz="1800"/>
            </a:pPr>
            <a:r>
              <a:rPr lang="zh-CN" altLang="en-US" sz="1700" dirty="0">
                <a:solidFill>
                  <a:schemeClr val="tx1">
                    <a:lumMod val="50000"/>
                    <a:lumOff val="50000"/>
                  </a:schemeClr>
                </a:solidFill>
                <a:latin typeface="微软雅黑" pitchFamily="34" charset="-122"/>
                <a:ea typeface="微软雅黑" pitchFamily="34" charset="-122"/>
                <a:cs typeface="Lato"/>
                <a:sym typeface="Lato"/>
              </a:rPr>
              <a:t>输入您的内容输入您的内容输入您的输入您的内容输入您的内容输入您的内容输入您的内容内容输入您的内容</a:t>
            </a:r>
            <a:r>
              <a:rPr lang="en-US" altLang="zh-CN" sz="1700" dirty="0">
                <a:solidFill>
                  <a:schemeClr val="tx1">
                    <a:lumMod val="50000"/>
                    <a:lumOff val="50000"/>
                  </a:schemeClr>
                </a:solidFill>
                <a:latin typeface="微软雅黑" pitchFamily="34" charset="-122"/>
                <a:ea typeface="微软雅黑" pitchFamily="34" charset="-122"/>
                <a:cs typeface="Lato"/>
                <a:sym typeface="Lato"/>
              </a:rPr>
              <a:t>.</a:t>
            </a:r>
            <a:r>
              <a:rPr lang="zh-CN" altLang="en-US" sz="1700" dirty="0">
                <a:solidFill>
                  <a:schemeClr val="tx1">
                    <a:lumMod val="50000"/>
                    <a:lumOff val="50000"/>
                  </a:schemeClr>
                </a:solidFill>
                <a:latin typeface="微软雅黑" pitchFamily="34" charset="-122"/>
                <a:ea typeface="微软雅黑" pitchFamily="34" charset="-122"/>
                <a:cs typeface="Lato"/>
                <a:sym typeface="Lato"/>
              </a:rPr>
              <a:t>输入您的内容输入您的内容</a:t>
            </a:r>
            <a:endParaRPr sz="1700" dirty="0">
              <a:solidFill>
                <a:schemeClr val="tx1">
                  <a:lumMod val="50000"/>
                  <a:lumOff val="50000"/>
                </a:schemeClr>
              </a:solidFill>
              <a:latin typeface="微软雅黑" pitchFamily="34" charset="-122"/>
              <a:ea typeface="微软雅黑" pitchFamily="34" charset="-122"/>
              <a:cs typeface="Lato"/>
              <a:sym typeface="Lato"/>
            </a:endParaRPr>
          </a:p>
        </p:txBody>
      </p:sp>
      <p:sp>
        <p:nvSpPr>
          <p:cNvPr id="258" name="Shape 258"/>
          <p:cNvSpPr/>
          <p:nvPr/>
        </p:nvSpPr>
        <p:spPr>
          <a:xfrm>
            <a:off x="13178425" y="5789257"/>
            <a:ext cx="2402059" cy="323165"/>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defTabSz="647700">
              <a:lnSpc>
                <a:spcPct val="120000"/>
              </a:lnSpc>
              <a:spcBef>
                <a:spcPts val="1700"/>
              </a:spcBef>
              <a:defRPr sz="3000" b="1">
                <a:solidFill>
                  <a:srgbClr val="53585F"/>
                </a:solidFill>
                <a:latin typeface="Lato"/>
                <a:ea typeface="Lato"/>
                <a:cs typeface="Lato"/>
                <a:sym typeface="Lato"/>
              </a:defRPr>
            </a:lvl1pPr>
          </a:lstStyle>
          <a:p>
            <a:pPr lvl="0">
              <a:lnSpc>
                <a:spcPct val="100000"/>
              </a:lnSpc>
              <a:defRPr sz="1800" b="0">
                <a:solidFill>
                  <a:srgbClr val="000000"/>
                </a:solidFill>
              </a:defRPr>
            </a:pPr>
            <a:r>
              <a:rPr sz="2100" dirty="0">
                <a:latin typeface="方正兰亭粗黑_GBK" pitchFamily="2" charset="-122"/>
                <a:ea typeface="方正兰亭粗黑_GBK" pitchFamily="2" charset="-122"/>
              </a:rPr>
              <a:t>Allan </a:t>
            </a:r>
            <a:r>
              <a:rPr sz="2100" dirty="0" err="1">
                <a:latin typeface="方正兰亭粗黑_GBK" pitchFamily="2" charset="-122"/>
                <a:ea typeface="方正兰亭粗黑_GBK" pitchFamily="2" charset="-122"/>
              </a:rPr>
              <a:t>McKensy</a:t>
            </a:r>
            <a:endParaRPr sz="2100" dirty="0">
              <a:latin typeface="方正兰亭粗黑_GBK" pitchFamily="2" charset="-122"/>
              <a:ea typeface="方正兰亭粗黑_GBK" pitchFamily="2" charset="-122"/>
            </a:endParaRPr>
          </a:p>
        </p:txBody>
      </p:sp>
      <p:sp>
        <p:nvSpPr>
          <p:cNvPr id="259" name="Shape 259"/>
          <p:cNvSpPr/>
          <p:nvPr/>
        </p:nvSpPr>
        <p:spPr>
          <a:xfrm>
            <a:off x="4616483" y="3287581"/>
            <a:ext cx="2310971" cy="2305668"/>
          </a:xfrm>
          <a:prstGeom prst="roundRect">
            <a:avLst>
              <a:gd name="adj" fmla="val 50000"/>
            </a:avLst>
          </a:prstGeom>
          <a:blipFill rotWithShape="1">
            <a:blip r:embed="rId3" cstate="email">
              <a:extLst>
                <a:ext uri="{28A0092B-C50C-407E-A947-70E740481C1C}">
                  <a14:useLocalDpi xmlns:a14="http://schemas.microsoft.com/office/drawing/2010/main"/>
                </a:ext>
              </a:extLst>
            </a:blip>
            <a:stretch>
              <a:fillRect/>
            </a:stretch>
          </a:blipFill>
          <a:ln w="12700">
            <a:miter lim="400000"/>
          </a:ln>
        </p:spPr>
        <p:txBody>
          <a:bodyPr lIns="0" tIns="0" rIns="0" bIns="0" anchor="ctr"/>
          <a:lstStyle/>
          <a:p>
            <a:pPr lvl="0">
              <a:defRPr sz="3200">
                <a:solidFill>
                  <a:srgbClr val="FFFFFF"/>
                </a:solidFill>
              </a:defRPr>
            </a:pPr>
            <a:endParaRPr>
              <a:latin typeface="微软雅黑" pitchFamily="34" charset="-122"/>
              <a:ea typeface="微软雅黑" pitchFamily="34" charset="-122"/>
            </a:endParaRPr>
          </a:p>
        </p:txBody>
      </p:sp>
      <p:sp>
        <p:nvSpPr>
          <p:cNvPr id="260" name="Shape 260"/>
          <p:cNvSpPr/>
          <p:nvPr/>
        </p:nvSpPr>
        <p:spPr>
          <a:xfrm>
            <a:off x="7491909" y="3287581"/>
            <a:ext cx="2310971" cy="2305668"/>
          </a:xfrm>
          <a:prstGeom prst="roundRect">
            <a:avLst>
              <a:gd name="adj" fmla="val 50000"/>
            </a:avLst>
          </a:prstGeom>
          <a:blipFill dpi="0" rotWithShape="1">
            <a:blip r:embed="rId4" cstate="email">
              <a:extLst>
                <a:ext uri="{28A0092B-C50C-407E-A947-70E740481C1C}">
                  <a14:useLocalDpi xmlns:a14="http://schemas.microsoft.com/office/drawing/2010/main"/>
                </a:ext>
              </a:extLst>
            </a:blip>
            <a:srcRect/>
            <a:stretch>
              <a:fillRect/>
            </a:stretch>
          </a:blipFill>
          <a:ln w="12700">
            <a:miter lim="400000"/>
          </a:ln>
        </p:spPr>
        <p:txBody>
          <a:bodyPr lIns="0" tIns="0" rIns="0" bIns="0" anchor="ctr"/>
          <a:lstStyle/>
          <a:p>
            <a:pPr lvl="0">
              <a:defRPr sz="3200">
                <a:solidFill>
                  <a:srgbClr val="FFFFFF"/>
                </a:solidFill>
              </a:defRPr>
            </a:pPr>
            <a:endParaRPr>
              <a:latin typeface="微软雅黑" pitchFamily="34" charset="-122"/>
              <a:ea typeface="微软雅黑" pitchFamily="34" charset="-122"/>
            </a:endParaRPr>
          </a:p>
        </p:txBody>
      </p:sp>
      <p:sp>
        <p:nvSpPr>
          <p:cNvPr id="261" name="Shape 261"/>
          <p:cNvSpPr/>
          <p:nvPr/>
        </p:nvSpPr>
        <p:spPr>
          <a:xfrm>
            <a:off x="10277414" y="3287581"/>
            <a:ext cx="2310971" cy="2305668"/>
          </a:xfrm>
          <a:prstGeom prst="roundRect">
            <a:avLst>
              <a:gd name="adj" fmla="val 50000"/>
            </a:avLst>
          </a:prstGeom>
          <a:blipFill rotWithShape="1">
            <a:blip r:embed="rId5" cstate="email">
              <a:extLst>
                <a:ext uri="{28A0092B-C50C-407E-A947-70E740481C1C}">
                  <a14:useLocalDpi xmlns:a14="http://schemas.microsoft.com/office/drawing/2010/main"/>
                </a:ext>
              </a:extLst>
            </a:blip>
            <a:stretch>
              <a:fillRect/>
            </a:stretch>
          </a:blipFill>
          <a:ln w="12700">
            <a:miter lim="400000"/>
          </a:ln>
        </p:spPr>
        <p:txBody>
          <a:bodyPr lIns="0" tIns="0" rIns="0" bIns="0" anchor="ctr"/>
          <a:lstStyle/>
          <a:p>
            <a:pPr lvl="0">
              <a:defRPr sz="3200">
                <a:solidFill>
                  <a:srgbClr val="FFFFFF"/>
                </a:solidFill>
              </a:defRPr>
            </a:pPr>
            <a:endParaRPr>
              <a:latin typeface="微软雅黑" pitchFamily="34" charset="-122"/>
              <a:ea typeface="微软雅黑" pitchFamily="34" charset="-122"/>
            </a:endParaRPr>
          </a:p>
        </p:txBody>
      </p:sp>
      <p:sp>
        <p:nvSpPr>
          <p:cNvPr id="262" name="Shape 262"/>
          <p:cNvSpPr/>
          <p:nvPr/>
        </p:nvSpPr>
        <p:spPr>
          <a:xfrm>
            <a:off x="13199893" y="3287581"/>
            <a:ext cx="2310971" cy="2305668"/>
          </a:xfrm>
          <a:prstGeom prst="roundRect">
            <a:avLst>
              <a:gd name="adj" fmla="val 50000"/>
            </a:avLst>
          </a:prstGeom>
          <a:blipFill rotWithShape="1">
            <a:blip r:embed="rId6" cstate="email">
              <a:extLst>
                <a:ext uri="{28A0092B-C50C-407E-A947-70E740481C1C}">
                  <a14:useLocalDpi xmlns:a14="http://schemas.microsoft.com/office/drawing/2010/main"/>
                </a:ext>
              </a:extLst>
            </a:blip>
            <a:stretch>
              <a:fillRect/>
            </a:stretch>
          </a:blipFill>
          <a:ln w="12700">
            <a:miter lim="400000"/>
          </a:ln>
        </p:spPr>
        <p:txBody>
          <a:bodyPr lIns="0" tIns="0" rIns="0" bIns="0" anchor="ctr"/>
          <a:lstStyle/>
          <a:p>
            <a:pPr lvl="0">
              <a:defRPr sz="3200">
                <a:solidFill>
                  <a:srgbClr val="FFFFFF"/>
                </a:solidFill>
              </a:defRPr>
            </a:pPr>
            <a:endParaRPr>
              <a:latin typeface="微软雅黑" pitchFamily="34" charset="-122"/>
              <a:ea typeface="微软雅黑" pitchFamily="34" charset="-122"/>
            </a:endParaRPr>
          </a:p>
        </p:txBody>
      </p:sp>
      <p:sp>
        <p:nvSpPr>
          <p:cNvPr id="24" name="Shape 1435"/>
          <p:cNvSpPr txBox="1">
            <a:spLocks/>
          </p:cNvSpPr>
          <p:nvPr/>
        </p:nvSpPr>
        <p:spPr>
          <a:xfrm>
            <a:off x="16006046" y="8963674"/>
            <a:ext cx="546633" cy="533902"/>
          </a:xfrm>
          <a:prstGeom prst="rect">
            <a:avLst/>
          </a:prstGeom>
          <a:extLst>
            <a:ext uri="{C572A759-6A51-4108-AA02-DFA0A04FC94B}">
              <ma14:wrappingTextBoxFlag xmlns:ma14="http://schemas.microsoft.com/office/mac/drawingml/2011/main" xmlns="" val="1"/>
            </a:ext>
          </a:extLst>
        </p:spPr>
        <p:txBody>
          <a:bodyPr lIns="63935" tIns="31967" rIns="63935" bIns="31967"/>
          <a:lstStyle>
            <a:lvl1pPr algn="ctr" defTabSz="408473">
              <a:defRPr sz="3500">
                <a:latin typeface="+mn-lt"/>
                <a:ea typeface="+mn-ea"/>
                <a:cs typeface="+mn-cs"/>
                <a:sym typeface="Helvetica Light"/>
              </a:defRPr>
            </a:lvl1pPr>
            <a:lvl2pPr indent="159837" algn="ctr" defTabSz="408473">
              <a:defRPr sz="3500">
                <a:latin typeface="+mn-lt"/>
                <a:ea typeface="+mn-ea"/>
                <a:cs typeface="+mn-cs"/>
                <a:sym typeface="Helvetica Light"/>
              </a:defRPr>
            </a:lvl2pPr>
            <a:lvl3pPr indent="319674" algn="ctr" defTabSz="408473">
              <a:defRPr sz="3500">
                <a:latin typeface="+mn-lt"/>
                <a:ea typeface="+mn-ea"/>
                <a:cs typeface="+mn-cs"/>
                <a:sym typeface="Helvetica Light"/>
              </a:defRPr>
            </a:lvl3pPr>
            <a:lvl4pPr indent="479511" algn="ctr" defTabSz="408473">
              <a:defRPr sz="3500">
                <a:latin typeface="+mn-lt"/>
                <a:ea typeface="+mn-ea"/>
                <a:cs typeface="+mn-cs"/>
                <a:sym typeface="Helvetica Light"/>
              </a:defRPr>
            </a:lvl4pPr>
            <a:lvl5pPr indent="639348" algn="ctr" defTabSz="408473">
              <a:defRPr sz="3500">
                <a:latin typeface="+mn-lt"/>
                <a:ea typeface="+mn-ea"/>
                <a:cs typeface="+mn-cs"/>
                <a:sym typeface="Helvetica Light"/>
              </a:defRPr>
            </a:lvl5pPr>
            <a:lvl6pPr indent="799186" algn="ctr" defTabSz="408473">
              <a:defRPr sz="3500">
                <a:latin typeface="+mn-lt"/>
                <a:ea typeface="+mn-ea"/>
                <a:cs typeface="+mn-cs"/>
                <a:sym typeface="Helvetica Light"/>
              </a:defRPr>
            </a:lvl6pPr>
            <a:lvl7pPr indent="959023" algn="ctr" defTabSz="408473">
              <a:defRPr sz="3500">
                <a:latin typeface="+mn-lt"/>
                <a:ea typeface="+mn-ea"/>
                <a:cs typeface="+mn-cs"/>
                <a:sym typeface="Helvetica Light"/>
              </a:defRPr>
            </a:lvl7pPr>
            <a:lvl8pPr indent="1118860" algn="ctr" defTabSz="408473">
              <a:defRPr sz="3500">
                <a:latin typeface="+mn-lt"/>
                <a:ea typeface="+mn-ea"/>
                <a:cs typeface="+mn-cs"/>
                <a:sym typeface="Helvetica Light"/>
              </a:defRPr>
            </a:lvl8pPr>
            <a:lvl9pPr indent="1278697" algn="ctr" defTabSz="408473">
              <a:defRPr sz="3500">
                <a:latin typeface="+mn-lt"/>
                <a:ea typeface="+mn-ea"/>
                <a:cs typeface="+mn-cs"/>
                <a:sym typeface="Helvetica Light"/>
              </a:defRPr>
            </a:lvl9pPr>
          </a:lstStyle>
          <a:p>
            <a:pPr>
              <a:defRPr sz="1800">
                <a:solidFill>
                  <a:srgbClr val="000000"/>
                </a:solidFill>
              </a:defRPr>
            </a:pPr>
            <a:fld id="{86CB4B4D-7CA3-9044-876B-883B54F8677D}" type="slidenum">
              <a:rPr lang="en-US" altLang="zh-CN" sz="2000" smtClean="0">
                <a:solidFill>
                  <a:schemeClr val="bg1">
                    <a:lumMod val="75000"/>
                  </a:schemeClr>
                </a:solidFill>
                <a:latin typeface="微软雅黑" pitchFamily="34" charset="-122"/>
                <a:ea typeface="微软雅黑" pitchFamily="34" charset="-122"/>
              </a:rPr>
              <a:pPr>
                <a:defRPr sz="1800">
                  <a:solidFill>
                    <a:srgbClr val="000000"/>
                  </a:solidFill>
                </a:defRPr>
              </a:pPr>
              <a:t>7</a:t>
            </a:fld>
            <a:endParaRPr lang="en-US" altLang="zh-CN" sz="2000">
              <a:solidFill>
                <a:schemeClr val="bg1">
                  <a:lumMod val="75000"/>
                </a:schemeClr>
              </a:solidFill>
              <a:latin typeface="微软雅黑" pitchFamily="34" charset="-122"/>
              <a:ea typeface="微软雅黑"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2000" advTm="0">
        <p14:switch dir="r"/>
      </p:transition>
    </mc:Choice>
    <mc:Fallback xmlns="">
      <p:transition spd="slow" advTm="0">
        <p:fade/>
      </p:transition>
    </mc:Fallback>
  </mc:AlternateContent>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3600"/>
                                  </p:iterate>
                                  <p:childTnLst>
                                    <p:set>
                                      <p:cBhvr>
                                        <p:cTn id="6" dur="1" fill="hold">
                                          <p:stCondLst>
                                            <p:cond delay="0"/>
                                          </p:stCondLst>
                                        </p:cTn>
                                        <p:tgtEl>
                                          <p:spTgt spid="240"/>
                                        </p:tgtEl>
                                        <p:attrNameLst>
                                          <p:attrName>style.visibility</p:attrName>
                                        </p:attrNameLst>
                                      </p:cBhvr>
                                      <p:to>
                                        <p:strVal val="visible"/>
                                      </p:to>
                                    </p:set>
                                    <p:anim calcmode="lin" valueType="num">
                                      <p:cBhvr>
                                        <p:cTn id="7" dur="200" fill="hold"/>
                                        <p:tgtEl>
                                          <p:spTgt spid="240"/>
                                        </p:tgtEl>
                                        <p:attrNameLst>
                                          <p:attrName>ppt_x</p:attrName>
                                        </p:attrNameLst>
                                      </p:cBhvr>
                                      <p:tavLst>
                                        <p:tav tm="0">
                                          <p:val>
                                            <p:strVal val="#ppt_x"/>
                                          </p:val>
                                        </p:tav>
                                        <p:tav tm="50000">
                                          <p:val>
                                            <p:strVal val="#ppt_x+.1"/>
                                          </p:val>
                                        </p:tav>
                                        <p:tav tm="100000">
                                          <p:val>
                                            <p:strVal val="#ppt_x"/>
                                          </p:val>
                                        </p:tav>
                                      </p:tavLst>
                                    </p:anim>
                                    <p:anim calcmode="lin" valueType="num">
                                      <p:cBhvr>
                                        <p:cTn id="8" dur="200" fill="hold"/>
                                        <p:tgtEl>
                                          <p:spTgt spid="240"/>
                                        </p:tgtEl>
                                        <p:attrNameLst>
                                          <p:attrName>ppt_y</p:attrName>
                                        </p:attrNameLst>
                                      </p:cBhvr>
                                      <p:tavLst>
                                        <p:tav tm="0">
                                          <p:val>
                                            <p:strVal val="#ppt_y"/>
                                          </p:val>
                                        </p:tav>
                                        <p:tav tm="100000">
                                          <p:val>
                                            <p:strVal val="#ppt_y"/>
                                          </p:val>
                                        </p:tav>
                                      </p:tavLst>
                                    </p:anim>
                                    <p:anim calcmode="lin" valueType="num">
                                      <p:cBhvr>
                                        <p:cTn id="9" dur="200" fill="hold"/>
                                        <p:tgtEl>
                                          <p:spTgt spid="240"/>
                                        </p:tgtEl>
                                        <p:attrNameLst>
                                          <p:attrName>ppt_h</p:attrName>
                                        </p:attrNameLst>
                                      </p:cBhvr>
                                      <p:tavLst>
                                        <p:tav tm="0">
                                          <p:val>
                                            <p:strVal val="#ppt_h/10"/>
                                          </p:val>
                                        </p:tav>
                                        <p:tav tm="50000">
                                          <p:val>
                                            <p:strVal val="#ppt_h+.01"/>
                                          </p:val>
                                        </p:tav>
                                        <p:tav tm="100000">
                                          <p:val>
                                            <p:strVal val="#ppt_h"/>
                                          </p:val>
                                        </p:tav>
                                      </p:tavLst>
                                    </p:anim>
                                    <p:anim calcmode="lin" valueType="num">
                                      <p:cBhvr>
                                        <p:cTn id="10" dur="200" fill="hold"/>
                                        <p:tgtEl>
                                          <p:spTgt spid="24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200" tmFilter="0,0; .5, 1; 1, 1"/>
                                        <p:tgtEl>
                                          <p:spTgt spid="240"/>
                                        </p:tgtEl>
                                      </p:cBhvr>
                                    </p:animEffect>
                                  </p:childTnLst>
                                </p:cTn>
                              </p:par>
                              <p:par>
                                <p:cTn id="12" presetID="52" presetClass="entr" presetSubtype="0" fill="hold" grpId="0" nodeType="withEffect">
                                  <p:stCondLst>
                                    <p:cond delay="250"/>
                                  </p:stCondLst>
                                  <p:childTnLst>
                                    <p:set>
                                      <p:cBhvr>
                                        <p:cTn id="13" dur="1" fill="hold">
                                          <p:stCondLst>
                                            <p:cond delay="0"/>
                                          </p:stCondLst>
                                        </p:cTn>
                                        <p:tgtEl>
                                          <p:spTgt spid="255"/>
                                        </p:tgtEl>
                                        <p:attrNameLst>
                                          <p:attrName>style.visibility</p:attrName>
                                        </p:attrNameLst>
                                      </p:cBhvr>
                                      <p:to>
                                        <p:strVal val="visible"/>
                                      </p:to>
                                    </p:set>
                                    <p:animScale>
                                      <p:cBhvr>
                                        <p:cTn id="14" dur="750" decel="50000" fill="hold">
                                          <p:stCondLst>
                                            <p:cond delay="0"/>
                                          </p:stCondLst>
                                        </p:cTn>
                                        <p:tgtEl>
                                          <p:spTgt spid="25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750" decel="50000" fill="hold">
                                          <p:stCondLst>
                                            <p:cond delay="0"/>
                                          </p:stCondLst>
                                        </p:cTn>
                                        <p:tgtEl>
                                          <p:spTgt spid="255"/>
                                        </p:tgtEl>
                                        <p:attrNameLst>
                                          <p:attrName>ppt_x</p:attrName>
                                          <p:attrName>ppt_y</p:attrName>
                                        </p:attrNameLst>
                                      </p:cBhvr>
                                    </p:animMotion>
                                    <p:animEffect transition="in" filter="fade">
                                      <p:cBhvr>
                                        <p:cTn id="16" dur="750"/>
                                        <p:tgtEl>
                                          <p:spTgt spid="255"/>
                                        </p:tgtEl>
                                      </p:cBhvr>
                                    </p:animEffect>
                                  </p:childTnLst>
                                </p:cTn>
                              </p:par>
                              <p:par>
                                <p:cTn id="17" presetID="52" presetClass="entr" presetSubtype="0" fill="hold" grpId="0" nodeType="withEffect">
                                  <p:stCondLst>
                                    <p:cond delay="500"/>
                                  </p:stCondLst>
                                  <p:childTnLst>
                                    <p:set>
                                      <p:cBhvr>
                                        <p:cTn id="18" dur="1" fill="hold">
                                          <p:stCondLst>
                                            <p:cond delay="0"/>
                                          </p:stCondLst>
                                        </p:cTn>
                                        <p:tgtEl>
                                          <p:spTgt spid="259"/>
                                        </p:tgtEl>
                                        <p:attrNameLst>
                                          <p:attrName>style.visibility</p:attrName>
                                        </p:attrNameLst>
                                      </p:cBhvr>
                                      <p:to>
                                        <p:strVal val="visible"/>
                                      </p:to>
                                    </p:set>
                                    <p:animScale>
                                      <p:cBhvr>
                                        <p:cTn id="19" dur="750" decel="50000" fill="hold">
                                          <p:stCondLst>
                                            <p:cond delay="0"/>
                                          </p:stCondLst>
                                        </p:cTn>
                                        <p:tgtEl>
                                          <p:spTgt spid="25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0" dur="750" decel="50000" fill="hold">
                                          <p:stCondLst>
                                            <p:cond delay="0"/>
                                          </p:stCondLst>
                                        </p:cTn>
                                        <p:tgtEl>
                                          <p:spTgt spid="259"/>
                                        </p:tgtEl>
                                        <p:attrNameLst>
                                          <p:attrName>ppt_x</p:attrName>
                                          <p:attrName>ppt_y</p:attrName>
                                        </p:attrNameLst>
                                      </p:cBhvr>
                                    </p:animMotion>
                                    <p:animEffect transition="in" filter="fade">
                                      <p:cBhvr>
                                        <p:cTn id="21" dur="750"/>
                                        <p:tgtEl>
                                          <p:spTgt spid="259"/>
                                        </p:tgtEl>
                                      </p:cBhvr>
                                    </p:animEffect>
                                  </p:childTnLst>
                                </p:cTn>
                              </p:par>
                              <p:par>
                                <p:cTn id="22" presetID="52" presetClass="entr" presetSubtype="0" fill="hold" grpId="0" nodeType="withEffect">
                                  <p:stCondLst>
                                    <p:cond delay="750"/>
                                  </p:stCondLst>
                                  <p:childTnLst>
                                    <p:set>
                                      <p:cBhvr>
                                        <p:cTn id="23" dur="1" fill="hold">
                                          <p:stCondLst>
                                            <p:cond delay="0"/>
                                          </p:stCondLst>
                                        </p:cTn>
                                        <p:tgtEl>
                                          <p:spTgt spid="260"/>
                                        </p:tgtEl>
                                        <p:attrNameLst>
                                          <p:attrName>style.visibility</p:attrName>
                                        </p:attrNameLst>
                                      </p:cBhvr>
                                      <p:to>
                                        <p:strVal val="visible"/>
                                      </p:to>
                                    </p:set>
                                    <p:animScale>
                                      <p:cBhvr>
                                        <p:cTn id="24" dur="750" decel="50000" fill="hold">
                                          <p:stCondLst>
                                            <p:cond delay="0"/>
                                          </p:stCondLst>
                                        </p:cTn>
                                        <p:tgtEl>
                                          <p:spTgt spid="26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5" dur="750" decel="50000" fill="hold">
                                          <p:stCondLst>
                                            <p:cond delay="0"/>
                                          </p:stCondLst>
                                        </p:cTn>
                                        <p:tgtEl>
                                          <p:spTgt spid="260"/>
                                        </p:tgtEl>
                                        <p:attrNameLst>
                                          <p:attrName>ppt_x</p:attrName>
                                          <p:attrName>ppt_y</p:attrName>
                                        </p:attrNameLst>
                                      </p:cBhvr>
                                    </p:animMotion>
                                    <p:animEffect transition="in" filter="fade">
                                      <p:cBhvr>
                                        <p:cTn id="26" dur="750"/>
                                        <p:tgtEl>
                                          <p:spTgt spid="260"/>
                                        </p:tgtEl>
                                      </p:cBhvr>
                                    </p:animEffect>
                                  </p:childTnLst>
                                </p:cTn>
                              </p:par>
                              <p:par>
                                <p:cTn id="27" presetID="52" presetClass="entr" presetSubtype="0" fill="hold" grpId="0" nodeType="withEffect">
                                  <p:stCondLst>
                                    <p:cond delay="1000"/>
                                  </p:stCondLst>
                                  <p:childTnLst>
                                    <p:set>
                                      <p:cBhvr>
                                        <p:cTn id="28" dur="1" fill="hold">
                                          <p:stCondLst>
                                            <p:cond delay="0"/>
                                          </p:stCondLst>
                                        </p:cTn>
                                        <p:tgtEl>
                                          <p:spTgt spid="261"/>
                                        </p:tgtEl>
                                        <p:attrNameLst>
                                          <p:attrName>style.visibility</p:attrName>
                                        </p:attrNameLst>
                                      </p:cBhvr>
                                      <p:to>
                                        <p:strVal val="visible"/>
                                      </p:to>
                                    </p:set>
                                    <p:animScale>
                                      <p:cBhvr>
                                        <p:cTn id="29" dur="750" decel="50000" fill="hold">
                                          <p:stCondLst>
                                            <p:cond delay="0"/>
                                          </p:stCondLst>
                                        </p:cTn>
                                        <p:tgtEl>
                                          <p:spTgt spid="26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0" dur="750" decel="50000" fill="hold">
                                          <p:stCondLst>
                                            <p:cond delay="0"/>
                                          </p:stCondLst>
                                        </p:cTn>
                                        <p:tgtEl>
                                          <p:spTgt spid="261"/>
                                        </p:tgtEl>
                                        <p:attrNameLst>
                                          <p:attrName>ppt_x</p:attrName>
                                          <p:attrName>ppt_y</p:attrName>
                                        </p:attrNameLst>
                                      </p:cBhvr>
                                    </p:animMotion>
                                    <p:animEffect transition="in" filter="fade">
                                      <p:cBhvr>
                                        <p:cTn id="31" dur="750"/>
                                        <p:tgtEl>
                                          <p:spTgt spid="261"/>
                                        </p:tgtEl>
                                      </p:cBhvr>
                                    </p:animEffect>
                                  </p:childTnLst>
                                </p:cTn>
                              </p:par>
                              <p:par>
                                <p:cTn id="32" presetID="52" presetClass="entr" presetSubtype="0" fill="hold" grpId="0" nodeType="withEffect">
                                  <p:stCondLst>
                                    <p:cond delay="1250"/>
                                  </p:stCondLst>
                                  <p:childTnLst>
                                    <p:set>
                                      <p:cBhvr>
                                        <p:cTn id="33" dur="1" fill="hold">
                                          <p:stCondLst>
                                            <p:cond delay="0"/>
                                          </p:stCondLst>
                                        </p:cTn>
                                        <p:tgtEl>
                                          <p:spTgt spid="262"/>
                                        </p:tgtEl>
                                        <p:attrNameLst>
                                          <p:attrName>style.visibility</p:attrName>
                                        </p:attrNameLst>
                                      </p:cBhvr>
                                      <p:to>
                                        <p:strVal val="visible"/>
                                      </p:to>
                                    </p:set>
                                    <p:animScale>
                                      <p:cBhvr>
                                        <p:cTn id="34" dur="750" decel="50000" fill="hold">
                                          <p:stCondLst>
                                            <p:cond delay="0"/>
                                          </p:stCondLst>
                                        </p:cTn>
                                        <p:tgtEl>
                                          <p:spTgt spid="26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5" dur="750" decel="50000" fill="hold">
                                          <p:stCondLst>
                                            <p:cond delay="0"/>
                                          </p:stCondLst>
                                        </p:cTn>
                                        <p:tgtEl>
                                          <p:spTgt spid="262"/>
                                        </p:tgtEl>
                                        <p:attrNameLst>
                                          <p:attrName>ppt_x</p:attrName>
                                          <p:attrName>ppt_y</p:attrName>
                                        </p:attrNameLst>
                                      </p:cBhvr>
                                    </p:animMotion>
                                    <p:animEffect transition="in" filter="fade">
                                      <p:cBhvr>
                                        <p:cTn id="36" dur="750"/>
                                        <p:tgtEl>
                                          <p:spTgt spid="262"/>
                                        </p:tgtEl>
                                      </p:cBhvr>
                                    </p:animEffect>
                                  </p:childTnLst>
                                </p:cTn>
                              </p:par>
                            </p:childTnLst>
                          </p:cTn>
                        </p:par>
                        <p:par>
                          <p:cTn id="37" fill="hold">
                            <p:stCondLst>
                              <p:cond delay="2000"/>
                            </p:stCondLst>
                            <p:childTnLst>
                              <p:par>
                                <p:cTn id="38" presetID="2" presetClass="entr" presetSubtype="8" fill="hold" grpId="0" nodeType="afterEffect">
                                  <p:stCondLst>
                                    <p:cond delay="0"/>
                                  </p:stCondLst>
                                  <p:childTnLst>
                                    <p:set>
                                      <p:cBhvr>
                                        <p:cTn id="39" dur="1" fill="hold">
                                          <p:stCondLst>
                                            <p:cond delay="0"/>
                                          </p:stCondLst>
                                        </p:cTn>
                                        <p:tgtEl>
                                          <p:spTgt spid="251"/>
                                        </p:tgtEl>
                                        <p:attrNameLst>
                                          <p:attrName>style.visibility</p:attrName>
                                        </p:attrNameLst>
                                      </p:cBhvr>
                                      <p:to>
                                        <p:strVal val="visible"/>
                                      </p:to>
                                    </p:set>
                                    <p:anim calcmode="lin" valueType="num">
                                      <p:cBhvr additive="base">
                                        <p:cTn id="40" dur="500" fill="hold"/>
                                        <p:tgtEl>
                                          <p:spTgt spid="251"/>
                                        </p:tgtEl>
                                        <p:attrNameLst>
                                          <p:attrName>ppt_x</p:attrName>
                                        </p:attrNameLst>
                                      </p:cBhvr>
                                      <p:tavLst>
                                        <p:tav tm="0">
                                          <p:val>
                                            <p:strVal val="0-#ppt_w/2"/>
                                          </p:val>
                                        </p:tav>
                                        <p:tav tm="100000">
                                          <p:val>
                                            <p:strVal val="#ppt_x"/>
                                          </p:val>
                                        </p:tav>
                                      </p:tavLst>
                                    </p:anim>
                                    <p:anim calcmode="lin" valueType="num">
                                      <p:cBhvr additive="base">
                                        <p:cTn id="41" dur="500" fill="hold"/>
                                        <p:tgtEl>
                                          <p:spTgt spid="251"/>
                                        </p:tgtEl>
                                        <p:attrNameLst>
                                          <p:attrName>ppt_y</p:attrName>
                                        </p:attrNameLst>
                                      </p:cBhvr>
                                      <p:tavLst>
                                        <p:tav tm="0">
                                          <p:val>
                                            <p:strVal val="#ppt_y"/>
                                          </p:val>
                                        </p:tav>
                                        <p:tav tm="100000">
                                          <p:val>
                                            <p:strVal val="#ppt_y"/>
                                          </p:val>
                                        </p:tav>
                                      </p:tavLst>
                                    </p:anim>
                                  </p:childTnLst>
                                </p:cTn>
                              </p:par>
                              <p:par>
                                <p:cTn id="42" presetID="2" presetClass="entr" presetSubtype="2" fill="hold" grpId="0" nodeType="withEffect">
                                  <p:stCondLst>
                                    <p:cond delay="0"/>
                                  </p:stCondLst>
                                  <p:childTnLst>
                                    <p:set>
                                      <p:cBhvr>
                                        <p:cTn id="43" dur="1" fill="hold">
                                          <p:stCondLst>
                                            <p:cond delay="0"/>
                                          </p:stCondLst>
                                        </p:cTn>
                                        <p:tgtEl>
                                          <p:spTgt spid="243"/>
                                        </p:tgtEl>
                                        <p:attrNameLst>
                                          <p:attrName>style.visibility</p:attrName>
                                        </p:attrNameLst>
                                      </p:cBhvr>
                                      <p:to>
                                        <p:strVal val="visible"/>
                                      </p:to>
                                    </p:set>
                                    <p:anim calcmode="lin" valueType="num">
                                      <p:cBhvr additive="base">
                                        <p:cTn id="44" dur="500" fill="hold"/>
                                        <p:tgtEl>
                                          <p:spTgt spid="243"/>
                                        </p:tgtEl>
                                        <p:attrNameLst>
                                          <p:attrName>ppt_x</p:attrName>
                                        </p:attrNameLst>
                                      </p:cBhvr>
                                      <p:tavLst>
                                        <p:tav tm="0">
                                          <p:val>
                                            <p:strVal val="1+#ppt_w/2"/>
                                          </p:val>
                                        </p:tav>
                                        <p:tav tm="100000">
                                          <p:val>
                                            <p:strVal val="#ppt_x"/>
                                          </p:val>
                                        </p:tav>
                                      </p:tavLst>
                                    </p:anim>
                                    <p:anim calcmode="lin" valueType="num">
                                      <p:cBhvr additive="base">
                                        <p:cTn id="45" dur="500" fill="hold"/>
                                        <p:tgtEl>
                                          <p:spTgt spid="243"/>
                                        </p:tgtEl>
                                        <p:attrNameLst>
                                          <p:attrName>ppt_y</p:attrName>
                                        </p:attrNameLst>
                                      </p:cBhvr>
                                      <p:tavLst>
                                        <p:tav tm="0">
                                          <p:val>
                                            <p:strVal val="#ppt_y"/>
                                          </p:val>
                                        </p:tav>
                                        <p:tav tm="100000">
                                          <p:val>
                                            <p:strVal val="#ppt_y"/>
                                          </p:val>
                                        </p:tav>
                                      </p:tavLst>
                                    </p:anim>
                                  </p:childTnLst>
                                </p:cTn>
                              </p:par>
                            </p:childTnLst>
                          </p:cTn>
                        </p:par>
                        <p:par>
                          <p:cTn id="46" fill="hold">
                            <p:stCondLst>
                              <p:cond delay="2500"/>
                            </p:stCondLst>
                            <p:childTnLst>
                              <p:par>
                                <p:cTn id="47" presetID="2" presetClass="entr" presetSubtype="8" fill="hold" grpId="0" nodeType="afterEffect">
                                  <p:stCondLst>
                                    <p:cond delay="0"/>
                                  </p:stCondLst>
                                  <p:childTnLst>
                                    <p:set>
                                      <p:cBhvr>
                                        <p:cTn id="48" dur="1" fill="hold">
                                          <p:stCondLst>
                                            <p:cond delay="0"/>
                                          </p:stCondLst>
                                        </p:cTn>
                                        <p:tgtEl>
                                          <p:spTgt spid="252"/>
                                        </p:tgtEl>
                                        <p:attrNameLst>
                                          <p:attrName>style.visibility</p:attrName>
                                        </p:attrNameLst>
                                      </p:cBhvr>
                                      <p:to>
                                        <p:strVal val="visible"/>
                                      </p:to>
                                    </p:set>
                                    <p:anim calcmode="lin" valueType="num">
                                      <p:cBhvr additive="base">
                                        <p:cTn id="49" dur="500" fill="hold"/>
                                        <p:tgtEl>
                                          <p:spTgt spid="252"/>
                                        </p:tgtEl>
                                        <p:attrNameLst>
                                          <p:attrName>ppt_x</p:attrName>
                                        </p:attrNameLst>
                                      </p:cBhvr>
                                      <p:tavLst>
                                        <p:tav tm="0">
                                          <p:val>
                                            <p:strVal val="0-#ppt_w/2"/>
                                          </p:val>
                                        </p:tav>
                                        <p:tav tm="100000">
                                          <p:val>
                                            <p:strVal val="#ppt_x"/>
                                          </p:val>
                                        </p:tav>
                                      </p:tavLst>
                                    </p:anim>
                                    <p:anim calcmode="lin" valueType="num">
                                      <p:cBhvr additive="base">
                                        <p:cTn id="50" dur="500" fill="hold"/>
                                        <p:tgtEl>
                                          <p:spTgt spid="252"/>
                                        </p:tgtEl>
                                        <p:attrNameLst>
                                          <p:attrName>ppt_y</p:attrName>
                                        </p:attrNameLst>
                                      </p:cBhvr>
                                      <p:tavLst>
                                        <p:tav tm="0">
                                          <p:val>
                                            <p:strVal val="#ppt_y"/>
                                          </p:val>
                                        </p:tav>
                                        <p:tav tm="100000">
                                          <p:val>
                                            <p:strVal val="#ppt_y"/>
                                          </p:val>
                                        </p:tav>
                                      </p:tavLst>
                                    </p:anim>
                                  </p:childTnLst>
                                </p:cTn>
                              </p:par>
                              <p:par>
                                <p:cTn id="51" presetID="2" presetClass="entr" presetSubtype="2" fill="hold" grpId="0" nodeType="withEffect">
                                  <p:stCondLst>
                                    <p:cond delay="0"/>
                                  </p:stCondLst>
                                  <p:childTnLst>
                                    <p:set>
                                      <p:cBhvr>
                                        <p:cTn id="52" dur="1" fill="hold">
                                          <p:stCondLst>
                                            <p:cond delay="0"/>
                                          </p:stCondLst>
                                        </p:cTn>
                                        <p:tgtEl>
                                          <p:spTgt spid="245"/>
                                        </p:tgtEl>
                                        <p:attrNameLst>
                                          <p:attrName>style.visibility</p:attrName>
                                        </p:attrNameLst>
                                      </p:cBhvr>
                                      <p:to>
                                        <p:strVal val="visible"/>
                                      </p:to>
                                    </p:set>
                                    <p:anim calcmode="lin" valueType="num">
                                      <p:cBhvr additive="base">
                                        <p:cTn id="53" dur="500" fill="hold"/>
                                        <p:tgtEl>
                                          <p:spTgt spid="245"/>
                                        </p:tgtEl>
                                        <p:attrNameLst>
                                          <p:attrName>ppt_x</p:attrName>
                                        </p:attrNameLst>
                                      </p:cBhvr>
                                      <p:tavLst>
                                        <p:tav tm="0">
                                          <p:val>
                                            <p:strVal val="1+#ppt_w/2"/>
                                          </p:val>
                                        </p:tav>
                                        <p:tav tm="100000">
                                          <p:val>
                                            <p:strVal val="#ppt_x"/>
                                          </p:val>
                                        </p:tav>
                                      </p:tavLst>
                                    </p:anim>
                                    <p:anim calcmode="lin" valueType="num">
                                      <p:cBhvr additive="base">
                                        <p:cTn id="54" dur="500" fill="hold"/>
                                        <p:tgtEl>
                                          <p:spTgt spid="245"/>
                                        </p:tgtEl>
                                        <p:attrNameLst>
                                          <p:attrName>ppt_y</p:attrName>
                                        </p:attrNameLst>
                                      </p:cBhvr>
                                      <p:tavLst>
                                        <p:tav tm="0">
                                          <p:val>
                                            <p:strVal val="#ppt_y"/>
                                          </p:val>
                                        </p:tav>
                                        <p:tav tm="100000">
                                          <p:val>
                                            <p:strVal val="#ppt_y"/>
                                          </p:val>
                                        </p:tav>
                                      </p:tavLst>
                                    </p:anim>
                                  </p:childTnLst>
                                </p:cTn>
                              </p:par>
                            </p:childTnLst>
                          </p:cTn>
                        </p:par>
                        <p:par>
                          <p:cTn id="55" fill="hold">
                            <p:stCondLst>
                              <p:cond delay="3000"/>
                            </p:stCondLst>
                            <p:childTnLst>
                              <p:par>
                                <p:cTn id="56" presetID="2" presetClass="entr" presetSubtype="8" fill="hold" grpId="0" nodeType="afterEffect">
                                  <p:stCondLst>
                                    <p:cond delay="0"/>
                                  </p:stCondLst>
                                  <p:childTnLst>
                                    <p:set>
                                      <p:cBhvr>
                                        <p:cTn id="57" dur="1" fill="hold">
                                          <p:stCondLst>
                                            <p:cond delay="0"/>
                                          </p:stCondLst>
                                        </p:cTn>
                                        <p:tgtEl>
                                          <p:spTgt spid="253"/>
                                        </p:tgtEl>
                                        <p:attrNameLst>
                                          <p:attrName>style.visibility</p:attrName>
                                        </p:attrNameLst>
                                      </p:cBhvr>
                                      <p:to>
                                        <p:strVal val="visible"/>
                                      </p:to>
                                    </p:set>
                                    <p:anim calcmode="lin" valueType="num">
                                      <p:cBhvr additive="base">
                                        <p:cTn id="58" dur="500" fill="hold"/>
                                        <p:tgtEl>
                                          <p:spTgt spid="253"/>
                                        </p:tgtEl>
                                        <p:attrNameLst>
                                          <p:attrName>ppt_x</p:attrName>
                                        </p:attrNameLst>
                                      </p:cBhvr>
                                      <p:tavLst>
                                        <p:tav tm="0">
                                          <p:val>
                                            <p:strVal val="0-#ppt_w/2"/>
                                          </p:val>
                                        </p:tav>
                                        <p:tav tm="100000">
                                          <p:val>
                                            <p:strVal val="#ppt_x"/>
                                          </p:val>
                                        </p:tav>
                                      </p:tavLst>
                                    </p:anim>
                                    <p:anim calcmode="lin" valueType="num">
                                      <p:cBhvr additive="base">
                                        <p:cTn id="59" dur="500" fill="hold"/>
                                        <p:tgtEl>
                                          <p:spTgt spid="253"/>
                                        </p:tgtEl>
                                        <p:attrNameLst>
                                          <p:attrName>ppt_y</p:attrName>
                                        </p:attrNameLst>
                                      </p:cBhvr>
                                      <p:tavLst>
                                        <p:tav tm="0">
                                          <p:val>
                                            <p:strVal val="#ppt_y"/>
                                          </p:val>
                                        </p:tav>
                                        <p:tav tm="100000">
                                          <p:val>
                                            <p:strVal val="#ppt_y"/>
                                          </p:val>
                                        </p:tav>
                                      </p:tavLst>
                                    </p:anim>
                                  </p:childTnLst>
                                </p:cTn>
                              </p:par>
                              <p:par>
                                <p:cTn id="60" presetID="2" presetClass="entr" presetSubtype="2" fill="hold" grpId="0" nodeType="withEffect">
                                  <p:stCondLst>
                                    <p:cond delay="0"/>
                                  </p:stCondLst>
                                  <p:childTnLst>
                                    <p:set>
                                      <p:cBhvr>
                                        <p:cTn id="61" dur="1" fill="hold">
                                          <p:stCondLst>
                                            <p:cond delay="0"/>
                                          </p:stCondLst>
                                        </p:cTn>
                                        <p:tgtEl>
                                          <p:spTgt spid="247"/>
                                        </p:tgtEl>
                                        <p:attrNameLst>
                                          <p:attrName>style.visibility</p:attrName>
                                        </p:attrNameLst>
                                      </p:cBhvr>
                                      <p:to>
                                        <p:strVal val="visible"/>
                                      </p:to>
                                    </p:set>
                                    <p:anim calcmode="lin" valueType="num">
                                      <p:cBhvr additive="base">
                                        <p:cTn id="62" dur="500" fill="hold"/>
                                        <p:tgtEl>
                                          <p:spTgt spid="247"/>
                                        </p:tgtEl>
                                        <p:attrNameLst>
                                          <p:attrName>ppt_x</p:attrName>
                                        </p:attrNameLst>
                                      </p:cBhvr>
                                      <p:tavLst>
                                        <p:tav tm="0">
                                          <p:val>
                                            <p:strVal val="1+#ppt_w/2"/>
                                          </p:val>
                                        </p:tav>
                                        <p:tav tm="100000">
                                          <p:val>
                                            <p:strVal val="#ppt_x"/>
                                          </p:val>
                                        </p:tav>
                                      </p:tavLst>
                                    </p:anim>
                                    <p:anim calcmode="lin" valueType="num">
                                      <p:cBhvr additive="base">
                                        <p:cTn id="63" dur="500" fill="hold"/>
                                        <p:tgtEl>
                                          <p:spTgt spid="247"/>
                                        </p:tgtEl>
                                        <p:attrNameLst>
                                          <p:attrName>ppt_y</p:attrName>
                                        </p:attrNameLst>
                                      </p:cBhvr>
                                      <p:tavLst>
                                        <p:tav tm="0">
                                          <p:val>
                                            <p:strVal val="#ppt_y"/>
                                          </p:val>
                                        </p:tav>
                                        <p:tav tm="100000">
                                          <p:val>
                                            <p:strVal val="#ppt_y"/>
                                          </p:val>
                                        </p:tav>
                                      </p:tavLst>
                                    </p:anim>
                                  </p:childTnLst>
                                </p:cTn>
                              </p:par>
                            </p:childTnLst>
                          </p:cTn>
                        </p:par>
                        <p:par>
                          <p:cTn id="64" fill="hold">
                            <p:stCondLst>
                              <p:cond delay="3500"/>
                            </p:stCondLst>
                            <p:childTnLst>
                              <p:par>
                                <p:cTn id="65" presetID="2" presetClass="entr" presetSubtype="8" fill="hold" grpId="0" nodeType="afterEffect">
                                  <p:stCondLst>
                                    <p:cond delay="0"/>
                                  </p:stCondLst>
                                  <p:childTnLst>
                                    <p:set>
                                      <p:cBhvr>
                                        <p:cTn id="66" dur="1" fill="hold">
                                          <p:stCondLst>
                                            <p:cond delay="0"/>
                                          </p:stCondLst>
                                        </p:cTn>
                                        <p:tgtEl>
                                          <p:spTgt spid="254"/>
                                        </p:tgtEl>
                                        <p:attrNameLst>
                                          <p:attrName>style.visibility</p:attrName>
                                        </p:attrNameLst>
                                      </p:cBhvr>
                                      <p:to>
                                        <p:strVal val="visible"/>
                                      </p:to>
                                    </p:set>
                                    <p:anim calcmode="lin" valueType="num">
                                      <p:cBhvr additive="base">
                                        <p:cTn id="67" dur="500" fill="hold"/>
                                        <p:tgtEl>
                                          <p:spTgt spid="254"/>
                                        </p:tgtEl>
                                        <p:attrNameLst>
                                          <p:attrName>ppt_x</p:attrName>
                                        </p:attrNameLst>
                                      </p:cBhvr>
                                      <p:tavLst>
                                        <p:tav tm="0">
                                          <p:val>
                                            <p:strVal val="0-#ppt_w/2"/>
                                          </p:val>
                                        </p:tav>
                                        <p:tav tm="100000">
                                          <p:val>
                                            <p:strVal val="#ppt_x"/>
                                          </p:val>
                                        </p:tav>
                                      </p:tavLst>
                                    </p:anim>
                                    <p:anim calcmode="lin" valueType="num">
                                      <p:cBhvr additive="base">
                                        <p:cTn id="68" dur="500" fill="hold"/>
                                        <p:tgtEl>
                                          <p:spTgt spid="254"/>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stCondLst>
                                    <p:cond delay="0"/>
                                  </p:stCondLst>
                                  <p:childTnLst>
                                    <p:set>
                                      <p:cBhvr>
                                        <p:cTn id="70" dur="1" fill="hold">
                                          <p:stCondLst>
                                            <p:cond delay="0"/>
                                          </p:stCondLst>
                                        </p:cTn>
                                        <p:tgtEl>
                                          <p:spTgt spid="249"/>
                                        </p:tgtEl>
                                        <p:attrNameLst>
                                          <p:attrName>style.visibility</p:attrName>
                                        </p:attrNameLst>
                                      </p:cBhvr>
                                      <p:to>
                                        <p:strVal val="visible"/>
                                      </p:to>
                                    </p:set>
                                    <p:anim calcmode="lin" valueType="num">
                                      <p:cBhvr additive="base">
                                        <p:cTn id="71" dur="500" fill="hold"/>
                                        <p:tgtEl>
                                          <p:spTgt spid="249"/>
                                        </p:tgtEl>
                                        <p:attrNameLst>
                                          <p:attrName>ppt_x</p:attrName>
                                        </p:attrNameLst>
                                      </p:cBhvr>
                                      <p:tavLst>
                                        <p:tav tm="0">
                                          <p:val>
                                            <p:strVal val="1+#ppt_w/2"/>
                                          </p:val>
                                        </p:tav>
                                        <p:tav tm="100000">
                                          <p:val>
                                            <p:strVal val="#ppt_x"/>
                                          </p:val>
                                        </p:tav>
                                      </p:tavLst>
                                    </p:anim>
                                    <p:anim calcmode="lin" valueType="num">
                                      <p:cBhvr additive="base">
                                        <p:cTn id="72" dur="500" fill="hold"/>
                                        <p:tgtEl>
                                          <p:spTgt spid="249"/>
                                        </p:tgtEl>
                                        <p:attrNameLst>
                                          <p:attrName>ppt_y</p:attrName>
                                        </p:attrNameLst>
                                      </p:cBhvr>
                                      <p:tavLst>
                                        <p:tav tm="0">
                                          <p:val>
                                            <p:strVal val="#ppt_y"/>
                                          </p:val>
                                        </p:tav>
                                        <p:tav tm="100000">
                                          <p:val>
                                            <p:strVal val="#ppt_y"/>
                                          </p:val>
                                        </p:tav>
                                      </p:tavLst>
                                    </p:anim>
                                  </p:childTnLst>
                                </p:cTn>
                              </p:par>
                            </p:childTnLst>
                          </p:cTn>
                        </p:par>
                        <p:par>
                          <p:cTn id="73" fill="hold">
                            <p:stCondLst>
                              <p:cond delay="4000"/>
                            </p:stCondLst>
                            <p:childTnLst>
                              <p:par>
                                <p:cTn id="74" presetID="2" presetClass="entr" presetSubtype="8" fill="hold" grpId="0" nodeType="afterEffect">
                                  <p:stCondLst>
                                    <p:cond delay="0"/>
                                  </p:stCondLst>
                                  <p:childTnLst>
                                    <p:set>
                                      <p:cBhvr>
                                        <p:cTn id="75" dur="1" fill="hold">
                                          <p:stCondLst>
                                            <p:cond delay="0"/>
                                          </p:stCondLst>
                                        </p:cTn>
                                        <p:tgtEl>
                                          <p:spTgt spid="258"/>
                                        </p:tgtEl>
                                        <p:attrNameLst>
                                          <p:attrName>style.visibility</p:attrName>
                                        </p:attrNameLst>
                                      </p:cBhvr>
                                      <p:to>
                                        <p:strVal val="visible"/>
                                      </p:to>
                                    </p:set>
                                    <p:anim calcmode="lin" valueType="num">
                                      <p:cBhvr additive="base">
                                        <p:cTn id="76" dur="500" fill="hold"/>
                                        <p:tgtEl>
                                          <p:spTgt spid="258"/>
                                        </p:tgtEl>
                                        <p:attrNameLst>
                                          <p:attrName>ppt_x</p:attrName>
                                        </p:attrNameLst>
                                      </p:cBhvr>
                                      <p:tavLst>
                                        <p:tav tm="0">
                                          <p:val>
                                            <p:strVal val="0-#ppt_w/2"/>
                                          </p:val>
                                        </p:tav>
                                        <p:tav tm="100000">
                                          <p:val>
                                            <p:strVal val="#ppt_x"/>
                                          </p:val>
                                        </p:tav>
                                      </p:tavLst>
                                    </p:anim>
                                    <p:anim calcmode="lin" valueType="num">
                                      <p:cBhvr additive="base">
                                        <p:cTn id="77" dur="500" fill="hold"/>
                                        <p:tgtEl>
                                          <p:spTgt spid="258"/>
                                        </p:tgtEl>
                                        <p:attrNameLst>
                                          <p:attrName>ppt_y</p:attrName>
                                        </p:attrNameLst>
                                      </p:cBhvr>
                                      <p:tavLst>
                                        <p:tav tm="0">
                                          <p:val>
                                            <p:strVal val="#ppt_y"/>
                                          </p:val>
                                        </p:tav>
                                        <p:tav tm="100000">
                                          <p:val>
                                            <p:strVal val="#ppt_y"/>
                                          </p:val>
                                        </p:tav>
                                      </p:tavLst>
                                    </p:anim>
                                  </p:childTnLst>
                                </p:cTn>
                              </p:par>
                              <p:par>
                                <p:cTn id="78" presetID="2" presetClass="entr" presetSubtype="2" fill="hold" grpId="0" nodeType="withEffect">
                                  <p:stCondLst>
                                    <p:cond delay="0"/>
                                  </p:stCondLst>
                                  <p:childTnLst>
                                    <p:set>
                                      <p:cBhvr>
                                        <p:cTn id="79" dur="1" fill="hold">
                                          <p:stCondLst>
                                            <p:cond delay="0"/>
                                          </p:stCondLst>
                                        </p:cTn>
                                        <p:tgtEl>
                                          <p:spTgt spid="256"/>
                                        </p:tgtEl>
                                        <p:attrNameLst>
                                          <p:attrName>style.visibility</p:attrName>
                                        </p:attrNameLst>
                                      </p:cBhvr>
                                      <p:to>
                                        <p:strVal val="visible"/>
                                      </p:to>
                                    </p:set>
                                    <p:anim calcmode="lin" valueType="num">
                                      <p:cBhvr additive="base">
                                        <p:cTn id="80" dur="500" fill="hold"/>
                                        <p:tgtEl>
                                          <p:spTgt spid="256"/>
                                        </p:tgtEl>
                                        <p:attrNameLst>
                                          <p:attrName>ppt_x</p:attrName>
                                        </p:attrNameLst>
                                      </p:cBhvr>
                                      <p:tavLst>
                                        <p:tav tm="0">
                                          <p:val>
                                            <p:strVal val="1+#ppt_w/2"/>
                                          </p:val>
                                        </p:tav>
                                        <p:tav tm="100000">
                                          <p:val>
                                            <p:strVal val="#ppt_x"/>
                                          </p:val>
                                        </p:tav>
                                      </p:tavLst>
                                    </p:anim>
                                    <p:anim calcmode="lin" valueType="num">
                                      <p:cBhvr additive="base">
                                        <p:cTn id="81" dur="500" fill="hold"/>
                                        <p:tgtEl>
                                          <p:spTgt spid="256"/>
                                        </p:tgtEl>
                                        <p:attrNameLst>
                                          <p:attrName>ppt_y</p:attrName>
                                        </p:attrNameLst>
                                      </p:cBhvr>
                                      <p:tavLst>
                                        <p:tav tm="0">
                                          <p:val>
                                            <p:strVal val="#ppt_y"/>
                                          </p:val>
                                        </p:tav>
                                        <p:tav tm="100000">
                                          <p:val>
                                            <p:strVal val="#ppt_y"/>
                                          </p:val>
                                        </p:tav>
                                      </p:tavLst>
                                    </p:anim>
                                  </p:childTnLst>
                                </p:cTn>
                              </p:par>
                            </p:childTnLst>
                          </p:cTn>
                        </p:par>
                        <p:par>
                          <p:cTn id="82" fill="hold">
                            <p:stCondLst>
                              <p:cond delay="4500"/>
                            </p:stCondLst>
                            <p:childTnLst>
                              <p:par>
                                <p:cTn id="83" presetID="42" presetClass="entr" presetSubtype="0" fill="hold" grpId="0" nodeType="afterEffect">
                                  <p:stCondLst>
                                    <p:cond delay="0"/>
                                  </p:stCondLst>
                                  <p:childTnLst>
                                    <p:set>
                                      <p:cBhvr>
                                        <p:cTn id="84" dur="1" fill="hold">
                                          <p:stCondLst>
                                            <p:cond delay="0"/>
                                          </p:stCondLst>
                                        </p:cTn>
                                        <p:tgtEl>
                                          <p:spTgt spid="244"/>
                                        </p:tgtEl>
                                        <p:attrNameLst>
                                          <p:attrName>style.visibility</p:attrName>
                                        </p:attrNameLst>
                                      </p:cBhvr>
                                      <p:to>
                                        <p:strVal val="visible"/>
                                      </p:to>
                                    </p:set>
                                    <p:animEffect transition="in" filter="fade">
                                      <p:cBhvr>
                                        <p:cTn id="85" dur="750"/>
                                        <p:tgtEl>
                                          <p:spTgt spid="244"/>
                                        </p:tgtEl>
                                      </p:cBhvr>
                                    </p:animEffect>
                                    <p:anim calcmode="lin" valueType="num">
                                      <p:cBhvr>
                                        <p:cTn id="86" dur="750" fill="hold"/>
                                        <p:tgtEl>
                                          <p:spTgt spid="244"/>
                                        </p:tgtEl>
                                        <p:attrNameLst>
                                          <p:attrName>ppt_x</p:attrName>
                                        </p:attrNameLst>
                                      </p:cBhvr>
                                      <p:tavLst>
                                        <p:tav tm="0">
                                          <p:val>
                                            <p:strVal val="#ppt_x"/>
                                          </p:val>
                                        </p:tav>
                                        <p:tav tm="100000">
                                          <p:val>
                                            <p:strVal val="#ppt_x"/>
                                          </p:val>
                                        </p:tav>
                                      </p:tavLst>
                                    </p:anim>
                                    <p:anim calcmode="lin" valueType="num">
                                      <p:cBhvr>
                                        <p:cTn id="87" dur="750" fill="hold"/>
                                        <p:tgtEl>
                                          <p:spTgt spid="244"/>
                                        </p:tgtEl>
                                        <p:attrNameLst>
                                          <p:attrName>ppt_y</p:attrName>
                                        </p:attrNameLst>
                                      </p:cBhvr>
                                      <p:tavLst>
                                        <p:tav tm="0">
                                          <p:val>
                                            <p:strVal val="#ppt_y+.1"/>
                                          </p:val>
                                        </p:tav>
                                        <p:tav tm="100000">
                                          <p:val>
                                            <p:strVal val="#ppt_y"/>
                                          </p:val>
                                        </p:tav>
                                      </p:tavLst>
                                    </p:anim>
                                  </p:childTnLst>
                                </p:cTn>
                              </p:par>
                            </p:childTnLst>
                          </p:cTn>
                        </p:par>
                        <p:par>
                          <p:cTn id="88" fill="hold">
                            <p:stCondLst>
                              <p:cond delay="5250"/>
                            </p:stCondLst>
                            <p:childTnLst>
                              <p:par>
                                <p:cTn id="89" presetID="42" presetClass="entr" presetSubtype="0" fill="hold" grpId="0" nodeType="afterEffect">
                                  <p:stCondLst>
                                    <p:cond delay="0"/>
                                  </p:stCondLst>
                                  <p:childTnLst>
                                    <p:set>
                                      <p:cBhvr>
                                        <p:cTn id="90" dur="1" fill="hold">
                                          <p:stCondLst>
                                            <p:cond delay="0"/>
                                          </p:stCondLst>
                                        </p:cTn>
                                        <p:tgtEl>
                                          <p:spTgt spid="246"/>
                                        </p:tgtEl>
                                        <p:attrNameLst>
                                          <p:attrName>style.visibility</p:attrName>
                                        </p:attrNameLst>
                                      </p:cBhvr>
                                      <p:to>
                                        <p:strVal val="visible"/>
                                      </p:to>
                                    </p:set>
                                    <p:animEffect transition="in" filter="fade">
                                      <p:cBhvr>
                                        <p:cTn id="91" dur="750"/>
                                        <p:tgtEl>
                                          <p:spTgt spid="246"/>
                                        </p:tgtEl>
                                      </p:cBhvr>
                                    </p:animEffect>
                                    <p:anim calcmode="lin" valueType="num">
                                      <p:cBhvr>
                                        <p:cTn id="92" dur="750" fill="hold"/>
                                        <p:tgtEl>
                                          <p:spTgt spid="246"/>
                                        </p:tgtEl>
                                        <p:attrNameLst>
                                          <p:attrName>ppt_x</p:attrName>
                                        </p:attrNameLst>
                                      </p:cBhvr>
                                      <p:tavLst>
                                        <p:tav tm="0">
                                          <p:val>
                                            <p:strVal val="#ppt_x"/>
                                          </p:val>
                                        </p:tav>
                                        <p:tav tm="100000">
                                          <p:val>
                                            <p:strVal val="#ppt_x"/>
                                          </p:val>
                                        </p:tav>
                                      </p:tavLst>
                                    </p:anim>
                                    <p:anim calcmode="lin" valueType="num">
                                      <p:cBhvr>
                                        <p:cTn id="93" dur="750" fill="hold"/>
                                        <p:tgtEl>
                                          <p:spTgt spid="246"/>
                                        </p:tgtEl>
                                        <p:attrNameLst>
                                          <p:attrName>ppt_y</p:attrName>
                                        </p:attrNameLst>
                                      </p:cBhvr>
                                      <p:tavLst>
                                        <p:tav tm="0">
                                          <p:val>
                                            <p:strVal val="#ppt_y+.1"/>
                                          </p:val>
                                        </p:tav>
                                        <p:tav tm="100000">
                                          <p:val>
                                            <p:strVal val="#ppt_y"/>
                                          </p:val>
                                        </p:tav>
                                      </p:tavLst>
                                    </p:anim>
                                  </p:childTnLst>
                                </p:cTn>
                              </p:par>
                            </p:childTnLst>
                          </p:cTn>
                        </p:par>
                        <p:par>
                          <p:cTn id="94" fill="hold">
                            <p:stCondLst>
                              <p:cond delay="6000"/>
                            </p:stCondLst>
                            <p:childTnLst>
                              <p:par>
                                <p:cTn id="95" presetID="42" presetClass="entr" presetSubtype="0" fill="hold" grpId="0" nodeType="afterEffect">
                                  <p:stCondLst>
                                    <p:cond delay="0"/>
                                  </p:stCondLst>
                                  <p:childTnLst>
                                    <p:set>
                                      <p:cBhvr>
                                        <p:cTn id="96" dur="1" fill="hold">
                                          <p:stCondLst>
                                            <p:cond delay="0"/>
                                          </p:stCondLst>
                                        </p:cTn>
                                        <p:tgtEl>
                                          <p:spTgt spid="248"/>
                                        </p:tgtEl>
                                        <p:attrNameLst>
                                          <p:attrName>style.visibility</p:attrName>
                                        </p:attrNameLst>
                                      </p:cBhvr>
                                      <p:to>
                                        <p:strVal val="visible"/>
                                      </p:to>
                                    </p:set>
                                    <p:animEffect transition="in" filter="fade">
                                      <p:cBhvr>
                                        <p:cTn id="97" dur="750"/>
                                        <p:tgtEl>
                                          <p:spTgt spid="248"/>
                                        </p:tgtEl>
                                      </p:cBhvr>
                                    </p:animEffect>
                                    <p:anim calcmode="lin" valueType="num">
                                      <p:cBhvr>
                                        <p:cTn id="98" dur="750" fill="hold"/>
                                        <p:tgtEl>
                                          <p:spTgt spid="248"/>
                                        </p:tgtEl>
                                        <p:attrNameLst>
                                          <p:attrName>ppt_x</p:attrName>
                                        </p:attrNameLst>
                                      </p:cBhvr>
                                      <p:tavLst>
                                        <p:tav tm="0">
                                          <p:val>
                                            <p:strVal val="#ppt_x"/>
                                          </p:val>
                                        </p:tav>
                                        <p:tav tm="100000">
                                          <p:val>
                                            <p:strVal val="#ppt_x"/>
                                          </p:val>
                                        </p:tav>
                                      </p:tavLst>
                                    </p:anim>
                                    <p:anim calcmode="lin" valueType="num">
                                      <p:cBhvr>
                                        <p:cTn id="99" dur="750" fill="hold"/>
                                        <p:tgtEl>
                                          <p:spTgt spid="248"/>
                                        </p:tgtEl>
                                        <p:attrNameLst>
                                          <p:attrName>ppt_y</p:attrName>
                                        </p:attrNameLst>
                                      </p:cBhvr>
                                      <p:tavLst>
                                        <p:tav tm="0">
                                          <p:val>
                                            <p:strVal val="#ppt_y+.1"/>
                                          </p:val>
                                        </p:tav>
                                        <p:tav tm="100000">
                                          <p:val>
                                            <p:strVal val="#ppt_y"/>
                                          </p:val>
                                        </p:tav>
                                      </p:tavLst>
                                    </p:anim>
                                  </p:childTnLst>
                                </p:cTn>
                              </p:par>
                            </p:childTnLst>
                          </p:cTn>
                        </p:par>
                        <p:par>
                          <p:cTn id="100" fill="hold">
                            <p:stCondLst>
                              <p:cond delay="6750"/>
                            </p:stCondLst>
                            <p:childTnLst>
                              <p:par>
                                <p:cTn id="101" presetID="42" presetClass="entr" presetSubtype="0" fill="hold" grpId="0" nodeType="afterEffect">
                                  <p:stCondLst>
                                    <p:cond delay="0"/>
                                  </p:stCondLst>
                                  <p:childTnLst>
                                    <p:set>
                                      <p:cBhvr>
                                        <p:cTn id="102" dur="1" fill="hold">
                                          <p:stCondLst>
                                            <p:cond delay="0"/>
                                          </p:stCondLst>
                                        </p:cTn>
                                        <p:tgtEl>
                                          <p:spTgt spid="250"/>
                                        </p:tgtEl>
                                        <p:attrNameLst>
                                          <p:attrName>style.visibility</p:attrName>
                                        </p:attrNameLst>
                                      </p:cBhvr>
                                      <p:to>
                                        <p:strVal val="visible"/>
                                      </p:to>
                                    </p:set>
                                    <p:animEffect transition="in" filter="fade">
                                      <p:cBhvr>
                                        <p:cTn id="103" dur="750"/>
                                        <p:tgtEl>
                                          <p:spTgt spid="250"/>
                                        </p:tgtEl>
                                      </p:cBhvr>
                                    </p:animEffect>
                                    <p:anim calcmode="lin" valueType="num">
                                      <p:cBhvr>
                                        <p:cTn id="104" dur="750" fill="hold"/>
                                        <p:tgtEl>
                                          <p:spTgt spid="250"/>
                                        </p:tgtEl>
                                        <p:attrNameLst>
                                          <p:attrName>ppt_x</p:attrName>
                                        </p:attrNameLst>
                                      </p:cBhvr>
                                      <p:tavLst>
                                        <p:tav tm="0">
                                          <p:val>
                                            <p:strVal val="#ppt_x"/>
                                          </p:val>
                                        </p:tav>
                                        <p:tav tm="100000">
                                          <p:val>
                                            <p:strVal val="#ppt_x"/>
                                          </p:val>
                                        </p:tav>
                                      </p:tavLst>
                                    </p:anim>
                                    <p:anim calcmode="lin" valueType="num">
                                      <p:cBhvr>
                                        <p:cTn id="105" dur="750" fill="hold"/>
                                        <p:tgtEl>
                                          <p:spTgt spid="250"/>
                                        </p:tgtEl>
                                        <p:attrNameLst>
                                          <p:attrName>ppt_y</p:attrName>
                                        </p:attrNameLst>
                                      </p:cBhvr>
                                      <p:tavLst>
                                        <p:tav tm="0">
                                          <p:val>
                                            <p:strVal val="#ppt_y+.1"/>
                                          </p:val>
                                        </p:tav>
                                        <p:tav tm="100000">
                                          <p:val>
                                            <p:strVal val="#ppt_y"/>
                                          </p:val>
                                        </p:tav>
                                      </p:tavLst>
                                    </p:anim>
                                  </p:childTnLst>
                                </p:cTn>
                              </p:par>
                            </p:childTnLst>
                          </p:cTn>
                        </p:par>
                        <p:par>
                          <p:cTn id="106" fill="hold">
                            <p:stCondLst>
                              <p:cond delay="7500"/>
                            </p:stCondLst>
                            <p:childTnLst>
                              <p:par>
                                <p:cTn id="107" presetID="42" presetClass="entr" presetSubtype="0" fill="hold" grpId="0" nodeType="afterEffect">
                                  <p:stCondLst>
                                    <p:cond delay="0"/>
                                  </p:stCondLst>
                                  <p:childTnLst>
                                    <p:set>
                                      <p:cBhvr>
                                        <p:cTn id="108" dur="1" fill="hold">
                                          <p:stCondLst>
                                            <p:cond delay="0"/>
                                          </p:stCondLst>
                                        </p:cTn>
                                        <p:tgtEl>
                                          <p:spTgt spid="257"/>
                                        </p:tgtEl>
                                        <p:attrNameLst>
                                          <p:attrName>style.visibility</p:attrName>
                                        </p:attrNameLst>
                                      </p:cBhvr>
                                      <p:to>
                                        <p:strVal val="visible"/>
                                      </p:to>
                                    </p:set>
                                    <p:animEffect transition="in" filter="fade">
                                      <p:cBhvr>
                                        <p:cTn id="109" dur="750"/>
                                        <p:tgtEl>
                                          <p:spTgt spid="257"/>
                                        </p:tgtEl>
                                      </p:cBhvr>
                                    </p:animEffect>
                                    <p:anim calcmode="lin" valueType="num">
                                      <p:cBhvr>
                                        <p:cTn id="110" dur="750" fill="hold"/>
                                        <p:tgtEl>
                                          <p:spTgt spid="257"/>
                                        </p:tgtEl>
                                        <p:attrNameLst>
                                          <p:attrName>ppt_x</p:attrName>
                                        </p:attrNameLst>
                                      </p:cBhvr>
                                      <p:tavLst>
                                        <p:tav tm="0">
                                          <p:val>
                                            <p:strVal val="#ppt_x"/>
                                          </p:val>
                                        </p:tav>
                                        <p:tav tm="100000">
                                          <p:val>
                                            <p:strVal val="#ppt_x"/>
                                          </p:val>
                                        </p:tav>
                                      </p:tavLst>
                                    </p:anim>
                                    <p:anim calcmode="lin" valueType="num">
                                      <p:cBhvr>
                                        <p:cTn id="111" dur="750" fill="hold"/>
                                        <p:tgtEl>
                                          <p:spTgt spid="25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0" grpId="0" animBg="1"/>
      <p:bldP spid="243" grpId="0" animBg="1"/>
      <p:bldP spid="244" grpId="0" animBg="1"/>
      <p:bldP spid="245" grpId="0" animBg="1"/>
      <p:bldP spid="246" grpId="0" animBg="1"/>
      <p:bldP spid="247" grpId="0" animBg="1"/>
      <p:bldP spid="248" grpId="0" animBg="1"/>
      <p:bldP spid="249" grpId="0" animBg="1"/>
      <p:bldP spid="250" grpId="0" animBg="1"/>
      <p:bldP spid="251" grpId="0" animBg="1"/>
      <p:bldP spid="252" grpId="0" animBg="1"/>
      <p:bldP spid="253" grpId="0" animBg="1"/>
      <p:bldP spid="254" grpId="0" animBg="1"/>
      <p:bldP spid="255" grpId="0" animBg="1"/>
      <p:bldP spid="256" grpId="0" animBg="1"/>
      <p:bldP spid="257" grpId="0" animBg="1"/>
      <p:bldP spid="258" grpId="0" animBg="1"/>
      <p:bldP spid="259" grpId="0" animBg="1"/>
      <p:bldP spid="260" grpId="0" animBg="1"/>
      <p:bldP spid="261" grpId="0" animBg="1"/>
      <p:bldP spid="26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3" name="Group 57"/>
          <p:cNvGrpSpPr>
            <a:grpSpLocks/>
          </p:cNvGrpSpPr>
          <p:nvPr/>
        </p:nvGrpSpPr>
        <p:grpSpPr bwMode="auto">
          <a:xfrm>
            <a:off x="1339222" y="2907498"/>
            <a:ext cx="3130466" cy="4557889"/>
            <a:chOff x="881369" y="1362003"/>
            <a:chExt cx="1696235" cy="2454809"/>
          </a:xfrm>
        </p:grpSpPr>
        <p:sp>
          <p:nvSpPr>
            <p:cNvPr id="4" name="TextBox 3"/>
            <p:cNvSpPr txBox="1"/>
            <p:nvPr/>
          </p:nvSpPr>
          <p:spPr>
            <a:xfrm>
              <a:off x="881369" y="2770095"/>
              <a:ext cx="1010117" cy="331527"/>
            </a:xfrm>
            <a:prstGeom prst="rect">
              <a:avLst/>
            </a:prstGeom>
            <a:noFill/>
          </p:spPr>
          <p:txBody>
            <a:bodyPr lIns="0" tIns="0" rIns="0" bIns="0" anchor="ctr">
              <a:spAutoFit/>
            </a:bodyPr>
            <a:lstStyle>
              <a:lvl1pPr>
                <a:defRPr sz="2000">
                  <a:solidFill>
                    <a:schemeClr val="tx1"/>
                  </a:solidFill>
                  <a:latin typeface="Calibri" pitchFamily="34" charset="0"/>
                </a:defRPr>
              </a:lvl1pPr>
              <a:lvl2pPr marL="742950" indent="-285750">
                <a:defRPr sz="2000">
                  <a:solidFill>
                    <a:schemeClr val="tx1"/>
                  </a:solidFill>
                  <a:latin typeface="Calibri" pitchFamily="34" charset="0"/>
                </a:defRPr>
              </a:lvl2pPr>
              <a:lvl3pPr marL="1143000" indent="-228600">
                <a:defRPr sz="2000">
                  <a:solidFill>
                    <a:schemeClr val="tx1"/>
                  </a:solidFill>
                  <a:latin typeface="Calibri" pitchFamily="34" charset="0"/>
                </a:defRPr>
              </a:lvl3pPr>
              <a:lvl4pPr marL="1600200" indent="-228600">
                <a:defRPr sz="2000">
                  <a:solidFill>
                    <a:schemeClr val="tx1"/>
                  </a:solidFill>
                  <a:latin typeface="Calibri" pitchFamily="34" charset="0"/>
                </a:defRPr>
              </a:lvl4pPr>
              <a:lvl5pPr marL="2057400" indent="-228600">
                <a:defRPr sz="2000">
                  <a:solidFill>
                    <a:schemeClr val="tx1"/>
                  </a:solidFill>
                  <a:latin typeface="Calibri" pitchFamily="34" charset="0"/>
                </a:defRPr>
              </a:lvl5pPr>
              <a:lvl6pPr marL="2514600" indent="-228600" defTabSz="1030288" fontAlgn="base">
                <a:spcBef>
                  <a:spcPct val="0"/>
                </a:spcBef>
                <a:spcAft>
                  <a:spcPct val="0"/>
                </a:spcAft>
                <a:defRPr sz="2000">
                  <a:solidFill>
                    <a:schemeClr val="tx1"/>
                  </a:solidFill>
                  <a:latin typeface="Calibri" pitchFamily="34" charset="0"/>
                </a:defRPr>
              </a:lvl6pPr>
              <a:lvl7pPr marL="2971800" indent="-228600" defTabSz="1030288" fontAlgn="base">
                <a:spcBef>
                  <a:spcPct val="0"/>
                </a:spcBef>
                <a:spcAft>
                  <a:spcPct val="0"/>
                </a:spcAft>
                <a:defRPr sz="2000">
                  <a:solidFill>
                    <a:schemeClr val="tx1"/>
                  </a:solidFill>
                  <a:latin typeface="Calibri" pitchFamily="34" charset="0"/>
                </a:defRPr>
              </a:lvl7pPr>
              <a:lvl8pPr marL="3429000" indent="-228600" defTabSz="1030288" fontAlgn="base">
                <a:spcBef>
                  <a:spcPct val="0"/>
                </a:spcBef>
                <a:spcAft>
                  <a:spcPct val="0"/>
                </a:spcAft>
                <a:defRPr sz="2000">
                  <a:solidFill>
                    <a:schemeClr val="tx1"/>
                  </a:solidFill>
                  <a:latin typeface="Calibri" pitchFamily="34" charset="0"/>
                </a:defRPr>
              </a:lvl8pPr>
              <a:lvl9pPr marL="3886200" indent="-228600" defTabSz="1030288" fontAlgn="base">
                <a:spcBef>
                  <a:spcPct val="0"/>
                </a:spcBef>
                <a:spcAft>
                  <a:spcPct val="0"/>
                </a:spcAft>
                <a:defRPr sz="2000">
                  <a:solidFill>
                    <a:schemeClr val="tx1"/>
                  </a:solidFill>
                  <a:latin typeface="Calibri" pitchFamily="34" charset="0"/>
                </a:defRPr>
              </a:lvl9pPr>
            </a:lstStyle>
            <a:p>
              <a:pPr algn="l"/>
              <a:r>
                <a:rPr lang="en-US" altLang="zh-CN" b="1" dirty="0">
                  <a:solidFill>
                    <a:srgbClr val="595959"/>
                  </a:solidFill>
                  <a:latin typeface="微软雅黑" pitchFamily="34" charset="-122"/>
                  <a:ea typeface="微软雅黑" pitchFamily="34" charset="-122"/>
                </a:rPr>
                <a:t>Rachel Dark</a:t>
              </a:r>
              <a:endParaRPr lang="en-US" altLang="zh-CN" b="1" dirty="0">
                <a:solidFill>
                  <a:srgbClr val="262626"/>
                </a:solidFill>
                <a:latin typeface="微软雅黑" pitchFamily="34" charset="-122"/>
                <a:ea typeface="微软雅黑" pitchFamily="34" charset="-122"/>
              </a:endParaRPr>
            </a:p>
            <a:p>
              <a:pPr algn="l"/>
              <a:r>
                <a:rPr lang="en-US" altLang="zh-CN" b="1" dirty="0">
                  <a:solidFill>
                    <a:srgbClr val="00B0F0"/>
                  </a:solidFill>
                  <a:latin typeface="微软雅黑" pitchFamily="34" charset="-122"/>
                  <a:ea typeface="微软雅黑" pitchFamily="34" charset="-122"/>
                </a:rPr>
                <a:t>CONSULTANT</a:t>
              </a:r>
            </a:p>
          </p:txBody>
        </p:sp>
        <p:sp>
          <p:nvSpPr>
            <p:cNvPr id="5" name="TextBox 4"/>
            <p:cNvSpPr txBox="1"/>
            <p:nvPr/>
          </p:nvSpPr>
          <p:spPr>
            <a:xfrm>
              <a:off x="881369" y="3253215"/>
              <a:ext cx="1696235" cy="563597"/>
            </a:xfrm>
            <a:prstGeom prst="rect">
              <a:avLst/>
            </a:prstGeom>
            <a:noFill/>
          </p:spPr>
          <p:txBody>
            <a:bodyPr wrap="square" lIns="0" tIns="0" rIns="0" bIns="0">
              <a:spAutoFit/>
            </a:bodyPr>
            <a:lstStyle>
              <a:lvl1pPr>
                <a:defRPr sz="2000">
                  <a:solidFill>
                    <a:schemeClr val="tx1"/>
                  </a:solidFill>
                  <a:latin typeface="Calibri" pitchFamily="34" charset="0"/>
                </a:defRPr>
              </a:lvl1pPr>
              <a:lvl2pPr marL="742950" indent="-285750">
                <a:defRPr sz="2000">
                  <a:solidFill>
                    <a:schemeClr val="tx1"/>
                  </a:solidFill>
                  <a:latin typeface="Calibri" pitchFamily="34" charset="0"/>
                </a:defRPr>
              </a:lvl2pPr>
              <a:lvl3pPr marL="1143000" indent="-228600">
                <a:defRPr sz="2000">
                  <a:solidFill>
                    <a:schemeClr val="tx1"/>
                  </a:solidFill>
                  <a:latin typeface="Calibri" pitchFamily="34" charset="0"/>
                </a:defRPr>
              </a:lvl3pPr>
              <a:lvl4pPr marL="1600200" indent="-228600">
                <a:defRPr sz="2000">
                  <a:solidFill>
                    <a:schemeClr val="tx1"/>
                  </a:solidFill>
                  <a:latin typeface="Calibri" pitchFamily="34" charset="0"/>
                </a:defRPr>
              </a:lvl4pPr>
              <a:lvl5pPr marL="2057400" indent="-228600">
                <a:defRPr sz="2000">
                  <a:solidFill>
                    <a:schemeClr val="tx1"/>
                  </a:solidFill>
                  <a:latin typeface="Calibri" pitchFamily="34" charset="0"/>
                </a:defRPr>
              </a:lvl5pPr>
              <a:lvl6pPr marL="2514600" indent="-228600" fontAlgn="base">
                <a:spcBef>
                  <a:spcPct val="0"/>
                </a:spcBef>
                <a:spcAft>
                  <a:spcPct val="0"/>
                </a:spcAft>
                <a:defRPr sz="2000">
                  <a:solidFill>
                    <a:schemeClr val="tx1"/>
                  </a:solidFill>
                  <a:latin typeface="Calibri" pitchFamily="34" charset="0"/>
                </a:defRPr>
              </a:lvl6pPr>
              <a:lvl7pPr marL="2971800" indent="-228600" fontAlgn="base">
                <a:spcBef>
                  <a:spcPct val="0"/>
                </a:spcBef>
                <a:spcAft>
                  <a:spcPct val="0"/>
                </a:spcAft>
                <a:defRPr sz="2000">
                  <a:solidFill>
                    <a:schemeClr val="tx1"/>
                  </a:solidFill>
                  <a:latin typeface="Calibri" pitchFamily="34" charset="0"/>
                </a:defRPr>
              </a:lvl7pPr>
              <a:lvl8pPr marL="3429000" indent="-228600" fontAlgn="base">
                <a:spcBef>
                  <a:spcPct val="0"/>
                </a:spcBef>
                <a:spcAft>
                  <a:spcPct val="0"/>
                </a:spcAft>
                <a:defRPr sz="2000">
                  <a:solidFill>
                    <a:schemeClr val="tx1"/>
                  </a:solidFill>
                  <a:latin typeface="Calibri" pitchFamily="34" charset="0"/>
                </a:defRPr>
              </a:lvl8pPr>
              <a:lvl9pPr marL="3886200" indent="-228600" fontAlgn="base">
                <a:spcBef>
                  <a:spcPct val="0"/>
                </a:spcBef>
                <a:spcAft>
                  <a:spcPct val="0"/>
                </a:spcAft>
                <a:defRPr sz="2000">
                  <a:solidFill>
                    <a:schemeClr val="tx1"/>
                  </a:solidFill>
                  <a:latin typeface="Calibri" pitchFamily="34" charset="0"/>
                </a:defRPr>
              </a:lvl9pPr>
            </a:lstStyle>
            <a:p>
              <a:pPr algn="l" defTabSz="1691716">
                <a:spcBef>
                  <a:spcPct val="20000"/>
                </a:spcBef>
              </a:pPr>
              <a:r>
                <a:rPr lang="zh-CN" altLang="en-US" sz="1700" dirty="0">
                  <a:solidFill>
                    <a:schemeClr val="tx1">
                      <a:lumMod val="50000"/>
                      <a:lumOff val="50000"/>
                    </a:schemeClr>
                  </a:solidFill>
                  <a:latin typeface="微软雅黑" pitchFamily="34" charset="-122"/>
                  <a:ea typeface="微软雅黑" pitchFamily="34" charset="-122"/>
                </a:rPr>
                <a:t>输入您的内容输入您的内容输入您的内容输入您的内容</a:t>
              </a:r>
              <a:r>
                <a:rPr lang="en-US" altLang="zh-CN" sz="1700" dirty="0">
                  <a:solidFill>
                    <a:schemeClr val="tx1">
                      <a:lumMod val="50000"/>
                      <a:lumOff val="50000"/>
                    </a:schemeClr>
                  </a:solidFill>
                  <a:latin typeface="微软雅黑" pitchFamily="34" charset="-122"/>
                  <a:ea typeface="微软雅黑" pitchFamily="34" charset="-122"/>
                </a:rPr>
                <a:t> </a:t>
              </a:r>
              <a:r>
                <a:rPr lang="zh-CN" altLang="en-US" sz="1700" dirty="0">
                  <a:solidFill>
                    <a:schemeClr val="tx1">
                      <a:lumMod val="50000"/>
                      <a:lumOff val="50000"/>
                    </a:schemeClr>
                  </a:solidFill>
                  <a:latin typeface="微软雅黑" pitchFamily="34" charset="-122"/>
                  <a:ea typeface="微软雅黑" pitchFamily="34" charset="-122"/>
                </a:rPr>
                <a:t>输入您的内容输入您的内容输入您的内容输入您的</a:t>
              </a:r>
              <a:endParaRPr lang="en-US" altLang="zh-CN" sz="1700" dirty="0">
                <a:solidFill>
                  <a:schemeClr val="tx1">
                    <a:lumMod val="50000"/>
                    <a:lumOff val="50000"/>
                  </a:schemeClr>
                </a:solidFill>
                <a:latin typeface="微软雅黑" pitchFamily="34" charset="-122"/>
                <a:ea typeface="微软雅黑" pitchFamily="34" charset="-122"/>
              </a:endParaRPr>
            </a:p>
          </p:txBody>
        </p:sp>
        <p:sp>
          <p:nvSpPr>
            <p:cNvPr id="6" name="Rounded Rectangle 30"/>
            <p:cNvSpPr/>
            <p:nvPr/>
          </p:nvSpPr>
          <p:spPr>
            <a:xfrm>
              <a:off x="881369" y="1362003"/>
              <a:ext cx="1424646" cy="1354558"/>
            </a:xfrm>
            <a:prstGeom prst="roundRect">
              <a:avLst>
                <a:gd name="adj" fmla="val 9356"/>
              </a:avLst>
            </a:prstGeom>
            <a:blipFill dpi="0" rotWithShape="1">
              <a:blip r:embed="rId2" cstate="email">
                <a:extLst>
                  <a:ext uri="{28A0092B-C50C-407E-A947-70E740481C1C}">
                    <a14:useLocalDpi xmlns:a14="http://schemas.microsoft.com/office/drawing/2010/main"/>
                  </a:ext>
                </a:extLst>
              </a:blip>
              <a:srcRect/>
              <a:stretch>
                <a:fillRect/>
              </a:stretch>
            </a:blipFill>
            <a:ln w="3810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l"/>
              <a:endParaRPr lang="en-US">
                <a:solidFill>
                  <a:srgbClr val="FFFFFF"/>
                </a:solidFill>
                <a:latin typeface="微软雅黑" pitchFamily="34" charset="-122"/>
                <a:ea typeface="微软雅黑" pitchFamily="34" charset="-122"/>
              </a:endParaRPr>
            </a:p>
          </p:txBody>
        </p:sp>
        <p:sp>
          <p:nvSpPr>
            <p:cNvPr id="7" name="Oval 31"/>
            <p:cNvSpPr/>
            <p:nvPr/>
          </p:nvSpPr>
          <p:spPr>
            <a:xfrm>
              <a:off x="2079949" y="2456100"/>
              <a:ext cx="378219" cy="379037"/>
            </a:xfrm>
            <a:prstGeom prst="ellipse">
              <a:avLst/>
            </a:prstGeom>
            <a:solidFill>
              <a:schemeClr val="accent3"/>
            </a:solidFill>
            <a:ln w="57150">
              <a:solidFill>
                <a:schemeClr val="bg1"/>
              </a:solidFill>
              <a:miter lim="400000"/>
            </a:ln>
          </p:spPr>
          <p:txBody>
            <a:bodyPr lIns="0" tIns="0" rIns="0" bIns="0" anchor="ctr"/>
            <a:lstStyle/>
            <a:p>
              <a:pPr algn="l"/>
              <a:r>
                <a:rPr lang="en-US" altLang="zh-CN" sz="2200" dirty="0">
                  <a:solidFill>
                    <a:srgbClr val="FFFFFF"/>
                  </a:solidFill>
                  <a:latin typeface="微软雅黑" pitchFamily="34" charset="-122"/>
                  <a:ea typeface="微软雅黑" pitchFamily="34" charset="-122"/>
                </a:rPr>
                <a:t></a:t>
              </a:r>
            </a:p>
          </p:txBody>
        </p:sp>
      </p:grpSp>
      <p:grpSp>
        <p:nvGrpSpPr>
          <p:cNvPr id="8" name="Group 105"/>
          <p:cNvGrpSpPr>
            <a:grpSpLocks/>
          </p:cNvGrpSpPr>
          <p:nvPr/>
        </p:nvGrpSpPr>
        <p:grpSpPr bwMode="auto">
          <a:xfrm>
            <a:off x="4704921" y="2724594"/>
            <a:ext cx="4605471" cy="2994403"/>
            <a:chOff x="2559512" y="1326479"/>
            <a:chExt cx="2493314" cy="1612211"/>
          </a:xfrm>
        </p:grpSpPr>
        <p:sp>
          <p:nvSpPr>
            <p:cNvPr id="9" name="TextBox 8"/>
            <p:cNvSpPr txBox="1"/>
            <p:nvPr/>
          </p:nvSpPr>
          <p:spPr>
            <a:xfrm>
              <a:off x="2575725" y="1671013"/>
              <a:ext cx="2477101" cy="1267677"/>
            </a:xfrm>
            <a:prstGeom prst="rect">
              <a:avLst/>
            </a:prstGeom>
            <a:noFill/>
          </p:spPr>
          <p:txBody>
            <a:bodyPr lIns="0" tIns="0" rIns="0" bIns="0">
              <a:spAutoFit/>
            </a:bodyPr>
            <a:lstStyle>
              <a:lvl1pPr>
                <a:defRPr sz="2000">
                  <a:solidFill>
                    <a:schemeClr val="tx1"/>
                  </a:solidFill>
                  <a:latin typeface="Calibri" pitchFamily="34" charset="0"/>
                </a:defRPr>
              </a:lvl1pPr>
              <a:lvl2pPr marL="742950" indent="-285750">
                <a:defRPr sz="2000">
                  <a:solidFill>
                    <a:schemeClr val="tx1"/>
                  </a:solidFill>
                  <a:latin typeface="Calibri" pitchFamily="34" charset="0"/>
                </a:defRPr>
              </a:lvl2pPr>
              <a:lvl3pPr marL="1143000" indent="-228600">
                <a:defRPr sz="2000">
                  <a:solidFill>
                    <a:schemeClr val="tx1"/>
                  </a:solidFill>
                  <a:latin typeface="Calibri" pitchFamily="34" charset="0"/>
                </a:defRPr>
              </a:lvl3pPr>
              <a:lvl4pPr marL="1600200" indent="-228600">
                <a:defRPr sz="2000">
                  <a:solidFill>
                    <a:schemeClr val="tx1"/>
                  </a:solidFill>
                  <a:latin typeface="Calibri" pitchFamily="34" charset="0"/>
                </a:defRPr>
              </a:lvl4pPr>
              <a:lvl5pPr marL="2057400" indent="-228600">
                <a:defRPr sz="2000">
                  <a:solidFill>
                    <a:schemeClr val="tx1"/>
                  </a:solidFill>
                  <a:latin typeface="Calibri" pitchFamily="34" charset="0"/>
                </a:defRPr>
              </a:lvl5pPr>
              <a:lvl6pPr marL="2514600" indent="-228600" defTabSz="1030288" fontAlgn="base">
                <a:spcBef>
                  <a:spcPct val="0"/>
                </a:spcBef>
                <a:spcAft>
                  <a:spcPct val="0"/>
                </a:spcAft>
                <a:defRPr sz="2000">
                  <a:solidFill>
                    <a:schemeClr val="tx1"/>
                  </a:solidFill>
                  <a:latin typeface="Calibri" pitchFamily="34" charset="0"/>
                </a:defRPr>
              </a:lvl6pPr>
              <a:lvl7pPr marL="2971800" indent="-228600" defTabSz="1030288" fontAlgn="base">
                <a:spcBef>
                  <a:spcPct val="0"/>
                </a:spcBef>
                <a:spcAft>
                  <a:spcPct val="0"/>
                </a:spcAft>
                <a:defRPr sz="2000">
                  <a:solidFill>
                    <a:schemeClr val="tx1"/>
                  </a:solidFill>
                  <a:latin typeface="Calibri" pitchFamily="34" charset="0"/>
                </a:defRPr>
              </a:lvl7pPr>
              <a:lvl8pPr marL="3429000" indent="-228600" defTabSz="1030288" fontAlgn="base">
                <a:spcBef>
                  <a:spcPct val="0"/>
                </a:spcBef>
                <a:spcAft>
                  <a:spcPct val="0"/>
                </a:spcAft>
                <a:defRPr sz="2000">
                  <a:solidFill>
                    <a:schemeClr val="tx1"/>
                  </a:solidFill>
                  <a:latin typeface="Calibri" pitchFamily="34" charset="0"/>
                </a:defRPr>
              </a:lvl8pPr>
              <a:lvl9pPr marL="3886200" indent="-228600" defTabSz="1030288" fontAlgn="base">
                <a:spcBef>
                  <a:spcPct val="0"/>
                </a:spcBef>
                <a:spcAft>
                  <a:spcPct val="0"/>
                </a:spcAft>
                <a:defRPr sz="2000">
                  <a:solidFill>
                    <a:schemeClr val="tx1"/>
                  </a:solidFill>
                  <a:latin typeface="Calibri" pitchFamily="34" charset="0"/>
                </a:defRPr>
              </a:lvl9pPr>
            </a:lstStyle>
            <a:p>
              <a:pPr algn="l"/>
              <a:r>
                <a:rPr lang="zh-CN" altLang="en-US" sz="1700" dirty="0">
                  <a:solidFill>
                    <a:schemeClr val="tx1">
                      <a:lumMod val="50000"/>
                      <a:lumOff val="50000"/>
                    </a:schemeClr>
                  </a:solidFill>
                  <a:latin typeface="微软雅黑" pitchFamily="34" charset="-122"/>
                  <a:ea typeface="微软雅黑" pitchFamily="34" charset="-122"/>
                </a:rPr>
                <a:t>输入您的内容输入您的内容输入您的输入您的内容输入您的内容输入您的内容输入您的内容内容输入您的内容</a:t>
              </a:r>
              <a:r>
                <a:rPr lang="en-US" altLang="zh-CN" sz="1700" dirty="0">
                  <a:solidFill>
                    <a:schemeClr val="tx1">
                      <a:lumMod val="50000"/>
                      <a:lumOff val="50000"/>
                    </a:schemeClr>
                  </a:solidFill>
                  <a:latin typeface="微软雅黑" pitchFamily="34" charset="-122"/>
                  <a:ea typeface="微软雅黑" pitchFamily="34" charset="-122"/>
                </a:rPr>
                <a:t>.</a:t>
              </a:r>
            </a:p>
            <a:p>
              <a:pPr algn="l"/>
              <a:endParaRPr lang="en-US" altLang="zh-CN" sz="1700" dirty="0">
                <a:solidFill>
                  <a:schemeClr val="tx1">
                    <a:lumMod val="50000"/>
                    <a:lumOff val="50000"/>
                  </a:schemeClr>
                </a:solidFill>
                <a:latin typeface="微软雅黑" pitchFamily="34" charset="-122"/>
                <a:ea typeface="微软雅黑" pitchFamily="34" charset="-122"/>
              </a:endParaRPr>
            </a:p>
            <a:p>
              <a:pPr algn="l"/>
              <a:r>
                <a:rPr lang="zh-CN" altLang="en-US" sz="1700" dirty="0">
                  <a:solidFill>
                    <a:schemeClr val="tx1">
                      <a:lumMod val="50000"/>
                      <a:lumOff val="50000"/>
                    </a:schemeClr>
                  </a:solidFill>
                  <a:latin typeface="微软雅黑" pitchFamily="34" charset="-122"/>
                  <a:ea typeface="微软雅黑" pitchFamily="34" charset="-122"/>
                </a:rPr>
                <a:t>输入您的内容输入您的内容输入您的输入您的内容输入您的内容输入您的内容输入您的内容内容输入您的内容</a:t>
              </a:r>
              <a:r>
                <a:rPr lang="en-US" altLang="zh-CN" sz="1700" dirty="0">
                  <a:solidFill>
                    <a:schemeClr val="tx1">
                      <a:lumMod val="50000"/>
                      <a:lumOff val="50000"/>
                    </a:schemeClr>
                  </a:solidFill>
                  <a:latin typeface="微软雅黑" pitchFamily="34" charset="-122"/>
                  <a:ea typeface="微软雅黑" pitchFamily="34" charset="-122"/>
                </a:rPr>
                <a:t> embarrassing hidden in the middle of text. repeat predefined chunks as necessary</a:t>
              </a:r>
            </a:p>
          </p:txBody>
        </p:sp>
        <p:sp>
          <p:nvSpPr>
            <p:cNvPr id="10" name="Rectangle 86"/>
            <p:cNvSpPr/>
            <p:nvPr/>
          </p:nvSpPr>
          <p:spPr>
            <a:xfrm>
              <a:off x="2559512" y="1326479"/>
              <a:ext cx="1926583" cy="242989"/>
            </a:xfrm>
            <a:prstGeom prst="rect">
              <a:avLst/>
            </a:prstGeom>
          </p:spPr>
          <p:txBody>
            <a:bodyPr wrap="none" lIns="0" tIns="0" rIns="0" bIns="0" anchor="ctr">
              <a:spAutoFit/>
            </a:bodyPr>
            <a:lstStyle/>
            <a:p>
              <a:pPr algn="l" defTabSz="1908594">
                <a:defRPr/>
              </a:pPr>
              <a:r>
                <a:rPr lang="en-US" sz="2900" b="1" dirty="0">
                  <a:solidFill>
                    <a:schemeClr val="tx2">
                      <a:lumMod val="75000"/>
                    </a:schemeClr>
                  </a:solidFill>
                  <a:latin typeface="微软雅黑" pitchFamily="34" charset="-122"/>
                  <a:ea typeface="微软雅黑" pitchFamily="34" charset="-122"/>
                </a:rPr>
                <a:t>About Rachel Dark</a:t>
              </a:r>
            </a:p>
          </p:txBody>
        </p:sp>
      </p:grpSp>
      <p:grpSp>
        <p:nvGrpSpPr>
          <p:cNvPr id="11" name="Group 32"/>
          <p:cNvGrpSpPr>
            <a:grpSpLocks/>
          </p:cNvGrpSpPr>
          <p:nvPr/>
        </p:nvGrpSpPr>
        <p:grpSpPr bwMode="auto">
          <a:xfrm>
            <a:off x="9871964" y="2724593"/>
            <a:ext cx="5721601" cy="3691568"/>
            <a:chOff x="5275094" y="1326479"/>
            <a:chExt cx="3098967" cy="1987926"/>
          </a:xfrm>
        </p:grpSpPr>
        <p:grpSp>
          <p:nvGrpSpPr>
            <p:cNvPr id="12" name="Group 104"/>
            <p:cNvGrpSpPr>
              <a:grpSpLocks/>
            </p:cNvGrpSpPr>
            <p:nvPr/>
          </p:nvGrpSpPr>
          <p:grpSpPr bwMode="auto">
            <a:xfrm>
              <a:off x="5286904" y="1713306"/>
              <a:ext cx="3087157" cy="230428"/>
              <a:chOff x="5286904" y="1650039"/>
              <a:chExt cx="3087157" cy="230428"/>
            </a:xfrm>
          </p:grpSpPr>
          <p:sp>
            <p:nvSpPr>
              <p:cNvPr id="23" name="Rectangle 74"/>
              <p:cNvSpPr/>
              <p:nvPr/>
            </p:nvSpPr>
            <p:spPr>
              <a:xfrm rot="10800000">
                <a:off x="5286207" y="1650678"/>
                <a:ext cx="3087854" cy="23022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endParaRPr lang="en-US" sz="3400">
                  <a:solidFill>
                    <a:srgbClr val="FFFFFF"/>
                  </a:solidFill>
                  <a:latin typeface="微软雅黑" pitchFamily="34" charset="-122"/>
                  <a:ea typeface="微软雅黑" pitchFamily="34" charset="-122"/>
                </a:endParaRPr>
              </a:p>
            </p:txBody>
          </p:sp>
          <p:sp>
            <p:nvSpPr>
              <p:cNvPr id="24" name="Rectangle 75"/>
              <p:cNvSpPr/>
              <p:nvPr/>
            </p:nvSpPr>
            <p:spPr>
              <a:xfrm>
                <a:off x="5286207" y="1650678"/>
                <a:ext cx="2352802" cy="23022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rIns="0" bIns="0" anchor="ctr"/>
              <a:lstStyle/>
              <a:p>
                <a:pPr algn="l" defTabSz="1908594">
                  <a:defRPr/>
                </a:pPr>
                <a:r>
                  <a:rPr lang="en-US" sz="2200" dirty="0">
                    <a:solidFill>
                      <a:schemeClr val="bg1"/>
                    </a:solidFill>
                    <a:latin typeface="微软雅黑" pitchFamily="34" charset="-122"/>
                    <a:ea typeface="微软雅黑" pitchFamily="34" charset="-122"/>
                  </a:rPr>
                  <a:t> KEY WORD 01N    80%</a:t>
                </a:r>
              </a:p>
            </p:txBody>
          </p:sp>
        </p:grpSp>
        <p:sp>
          <p:nvSpPr>
            <p:cNvPr id="13" name="Rectangle 87"/>
            <p:cNvSpPr/>
            <p:nvPr/>
          </p:nvSpPr>
          <p:spPr>
            <a:xfrm>
              <a:off x="5277622" y="1326479"/>
              <a:ext cx="1838130" cy="243032"/>
            </a:xfrm>
            <a:prstGeom prst="rect">
              <a:avLst/>
            </a:prstGeom>
          </p:spPr>
          <p:txBody>
            <a:bodyPr wrap="none" lIns="0" tIns="0" rIns="0" bIns="0" anchor="ctr">
              <a:spAutoFit/>
            </a:bodyPr>
            <a:lstStyle/>
            <a:p>
              <a:pPr defTabSz="1908594">
                <a:defRPr/>
              </a:pPr>
              <a:r>
                <a:rPr lang="en-US" sz="2900" b="1" dirty="0">
                  <a:solidFill>
                    <a:schemeClr val="tx2">
                      <a:lumMod val="75000"/>
                    </a:schemeClr>
                  </a:solidFill>
                  <a:latin typeface="微软雅黑" pitchFamily="34" charset="-122"/>
                  <a:ea typeface="微软雅黑" pitchFamily="34" charset="-122"/>
                </a:rPr>
                <a:t>Work Experiences</a:t>
              </a:r>
            </a:p>
          </p:txBody>
        </p:sp>
        <p:grpSp>
          <p:nvGrpSpPr>
            <p:cNvPr id="14" name="Group 103"/>
            <p:cNvGrpSpPr>
              <a:grpSpLocks/>
            </p:cNvGrpSpPr>
            <p:nvPr/>
          </p:nvGrpSpPr>
          <p:grpSpPr bwMode="auto">
            <a:xfrm>
              <a:off x="5286904" y="2170195"/>
              <a:ext cx="3087157" cy="230429"/>
              <a:chOff x="5286904" y="2122785"/>
              <a:chExt cx="3087157" cy="230429"/>
            </a:xfrm>
          </p:grpSpPr>
          <p:sp>
            <p:nvSpPr>
              <p:cNvPr id="21" name="Rectangle 89"/>
              <p:cNvSpPr/>
              <p:nvPr/>
            </p:nvSpPr>
            <p:spPr>
              <a:xfrm rot="10800000">
                <a:off x="5286207" y="2122221"/>
                <a:ext cx="3087854" cy="23022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endParaRPr lang="en-US" sz="3400">
                  <a:solidFill>
                    <a:srgbClr val="FFFFFF"/>
                  </a:solidFill>
                  <a:latin typeface="微软雅黑" pitchFamily="34" charset="-122"/>
                  <a:ea typeface="微软雅黑" pitchFamily="34" charset="-122"/>
                </a:endParaRPr>
              </a:p>
            </p:txBody>
          </p:sp>
          <p:sp>
            <p:nvSpPr>
              <p:cNvPr id="22" name="Rectangle 90"/>
              <p:cNvSpPr/>
              <p:nvPr/>
            </p:nvSpPr>
            <p:spPr>
              <a:xfrm>
                <a:off x="5286207" y="2122221"/>
                <a:ext cx="1820961" cy="230225"/>
              </a:xfrm>
              <a:prstGeom prst="rect">
                <a:avLst/>
              </a:prstGeom>
              <a:solidFill>
                <a:schemeClr val="accent6"/>
              </a:solidFill>
              <a:ln w="12700">
                <a:miter lim="400000"/>
              </a:ln>
            </p:spPr>
            <p:txBody>
              <a:bodyPr lIns="0" tIns="0" rIns="0" bIns="0" anchor="ctr"/>
              <a:lstStyle/>
              <a:p>
                <a:r>
                  <a:rPr lang="en-US" sz="2200" dirty="0">
                    <a:solidFill>
                      <a:srgbClr val="FFFFFF"/>
                    </a:solidFill>
                    <a:latin typeface="微软雅黑" pitchFamily="34" charset="-122"/>
                    <a:ea typeface="微软雅黑" pitchFamily="34" charset="-122"/>
                  </a:rPr>
                  <a:t>KEY WORD 02N    60%</a:t>
                </a:r>
              </a:p>
            </p:txBody>
          </p:sp>
        </p:grpSp>
        <p:grpSp>
          <p:nvGrpSpPr>
            <p:cNvPr id="15" name="Group 102"/>
            <p:cNvGrpSpPr>
              <a:grpSpLocks/>
            </p:cNvGrpSpPr>
            <p:nvPr/>
          </p:nvGrpSpPr>
          <p:grpSpPr bwMode="auto">
            <a:xfrm>
              <a:off x="5286904" y="2627085"/>
              <a:ext cx="3087157" cy="230429"/>
              <a:chOff x="5286904" y="2613366"/>
              <a:chExt cx="3087157" cy="230429"/>
            </a:xfrm>
          </p:grpSpPr>
          <p:sp>
            <p:nvSpPr>
              <p:cNvPr id="19" name="Rectangle 91"/>
              <p:cNvSpPr/>
              <p:nvPr/>
            </p:nvSpPr>
            <p:spPr>
              <a:xfrm rot="10800000">
                <a:off x="5286207" y="2613186"/>
                <a:ext cx="3087854" cy="23022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endParaRPr lang="en-US" sz="3400">
                  <a:solidFill>
                    <a:srgbClr val="FFFFFF"/>
                  </a:solidFill>
                  <a:latin typeface="微软雅黑" pitchFamily="34" charset="-122"/>
                  <a:ea typeface="微软雅黑" pitchFamily="34" charset="-122"/>
                </a:endParaRPr>
              </a:p>
            </p:txBody>
          </p:sp>
          <p:sp>
            <p:nvSpPr>
              <p:cNvPr id="20" name="Rectangle 92"/>
              <p:cNvSpPr/>
              <p:nvPr/>
            </p:nvSpPr>
            <p:spPr>
              <a:xfrm>
                <a:off x="5286207" y="2613186"/>
                <a:ext cx="2108313" cy="2302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tIns="0" rIns="0" bIns="0" anchor="ctr"/>
              <a:lstStyle/>
              <a:p>
                <a:pPr algn="l" defTabSz="1908594">
                  <a:defRPr/>
                </a:pPr>
                <a:r>
                  <a:rPr lang="en-US" sz="2200" dirty="0">
                    <a:solidFill>
                      <a:schemeClr val="bg1"/>
                    </a:solidFill>
                    <a:latin typeface="微软雅黑" pitchFamily="34" charset="-122"/>
                    <a:ea typeface="微软雅黑" pitchFamily="34" charset="-122"/>
                  </a:rPr>
                  <a:t> KEY WORD 01N    70%</a:t>
                </a:r>
              </a:p>
            </p:txBody>
          </p:sp>
        </p:grpSp>
        <p:grpSp>
          <p:nvGrpSpPr>
            <p:cNvPr id="16" name="Group 101"/>
            <p:cNvGrpSpPr>
              <a:grpSpLocks/>
            </p:cNvGrpSpPr>
            <p:nvPr/>
          </p:nvGrpSpPr>
          <p:grpSpPr bwMode="auto">
            <a:xfrm>
              <a:off x="5275094" y="3083976"/>
              <a:ext cx="3087157" cy="230429"/>
              <a:chOff x="5275094" y="3106125"/>
              <a:chExt cx="3087157" cy="230429"/>
            </a:xfrm>
          </p:grpSpPr>
          <p:sp>
            <p:nvSpPr>
              <p:cNvPr id="17" name="Rectangle 93"/>
              <p:cNvSpPr/>
              <p:nvPr/>
            </p:nvSpPr>
            <p:spPr>
              <a:xfrm rot="10800000">
                <a:off x="5275094" y="3106329"/>
                <a:ext cx="3087853" cy="23022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endParaRPr lang="en-US" sz="3400">
                  <a:solidFill>
                    <a:srgbClr val="FFFFFF"/>
                  </a:solidFill>
                  <a:latin typeface="微软雅黑" pitchFamily="34" charset="-122"/>
                  <a:ea typeface="微软雅黑" pitchFamily="34" charset="-122"/>
                </a:endParaRPr>
              </a:p>
            </p:txBody>
          </p:sp>
          <p:sp>
            <p:nvSpPr>
              <p:cNvPr id="18" name="Rectangle 94"/>
              <p:cNvSpPr/>
              <p:nvPr/>
            </p:nvSpPr>
            <p:spPr>
              <a:xfrm>
                <a:off x="5275094" y="3106329"/>
                <a:ext cx="2754460" cy="23022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tIns="0" rIns="0" bIns="0" anchor="ctr"/>
              <a:lstStyle/>
              <a:p>
                <a:pPr algn="l" defTabSz="1908594">
                  <a:defRPr/>
                </a:pPr>
                <a:r>
                  <a:rPr lang="en-US" sz="2200" dirty="0">
                    <a:solidFill>
                      <a:schemeClr val="bg1"/>
                    </a:solidFill>
                    <a:latin typeface="微软雅黑" pitchFamily="34" charset="-122"/>
                    <a:ea typeface="微软雅黑" pitchFamily="34" charset="-122"/>
                  </a:rPr>
                  <a:t>  KEY WORD 01N    90%</a:t>
                </a:r>
              </a:p>
            </p:txBody>
          </p:sp>
        </p:grpSp>
      </p:grpSp>
      <p:grpSp>
        <p:nvGrpSpPr>
          <p:cNvPr id="25" name="Group 99"/>
          <p:cNvGrpSpPr>
            <a:grpSpLocks/>
          </p:cNvGrpSpPr>
          <p:nvPr/>
        </p:nvGrpSpPr>
        <p:grpSpPr bwMode="auto">
          <a:xfrm>
            <a:off x="4737281" y="6346077"/>
            <a:ext cx="3977569" cy="846206"/>
            <a:chOff x="5666533" y="3551069"/>
            <a:chExt cx="2154927" cy="456362"/>
          </a:xfrm>
        </p:grpSpPr>
        <p:sp>
          <p:nvSpPr>
            <p:cNvPr id="26" name="Oval 95"/>
            <p:cNvSpPr/>
            <p:nvPr/>
          </p:nvSpPr>
          <p:spPr>
            <a:xfrm>
              <a:off x="5666533" y="3551069"/>
              <a:ext cx="455759" cy="456362"/>
            </a:xfrm>
            <a:prstGeom prst="ellipse">
              <a:avLst/>
            </a:prstGeom>
            <a:solidFill>
              <a:schemeClr val="tx2">
                <a:lumMod val="75000"/>
              </a:schemeClr>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altLang="zh-CN" sz="3400" dirty="0">
                  <a:solidFill>
                    <a:srgbClr val="FFFFFF"/>
                  </a:solidFill>
                  <a:latin typeface="微软雅黑" pitchFamily="34" charset="-122"/>
                  <a:ea typeface="微软雅黑" pitchFamily="34" charset="-122"/>
                </a:rPr>
                <a:t></a:t>
              </a:r>
              <a:endParaRPr lang="en-US" altLang="zh-CN" sz="3400" dirty="0">
                <a:solidFill>
                  <a:schemeClr val="bg1"/>
                </a:solidFill>
                <a:latin typeface="微软雅黑" pitchFamily="34" charset="-122"/>
                <a:ea typeface="微软雅黑" pitchFamily="34" charset="-122"/>
              </a:endParaRPr>
            </a:p>
          </p:txBody>
        </p:sp>
        <p:sp>
          <p:nvSpPr>
            <p:cNvPr id="27" name="Oval 96"/>
            <p:cNvSpPr/>
            <p:nvPr/>
          </p:nvSpPr>
          <p:spPr>
            <a:xfrm>
              <a:off x="6233452" y="3551069"/>
              <a:ext cx="455758" cy="456362"/>
            </a:xfrm>
            <a:prstGeom prst="ellipse">
              <a:avLst/>
            </a:prstGeom>
            <a:solidFill>
              <a:schemeClr val="accent6"/>
            </a:solidFill>
            <a:ln w="12700">
              <a:miter lim="400000"/>
            </a:ln>
          </p:spPr>
          <p:txBody>
            <a:bodyPr lIns="0" tIns="0" rIns="0" bIns="0" anchor="ctr"/>
            <a:lstStyle/>
            <a:p>
              <a:r>
                <a:rPr lang="en-US" altLang="zh-CN" sz="2200" dirty="0">
                  <a:solidFill>
                    <a:srgbClr val="FFFFFF"/>
                  </a:solidFill>
                  <a:latin typeface="微软雅黑" pitchFamily="34" charset="-122"/>
                  <a:ea typeface="微软雅黑" pitchFamily="34" charset="-122"/>
                </a:rPr>
                <a:t></a:t>
              </a:r>
            </a:p>
          </p:txBody>
        </p:sp>
        <p:sp>
          <p:nvSpPr>
            <p:cNvPr id="28" name="Oval 97"/>
            <p:cNvSpPr/>
            <p:nvPr/>
          </p:nvSpPr>
          <p:spPr>
            <a:xfrm>
              <a:off x="6798783" y="3551069"/>
              <a:ext cx="455758" cy="456362"/>
            </a:xfrm>
            <a:prstGeom prst="ellipse">
              <a:avLst/>
            </a:prstGeom>
            <a:solidFill>
              <a:schemeClr val="accent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tIns="18288" anchor="ctr"/>
            <a:lstStyle/>
            <a:p>
              <a:pPr algn="ctr"/>
              <a:r>
                <a:rPr lang="en-US" altLang="zh-CN" sz="3400">
                  <a:solidFill>
                    <a:srgbClr val="FFFFFF"/>
                  </a:solidFill>
                  <a:latin typeface="微软雅黑" pitchFamily="34" charset="-122"/>
                  <a:ea typeface="微软雅黑" pitchFamily="34" charset="-122"/>
                </a:rPr>
                <a:t></a:t>
              </a:r>
              <a:endParaRPr lang="en-US" altLang="zh-CN" sz="3400">
                <a:solidFill>
                  <a:schemeClr val="bg1"/>
                </a:solidFill>
                <a:latin typeface="微软雅黑" pitchFamily="34" charset="-122"/>
                <a:ea typeface="微软雅黑" pitchFamily="34" charset="-122"/>
              </a:endParaRPr>
            </a:p>
          </p:txBody>
        </p:sp>
        <p:sp>
          <p:nvSpPr>
            <p:cNvPr id="29" name="Oval 98"/>
            <p:cNvSpPr/>
            <p:nvPr/>
          </p:nvSpPr>
          <p:spPr>
            <a:xfrm>
              <a:off x="7365701" y="3551069"/>
              <a:ext cx="455759" cy="456362"/>
            </a:xfrm>
            <a:prstGeom prst="ellipse">
              <a:avLst/>
            </a:prstGeom>
            <a:solidFill>
              <a:schemeClr val="accent3"/>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altLang="zh-CN" sz="3400" dirty="0">
                  <a:solidFill>
                    <a:srgbClr val="FFFFFF"/>
                  </a:solidFill>
                  <a:latin typeface="微软雅黑" pitchFamily="34" charset="-122"/>
                  <a:ea typeface="微软雅黑" pitchFamily="34" charset="-122"/>
                </a:rPr>
                <a:t></a:t>
              </a:r>
              <a:endParaRPr lang="en-US" altLang="zh-CN" sz="3400" dirty="0">
                <a:solidFill>
                  <a:schemeClr val="bg1"/>
                </a:solidFill>
                <a:latin typeface="微软雅黑" pitchFamily="34" charset="-122"/>
                <a:ea typeface="微软雅黑" pitchFamily="34" charset="-122"/>
              </a:endParaRPr>
            </a:p>
          </p:txBody>
        </p:sp>
      </p:grpSp>
      <p:sp>
        <p:nvSpPr>
          <p:cNvPr id="30" name="TextBox 29"/>
          <p:cNvSpPr txBox="1"/>
          <p:nvPr/>
        </p:nvSpPr>
        <p:spPr>
          <a:xfrm>
            <a:off x="9848514" y="6769180"/>
            <a:ext cx="5724532" cy="523220"/>
          </a:xfrm>
          <a:prstGeom prst="rect">
            <a:avLst/>
          </a:prstGeom>
          <a:noFill/>
        </p:spPr>
        <p:txBody>
          <a:bodyPr lIns="0" tIns="0" rIns="0" bIns="0">
            <a:spAutoFit/>
          </a:bodyPr>
          <a:lstStyle/>
          <a:p>
            <a:pPr algn="just" defTabSz="1908594">
              <a:defRPr/>
            </a:pPr>
            <a:r>
              <a:rPr lang="zh-CN" altLang="en-US" sz="1700" dirty="0">
                <a:solidFill>
                  <a:schemeClr val="tx1">
                    <a:lumMod val="50000"/>
                    <a:lumOff val="50000"/>
                  </a:schemeClr>
                </a:solidFill>
                <a:latin typeface="微软雅黑" pitchFamily="34" charset="-122"/>
                <a:ea typeface="微软雅黑" pitchFamily="34" charset="-122"/>
              </a:rPr>
              <a:t>输入您的内容输入您的内容输入您的输入您的内容输入您的内容输入您的内容输入您的内容内容输入您的内容</a:t>
            </a:r>
            <a:r>
              <a:rPr lang="en-US" sz="1700" dirty="0">
                <a:solidFill>
                  <a:schemeClr val="tx1">
                    <a:lumMod val="50000"/>
                    <a:lumOff val="50000"/>
                  </a:schemeClr>
                </a:solidFill>
                <a:latin typeface="微软雅黑" pitchFamily="34" charset="-122"/>
                <a:ea typeface="微软雅黑" pitchFamily="34" charset="-122"/>
              </a:rPr>
              <a:t>.</a:t>
            </a:r>
          </a:p>
        </p:txBody>
      </p:sp>
      <p:sp>
        <p:nvSpPr>
          <p:cNvPr id="31" name="Shape 1435"/>
          <p:cNvSpPr txBox="1">
            <a:spLocks/>
          </p:cNvSpPr>
          <p:nvPr/>
        </p:nvSpPr>
        <p:spPr>
          <a:xfrm>
            <a:off x="16006046" y="8963674"/>
            <a:ext cx="546633" cy="533902"/>
          </a:xfrm>
          <a:prstGeom prst="rect">
            <a:avLst/>
          </a:prstGeom>
          <a:extLst>
            <a:ext uri="{C572A759-6A51-4108-AA02-DFA0A04FC94B}">
              <ma14:wrappingTextBoxFlag xmlns:ma14="http://schemas.microsoft.com/office/mac/drawingml/2011/main" xmlns="" val="1"/>
            </a:ext>
          </a:extLst>
        </p:spPr>
        <p:txBody>
          <a:bodyPr lIns="63935" tIns="31967" rIns="63935" bIns="31967"/>
          <a:lstStyle>
            <a:lvl1pPr algn="ctr" defTabSz="408473">
              <a:defRPr sz="3500">
                <a:latin typeface="+mn-lt"/>
                <a:ea typeface="+mn-ea"/>
                <a:cs typeface="+mn-cs"/>
                <a:sym typeface="Helvetica Light"/>
              </a:defRPr>
            </a:lvl1pPr>
            <a:lvl2pPr indent="159837" algn="ctr" defTabSz="408473">
              <a:defRPr sz="3500">
                <a:latin typeface="+mn-lt"/>
                <a:ea typeface="+mn-ea"/>
                <a:cs typeface="+mn-cs"/>
                <a:sym typeface="Helvetica Light"/>
              </a:defRPr>
            </a:lvl2pPr>
            <a:lvl3pPr indent="319674" algn="ctr" defTabSz="408473">
              <a:defRPr sz="3500">
                <a:latin typeface="+mn-lt"/>
                <a:ea typeface="+mn-ea"/>
                <a:cs typeface="+mn-cs"/>
                <a:sym typeface="Helvetica Light"/>
              </a:defRPr>
            </a:lvl3pPr>
            <a:lvl4pPr indent="479511" algn="ctr" defTabSz="408473">
              <a:defRPr sz="3500">
                <a:latin typeface="+mn-lt"/>
                <a:ea typeface="+mn-ea"/>
                <a:cs typeface="+mn-cs"/>
                <a:sym typeface="Helvetica Light"/>
              </a:defRPr>
            </a:lvl4pPr>
            <a:lvl5pPr indent="639348" algn="ctr" defTabSz="408473">
              <a:defRPr sz="3500">
                <a:latin typeface="+mn-lt"/>
                <a:ea typeface="+mn-ea"/>
                <a:cs typeface="+mn-cs"/>
                <a:sym typeface="Helvetica Light"/>
              </a:defRPr>
            </a:lvl5pPr>
            <a:lvl6pPr indent="799186" algn="ctr" defTabSz="408473">
              <a:defRPr sz="3500">
                <a:latin typeface="+mn-lt"/>
                <a:ea typeface="+mn-ea"/>
                <a:cs typeface="+mn-cs"/>
                <a:sym typeface="Helvetica Light"/>
              </a:defRPr>
            </a:lvl6pPr>
            <a:lvl7pPr indent="959023" algn="ctr" defTabSz="408473">
              <a:defRPr sz="3500">
                <a:latin typeface="+mn-lt"/>
                <a:ea typeface="+mn-ea"/>
                <a:cs typeface="+mn-cs"/>
                <a:sym typeface="Helvetica Light"/>
              </a:defRPr>
            </a:lvl7pPr>
            <a:lvl8pPr indent="1118860" algn="ctr" defTabSz="408473">
              <a:defRPr sz="3500">
                <a:latin typeface="+mn-lt"/>
                <a:ea typeface="+mn-ea"/>
                <a:cs typeface="+mn-cs"/>
                <a:sym typeface="Helvetica Light"/>
              </a:defRPr>
            </a:lvl8pPr>
            <a:lvl9pPr indent="1278697" algn="ctr" defTabSz="408473">
              <a:defRPr sz="3500">
                <a:latin typeface="+mn-lt"/>
                <a:ea typeface="+mn-ea"/>
                <a:cs typeface="+mn-cs"/>
                <a:sym typeface="Helvetica Light"/>
              </a:defRPr>
            </a:lvl9pPr>
          </a:lstStyle>
          <a:p>
            <a:pPr>
              <a:defRPr sz="1800">
                <a:solidFill>
                  <a:srgbClr val="000000"/>
                </a:solidFill>
              </a:defRPr>
            </a:pPr>
            <a:fld id="{86CB4B4D-7CA3-9044-876B-883B54F8677D}" type="slidenum">
              <a:rPr lang="en-US" altLang="zh-CN" sz="2000" smtClean="0">
                <a:solidFill>
                  <a:schemeClr val="bg1">
                    <a:lumMod val="75000"/>
                  </a:schemeClr>
                </a:solidFill>
                <a:latin typeface="微软雅黑" pitchFamily="34" charset="-122"/>
                <a:ea typeface="微软雅黑" pitchFamily="34" charset="-122"/>
              </a:rPr>
              <a:pPr>
                <a:defRPr sz="1800">
                  <a:solidFill>
                    <a:srgbClr val="000000"/>
                  </a:solidFill>
                </a:defRPr>
              </a:pPr>
              <a:t>8</a:t>
            </a:fld>
            <a:endParaRPr lang="en-US" altLang="zh-CN" sz="2000">
              <a:solidFill>
                <a:schemeClr val="bg1">
                  <a:lumMod val="7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2021624718"/>
      </p:ext>
    </p:extLst>
  </p:cSld>
  <p:clrMapOvr>
    <a:masterClrMapping/>
  </p:clrMapOvr>
  <mc:AlternateContent xmlns:mc="http://schemas.openxmlformats.org/markup-compatibility/2006" xmlns:p14="http://schemas.microsoft.com/office/powerpoint/2010/main">
    <mc:Choice Requires="p14">
      <p:transition spd="slow" p14:dur="1200" advTm="0">
        <p14:flip dir="r"/>
      </p:transition>
    </mc:Choice>
    <mc:Fallback xmlns="">
      <p:transition spd="slow" advTm="0">
        <p:fade/>
      </p:transition>
    </mc:Fallback>
  </mc:AlternateContent>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2" presetClass="entr" presetSubtype="8"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slide(fromLeft)">
                                      <p:cBhvr>
                                        <p:cTn id="12" dur="500"/>
                                        <p:tgtEl>
                                          <p:spTgt spid="8"/>
                                        </p:tgtEl>
                                      </p:cBhvr>
                                    </p:animEffect>
                                  </p:childTnLst>
                                </p:cTn>
                              </p:par>
                            </p:childTnLst>
                          </p:cTn>
                        </p:par>
                        <p:par>
                          <p:cTn id="13" fill="hold">
                            <p:stCondLst>
                              <p:cond delay="1000"/>
                            </p:stCondLst>
                            <p:childTnLst>
                              <p:par>
                                <p:cTn id="14" presetID="12" presetClass="entr" presetSubtype="4" fill="hold" nodeType="afterEffect">
                                  <p:stCondLst>
                                    <p:cond delay="0"/>
                                  </p:stCondLst>
                                  <p:childTnLst>
                                    <p:set>
                                      <p:cBhvr>
                                        <p:cTn id="15" dur="1" fill="hold">
                                          <p:stCondLst>
                                            <p:cond delay="0"/>
                                          </p:stCondLst>
                                        </p:cTn>
                                        <p:tgtEl>
                                          <p:spTgt spid="25"/>
                                        </p:tgtEl>
                                        <p:attrNameLst>
                                          <p:attrName>style.visibility</p:attrName>
                                        </p:attrNameLst>
                                      </p:cBhvr>
                                      <p:to>
                                        <p:strVal val="visible"/>
                                      </p:to>
                                    </p:set>
                                    <p:animEffect transition="in" filter="slide(fromBottom)">
                                      <p:cBhvr>
                                        <p:cTn id="16" dur="500"/>
                                        <p:tgtEl>
                                          <p:spTgt spid="25"/>
                                        </p:tgtEl>
                                      </p:cBhvr>
                                    </p:animEffect>
                                  </p:childTnLst>
                                </p:cTn>
                              </p:par>
                            </p:childTnLst>
                          </p:cTn>
                        </p:par>
                        <p:par>
                          <p:cTn id="17" fill="hold">
                            <p:stCondLst>
                              <p:cond delay="1500"/>
                            </p:stCondLst>
                            <p:childTnLst>
                              <p:par>
                                <p:cTn id="18" presetID="12" presetClass="entr" presetSubtype="8" fill="hold" nodeType="after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slide(fromLeft)">
                                      <p:cBhvr>
                                        <p:cTn id="20" dur="500"/>
                                        <p:tgtEl>
                                          <p:spTgt spid="11"/>
                                        </p:tgtEl>
                                      </p:cBhvr>
                                    </p:animEffect>
                                  </p:childTnLst>
                                </p:cTn>
                              </p:par>
                            </p:childTnLst>
                          </p:cTn>
                        </p:par>
                        <p:par>
                          <p:cTn id="21" fill="hold">
                            <p:stCondLst>
                              <p:cond delay="2000"/>
                            </p:stCondLst>
                            <p:childTnLst>
                              <p:par>
                                <p:cTn id="22" presetID="12" presetClass="entr" presetSubtype="4" fill="hold" grpId="0" nodeType="afterEffect">
                                  <p:stCondLst>
                                    <p:cond delay="0"/>
                                  </p:stCondLst>
                                  <p:childTnLst>
                                    <p:set>
                                      <p:cBhvr>
                                        <p:cTn id="23" dur="1" fill="hold">
                                          <p:stCondLst>
                                            <p:cond delay="0"/>
                                          </p:stCondLst>
                                        </p:cTn>
                                        <p:tgtEl>
                                          <p:spTgt spid="30"/>
                                        </p:tgtEl>
                                        <p:attrNameLst>
                                          <p:attrName>style.visibility</p:attrName>
                                        </p:attrNameLst>
                                      </p:cBhvr>
                                      <p:to>
                                        <p:strVal val="visible"/>
                                      </p:to>
                                    </p:set>
                                    <p:animEffect transition="in" filter="slide(fromBottom)">
                                      <p:cBhvr>
                                        <p:cTn id="24"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Rectangle 30"/>
          <p:cNvSpPr/>
          <p:nvPr/>
        </p:nvSpPr>
        <p:spPr>
          <a:xfrm>
            <a:off x="3655143" y="2105200"/>
            <a:ext cx="9552611" cy="3959779"/>
          </a:xfrm>
          <a:prstGeom prst="rect">
            <a:avLst/>
          </a:prstGeom>
          <a:blipFill dpi="0" rotWithShape="1">
            <a:blip r:embed="rId2"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169171" tIns="84586" rIns="169171" bIns="84586" anchor="ctr"/>
          <a:lstStyle/>
          <a:p>
            <a:pPr algn="ctr"/>
            <a:endParaRPr lang="en-US">
              <a:solidFill>
                <a:srgbClr val="FFFFFF"/>
              </a:solidFill>
              <a:latin typeface="微软雅黑" pitchFamily="34" charset="-122"/>
              <a:ea typeface="微软雅黑" pitchFamily="34" charset="-122"/>
            </a:endParaRPr>
          </a:p>
        </p:txBody>
      </p:sp>
      <p:grpSp>
        <p:nvGrpSpPr>
          <p:cNvPr id="4" name="Group 9"/>
          <p:cNvGrpSpPr>
            <a:grpSpLocks/>
          </p:cNvGrpSpPr>
          <p:nvPr/>
        </p:nvGrpSpPr>
        <p:grpSpPr bwMode="auto">
          <a:xfrm>
            <a:off x="-14656" y="2105200"/>
            <a:ext cx="4030328" cy="3959779"/>
            <a:chOff x="-7985" y="901147"/>
            <a:chExt cx="2182716" cy="2131459"/>
          </a:xfrm>
        </p:grpSpPr>
        <p:grpSp>
          <p:nvGrpSpPr>
            <p:cNvPr id="5" name="Group 41"/>
            <p:cNvGrpSpPr/>
            <p:nvPr/>
          </p:nvGrpSpPr>
          <p:grpSpPr>
            <a:xfrm>
              <a:off x="-7985" y="901147"/>
              <a:ext cx="2012646" cy="2131459"/>
              <a:chOff x="3189432" y="1419609"/>
              <a:chExt cx="2765136" cy="2131459"/>
            </a:xfrm>
            <a:solidFill>
              <a:schemeClr val="tx2">
                <a:lumMod val="60000"/>
                <a:lumOff val="40000"/>
              </a:schemeClr>
            </a:solidFill>
          </p:grpSpPr>
          <p:sp>
            <p:nvSpPr>
              <p:cNvPr id="7" name="Rectangle 12"/>
              <p:cNvSpPr/>
              <p:nvPr/>
            </p:nvSpPr>
            <p:spPr>
              <a:xfrm>
                <a:off x="3189432" y="1419609"/>
                <a:ext cx="2765136" cy="2131459"/>
              </a:xfrm>
              <a:prstGeom prst="rect">
                <a:avLst/>
              </a:prstGeom>
              <a:solidFill>
                <a:schemeClr val="tx2">
                  <a:lumMod val="75000"/>
                </a:schemeClr>
              </a:solidFill>
              <a:ln>
                <a:noFill/>
              </a:ln>
              <a:effectLst>
                <a:outerShdw blurRad="317500" sx="1000" sy="1000"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1908594">
                  <a:defRPr/>
                </a:pPr>
                <a:endParaRPr lang="en-US" dirty="0">
                  <a:latin typeface="微软雅黑" pitchFamily="34" charset="-122"/>
                  <a:ea typeface="微软雅黑" pitchFamily="34" charset="-122"/>
                </a:endParaRPr>
              </a:p>
            </p:txBody>
          </p:sp>
          <p:sp>
            <p:nvSpPr>
              <p:cNvPr id="8" name="TextBox 7"/>
              <p:cNvSpPr txBox="1"/>
              <p:nvPr/>
            </p:nvSpPr>
            <p:spPr>
              <a:xfrm>
                <a:off x="3589508" y="1972966"/>
                <a:ext cx="2189067" cy="1341920"/>
              </a:xfrm>
              <a:prstGeom prst="rect">
                <a:avLst/>
              </a:prstGeom>
              <a:noFill/>
            </p:spPr>
            <p:txBody>
              <a:bodyPr>
                <a:spAutoFit/>
              </a:bodyPr>
              <a:lstStyle/>
              <a:p>
                <a:pPr algn="l" defTabSz="1908594">
                  <a:defRPr/>
                </a:pPr>
                <a:r>
                  <a:rPr lang="zh-CN" altLang="en-US" sz="3100" b="1" dirty="0">
                    <a:solidFill>
                      <a:schemeClr val="bg1"/>
                    </a:solidFill>
                    <a:latin typeface="微软雅黑" pitchFamily="34" charset="-122"/>
                    <a:ea typeface="微软雅黑" pitchFamily="34" charset="-122"/>
                  </a:rPr>
                  <a:t>输入您的标题</a:t>
                </a:r>
                <a:endParaRPr lang="en-US" altLang="zh-CN" sz="3100" b="1" dirty="0">
                  <a:solidFill>
                    <a:schemeClr val="bg1"/>
                  </a:solidFill>
                  <a:latin typeface="微软雅黑" pitchFamily="34" charset="-122"/>
                  <a:ea typeface="微软雅黑" pitchFamily="34" charset="-122"/>
                </a:endParaRPr>
              </a:p>
              <a:p>
                <a:pPr algn="l" defTabSz="1908594">
                  <a:defRPr/>
                </a:pPr>
                <a:endParaRPr lang="en-US" altLang="zh-CN" sz="3100" b="1" dirty="0">
                  <a:solidFill>
                    <a:schemeClr val="bg1"/>
                  </a:solidFill>
                  <a:latin typeface="微软雅黑" pitchFamily="34" charset="-122"/>
                  <a:ea typeface="微软雅黑" pitchFamily="34" charset="-122"/>
                </a:endParaRPr>
              </a:p>
              <a:p>
                <a:pPr algn="l" defTabSz="1908594">
                  <a:defRPr/>
                </a:pPr>
                <a:endParaRPr lang="en-US" sz="2600" b="1" dirty="0">
                  <a:solidFill>
                    <a:schemeClr val="bg1"/>
                  </a:solidFill>
                  <a:latin typeface="微软雅黑" pitchFamily="34" charset="-122"/>
                  <a:ea typeface="微软雅黑" pitchFamily="34" charset="-122"/>
                </a:endParaRPr>
              </a:p>
              <a:p>
                <a:pPr algn="l" defTabSz="1908594">
                  <a:defRPr/>
                </a:pPr>
                <a:r>
                  <a:rPr lang="zh-CN" altLang="en-US" sz="1700" dirty="0">
                    <a:solidFill>
                      <a:schemeClr val="bg1"/>
                    </a:solidFill>
                    <a:latin typeface="微软雅黑" pitchFamily="34" charset="-122"/>
                    <a:ea typeface="微软雅黑" pitchFamily="34" charset="-122"/>
                  </a:rPr>
                  <a:t>输入您的内容输入您的内容输入您的输入您的内容输入您的内容输入您的内容输入您的内容内容输入您的内容</a:t>
                </a:r>
                <a:endParaRPr lang="en-US" sz="1700" dirty="0">
                  <a:solidFill>
                    <a:schemeClr val="bg1"/>
                  </a:solidFill>
                  <a:latin typeface="微软雅黑" pitchFamily="34" charset="-122"/>
                  <a:ea typeface="微软雅黑" pitchFamily="34" charset="-122"/>
                </a:endParaRPr>
              </a:p>
            </p:txBody>
          </p:sp>
        </p:grpSp>
        <p:sp>
          <p:nvSpPr>
            <p:cNvPr id="6" name="Isosceles Triangle 11"/>
            <p:cNvSpPr/>
            <p:nvPr/>
          </p:nvSpPr>
          <p:spPr>
            <a:xfrm rot="5400000">
              <a:off x="1846183" y="1869250"/>
              <a:ext cx="461843" cy="195253"/>
            </a:xfrm>
            <a:prstGeom prst="triangle">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solidFill>
                  <a:srgbClr val="FFFFFF"/>
                </a:solidFill>
                <a:latin typeface="微软雅黑" pitchFamily="34" charset="-122"/>
                <a:ea typeface="微软雅黑" pitchFamily="34" charset="-122"/>
              </a:endParaRPr>
            </a:p>
          </p:txBody>
        </p:sp>
      </p:grpSp>
      <p:sp>
        <p:nvSpPr>
          <p:cNvPr id="10" name="TextBox 9"/>
          <p:cNvSpPr txBox="1"/>
          <p:nvPr/>
        </p:nvSpPr>
        <p:spPr>
          <a:xfrm>
            <a:off x="1433334" y="7377039"/>
            <a:ext cx="14016751" cy="784830"/>
          </a:xfrm>
          <a:prstGeom prst="rect">
            <a:avLst/>
          </a:prstGeom>
          <a:noFill/>
        </p:spPr>
        <p:txBody>
          <a:bodyPr lIns="0" tIns="0" rIns="0" bIns="0">
            <a:spAutoFit/>
          </a:bodyPr>
          <a:lstStyle/>
          <a:p>
            <a:pPr algn="just" defTabSz="1908594">
              <a:defRPr/>
            </a:pPr>
            <a:r>
              <a:rPr lang="zh-CN" altLang="en-US" sz="1700" dirty="0">
                <a:solidFill>
                  <a:schemeClr val="tx1">
                    <a:lumMod val="50000"/>
                    <a:lumOff val="50000"/>
                  </a:schemeClr>
                </a:solidFill>
                <a:latin typeface="微软雅黑" pitchFamily="34" charset="-122"/>
                <a:ea typeface="微软雅黑" pitchFamily="34" charset="-122"/>
              </a:rPr>
              <a:t>输入您的内容输入您的内容输入您的输入您的内容输入您的内容输入您的内容输入您的内容内容输入您的内容</a:t>
            </a:r>
            <a:r>
              <a:rPr lang="en-US" sz="1700" dirty="0">
                <a:solidFill>
                  <a:schemeClr val="tx1">
                    <a:lumMod val="50000"/>
                    <a:lumOff val="50000"/>
                  </a:schemeClr>
                </a:solidFill>
                <a:latin typeface="微软雅黑" pitchFamily="34" charset="-122"/>
                <a:ea typeface="微软雅黑" pitchFamily="34" charset="-122"/>
              </a:rPr>
              <a:t>.</a:t>
            </a:r>
            <a:r>
              <a:rPr lang="zh-CN" altLang="en-US" sz="1700" dirty="0">
                <a:solidFill>
                  <a:schemeClr val="tx1">
                    <a:lumMod val="50000"/>
                    <a:lumOff val="50000"/>
                  </a:schemeClr>
                </a:solidFill>
                <a:latin typeface="微软雅黑" pitchFamily="34" charset="-122"/>
                <a:ea typeface="微软雅黑" pitchFamily="34" charset="-122"/>
              </a:rPr>
              <a:t>输入您的内容输入您的内容输入您的输入您的内容输入您的内容输入您的内容输入您的内容内容输入您的内容</a:t>
            </a:r>
            <a:r>
              <a:rPr lang="en-US" sz="1700" dirty="0">
                <a:solidFill>
                  <a:schemeClr val="tx1">
                    <a:lumMod val="50000"/>
                    <a:lumOff val="50000"/>
                  </a:schemeClr>
                </a:solidFill>
                <a:latin typeface="微软雅黑" pitchFamily="34" charset="-122"/>
                <a:ea typeface="微软雅黑" pitchFamily="34" charset="-122"/>
              </a:rPr>
              <a:t> </a:t>
            </a:r>
            <a:r>
              <a:rPr lang="zh-CN" altLang="en-US" sz="1700" dirty="0">
                <a:solidFill>
                  <a:schemeClr val="tx1">
                    <a:lumMod val="50000"/>
                    <a:lumOff val="50000"/>
                  </a:schemeClr>
                </a:solidFill>
                <a:latin typeface="微软雅黑" pitchFamily="34" charset="-122"/>
                <a:ea typeface="微软雅黑" pitchFamily="34" charset="-122"/>
              </a:rPr>
              <a:t>入您的内容输入您的内容输入您的内容内容输入您的内容</a:t>
            </a:r>
            <a:r>
              <a:rPr lang="en-US" altLang="zh-CN" sz="1700" dirty="0">
                <a:solidFill>
                  <a:schemeClr val="tx1">
                    <a:lumMod val="50000"/>
                    <a:lumOff val="50000"/>
                  </a:schemeClr>
                </a:solidFill>
                <a:latin typeface="微软雅黑" pitchFamily="34" charset="-122"/>
                <a:ea typeface="微软雅黑" pitchFamily="34" charset="-122"/>
              </a:rPr>
              <a:t>.</a:t>
            </a:r>
            <a:r>
              <a:rPr lang="zh-CN" altLang="en-US" sz="1700" dirty="0">
                <a:solidFill>
                  <a:schemeClr val="tx1">
                    <a:lumMod val="50000"/>
                    <a:lumOff val="50000"/>
                  </a:schemeClr>
                </a:solidFill>
                <a:latin typeface="微软雅黑" pitchFamily="34" charset="-122"/>
                <a:ea typeface="微软雅黑" pitchFamily="34" charset="-122"/>
              </a:rPr>
              <a:t>输入您的内容输入您的内容输入您的输入您的内容输入您的内容输入您的内容输入您的内容内容输入您的内容 </a:t>
            </a:r>
            <a:endParaRPr lang="en-US" sz="1700" dirty="0">
              <a:solidFill>
                <a:schemeClr val="tx1">
                  <a:lumMod val="50000"/>
                  <a:lumOff val="50000"/>
                </a:schemeClr>
              </a:solidFill>
              <a:latin typeface="微软雅黑" pitchFamily="34" charset="-122"/>
              <a:ea typeface="微软雅黑" pitchFamily="34" charset="-122"/>
            </a:endParaRPr>
          </a:p>
        </p:txBody>
      </p:sp>
      <p:cxnSp>
        <p:nvCxnSpPr>
          <p:cNvPr id="11" name="Straight Connector 20"/>
          <p:cNvCxnSpPr/>
          <p:nvPr/>
        </p:nvCxnSpPr>
        <p:spPr>
          <a:xfrm>
            <a:off x="1445058" y="7129370"/>
            <a:ext cx="13993302" cy="0"/>
          </a:xfrm>
          <a:prstGeom prst="line">
            <a:avLst/>
          </a:prstGeom>
          <a:ln w="19050">
            <a:solidFill>
              <a:schemeClr val="bg1">
                <a:lumMod val="75000"/>
              </a:schemeClr>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grpSp>
        <p:nvGrpSpPr>
          <p:cNvPr id="12" name="Group 9"/>
          <p:cNvGrpSpPr/>
          <p:nvPr/>
        </p:nvGrpSpPr>
        <p:grpSpPr>
          <a:xfrm>
            <a:off x="12679227" y="2105844"/>
            <a:ext cx="4386398" cy="3958750"/>
            <a:chOff x="-203033" y="901147"/>
            <a:chExt cx="2207694" cy="2131459"/>
          </a:xfrm>
          <a:solidFill>
            <a:schemeClr val="accent2"/>
          </a:solidFill>
        </p:grpSpPr>
        <p:grpSp>
          <p:nvGrpSpPr>
            <p:cNvPr id="13" name="Group 41"/>
            <p:cNvGrpSpPr/>
            <p:nvPr/>
          </p:nvGrpSpPr>
          <p:grpSpPr>
            <a:xfrm>
              <a:off x="-7985" y="901147"/>
              <a:ext cx="2012646" cy="2131459"/>
              <a:chOff x="3189432" y="1419609"/>
              <a:chExt cx="2765136" cy="2131459"/>
            </a:xfrm>
            <a:grpFill/>
          </p:grpSpPr>
          <p:sp>
            <p:nvSpPr>
              <p:cNvPr id="15" name="Rectangle 25"/>
              <p:cNvSpPr/>
              <p:nvPr/>
            </p:nvSpPr>
            <p:spPr>
              <a:xfrm>
                <a:off x="3189432" y="1419609"/>
                <a:ext cx="2765136" cy="2131459"/>
              </a:xfrm>
              <a:prstGeom prst="rect">
                <a:avLst/>
              </a:prstGeom>
              <a:grpFill/>
              <a:ln>
                <a:noFill/>
              </a:ln>
              <a:effectLst>
                <a:outerShdw blurRad="317500" sx="1000" sy="1000"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1908594">
                  <a:defRPr/>
                </a:pPr>
                <a:endParaRPr lang="en-US" dirty="0">
                  <a:latin typeface="微软雅黑" pitchFamily="34" charset="-122"/>
                  <a:ea typeface="微软雅黑" pitchFamily="34" charset="-122"/>
                </a:endParaRPr>
              </a:p>
            </p:txBody>
          </p:sp>
          <p:sp>
            <p:nvSpPr>
              <p:cNvPr id="16" name="TextBox 15"/>
              <p:cNvSpPr txBox="1"/>
              <p:nvPr/>
            </p:nvSpPr>
            <p:spPr>
              <a:xfrm>
                <a:off x="3449458" y="1983088"/>
                <a:ext cx="2189067" cy="1342269"/>
              </a:xfrm>
              <a:prstGeom prst="rect">
                <a:avLst/>
              </a:prstGeom>
              <a:grpFill/>
            </p:spPr>
            <p:txBody>
              <a:bodyPr>
                <a:spAutoFit/>
              </a:bodyPr>
              <a:lstStyle/>
              <a:p>
                <a:pPr defTabSz="1908594">
                  <a:defRPr/>
                </a:pPr>
                <a:r>
                  <a:rPr lang="zh-CN" altLang="en-US" sz="3100" b="1" dirty="0">
                    <a:solidFill>
                      <a:schemeClr val="bg1"/>
                    </a:solidFill>
                    <a:latin typeface="微软雅黑" pitchFamily="34" charset="-122"/>
                    <a:ea typeface="微软雅黑" pitchFamily="34" charset="-122"/>
                  </a:rPr>
                  <a:t>输入您的标题</a:t>
                </a:r>
                <a:endParaRPr lang="en-US" altLang="zh-CN" sz="3100" b="1" dirty="0">
                  <a:solidFill>
                    <a:schemeClr val="bg1"/>
                  </a:solidFill>
                  <a:latin typeface="微软雅黑" pitchFamily="34" charset="-122"/>
                  <a:ea typeface="微软雅黑" pitchFamily="34" charset="-122"/>
                </a:endParaRPr>
              </a:p>
              <a:p>
                <a:pPr defTabSz="1908594">
                  <a:defRPr/>
                </a:pPr>
                <a:endParaRPr lang="en-US" altLang="zh-CN" sz="3100" b="1" dirty="0">
                  <a:solidFill>
                    <a:schemeClr val="bg1"/>
                  </a:solidFill>
                  <a:latin typeface="微软雅黑" pitchFamily="34" charset="-122"/>
                  <a:ea typeface="微软雅黑" pitchFamily="34" charset="-122"/>
                </a:endParaRPr>
              </a:p>
              <a:p>
                <a:pPr defTabSz="1908594">
                  <a:defRPr/>
                </a:pPr>
                <a:endParaRPr lang="en-US" sz="2600" b="1" dirty="0">
                  <a:solidFill>
                    <a:schemeClr val="bg1"/>
                  </a:solidFill>
                  <a:latin typeface="微软雅黑" pitchFamily="34" charset="-122"/>
                  <a:ea typeface="微软雅黑" pitchFamily="34" charset="-122"/>
                </a:endParaRPr>
              </a:p>
              <a:p>
                <a:pPr algn="l" defTabSz="1908594">
                  <a:defRPr/>
                </a:pPr>
                <a:r>
                  <a:rPr lang="zh-CN" altLang="en-US" sz="1700" dirty="0">
                    <a:solidFill>
                      <a:schemeClr val="bg1"/>
                    </a:solidFill>
                    <a:latin typeface="微软雅黑" pitchFamily="34" charset="-122"/>
                    <a:ea typeface="微软雅黑" pitchFamily="34" charset="-122"/>
                  </a:rPr>
                  <a:t>输入您的内容输入您的内容输入您的输入您的内容输入您的内容输入您的内容输入您的内容内容输入您的内容</a:t>
                </a:r>
                <a:endParaRPr lang="en-US" sz="1700" dirty="0">
                  <a:solidFill>
                    <a:schemeClr val="bg1"/>
                  </a:solidFill>
                  <a:latin typeface="微软雅黑" pitchFamily="34" charset="-122"/>
                  <a:ea typeface="微软雅黑" pitchFamily="34" charset="-122"/>
                </a:endParaRPr>
              </a:p>
            </p:txBody>
          </p:sp>
        </p:grpSp>
        <p:sp>
          <p:nvSpPr>
            <p:cNvPr id="14" name="Isosceles Triangle 24"/>
            <p:cNvSpPr/>
            <p:nvPr/>
          </p:nvSpPr>
          <p:spPr>
            <a:xfrm rot="16200000">
              <a:off x="-335937" y="1869354"/>
              <a:ext cx="460856" cy="195047"/>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1908594">
                <a:defRPr/>
              </a:pPr>
              <a:endParaRPr lang="en-US" dirty="0">
                <a:latin typeface="微软雅黑" pitchFamily="34" charset="-122"/>
                <a:ea typeface="微软雅黑" pitchFamily="34" charset="-122"/>
              </a:endParaRPr>
            </a:p>
          </p:txBody>
        </p:sp>
      </p:grpSp>
      <p:sp>
        <p:nvSpPr>
          <p:cNvPr id="18" name="Rounded Rectangle 31"/>
          <p:cNvSpPr/>
          <p:nvPr/>
        </p:nvSpPr>
        <p:spPr>
          <a:xfrm>
            <a:off x="5550852" y="5428111"/>
            <a:ext cx="1266256" cy="1273733"/>
          </a:xfrm>
          <a:prstGeom prst="roundRect">
            <a:avLst/>
          </a:prstGeom>
          <a:solidFill>
            <a:schemeClr val="accent1"/>
          </a:solidFill>
          <a:ln w="12700">
            <a:miter lim="400000"/>
          </a:ln>
        </p:spPr>
        <p:txBody>
          <a:bodyPr lIns="0" tIns="0" rIns="0" bIns="0" anchor="ctr"/>
          <a:lstStyle/>
          <a:p>
            <a:r>
              <a:rPr lang="en-US" altLang="zh-CN" sz="3800" dirty="0">
                <a:solidFill>
                  <a:srgbClr val="FFFFFF"/>
                </a:solidFill>
                <a:latin typeface="微软雅黑" pitchFamily="34" charset="-122"/>
                <a:ea typeface="微软雅黑" pitchFamily="34" charset="-122"/>
              </a:rPr>
              <a:t>A</a:t>
            </a:r>
          </a:p>
        </p:txBody>
      </p:sp>
      <p:sp>
        <p:nvSpPr>
          <p:cNvPr id="19" name="Rounded Rectangle 32"/>
          <p:cNvSpPr/>
          <p:nvPr/>
        </p:nvSpPr>
        <p:spPr>
          <a:xfrm>
            <a:off x="7081654" y="5428111"/>
            <a:ext cx="1266256" cy="1273733"/>
          </a:xfrm>
          <a:prstGeom prst="roundRect">
            <a:avLst/>
          </a:prstGeom>
          <a:solidFill>
            <a:schemeClr val="accent3"/>
          </a:solidFill>
          <a:ln w="12700">
            <a:miter lim="400000"/>
          </a:ln>
        </p:spPr>
        <p:txBody>
          <a:bodyPr lIns="0" tIns="0" rIns="0" bIns="0" anchor="ctr"/>
          <a:lstStyle/>
          <a:p>
            <a:r>
              <a:rPr lang="en-US" altLang="zh-CN" sz="3800" dirty="0">
                <a:solidFill>
                  <a:srgbClr val="FFFFFF"/>
                </a:solidFill>
                <a:latin typeface="微软雅黑" pitchFamily="34" charset="-122"/>
                <a:ea typeface="微软雅黑" pitchFamily="34" charset="-122"/>
              </a:rPr>
              <a:t>B</a:t>
            </a:r>
          </a:p>
        </p:txBody>
      </p:sp>
      <p:sp>
        <p:nvSpPr>
          <p:cNvPr id="20" name="Rounded Rectangle 33"/>
          <p:cNvSpPr/>
          <p:nvPr/>
        </p:nvSpPr>
        <p:spPr>
          <a:xfrm>
            <a:off x="8617576" y="5428111"/>
            <a:ext cx="1266256" cy="1273733"/>
          </a:xfrm>
          <a:prstGeom prst="roundRect">
            <a:avLst/>
          </a:prstGeom>
          <a:solidFill>
            <a:schemeClr val="accent4"/>
          </a:solidFill>
          <a:ln w="12700">
            <a:miter lim="400000"/>
          </a:ln>
        </p:spPr>
        <p:txBody>
          <a:bodyPr lIns="0" tIns="0" rIns="0" bIns="0" anchor="ctr"/>
          <a:lstStyle/>
          <a:p>
            <a:r>
              <a:rPr lang="en-US" altLang="zh-CN" sz="3800" dirty="0">
                <a:solidFill>
                  <a:srgbClr val="FFFFFF"/>
                </a:solidFill>
                <a:latin typeface="微软雅黑" pitchFamily="34" charset="-122"/>
                <a:ea typeface="微软雅黑" pitchFamily="34" charset="-122"/>
              </a:rPr>
              <a:t>C</a:t>
            </a:r>
          </a:p>
        </p:txBody>
      </p:sp>
      <p:sp>
        <p:nvSpPr>
          <p:cNvPr id="21" name="Rounded Rectangle 34"/>
          <p:cNvSpPr/>
          <p:nvPr/>
        </p:nvSpPr>
        <p:spPr>
          <a:xfrm>
            <a:off x="10150568" y="5428111"/>
            <a:ext cx="1269187" cy="1273733"/>
          </a:xfrm>
          <a:prstGeom prst="roundRect">
            <a:avLst/>
          </a:prstGeom>
          <a:solidFill>
            <a:schemeClr val="accent6"/>
          </a:solidFill>
          <a:ln w="12700">
            <a:miter lim="400000"/>
          </a:ln>
        </p:spPr>
        <p:txBody>
          <a:bodyPr lIns="0" tIns="0" rIns="0" bIns="0" anchor="ctr"/>
          <a:lstStyle/>
          <a:p>
            <a:r>
              <a:rPr lang="en-US" altLang="zh-CN" sz="3800" dirty="0">
                <a:solidFill>
                  <a:srgbClr val="FFFFFF"/>
                </a:solidFill>
                <a:latin typeface="微软雅黑" pitchFamily="34" charset="-122"/>
                <a:ea typeface="微软雅黑" pitchFamily="34" charset="-122"/>
              </a:rPr>
              <a:t>D</a:t>
            </a:r>
          </a:p>
        </p:txBody>
      </p:sp>
      <p:sp>
        <p:nvSpPr>
          <p:cNvPr id="22" name="Shape 1435"/>
          <p:cNvSpPr txBox="1">
            <a:spLocks/>
          </p:cNvSpPr>
          <p:nvPr/>
        </p:nvSpPr>
        <p:spPr>
          <a:xfrm>
            <a:off x="16006046" y="8963674"/>
            <a:ext cx="546633" cy="533902"/>
          </a:xfrm>
          <a:prstGeom prst="rect">
            <a:avLst/>
          </a:prstGeom>
          <a:extLst>
            <a:ext uri="{C572A759-6A51-4108-AA02-DFA0A04FC94B}">
              <ma14:wrappingTextBoxFlag xmlns:ma14="http://schemas.microsoft.com/office/mac/drawingml/2011/main" xmlns="" val="1"/>
            </a:ext>
          </a:extLst>
        </p:spPr>
        <p:txBody>
          <a:bodyPr lIns="63935" tIns="31967" rIns="63935" bIns="31967"/>
          <a:lstStyle>
            <a:lvl1pPr algn="ctr" defTabSz="408473">
              <a:defRPr sz="3500">
                <a:latin typeface="+mn-lt"/>
                <a:ea typeface="+mn-ea"/>
                <a:cs typeface="+mn-cs"/>
                <a:sym typeface="Helvetica Light"/>
              </a:defRPr>
            </a:lvl1pPr>
            <a:lvl2pPr indent="159837" algn="ctr" defTabSz="408473">
              <a:defRPr sz="3500">
                <a:latin typeface="+mn-lt"/>
                <a:ea typeface="+mn-ea"/>
                <a:cs typeface="+mn-cs"/>
                <a:sym typeface="Helvetica Light"/>
              </a:defRPr>
            </a:lvl2pPr>
            <a:lvl3pPr indent="319674" algn="ctr" defTabSz="408473">
              <a:defRPr sz="3500">
                <a:latin typeface="+mn-lt"/>
                <a:ea typeface="+mn-ea"/>
                <a:cs typeface="+mn-cs"/>
                <a:sym typeface="Helvetica Light"/>
              </a:defRPr>
            </a:lvl3pPr>
            <a:lvl4pPr indent="479511" algn="ctr" defTabSz="408473">
              <a:defRPr sz="3500">
                <a:latin typeface="+mn-lt"/>
                <a:ea typeface="+mn-ea"/>
                <a:cs typeface="+mn-cs"/>
                <a:sym typeface="Helvetica Light"/>
              </a:defRPr>
            </a:lvl4pPr>
            <a:lvl5pPr indent="639348" algn="ctr" defTabSz="408473">
              <a:defRPr sz="3500">
                <a:latin typeface="+mn-lt"/>
                <a:ea typeface="+mn-ea"/>
                <a:cs typeface="+mn-cs"/>
                <a:sym typeface="Helvetica Light"/>
              </a:defRPr>
            </a:lvl5pPr>
            <a:lvl6pPr indent="799186" algn="ctr" defTabSz="408473">
              <a:defRPr sz="3500">
                <a:latin typeface="+mn-lt"/>
                <a:ea typeface="+mn-ea"/>
                <a:cs typeface="+mn-cs"/>
                <a:sym typeface="Helvetica Light"/>
              </a:defRPr>
            </a:lvl6pPr>
            <a:lvl7pPr indent="959023" algn="ctr" defTabSz="408473">
              <a:defRPr sz="3500">
                <a:latin typeface="+mn-lt"/>
                <a:ea typeface="+mn-ea"/>
                <a:cs typeface="+mn-cs"/>
                <a:sym typeface="Helvetica Light"/>
              </a:defRPr>
            </a:lvl7pPr>
            <a:lvl8pPr indent="1118860" algn="ctr" defTabSz="408473">
              <a:defRPr sz="3500">
                <a:latin typeface="+mn-lt"/>
                <a:ea typeface="+mn-ea"/>
                <a:cs typeface="+mn-cs"/>
                <a:sym typeface="Helvetica Light"/>
              </a:defRPr>
            </a:lvl8pPr>
            <a:lvl9pPr indent="1278697" algn="ctr" defTabSz="408473">
              <a:defRPr sz="3500">
                <a:latin typeface="+mn-lt"/>
                <a:ea typeface="+mn-ea"/>
                <a:cs typeface="+mn-cs"/>
                <a:sym typeface="Helvetica Light"/>
              </a:defRPr>
            </a:lvl9pPr>
          </a:lstStyle>
          <a:p>
            <a:pPr>
              <a:defRPr sz="1800">
                <a:solidFill>
                  <a:srgbClr val="000000"/>
                </a:solidFill>
              </a:defRPr>
            </a:pPr>
            <a:fld id="{86CB4B4D-7CA3-9044-876B-883B54F8677D}" type="slidenum">
              <a:rPr lang="en-US" altLang="zh-CN" sz="2000" smtClean="0">
                <a:solidFill>
                  <a:schemeClr val="bg1">
                    <a:lumMod val="75000"/>
                  </a:schemeClr>
                </a:solidFill>
                <a:latin typeface="微软雅黑" pitchFamily="34" charset="-122"/>
                <a:ea typeface="微软雅黑" pitchFamily="34" charset="-122"/>
              </a:rPr>
              <a:pPr>
                <a:defRPr sz="1800">
                  <a:solidFill>
                    <a:srgbClr val="000000"/>
                  </a:solidFill>
                </a:defRPr>
              </a:pPr>
              <a:t>9</a:t>
            </a:fld>
            <a:endParaRPr lang="en-US" altLang="zh-CN" sz="2000">
              <a:solidFill>
                <a:schemeClr val="bg1">
                  <a:lumMod val="7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175203078"/>
      </p:ext>
    </p:extLst>
  </p:cSld>
  <p:clrMapOvr>
    <a:masterClrMapping/>
  </p:clrMapOvr>
  <p:transition spd="slow" advTm="0">
    <p:dissolve/>
  </p:transition>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0000" decel="5000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accel="50000" decel="50000"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ppt_x"/>
                                          </p:val>
                                        </p:tav>
                                        <p:tav tm="100000">
                                          <p:val>
                                            <p:strVal val="#ppt_x"/>
                                          </p:val>
                                        </p:tav>
                                      </p:tavLst>
                                    </p:anim>
                                    <p:anim calcmode="lin" valueType="num">
                                      <p:cBhvr additive="base">
                                        <p:cTn id="13" dur="500" fill="hold"/>
                                        <p:tgtEl>
                                          <p:spTgt spid="3"/>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2" accel="50000" decel="50000" fill="hold" nodeType="after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additive="base">
                                        <p:cTn id="17" dur="500" fill="hold"/>
                                        <p:tgtEl>
                                          <p:spTgt spid="12"/>
                                        </p:tgtEl>
                                        <p:attrNameLst>
                                          <p:attrName>ppt_x</p:attrName>
                                        </p:attrNameLst>
                                      </p:cBhvr>
                                      <p:tavLst>
                                        <p:tav tm="0">
                                          <p:val>
                                            <p:strVal val="1+#ppt_w/2"/>
                                          </p:val>
                                        </p:tav>
                                        <p:tav tm="100000">
                                          <p:val>
                                            <p:strVal val="#ppt_x"/>
                                          </p:val>
                                        </p:tav>
                                      </p:tavLst>
                                    </p:anim>
                                    <p:anim calcmode="lin" valueType="num">
                                      <p:cBhvr additive="base">
                                        <p:cTn id="18" dur="500" fill="hold"/>
                                        <p:tgtEl>
                                          <p:spTgt spid="12"/>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4" accel="50000" decel="50000" fill="hold" grpId="0" nodeType="afterEffect">
                                  <p:stCondLst>
                                    <p:cond delay="0"/>
                                  </p:stCondLst>
                                  <p:childTnLst>
                                    <p:set>
                                      <p:cBhvr>
                                        <p:cTn id="21" dur="1" fill="hold">
                                          <p:stCondLst>
                                            <p:cond delay="0"/>
                                          </p:stCondLst>
                                        </p:cTn>
                                        <p:tgtEl>
                                          <p:spTgt spid="18"/>
                                        </p:tgtEl>
                                        <p:attrNameLst>
                                          <p:attrName>style.visibility</p:attrName>
                                        </p:attrNameLst>
                                      </p:cBhvr>
                                      <p:to>
                                        <p:strVal val="visible"/>
                                      </p:to>
                                    </p:set>
                                    <p:anim calcmode="lin" valueType="num">
                                      <p:cBhvr additive="base">
                                        <p:cTn id="22" dur="500" fill="hold"/>
                                        <p:tgtEl>
                                          <p:spTgt spid="18"/>
                                        </p:tgtEl>
                                        <p:attrNameLst>
                                          <p:attrName>ppt_x</p:attrName>
                                        </p:attrNameLst>
                                      </p:cBhvr>
                                      <p:tavLst>
                                        <p:tav tm="0">
                                          <p:val>
                                            <p:strVal val="#ppt_x"/>
                                          </p:val>
                                        </p:tav>
                                        <p:tav tm="100000">
                                          <p:val>
                                            <p:strVal val="#ppt_x"/>
                                          </p:val>
                                        </p:tav>
                                      </p:tavLst>
                                    </p:anim>
                                    <p:anim calcmode="lin" valueType="num">
                                      <p:cBhvr additive="base">
                                        <p:cTn id="23" dur="500" fill="hold"/>
                                        <p:tgtEl>
                                          <p:spTgt spid="18"/>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accel="50000" decel="50000" fill="hold" grpId="0" nodeType="afterEffect">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cBhvr additive="base">
                                        <p:cTn id="27" dur="500" fill="hold"/>
                                        <p:tgtEl>
                                          <p:spTgt spid="19"/>
                                        </p:tgtEl>
                                        <p:attrNameLst>
                                          <p:attrName>ppt_x</p:attrName>
                                        </p:attrNameLst>
                                      </p:cBhvr>
                                      <p:tavLst>
                                        <p:tav tm="0">
                                          <p:val>
                                            <p:strVal val="#ppt_x"/>
                                          </p:val>
                                        </p:tav>
                                        <p:tav tm="100000">
                                          <p:val>
                                            <p:strVal val="#ppt_x"/>
                                          </p:val>
                                        </p:tav>
                                      </p:tavLst>
                                    </p:anim>
                                    <p:anim calcmode="lin" valueType="num">
                                      <p:cBhvr additive="base">
                                        <p:cTn id="28" dur="500" fill="hold"/>
                                        <p:tgtEl>
                                          <p:spTgt spid="19"/>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accel="50000" decel="50000" fill="hold" grpId="0" nodeType="afterEffect">
                                  <p:stCondLst>
                                    <p:cond delay="0"/>
                                  </p:stCondLst>
                                  <p:childTnLst>
                                    <p:set>
                                      <p:cBhvr>
                                        <p:cTn id="31" dur="1" fill="hold">
                                          <p:stCondLst>
                                            <p:cond delay="0"/>
                                          </p:stCondLst>
                                        </p:cTn>
                                        <p:tgtEl>
                                          <p:spTgt spid="20"/>
                                        </p:tgtEl>
                                        <p:attrNameLst>
                                          <p:attrName>style.visibility</p:attrName>
                                        </p:attrNameLst>
                                      </p:cBhvr>
                                      <p:to>
                                        <p:strVal val="visible"/>
                                      </p:to>
                                    </p:set>
                                    <p:anim calcmode="lin" valueType="num">
                                      <p:cBhvr additive="base">
                                        <p:cTn id="32" dur="500" fill="hold"/>
                                        <p:tgtEl>
                                          <p:spTgt spid="20"/>
                                        </p:tgtEl>
                                        <p:attrNameLst>
                                          <p:attrName>ppt_x</p:attrName>
                                        </p:attrNameLst>
                                      </p:cBhvr>
                                      <p:tavLst>
                                        <p:tav tm="0">
                                          <p:val>
                                            <p:strVal val="#ppt_x"/>
                                          </p:val>
                                        </p:tav>
                                        <p:tav tm="100000">
                                          <p:val>
                                            <p:strVal val="#ppt_x"/>
                                          </p:val>
                                        </p:tav>
                                      </p:tavLst>
                                    </p:anim>
                                    <p:anim calcmode="lin" valueType="num">
                                      <p:cBhvr additive="base">
                                        <p:cTn id="33" dur="500" fill="hold"/>
                                        <p:tgtEl>
                                          <p:spTgt spid="20"/>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accel="50000" decel="50000" fill="hold" grpId="0" nodeType="afterEffect">
                                  <p:stCondLst>
                                    <p:cond delay="0"/>
                                  </p:stCondLst>
                                  <p:childTnLst>
                                    <p:set>
                                      <p:cBhvr>
                                        <p:cTn id="36" dur="1" fill="hold">
                                          <p:stCondLst>
                                            <p:cond delay="0"/>
                                          </p:stCondLst>
                                        </p:cTn>
                                        <p:tgtEl>
                                          <p:spTgt spid="21"/>
                                        </p:tgtEl>
                                        <p:attrNameLst>
                                          <p:attrName>style.visibility</p:attrName>
                                        </p:attrNameLst>
                                      </p:cBhvr>
                                      <p:to>
                                        <p:strVal val="visible"/>
                                      </p:to>
                                    </p:set>
                                    <p:anim calcmode="lin" valueType="num">
                                      <p:cBhvr additive="base">
                                        <p:cTn id="37" dur="500" fill="hold"/>
                                        <p:tgtEl>
                                          <p:spTgt spid="21"/>
                                        </p:tgtEl>
                                        <p:attrNameLst>
                                          <p:attrName>ppt_x</p:attrName>
                                        </p:attrNameLst>
                                      </p:cBhvr>
                                      <p:tavLst>
                                        <p:tav tm="0">
                                          <p:val>
                                            <p:strVal val="#ppt_x"/>
                                          </p:val>
                                        </p:tav>
                                        <p:tav tm="100000">
                                          <p:val>
                                            <p:strVal val="#ppt_x"/>
                                          </p:val>
                                        </p:tav>
                                      </p:tavLst>
                                    </p:anim>
                                    <p:anim calcmode="lin" valueType="num">
                                      <p:cBhvr additive="base">
                                        <p:cTn id="38" dur="500" fill="hold"/>
                                        <p:tgtEl>
                                          <p:spTgt spid="21"/>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18" presetClass="entr" presetSubtype="3" fill="hold" nodeType="after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strips(upRight)">
                                      <p:cBhvr>
                                        <p:cTn id="42" dur="500"/>
                                        <p:tgtEl>
                                          <p:spTgt spid="11"/>
                                        </p:tgtEl>
                                      </p:cBhvr>
                                    </p:animEffect>
                                  </p:childTnLst>
                                </p:cTn>
                              </p:par>
                            </p:childTnLst>
                          </p:cTn>
                        </p:par>
                        <p:par>
                          <p:cTn id="43" fill="hold">
                            <p:stCondLst>
                              <p:cond delay="4000"/>
                            </p:stCondLst>
                            <p:childTnLst>
                              <p:par>
                                <p:cTn id="44" presetID="10" presetClass="entr" presetSubtype="0" fill="hold" grpId="0" nodeType="afterEffect">
                                  <p:stCondLst>
                                    <p:cond delay="0"/>
                                  </p:stCondLst>
                                  <p:childTnLst>
                                    <p:set>
                                      <p:cBhvr>
                                        <p:cTn id="45" dur="1" fill="hold">
                                          <p:stCondLst>
                                            <p:cond delay="0"/>
                                          </p:stCondLst>
                                        </p:cTn>
                                        <p:tgtEl>
                                          <p:spTgt spid="10"/>
                                        </p:tgtEl>
                                        <p:attrNameLst>
                                          <p:attrName>style.visibility</p:attrName>
                                        </p:attrNameLst>
                                      </p:cBhvr>
                                      <p:to>
                                        <p:strVal val="visible"/>
                                      </p:to>
                                    </p:set>
                                    <p:animEffect transition="in" filter="fade">
                                      <p:cBhvr>
                                        <p:cTn id="4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0" grpId="0"/>
      <p:bldP spid="18" grpId="0" animBg="1"/>
      <p:bldP spid="19" grpId="0" animBg="1"/>
      <p:bldP spid="20" grpId="0" animBg="1"/>
      <p:bldP spid="21"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PRESENTER" val="ffed9dca776571ba2bb2b65a98689cfe5911"/>
</p:tagLst>
</file>

<file path=ppt/theme/_rels/theme3.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第一PPT，www.1ppt.com">
  <a:themeElements>
    <a:clrScheme name="时装设计">
      <a:dk1>
        <a:sysClr val="windowText" lastClr="000000"/>
      </a:dk1>
      <a:lt1>
        <a:sysClr val="window" lastClr="FFFFFF"/>
      </a:lt1>
      <a:dk2>
        <a:srgbClr val="37302A"/>
      </a:dk2>
      <a:lt2>
        <a:srgbClr val="D0CCB9"/>
      </a:lt2>
      <a:accent1>
        <a:srgbClr val="9E8E5C"/>
      </a:accent1>
      <a:accent2>
        <a:srgbClr val="A09781"/>
      </a:accent2>
      <a:accent3>
        <a:srgbClr val="85776D"/>
      </a:accent3>
      <a:accent4>
        <a:srgbClr val="AEAFA9"/>
      </a:accent4>
      <a:accent5>
        <a:srgbClr val="8D878B"/>
      </a:accent5>
      <a:accent6>
        <a:srgbClr val="6B6149"/>
      </a:accent6>
      <a:hlink>
        <a:srgbClr val="B6A272"/>
      </a:hlink>
      <a:folHlink>
        <a:srgbClr val="8A784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0800" dist="25400" dir="5400000" rotWithShape="0">
              <a:srgbClr val="000000">
                <a:alpha val="50000"/>
              </a:srgbClr>
            </a:outerShdw>
          </a:effectLst>
        </a:effectStyle>
        <a:effectStyle>
          <a:effectLst>
            <a:outerShdw blurRad="63500" dist="12700" rotWithShape="0">
              <a:srgbClr val="000000">
                <a:alpha val="50000"/>
              </a:srgbClr>
            </a:outerShdw>
          </a:effectLst>
        </a:effectStyle>
        <a:effectStyle>
          <a:effectLst>
            <a:outerShdw blurRad="508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1">
            <a:lumMod val="75000"/>
            <a:lumOff val="25000"/>
          </a:schemeClr>
        </a:solidFill>
        <a:ln w="12700" cap="flat">
          <a:noFill/>
          <a:miter lim="400000"/>
        </a:ln>
        <a:effectLst>
          <a:outerShdw blurRad="50800" dist="25400" dir="5400000" rotWithShape="0">
            <a:srgbClr val="000000">
              <a:alpha val="50000"/>
            </a:srgbClr>
          </a:outerShdw>
        </a:effectLst>
      </a:spPr>
      <a:bodyPr rot="0" spcFirstLastPara="1" vertOverflow="overflow" horzOverflow="overflow" vert="horz" wrap="square" lIns="71437" tIns="71437" rIns="71437" bIns="71437" numCol="1" spcCol="38100" rtlCol="0" anchor="ctr">
        <a:spAutoFit/>
      </a:bodyPr>
      <a:lstStyle>
        <a:defPPr marL="0" marR="0" indent="0" algn="ctr" defTabSz="584200" rtl="0" fontAlgn="auto" latinLnBrk="1"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mn-lt"/>
            <a:ea typeface="+mn-ea"/>
            <a:cs typeface="+mn-cs"/>
            <a:sym typeface="Helvetica Light"/>
          </a:defRPr>
        </a:def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71437" tIns="71437" rIns="71437" bIns="71437" numCol="1" spcCol="38100" rtlCol="0" anchor="ctr">
        <a:spAutoFit/>
      </a:bodyPr>
      <a:lstStyle>
        <a:defPPr marL="0" marR="0" indent="0" algn="ctr" defTabSz="584200" rtl="0" fontAlgn="auto" latinLnBrk="1"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0800" dist="25400" dir="5400000" rotWithShape="0">
              <a:srgbClr val="000000">
                <a:alpha val="50000"/>
              </a:srgbClr>
            </a:outerShdw>
          </a:effectLst>
        </a:effectStyle>
        <a:effectStyle>
          <a:effectLst>
            <a:outerShdw blurRad="63500" dist="12700" rotWithShape="0">
              <a:srgbClr val="000000">
                <a:alpha val="50000"/>
              </a:srgbClr>
            </a:outerShdw>
          </a:effectLst>
        </a:effectStyle>
        <a:effectStyle>
          <a:effectLst>
            <a:outerShdw blurRad="508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50800" dist="25400" dir="5400000" rotWithShape="0">
            <a:srgbClr val="000000">
              <a:alpha val="50000"/>
            </a:srgbClr>
          </a:outerShdw>
        </a:effectLst>
      </a:spPr>
      <a:bodyPr rot="0" spcFirstLastPara="1" vertOverflow="overflow" horzOverflow="overflow" vert="horz" wrap="square" lIns="71437" tIns="71437" rIns="71437" bIns="71437" numCol="1" spcCol="38100" rtlCol="0" anchor="ctr">
        <a:spAutoFit/>
      </a:bodyPr>
      <a:lstStyle>
        <a:defPPr marL="0" marR="0" indent="0" algn="ctr" defTabSz="584200" rtl="0" fontAlgn="auto" latinLnBrk="1"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71437" tIns="71437" rIns="71437" bIns="71437" numCol="1" spcCol="38100" rtlCol="0" anchor="ctr">
        <a:spAutoFit/>
      </a:bodyPr>
      <a:lstStyle>
        <a:defPPr marL="0" marR="0" indent="0" algn="ctr" defTabSz="584200" rtl="0" fontAlgn="auto" latinLnBrk="1"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1981</TotalTime>
  <Words>12883</Words>
  <Application>Microsoft Office PowerPoint</Application>
  <PresentationFormat>自定义</PresentationFormat>
  <Paragraphs>839</Paragraphs>
  <Slides>52</Slides>
  <Notes>3</Notes>
  <HiddenSlides>0</HiddenSlides>
  <MMClips>0</MMClips>
  <ScaleCrop>false</ScaleCrop>
  <HeadingPairs>
    <vt:vector size="4" baseType="variant">
      <vt:variant>
        <vt:lpstr>主题</vt:lpstr>
      </vt:variant>
      <vt:variant>
        <vt:i4>2</vt:i4>
      </vt:variant>
      <vt:variant>
        <vt:lpstr>幻灯片标题</vt:lpstr>
      </vt:variant>
      <vt:variant>
        <vt:i4>52</vt:i4>
      </vt:variant>
    </vt:vector>
  </HeadingPairs>
  <TitlesOfParts>
    <vt:vector size="54"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美食文化</dc:title>
  <dc:creator>第一PPT</dc:creator>
  <cp:keywords>www.1ppt.com</cp:keywords>
  <cp:lastModifiedBy>Windows User</cp:lastModifiedBy>
  <cp:revision>218</cp:revision>
  <dcterms:modified xsi:type="dcterms:W3CDTF">2018-04-29T08:31:42Z</dcterms:modified>
</cp:coreProperties>
</file>