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5"/>
  </p:notesMasterIdLst>
  <p:handoutMasterIdLst>
    <p:handoutMasterId r:id="rId26"/>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359" r:id="rId2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43" autoAdjust="0"/>
    <p:restoredTop sz="95672" autoAdjust="0"/>
  </p:normalViewPr>
  <p:slideViewPr>
    <p:cSldViewPr>
      <p:cViewPr>
        <p:scale>
          <a:sx n="66" d="100"/>
          <a:sy n="66" d="100"/>
        </p:scale>
        <p:origin x="-354" y="-1302"/>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2018/4/29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2018/4/29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2018/4/29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2018/4/29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5.jpeg"/><Relationship Id="rId4" Type="http://schemas.openxmlformats.org/officeDocument/2006/relationships/tags" Target="../tags/tag4.xml"/><Relationship Id="rId9"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custDataLst>
              <p:tags r:id="rId1"/>
            </p:custDataLst>
          </p:nvPr>
        </p:nvSpPr>
        <p:spPr>
          <a:xfrm>
            <a:off x="3742010" y="2749415"/>
            <a:ext cx="703262" cy="488660"/>
          </a:xfrm>
          <a:prstGeom prst="rect">
            <a:avLst/>
          </a:prstGeom>
          <a:noFill/>
        </p:spPr>
        <p:txBody>
          <a:bodyPr>
            <a:spAutoFit/>
          </a:bodyPr>
          <a:lstStyle/>
          <a:p>
            <a:pPr algn="r" defTabSz="914282" fontAlgn="auto">
              <a:lnSpc>
                <a:spcPct val="120000"/>
              </a:lnSpc>
              <a:spcBef>
                <a:spcPts val="0"/>
              </a:spcBef>
              <a:spcAft>
                <a:spcPts val="0"/>
              </a:spcAft>
              <a:defRPr/>
            </a:pPr>
            <a:r>
              <a:rPr lang="en-US" sz="2400" kern="0" dirty="0" smtClean="0">
                <a:solidFill>
                  <a:prstClr val="white">
                    <a:lumMod val="75000"/>
                  </a:prstClr>
                </a:solidFill>
                <a:latin typeface="Impact" pitchFamily="34" charset="0"/>
                <a:ea typeface="华文隶书" panose="02010800040101010101" pitchFamily="2" charset="-122"/>
                <a:cs typeface="Verdana" panose="020B0604030504040204" pitchFamily="34" charset="0"/>
              </a:rPr>
              <a:t>02</a:t>
            </a:r>
            <a:endParaRPr lang="en-US" sz="2400" kern="0" dirty="0">
              <a:solidFill>
                <a:prstClr val="white">
                  <a:lumMod val="75000"/>
                </a:prstClr>
              </a:solidFill>
              <a:latin typeface="Impact" pitchFamily="34" charset="0"/>
              <a:ea typeface="华文隶书" panose="02010800040101010101" pitchFamily="2" charset="-122"/>
              <a:cs typeface="Verdana" panose="020B0604030504040204" pitchFamily="34" charset="0"/>
            </a:endParaRPr>
          </a:p>
        </p:txBody>
      </p:sp>
      <p:sp>
        <p:nvSpPr>
          <p:cNvPr id="18" name="TextBox 17"/>
          <p:cNvSpPr txBox="1"/>
          <p:nvPr>
            <p:custDataLst>
              <p:tags r:id="rId2"/>
            </p:custDataLst>
          </p:nvPr>
        </p:nvSpPr>
        <p:spPr>
          <a:xfrm>
            <a:off x="3742010" y="3436679"/>
            <a:ext cx="703262" cy="488660"/>
          </a:xfrm>
          <a:prstGeom prst="rect">
            <a:avLst/>
          </a:prstGeom>
          <a:noFill/>
        </p:spPr>
        <p:txBody>
          <a:bodyPr>
            <a:spAutoFit/>
          </a:bodyPr>
          <a:lstStyle/>
          <a:p>
            <a:pPr algn="r" defTabSz="914282" fontAlgn="auto">
              <a:lnSpc>
                <a:spcPct val="120000"/>
              </a:lnSpc>
              <a:spcBef>
                <a:spcPts val="0"/>
              </a:spcBef>
              <a:spcAft>
                <a:spcPts val="0"/>
              </a:spcAft>
              <a:defRPr/>
            </a:pPr>
            <a:r>
              <a:rPr lang="en-US" sz="2400" kern="0" dirty="0" smtClean="0">
                <a:solidFill>
                  <a:prstClr val="white">
                    <a:lumMod val="75000"/>
                  </a:prstClr>
                </a:solidFill>
                <a:latin typeface="Impact" pitchFamily="34" charset="0"/>
                <a:ea typeface="华文隶书" panose="02010800040101010101" pitchFamily="2" charset="-122"/>
                <a:cs typeface="Verdana" panose="020B0604030504040204" pitchFamily="34" charset="0"/>
              </a:rPr>
              <a:t>03</a:t>
            </a:r>
            <a:endParaRPr lang="en-US" sz="2400" kern="0" dirty="0">
              <a:solidFill>
                <a:prstClr val="white">
                  <a:lumMod val="75000"/>
                </a:prstClr>
              </a:solidFill>
              <a:latin typeface="Impact" pitchFamily="34" charset="0"/>
              <a:ea typeface="华文隶书" panose="02010800040101010101" pitchFamily="2" charset="-122"/>
              <a:cs typeface="Verdana" panose="020B0604030504040204" pitchFamily="34" charset="0"/>
            </a:endParaRPr>
          </a:p>
        </p:txBody>
      </p:sp>
      <p:sp>
        <p:nvSpPr>
          <p:cNvPr id="19" name="TextBox 18"/>
          <p:cNvSpPr txBox="1"/>
          <p:nvPr>
            <p:custDataLst>
              <p:tags r:id="rId3"/>
            </p:custDataLst>
          </p:nvPr>
        </p:nvSpPr>
        <p:spPr>
          <a:xfrm>
            <a:off x="3742010" y="4125284"/>
            <a:ext cx="703262" cy="488660"/>
          </a:xfrm>
          <a:prstGeom prst="rect">
            <a:avLst/>
          </a:prstGeom>
          <a:noFill/>
        </p:spPr>
        <p:txBody>
          <a:bodyPr>
            <a:spAutoFit/>
          </a:bodyPr>
          <a:lstStyle/>
          <a:p>
            <a:pPr algn="r" defTabSz="914282" fontAlgn="auto">
              <a:lnSpc>
                <a:spcPct val="120000"/>
              </a:lnSpc>
              <a:spcBef>
                <a:spcPts val="0"/>
              </a:spcBef>
              <a:spcAft>
                <a:spcPts val="0"/>
              </a:spcAft>
              <a:defRPr/>
            </a:pPr>
            <a:r>
              <a:rPr lang="en-US" sz="2400" kern="0" dirty="0" smtClean="0">
                <a:solidFill>
                  <a:prstClr val="white">
                    <a:lumMod val="75000"/>
                  </a:prstClr>
                </a:solidFill>
                <a:latin typeface="Impact" pitchFamily="34" charset="0"/>
                <a:ea typeface="华文隶书" panose="02010800040101010101" pitchFamily="2" charset="-122"/>
                <a:cs typeface="Verdana" panose="020B0604030504040204" pitchFamily="34" charset="0"/>
              </a:rPr>
              <a:t>04</a:t>
            </a:r>
            <a:endParaRPr lang="en-US" sz="2400" kern="0" dirty="0">
              <a:solidFill>
                <a:prstClr val="white">
                  <a:lumMod val="75000"/>
                </a:prstClr>
              </a:solidFill>
              <a:latin typeface="Impact" pitchFamily="34" charset="0"/>
              <a:ea typeface="华文隶书" panose="02010800040101010101" pitchFamily="2" charset="-122"/>
              <a:cs typeface="Verdana" panose="020B0604030504040204" pitchFamily="34" charset="0"/>
            </a:endParaRPr>
          </a:p>
        </p:txBody>
      </p:sp>
      <p:sp>
        <p:nvSpPr>
          <p:cNvPr id="20" name="矩形 19"/>
          <p:cNvSpPr/>
          <p:nvPr>
            <p:custDataLst>
              <p:tags r:id="rId4"/>
            </p:custDataLst>
          </p:nvPr>
        </p:nvSpPr>
        <p:spPr>
          <a:xfrm>
            <a:off x="4464322" y="2812517"/>
            <a:ext cx="3348038" cy="401614"/>
          </a:xfrm>
          <a:prstGeom prst="rect">
            <a:avLst/>
          </a:prstGeom>
          <a:solidFill>
            <a:srgbClr val="FF4957"/>
          </a:solidFill>
          <a:ln w="25400" cap="flat" cmpd="sng" algn="ctr">
            <a:noFill/>
            <a:prstDash val="solid"/>
          </a:ln>
          <a:effectLst/>
        </p:spPr>
        <p:txBody>
          <a:bodyPr lIns="90000" tIns="46800" rIns="90000" bIns="46800" anchor="ctr">
            <a:noAutofit/>
          </a:body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rPr>
              <a:t>工作完成情况</a:t>
            </a:r>
            <a:endParaRPr kumimoji="0" lang="en-US"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5"/>
            </p:custDataLst>
          </p:nvPr>
        </p:nvSpPr>
        <p:spPr>
          <a:xfrm>
            <a:off x="4464322" y="3499855"/>
            <a:ext cx="3348038" cy="401614"/>
          </a:xfrm>
          <a:prstGeom prst="rect">
            <a:avLst/>
          </a:prstGeom>
          <a:solidFill>
            <a:srgbClr val="FF4957"/>
          </a:solidFill>
          <a:ln w="25400" cap="flat" cmpd="sng" algn="ctr">
            <a:noFill/>
            <a:prstDash val="solid"/>
          </a:ln>
          <a:effectLst/>
        </p:spPr>
        <p:txBody>
          <a:bodyPr lIns="90000" tIns="46800" rIns="90000" bIns="46800" anchor="ctr">
            <a:noAutofit/>
          </a:body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rPr>
              <a:t>成功项目展示</a:t>
            </a:r>
            <a:endParaRPr kumimoji="0" lang="en-US"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矩形 21"/>
          <p:cNvSpPr/>
          <p:nvPr>
            <p:custDataLst>
              <p:tags r:id="rId6"/>
            </p:custDataLst>
          </p:nvPr>
        </p:nvSpPr>
        <p:spPr>
          <a:xfrm>
            <a:off x="4464322" y="4187193"/>
            <a:ext cx="3348038" cy="401614"/>
          </a:xfrm>
          <a:prstGeom prst="rect">
            <a:avLst/>
          </a:prstGeom>
          <a:solidFill>
            <a:srgbClr val="FF4957"/>
          </a:solidFill>
          <a:ln w="25400" cap="flat" cmpd="sng" algn="ctr">
            <a:noFill/>
            <a:prstDash val="solid"/>
          </a:ln>
          <a:effectLst/>
        </p:spPr>
        <p:txBody>
          <a:bodyPr lIns="90000" tIns="46800" rIns="90000" bIns="46800" anchor="ctr">
            <a:noAutofit/>
          </a:body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rPr>
              <a:t>工作存在情况</a:t>
            </a:r>
            <a:endParaRPr kumimoji="0" lang="en-US"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TextBox 22"/>
          <p:cNvSpPr txBox="1"/>
          <p:nvPr>
            <p:custDataLst>
              <p:tags r:id="rId7"/>
            </p:custDataLst>
          </p:nvPr>
        </p:nvSpPr>
        <p:spPr>
          <a:xfrm>
            <a:off x="3707904" y="2093664"/>
            <a:ext cx="703262" cy="535531"/>
          </a:xfrm>
          <a:prstGeom prst="rect">
            <a:avLst/>
          </a:prstGeom>
          <a:noFill/>
        </p:spPr>
        <p:txBody>
          <a:bodyPr>
            <a:spAutoFit/>
          </a:bodyPr>
          <a:lstStyle/>
          <a:p>
            <a:pPr algn="r" defTabSz="914282" fontAlgn="auto">
              <a:lnSpc>
                <a:spcPct val="120000"/>
              </a:lnSpc>
              <a:spcBef>
                <a:spcPts val="0"/>
              </a:spcBef>
              <a:spcAft>
                <a:spcPts val="0"/>
              </a:spcAft>
              <a:defRPr/>
            </a:pPr>
            <a:r>
              <a:rPr lang="en-US" sz="2400" kern="0" dirty="0">
                <a:solidFill>
                  <a:prstClr val="white">
                    <a:lumMod val="75000"/>
                  </a:prstClr>
                </a:solidFill>
                <a:latin typeface="Impact" pitchFamily="34" charset="0"/>
                <a:ea typeface="华文隶书" panose="02010800040101010101" pitchFamily="2" charset="-122"/>
                <a:cs typeface="Verdana" panose="020B0604030504040204" pitchFamily="34" charset="0"/>
              </a:rPr>
              <a:t>01</a:t>
            </a:r>
          </a:p>
        </p:txBody>
      </p:sp>
      <p:sp>
        <p:nvSpPr>
          <p:cNvPr id="24" name="矩形 23"/>
          <p:cNvSpPr/>
          <p:nvPr>
            <p:custDataLst>
              <p:tags r:id="rId8"/>
            </p:custDataLst>
          </p:nvPr>
        </p:nvSpPr>
        <p:spPr>
          <a:xfrm>
            <a:off x="4464322" y="2156766"/>
            <a:ext cx="3348038" cy="401614"/>
          </a:xfrm>
          <a:prstGeom prst="rect">
            <a:avLst/>
          </a:prstGeom>
          <a:solidFill>
            <a:srgbClr val="FF4957"/>
          </a:solidFill>
          <a:ln w="25400" cap="flat" cmpd="sng" algn="ctr">
            <a:noFill/>
            <a:prstDash val="solid"/>
          </a:ln>
          <a:effectLst/>
        </p:spPr>
        <p:txBody>
          <a:bodyPr lIns="90000" tIns="46800" rIns="90000" bIns="46800" anchor="ctr">
            <a:noAutofit/>
          </a:body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rPr>
              <a:t>年度工作叙述</a:t>
            </a:r>
            <a:endParaRPr kumimoji="0" lang="en-US"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pic>
        <p:nvPicPr>
          <p:cNvPr id="25" name="图片 2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71742" y="1594316"/>
            <a:ext cx="2853670" cy="3511537"/>
          </a:xfrm>
          <a:prstGeom prst="rect">
            <a:avLst/>
          </a:prstGeom>
        </p:spPr>
      </p:pic>
      <p:sp>
        <p:nvSpPr>
          <p:cNvPr id="26" name="斜纹 25"/>
          <p:cNvSpPr/>
          <p:nvPr/>
        </p:nvSpPr>
        <p:spPr>
          <a:xfrm>
            <a:off x="871742" y="1594317"/>
            <a:ext cx="359835" cy="359884"/>
          </a:xfrm>
          <a:prstGeom prst="diagStripe">
            <a:avLst/>
          </a:prstGeom>
          <a:solidFill>
            <a:srgbClr val="7F7F7F"/>
          </a:solidFill>
          <a:ln w="25400" cap="flat" cmpd="sng" algn="ctr">
            <a:noFill/>
            <a:prstDash val="solid"/>
          </a:ln>
          <a:effectLst/>
        </p:spPr>
        <p:txBody>
          <a:bodyPr lIns="91450" tIns="45725" rIns="91450" bIns="45725"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宋体"/>
              <a:ea typeface="宋体"/>
              <a:cs typeface="+mn-cs"/>
            </a:endParaRPr>
          </a:p>
        </p:txBody>
      </p:sp>
      <p:sp>
        <p:nvSpPr>
          <p:cNvPr id="27" name="斜纹 26"/>
          <p:cNvSpPr/>
          <p:nvPr/>
        </p:nvSpPr>
        <p:spPr>
          <a:xfrm rot="10800000">
            <a:off x="3365577" y="4797308"/>
            <a:ext cx="359835" cy="359884"/>
          </a:xfrm>
          <a:prstGeom prst="diagStripe">
            <a:avLst/>
          </a:prstGeom>
          <a:solidFill>
            <a:srgbClr val="7F7F7F"/>
          </a:solidFill>
          <a:ln w="25400" cap="flat" cmpd="sng" algn="ctr">
            <a:noFill/>
            <a:prstDash val="solid"/>
          </a:ln>
          <a:effectLst/>
        </p:spPr>
        <p:txBody>
          <a:bodyPr lIns="91450" tIns="45725" rIns="91450" bIns="45725"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宋体"/>
              <a:ea typeface="宋体"/>
              <a:cs typeface="+mn-cs"/>
            </a:endParaRPr>
          </a:p>
        </p:txBody>
      </p:sp>
      <p:sp>
        <p:nvSpPr>
          <p:cNvPr id="28" name="Rectangle 18"/>
          <p:cNvSpPr>
            <a:spLocks noChangeArrowheads="1"/>
          </p:cNvSpPr>
          <p:nvPr/>
        </p:nvSpPr>
        <p:spPr bwMode="auto">
          <a:xfrm>
            <a:off x="1691680" y="1589608"/>
            <a:ext cx="1152127" cy="3528392"/>
          </a:xfrm>
          <a:prstGeom prst="rect">
            <a:avLst/>
          </a:prstGeom>
          <a:solidFill>
            <a:sysClr val="window" lastClr="FFFFFF">
              <a:alpha val="54000"/>
            </a:sysClr>
          </a:solidFill>
          <a:ln>
            <a:noFill/>
          </a:ln>
          <a:extLst/>
        </p:spPr>
        <p:txBody>
          <a:bodyPr wrap="none" lIns="68562" tIns="34281" rIns="68562" bIns="34281"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Calibri"/>
              <a:ea typeface="宋体"/>
            </a:endParaRPr>
          </a:p>
        </p:txBody>
      </p:sp>
      <p:grpSp>
        <p:nvGrpSpPr>
          <p:cNvPr id="29" name="组合 28"/>
          <p:cNvGrpSpPr>
            <a:grpSpLocks/>
          </p:cNvGrpSpPr>
          <p:nvPr/>
        </p:nvGrpSpPr>
        <p:grpSpPr bwMode="auto">
          <a:xfrm>
            <a:off x="1691680" y="2381696"/>
            <a:ext cx="1167577" cy="1758886"/>
            <a:chOff x="688168" y="1342594"/>
            <a:chExt cx="1166692" cy="1759055"/>
          </a:xfrm>
        </p:grpSpPr>
        <p:sp>
          <p:nvSpPr>
            <p:cNvPr id="30" name="TextBox 29"/>
            <p:cNvSpPr txBox="1"/>
            <p:nvPr/>
          </p:nvSpPr>
          <p:spPr>
            <a:xfrm>
              <a:off x="688168" y="1342594"/>
              <a:ext cx="1030269" cy="1656766"/>
            </a:xfrm>
            <a:prstGeom prst="rect">
              <a:avLst/>
            </a:prstGeom>
            <a:noFill/>
          </p:spPr>
          <p:txBody>
            <a:bodyPr vert="eaVert" wrap="none">
              <a:spAutoFit/>
            </a:bodyPr>
            <a:lstStyle/>
            <a:p>
              <a:pPr defTabSz="914282" fontAlgn="auto">
                <a:spcBef>
                  <a:spcPts val="0"/>
                </a:spcBef>
                <a:spcAft>
                  <a:spcPts val="0"/>
                </a:spcAft>
                <a:defRPr/>
              </a:pPr>
              <a:r>
                <a:rPr lang="zh-CN" altLang="en-US" sz="5500" b="1" spc="599" dirty="0">
                  <a:solidFill>
                    <a:srgbClr val="FF4957"/>
                  </a:solidFill>
                  <a:latin typeface="微软雅黑" pitchFamily="34" charset="-122"/>
                  <a:ea typeface="微软雅黑" pitchFamily="34" charset="-122"/>
                </a:rPr>
                <a:t>目录</a:t>
              </a:r>
            </a:p>
          </p:txBody>
        </p:sp>
        <p:sp>
          <p:nvSpPr>
            <p:cNvPr id="31" name="TextBox 30"/>
            <p:cNvSpPr txBox="1"/>
            <p:nvPr/>
          </p:nvSpPr>
          <p:spPr>
            <a:xfrm>
              <a:off x="1393545" y="1893510"/>
              <a:ext cx="461315" cy="1208139"/>
            </a:xfrm>
            <a:prstGeom prst="rect">
              <a:avLst/>
            </a:prstGeom>
            <a:noFill/>
          </p:spPr>
          <p:txBody>
            <a:bodyPr vert="eaVert" wrap="none">
              <a:spAutoFit/>
            </a:bodyPr>
            <a:lstStyle/>
            <a:p>
              <a:pPr defTabSz="914282" fontAlgn="auto">
                <a:spcBef>
                  <a:spcPts val="0"/>
                </a:spcBef>
                <a:spcAft>
                  <a:spcPts val="0"/>
                </a:spcAft>
                <a:defRPr/>
              </a:pPr>
              <a:r>
                <a:rPr lang="en-US" altLang="zh-CN" b="1" spc="-150" dirty="0">
                  <a:solidFill>
                    <a:srgbClr val="FF4957"/>
                  </a:solidFill>
                  <a:ea typeface="华文细黑" pitchFamily="2" charset="-122"/>
                  <a:cs typeface="Arial" pitchFamily="34" charset="0"/>
                </a:rPr>
                <a:t>CONTENTS</a:t>
              </a:r>
              <a:endParaRPr lang="zh-CN" altLang="en-US" b="1" spc="-150" dirty="0">
                <a:solidFill>
                  <a:srgbClr val="FF4957"/>
                </a:solidFill>
                <a:ea typeface="华文细黑" pitchFamily="2" charset="-122"/>
                <a:cs typeface="Arial" pitchFamily="34" charset="0"/>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down)">
                                      <p:cBhvr>
                                        <p:cTn id="14" dur="500"/>
                                        <p:tgtEl>
                                          <p:spTgt spid="26"/>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up)">
                                      <p:cBhvr>
                                        <p:cTn id="18" dur="500"/>
                                        <p:tgtEl>
                                          <p:spTgt spid="27"/>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p:tgtEl>
                                          <p:spTgt spid="29"/>
                                        </p:tgtEl>
                                        <p:attrNameLst>
                                          <p:attrName>ppt_x</p:attrName>
                                        </p:attrNameLst>
                                      </p:cBhvr>
                                      <p:tavLst>
                                        <p:tav tm="0">
                                          <p:val>
                                            <p:strVal val="#ppt_x+#ppt_w*1.125000"/>
                                          </p:val>
                                        </p:tav>
                                        <p:tav tm="100000">
                                          <p:val>
                                            <p:strVal val="#ppt_x"/>
                                          </p:val>
                                        </p:tav>
                                      </p:tavLst>
                                    </p:anim>
                                    <p:animEffect transition="in" filter="wipe(left)">
                                      <p:cBhvr>
                                        <p:cTn id="23" dur="500"/>
                                        <p:tgtEl>
                                          <p:spTgt spid="29"/>
                                        </p:tgtEl>
                                      </p:cBhvr>
                                    </p:animEffect>
                                  </p:childTnLst>
                                </p:cTn>
                              </p:par>
                            </p:childTnLst>
                          </p:cTn>
                        </p:par>
                        <p:par>
                          <p:cTn id="24" fill="hold">
                            <p:stCondLst>
                              <p:cond delay="2000"/>
                            </p:stCondLst>
                            <p:childTnLst>
                              <p:par>
                                <p:cTn id="25" presetID="49" presetClass="entr" presetSubtype="0" decel="10000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750" fill="hold"/>
                                        <p:tgtEl>
                                          <p:spTgt spid="23"/>
                                        </p:tgtEl>
                                        <p:attrNameLst>
                                          <p:attrName>ppt_w</p:attrName>
                                        </p:attrNameLst>
                                      </p:cBhvr>
                                      <p:tavLst>
                                        <p:tav tm="0">
                                          <p:val>
                                            <p:fltVal val="0"/>
                                          </p:val>
                                        </p:tav>
                                        <p:tav tm="100000">
                                          <p:val>
                                            <p:strVal val="#ppt_w"/>
                                          </p:val>
                                        </p:tav>
                                      </p:tavLst>
                                    </p:anim>
                                    <p:anim calcmode="lin" valueType="num">
                                      <p:cBhvr>
                                        <p:cTn id="28" dur="750" fill="hold"/>
                                        <p:tgtEl>
                                          <p:spTgt spid="23"/>
                                        </p:tgtEl>
                                        <p:attrNameLst>
                                          <p:attrName>ppt_h</p:attrName>
                                        </p:attrNameLst>
                                      </p:cBhvr>
                                      <p:tavLst>
                                        <p:tav tm="0">
                                          <p:val>
                                            <p:fltVal val="0"/>
                                          </p:val>
                                        </p:tav>
                                        <p:tav tm="100000">
                                          <p:val>
                                            <p:strVal val="#ppt_h"/>
                                          </p:val>
                                        </p:tav>
                                      </p:tavLst>
                                    </p:anim>
                                    <p:anim calcmode="lin" valueType="num">
                                      <p:cBhvr>
                                        <p:cTn id="29" dur="750" fill="hold"/>
                                        <p:tgtEl>
                                          <p:spTgt spid="23"/>
                                        </p:tgtEl>
                                        <p:attrNameLst>
                                          <p:attrName>style.rotation</p:attrName>
                                        </p:attrNameLst>
                                      </p:cBhvr>
                                      <p:tavLst>
                                        <p:tav tm="0">
                                          <p:val>
                                            <p:fltVal val="360"/>
                                          </p:val>
                                        </p:tav>
                                        <p:tav tm="100000">
                                          <p:val>
                                            <p:fltVal val="0"/>
                                          </p:val>
                                        </p:tav>
                                      </p:tavLst>
                                    </p:anim>
                                    <p:animEffect transition="in" filter="fade">
                                      <p:cBhvr>
                                        <p:cTn id="30" dur="750"/>
                                        <p:tgtEl>
                                          <p:spTgt spid="23"/>
                                        </p:tgtEl>
                                      </p:cBhvr>
                                    </p:animEffect>
                                  </p:childTnLst>
                                </p:cTn>
                              </p:par>
                            </p:childTnLst>
                          </p:cTn>
                        </p:par>
                        <p:par>
                          <p:cTn id="31" fill="hold">
                            <p:stCondLst>
                              <p:cond delay="2750"/>
                            </p:stCondLst>
                            <p:childTnLst>
                              <p:par>
                                <p:cTn id="32" presetID="2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750"/>
                                        <p:tgtEl>
                                          <p:spTgt spid="24"/>
                                        </p:tgtEl>
                                      </p:cBhvr>
                                    </p:animEffect>
                                  </p:childTnLst>
                                </p:cTn>
                              </p:par>
                            </p:childTnLst>
                          </p:cTn>
                        </p:par>
                        <p:par>
                          <p:cTn id="35" fill="hold">
                            <p:stCondLst>
                              <p:cond delay="3500"/>
                            </p:stCondLst>
                            <p:childTnLst>
                              <p:par>
                                <p:cTn id="36" presetID="49" presetClass="entr" presetSubtype="0" decel="10000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750" fill="hold"/>
                                        <p:tgtEl>
                                          <p:spTgt spid="17"/>
                                        </p:tgtEl>
                                        <p:attrNameLst>
                                          <p:attrName>ppt_w</p:attrName>
                                        </p:attrNameLst>
                                      </p:cBhvr>
                                      <p:tavLst>
                                        <p:tav tm="0">
                                          <p:val>
                                            <p:fltVal val="0"/>
                                          </p:val>
                                        </p:tav>
                                        <p:tav tm="100000">
                                          <p:val>
                                            <p:strVal val="#ppt_w"/>
                                          </p:val>
                                        </p:tav>
                                      </p:tavLst>
                                    </p:anim>
                                    <p:anim calcmode="lin" valueType="num">
                                      <p:cBhvr>
                                        <p:cTn id="39" dur="750" fill="hold"/>
                                        <p:tgtEl>
                                          <p:spTgt spid="17"/>
                                        </p:tgtEl>
                                        <p:attrNameLst>
                                          <p:attrName>ppt_h</p:attrName>
                                        </p:attrNameLst>
                                      </p:cBhvr>
                                      <p:tavLst>
                                        <p:tav tm="0">
                                          <p:val>
                                            <p:fltVal val="0"/>
                                          </p:val>
                                        </p:tav>
                                        <p:tav tm="100000">
                                          <p:val>
                                            <p:strVal val="#ppt_h"/>
                                          </p:val>
                                        </p:tav>
                                      </p:tavLst>
                                    </p:anim>
                                    <p:anim calcmode="lin" valueType="num">
                                      <p:cBhvr>
                                        <p:cTn id="40" dur="750" fill="hold"/>
                                        <p:tgtEl>
                                          <p:spTgt spid="17"/>
                                        </p:tgtEl>
                                        <p:attrNameLst>
                                          <p:attrName>style.rotation</p:attrName>
                                        </p:attrNameLst>
                                      </p:cBhvr>
                                      <p:tavLst>
                                        <p:tav tm="0">
                                          <p:val>
                                            <p:fltVal val="360"/>
                                          </p:val>
                                        </p:tav>
                                        <p:tav tm="100000">
                                          <p:val>
                                            <p:fltVal val="0"/>
                                          </p:val>
                                        </p:tav>
                                      </p:tavLst>
                                    </p:anim>
                                    <p:animEffect transition="in" filter="fade">
                                      <p:cBhvr>
                                        <p:cTn id="41" dur="750"/>
                                        <p:tgtEl>
                                          <p:spTgt spid="17"/>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750"/>
                                        <p:tgtEl>
                                          <p:spTgt spid="20"/>
                                        </p:tgtEl>
                                      </p:cBhvr>
                                    </p:animEffect>
                                  </p:childTnLst>
                                </p:cTn>
                              </p:par>
                            </p:childTnLst>
                          </p:cTn>
                        </p:par>
                        <p:par>
                          <p:cTn id="46" fill="hold">
                            <p:stCondLst>
                              <p:cond delay="5000"/>
                            </p:stCondLst>
                            <p:childTnLst>
                              <p:par>
                                <p:cTn id="47" presetID="49" presetClass="entr" presetSubtype="0" decel="10000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750" fill="hold"/>
                                        <p:tgtEl>
                                          <p:spTgt spid="18"/>
                                        </p:tgtEl>
                                        <p:attrNameLst>
                                          <p:attrName>ppt_w</p:attrName>
                                        </p:attrNameLst>
                                      </p:cBhvr>
                                      <p:tavLst>
                                        <p:tav tm="0">
                                          <p:val>
                                            <p:fltVal val="0"/>
                                          </p:val>
                                        </p:tav>
                                        <p:tav tm="100000">
                                          <p:val>
                                            <p:strVal val="#ppt_w"/>
                                          </p:val>
                                        </p:tav>
                                      </p:tavLst>
                                    </p:anim>
                                    <p:anim calcmode="lin" valueType="num">
                                      <p:cBhvr>
                                        <p:cTn id="50" dur="750" fill="hold"/>
                                        <p:tgtEl>
                                          <p:spTgt spid="18"/>
                                        </p:tgtEl>
                                        <p:attrNameLst>
                                          <p:attrName>ppt_h</p:attrName>
                                        </p:attrNameLst>
                                      </p:cBhvr>
                                      <p:tavLst>
                                        <p:tav tm="0">
                                          <p:val>
                                            <p:fltVal val="0"/>
                                          </p:val>
                                        </p:tav>
                                        <p:tav tm="100000">
                                          <p:val>
                                            <p:strVal val="#ppt_h"/>
                                          </p:val>
                                        </p:tav>
                                      </p:tavLst>
                                    </p:anim>
                                    <p:anim calcmode="lin" valueType="num">
                                      <p:cBhvr>
                                        <p:cTn id="51" dur="750" fill="hold"/>
                                        <p:tgtEl>
                                          <p:spTgt spid="18"/>
                                        </p:tgtEl>
                                        <p:attrNameLst>
                                          <p:attrName>style.rotation</p:attrName>
                                        </p:attrNameLst>
                                      </p:cBhvr>
                                      <p:tavLst>
                                        <p:tav tm="0">
                                          <p:val>
                                            <p:fltVal val="360"/>
                                          </p:val>
                                        </p:tav>
                                        <p:tav tm="100000">
                                          <p:val>
                                            <p:fltVal val="0"/>
                                          </p:val>
                                        </p:tav>
                                      </p:tavLst>
                                    </p:anim>
                                    <p:animEffect transition="in" filter="fade">
                                      <p:cBhvr>
                                        <p:cTn id="52" dur="750"/>
                                        <p:tgtEl>
                                          <p:spTgt spid="18"/>
                                        </p:tgtEl>
                                      </p:cBhvr>
                                    </p:animEffect>
                                  </p:childTnLst>
                                </p:cTn>
                              </p:par>
                            </p:childTnLst>
                          </p:cTn>
                        </p:par>
                        <p:par>
                          <p:cTn id="53" fill="hold">
                            <p:stCondLst>
                              <p:cond delay="5750"/>
                            </p:stCondLst>
                            <p:childTnLst>
                              <p:par>
                                <p:cTn id="54" presetID="22" presetClass="entr" presetSubtype="8"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750"/>
                                        <p:tgtEl>
                                          <p:spTgt spid="21"/>
                                        </p:tgtEl>
                                      </p:cBhvr>
                                    </p:animEffect>
                                  </p:childTnLst>
                                </p:cTn>
                              </p:par>
                            </p:childTnLst>
                          </p:cTn>
                        </p:par>
                        <p:par>
                          <p:cTn id="57" fill="hold">
                            <p:stCondLst>
                              <p:cond delay="6500"/>
                            </p:stCondLst>
                            <p:childTnLst>
                              <p:par>
                                <p:cTn id="58" presetID="49" presetClass="entr" presetSubtype="0" decel="10000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p:cTn id="60" dur="750" fill="hold"/>
                                        <p:tgtEl>
                                          <p:spTgt spid="19"/>
                                        </p:tgtEl>
                                        <p:attrNameLst>
                                          <p:attrName>ppt_w</p:attrName>
                                        </p:attrNameLst>
                                      </p:cBhvr>
                                      <p:tavLst>
                                        <p:tav tm="0">
                                          <p:val>
                                            <p:fltVal val="0"/>
                                          </p:val>
                                        </p:tav>
                                        <p:tav tm="100000">
                                          <p:val>
                                            <p:strVal val="#ppt_w"/>
                                          </p:val>
                                        </p:tav>
                                      </p:tavLst>
                                    </p:anim>
                                    <p:anim calcmode="lin" valueType="num">
                                      <p:cBhvr>
                                        <p:cTn id="61" dur="750" fill="hold"/>
                                        <p:tgtEl>
                                          <p:spTgt spid="19"/>
                                        </p:tgtEl>
                                        <p:attrNameLst>
                                          <p:attrName>ppt_h</p:attrName>
                                        </p:attrNameLst>
                                      </p:cBhvr>
                                      <p:tavLst>
                                        <p:tav tm="0">
                                          <p:val>
                                            <p:fltVal val="0"/>
                                          </p:val>
                                        </p:tav>
                                        <p:tav tm="100000">
                                          <p:val>
                                            <p:strVal val="#ppt_h"/>
                                          </p:val>
                                        </p:tav>
                                      </p:tavLst>
                                    </p:anim>
                                    <p:anim calcmode="lin" valueType="num">
                                      <p:cBhvr>
                                        <p:cTn id="62" dur="750" fill="hold"/>
                                        <p:tgtEl>
                                          <p:spTgt spid="19"/>
                                        </p:tgtEl>
                                        <p:attrNameLst>
                                          <p:attrName>style.rotation</p:attrName>
                                        </p:attrNameLst>
                                      </p:cBhvr>
                                      <p:tavLst>
                                        <p:tav tm="0">
                                          <p:val>
                                            <p:fltVal val="360"/>
                                          </p:val>
                                        </p:tav>
                                        <p:tav tm="100000">
                                          <p:val>
                                            <p:fltVal val="0"/>
                                          </p:val>
                                        </p:tav>
                                      </p:tavLst>
                                    </p:anim>
                                    <p:animEffect transition="in" filter="fade">
                                      <p:cBhvr>
                                        <p:cTn id="63" dur="750"/>
                                        <p:tgtEl>
                                          <p:spTgt spid="19"/>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animBg="1"/>
      <p:bldP spid="21" grpId="0" animBg="1"/>
      <p:bldP spid="22" grpId="0" animBg="1"/>
      <p:bldP spid="23" grpId="0"/>
      <p:bldP spid="24" grpId="0" animBg="1"/>
      <p:bldP spid="26" grpId="0" animBg="1"/>
      <p:bldP spid="27" grpId="0" animBg="1"/>
      <p:bldP spid="28"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15"/>
          <p:cNvGrpSpPr/>
          <p:nvPr/>
        </p:nvGrpSpPr>
        <p:grpSpPr>
          <a:xfrm>
            <a:off x="560948" y="1807594"/>
            <a:ext cx="1471002" cy="2597373"/>
            <a:chOff x="1750102" y="1712681"/>
            <a:chExt cx="1492777" cy="3272369"/>
          </a:xfrm>
        </p:grpSpPr>
        <p:sp>
          <p:nvSpPr>
            <p:cNvPr id="39" name="Freeform 7"/>
            <p:cNvSpPr>
              <a:spLocks/>
            </p:cNvSpPr>
            <p:nvPr/>
          </p:nvSpPr>
          <p:spPr bwMode="auto">
            <a:xfrm>
              <a:off x="1750102" y="3551167"/>
              <a:ext cx="1492777" cy="96138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FF4957"/>
            </a:solidFill>
            <a:ln>
              <a:noFill/>
            </a:ln>
          </p:spPr>
          <p:txBody>
            <a:bodyPr vert="horz" wrap="square" lIns="91440" tIns="45720" rIns="91440" bIns="45720" numCol="1" anchor="t" anchorCtr="0" compatLnSpc="1">
              <a:prstTxWarp prst="textNoShape">
                <a:avLst/>
              </a:prstTxWarp>
            </a:bodyPr>
            <a:lstStyle/>
            <a:p>
              <a:pPr marL="0" marR="0" lvl="0" indent="0" defTabSz="72545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pitchFamily="34" charset="-122"/>
                <a:ea typeface="+mn-ea"/>
              </a:endParaRPr>
            </a:p>
          </p:txBody>
        </p:sp>
        <p:sp>
          <p:nvSpPr>
            <p:cNvPr id="40" name="TextBox 39"/>
            <p:cNvSpPr txBox="1"/>
            <p:nvPr/>
          </p:nvSpPr>
          <p:spPr>
            <a:xfrm>
              <a:off x="1833701" y="4616677"/>
              <a:ext cx="1149890" cy="368373"/>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E7E6E6">
                      <a:lumMod val="50000"/>
                    </a:srgbClr>
                  </a:solidFill>
                  <a:effectLst/>
                  <a:uLnTx/>
                  <a:uFillTx/>
                  <a:latin typeface="微软雅黑" pitchFamily="34" charset="-122"/>
                  <a:ea typeface="微软雅黑" pitchFamily="34" charset="-122"/>
                </a:rPr>
                <a:t>添加标题</a:t>
              </a:r>
              <a:endParaRPr kumimoji="0" lang="id-ID" sz="1300" b="0" i="0" u="none" strike="noStrike" kern="0" cap="none" spc="0" normalizeH="0" baseline="0" noProof="0" dirty="0">
                <a:ln>
                  <a:noFill/>
                </a:ln>
                <a:solidFill>
                  <a:srgbClr val="E7E6E6">
                    <a:lumMod val="50000"/>
                  </a:srgbClr>
                </a:solidFill>
                <a:effectLst/>
                <a:uLnTx/>
                <a:uFillTx/>
                <a:latin typeface="微软雅黑" pitchFamily="34" charset="-122"/>
                <a:ea typeface="+mn-ea"/>
              </a:endParaRPr>
            </a:p>
          </p:txBody>
        </p:sp>
        <p:sp>
          <p:nvSpPr>
            <p:cNvPr id="41" name="TextBox 40"/>
            <p:cNvSpPr txBox="1"/>
            <p:nvPr/>
          </p:nvSpPr>
          <p:spPr>
            <a:xfrm>
              <a:off x="2098159" y="1712681"/>
              <a:ext cx="796662" cy="426536"/>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id-ID"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20%</a:t>
              </a:r>
              <a:endParaRPr kumimoji="0" lang="id-ID" sz="1600" b="1" i="0" u="none" strike="noStrike" kern="0" cap="none" spc="0" normalizeH="0" baseline="0" noProof="0" dirty="0">
                <a:ln>
                  <a:noFill/>
                </a:ln>
                <a:solidFill>
                  <a:prstClr val="black">
                    <a:lumMod val="65000"/>
                    <a:lumOff val="35000"/>
                  </a:prstClr>
                </a:solidFill>
                <a:effectLst/>
                <a:uLnTx/>
                <a:uFillTx/>
                <a:latin typeface="微软雅黑" pitchFamily="34" charset="-122"/>
                <a:ea typeface="+mn-ea"/>
              </a:endParaRPr>
            </a:p>
          </p:txBody>
        </p:sp>
        <p:cxnSp>
          <p:nvCxnSpPr>
            <p:cNvPr id="42" name="Straight Connector 19"/>
            <p:cNvCxnSpPr/>
            <p:nvPr/>
          </p:nvCxnSpPr>
          <p:spPr>
            <a:xfrm rot="5400000" flipV="1">
              <a:off x="1996099" y="2845896"/>
              <a:ext cx="1017096"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43" name="Group 20"/>
          <p:cNvGrpSpPr/>
          <p:nvPr/>
        </p:nvGrpSpPr>
        <p:grpSpPr>
          <a:xfrm>
            <a:off x="1558670" y="1807594"/>
            <a:ext cx="1471002" cy="2592513"/>
            <a:chOff x="2762594" y="1712681"/>
            <a:chExt cx="1492777" cy="3266246"/>
          </a:xfrm>
        </p:grpSpPr>
        <p:sp>
          <p:nvSpPr>
            <p:cNvPr id="44" name="Freeform 7"/>
            <p:cNvSpPr>
              <a:spLocks/>
            </p:cNvSpPr>
            <p:nvPr/>
          </p:nvSpPr>
          <p:spPr bwMode="auto">
            <a:xfrm>
              <a:off x="2762594"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pPr marL="0" marR="0" lvl="0" indent="0" defTabSz="72545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pitchFamily="34" charset="-122"/>
                <a:ea typeface="+mn-ea"/>
              </a:endParaRPr>
            </a:p>
          </p:txBody>
        </p:sp>
        <p:sp>
          <p:nvSpPr>
            <p:cNvPr id="45" name="TextBox 44"/>
            <p:cNvSpPr txBox="1"/>
            <p:nvPr/>
          </p:nvSpPr>
          <p:spPr>
            <a:xfrm>
              <a:off x="2894820" y="4610554"/>
              <a:ext cx="1149890" cy="368373"/>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E7E6E6">
                      <a:lumMod val="50000"/>
                    </a:srgbClr>
                  </a:solidFill>
                  <a:effectLst/>
                  <a:uLnTx/>
                  <a:uFillTx/>
                  <a:latin typeface="微软雅黑" pitchFamily="34" charset="-122"/>
                  <a:ea typeface="微软雅黑" pitchFamily="34" charset="-122"/>
                </a:rPr>
                <a:t>添加标题</a:t>
              </a:r>
              <a:endParaRPr kumimoji="0" lang="id-ID" sz="1300" b="0" i="0" u="none" strike="noStrike" kern="0" cap="none" spc="0" normalizeH="0" baseline="0" noProof="0" dirty="0">
                <a:ln>
                  <a:noFill/>
                </a:ln>
                <a:solidFill>
                  <a:srgbClr val="E7E6E6">
                    <a:lumMod val="50000"/>
                  </a:srgbClr>
                </a:solidFill>
                <a:effectLst/>
                <a:uLnTx/>
                <a:uFillTx/>
                <a:latin typeface="微软雅黑" pitchFamily="34" charset="-122"/>
                <a:ea typeface="+mn-ea"/>
              </a:endParaRPr>
            </a:p>
          </p:txBody>
        </p:sp>
        <p:sp>
          <p:nvSpPr>
            <p:cNvPr id="46" name="TextBox 45"/>
            <p:cNvSpPr txBox="1"/>
            <p:nvPr/>
          </p:nvSpPr>
          <p:spPr>
            <a:xfrm>
              <a:off x="3090149" y="1712681"/>
              <a:ext cx="828537" cy="426536"/>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45</a:t>
              </a:r>
              <a:r>
                <a:rPr kumimoji="0" lang="id-ID"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a:t>
              </a:r>
              <a:endParaRPr kumimoji="0" lang="id-ID" sz="1600" b="1" i="0" u="none" strike="noStrike" kern="0" cap="none" spc="0" normalizeH="0" baseline="0" noProof="0" dirty="0">
                <a:ln>
                  <a:noFill/>
                </a:ln>
                <a:solidFill>
                  <a:prstClr val="black">
                    <a:lumMod val="65000"/>
                    <a:lumOff val="35000"/>
                  </a:prstClr>
                </a:solidFill>
                <a:effectLst/>
                <a:uLnTx/>
                <a:uFillTx/>
                <a:latin typeface="微软雅黑" pitchFamily="34" charset="-122"/>
                <a:ea typeface="+mn-ea"/>
              </a:endParaRPr>
            </a:p>
          </p:txBody>
        </p:sp>
        <p:cxnSp>
          <p:nvCxnSpPr>
            <p:cNvPr id="47" name="Straight Connector 24"/>
            <p:cNvCxnSpPr/>
            <p:nvPr/>
          </p:nvCxnSpPr>
          <p:spPr>
            <a:xfrm rot="5400000" flipV="1">
              <a:off x="3215270" y="2608150"/>
              <a:ext cx="540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48" name="Group 25"/>
          <p:cNvGrpSpPr/>
          <p:nvPr/>
        </p:nvGrpSpPr>
        <p:grpSpPr>
          <a:xfrm>
            <a:off x="2697899" y="1804279"/>
            <a:ext cx="1471002" cy="2595827"/>
            <a:chOff x="3918686" y="1708505"/>
            <a:chExt cx="1492777" cy="3270422"/>
          </a:xfrm>
        </p:grpSpPr>
        <p:sp>
          <p:nvSpPr>
            <p:cNvPr id="49" name="Freeform 7"/>
            <p:cNvSpPr>
              <a:spLocks/>
            </p:cNvSpPr>
            <p:nvPr/>
          </p:nvSpPr>
          <p:spPr bwMode="auto">
            <a:xfrm>
              <a:off x="3918686" y="2770710"/>
              <a:ext cx="1492777" cy="174183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FF4957"/>
            </a:solidFill>
            <a:ln>
              <a:noFill/>
            </a:ln>
          </p:spPr>
          <p:txBody>
            <a:bodyPr vert="horz" wrap="square" lIns="91440" tIns="45720" rIns="91440" bIns="45720" numCol="1" anchor="t" anchorCtr="0" compatLnSpc="1">
              <a:prstTxWarp prst="textNoShape">
                <a:avLst/>
              </a:prstTxWarp>
            </a:bodyPr>
            <a:lstStyle/>
            <a:p>
              <a:pPr marL="0" marR="0" lvl="0" indent="0" defTabSz="72545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pitchFamily="34" charset="-122"/>
                <a:ea typeface="+mn-ea"/>
              </a:endParaRPr>
            </a:p>
          </p:txBody>
        </p:sp>
        <p:sp>
          <p:nvSpPr>
            <p:cNvPr id="50" name="TextBox 49"/>
            <p:cNvSpPr txBox="1"/>
            <p:nvPr/>
          </p:nvSpPr>
          <p:spPr>
            <a:xfrm>
              <a:off x="4076756" y="4610554"/>
              <a:ext cx="1149890" cy="368373"/>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E7E6E6">
                      <a:lumMod val="50000"/>
                    </a:srgbClr>
                  </a:solidFill>
                  <a:effectLst/>
                  <a:uLnTx/>
                  <a:uFillTx/>
                  <a:latin typeface="微软雅黑" pitchFamily="34" charset="-122"/>
                  <a:ea typeface="微软雅黑" pitchFamily="34" charset="-122"/>
                </a:rPr>
                <a:t>添加标题</a:t>
              </a:r>
              <a:endParaRPr kumimoji="0" lang="id-ID" sz="1300" b="0" i="0" u="none" strike="noStrike" kern="0" cap="none" spc="0" normalizeH="0" baseline="0" noProof="0" dirty="0">
                <a:ln>
                  <a:noFill/>
                </a:ln>
                <a:solidFill>
                  <a:srgbClr val="E7E6E6">
                    <a:lumMod val="50000"/>
                  </a:srgbClr>
                </a:solidFill>
                <a:effectLst/>
                <a:uLnTx/>
                <a:uFillTx/>
                <a:latin typeface="微软雅黑" pitchFamily="34" charset="-122"/>
                <a:ea typeface="+mn-ea"/>
              </a:endParaRPr>
            </a:p>
          </p:txBody>
        </p:sp>
        <p:sp>
          <p:nvSpPr>
            <p:cNvPr id="51" name="TextBox 50"/>
            <p:cNvSpPr txBox="1"/>
            <p:nvPr/>
          </p:nvSpPr>
          <p:spPr>
            <a:xfrm>
              <a:off x="4316129" y="1708505"/>
              <a:ext cx="682723" cy="426536"/>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50</a:t>
              </a:r>
              <a:r>
                <a:rPr kumimoji="0" lang="id-ID"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a:t>
              </a:r>
              <a:endParaRPr kumimoji="0" lang="id-ID" sz="1600" b="1" i="0" u="none" strike="noStrike" kern="0" cap="none" spc="0" normalizeH="0" baseline="0" noProof="0" dirty="0">
                <a:ln>
                  <a:noFill/>
                </a:ln>
                <a:solidFill>
                  <a:prstClr val="black">
                    <a:lumMod val="65000"/>
                    <a:lumOff val="35000"/>
                  </a:prstClr>
                </a:solidFill>
                <a:effectLst/>
                <a:uLnTx/>
                <a:uFillTx/>
                <a:latin typeface="微软雅黑" pitchFamily="34" charset="-122"/>
                <a:ea typeface="+mn-ea"/>
              </a:endParaRPr>
            </a:p>
          </p:txBody>
        </p:sp>
        <p:cxnSp>
          <p:nvCxnSpPr>
            <p:cNvPr id="52" name="Straight Connector 30"/>
            <p:cNvCxnSpPr/>
            <p:nvPr/>
          </p:nvCxnSpPr>
          <p:spPr>
            <a:xfrm rot="5400000" flipV="1">
              <a:off x="4541216" y="2479212"/>
              <a:ext cx="252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53" name="Group 31"/>
          <p:cNvGrpSpPr/>
          <p:nvPr/>
        </p:nvGrpSpPr>
        <p:grpSpPr>
          <a:xfrm>
            <a:off x="3847947" y="1815798"/>
            <a:ext cx="1471002" cy="2584309"/>
            <a:chOff x="5085759" y="1723017"/>
            <a:chExt cx="1492777" cy="3255910"/>
          </a:xfrm>
        </p:grpSpPr>
        <p:sp>
          <p:nvSpPr>
            <p:cNvPr id="54" name="Freeform 32"/>
            <p:cNvSpPr>
              <a:spLocks/>
            </p:cNvSpPr>
            <p:nvPr/>
          </p:nvSpPr>
          <p:spPr bwMode="auto">
            <a:xfrm>
              <a:off x="5085759" y="3333192"/>
              <a:ext cx="1492777" cy="117935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pPr marL="0" marR="0" lvl="0" indent="0" defTabSz="72545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pitchFamily="34" charset="-122"/>
                <a:ea typeface="+mn-ea"/>
              </a:endParaRPr>
            </a:p>
          </p:txBody>
        </p:sp>
        <p:sp>
          <p:nvSpPr>
            <p:cNvPr id="55" name="TextBox 54"/>
            <p:cNvSpPr txBox="1"/>
            <p:nvPr/>
          </p:nvSpPr>
          <p:spPr>
            <a:xfrm>
              <a:off x="5254468" y="4610554"/>
              <a:ext cx="1149890" cy="368373"/>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E7E6E6">
                      <a:lumMod val="50000"/>
                    </a:srgbClr>
                  </a:solidFill>
                  <a:effectLst/>
                  <a:uLnTx/>
                  <a:uFillTx/>
                  <a:latin typeface="微软雅黑" pitchFamily="34" charset="-122"/>
                  <a:ea typeface="微软雅黑" pitchFamily="34" charset="-122"/>
                </a:rPr>
                <a:t>添加标题</a:t>
              </a:r>
              <a:endParaRPr kumimoji="0" lang="id-ID" sz="1300" b="0" i="0" u="none" strike="noStrike" kern="0" cap="none" spc="0" normalizeH="0" baseline="0" noProof="0" dirty="0">
                <a:ln>
                  <a:noFill/>
                </a:ln>
                <a:solidFill>
                  <a:srgbClr val="E7E6E6">
                    <a:lumMod val="50000"/>
                  </a:srgbClr>
                </a:solidFill>
                <a:effectLst/>
                <a:uLnTx/>
                <a:uFillTx/>
                <a:latin typeface="微软雅黑" pitchFamily="34" charset="-122"/>
                <a:ea typeface="+mn-ea"/>
              </a:endParaRPr>
            </a:p>
          </p:txBody>
        </p:sp>
        <p:sp>
          <p:nvSpPr>
            <p:cNvPr id="56" name="TextBox 55"/>
            <p:cNvSpPr txBox="1"/>
            <p:nvPr/>
          </p:nvSpPr>
          <p:spPr>
            <a:xfrm>
              <a:off x="5529518" y="1723017"/>
              <a:ext cx="656382" cy="426536"/>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30</a:t>
              </a:r>
              <a:r>
                <a:rPr kumimoji="0" lang="id-ID"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a:t>
              </a:r>
              <a:endParaRPr kumimoji="0" lang="id-ID" sz="1600" b="1" i="0" u="none" strike="noStrike" kern="0" cap="none" spc="0" normalizeH="0" baseline="0" noProof="0" dirty="0">
                <a:ln>
                  <a:noFill/>
                </a:ln>
                <a:solidFill>
                  <a:prstClr val="black">
                    <a:lumMod val="65000"/>
                    <a:lumOff val="35000"/>
                  </a:prstClr>
                </a:solidFill>
                <a:effectLst/>
                <a:uLnTx/>
                <a:uFillTx/>
                <a:latin typeface="微软雅黑" pitchFamily="34" charset="-122"/>
                <a:ea typeface="+mn-ea"/>
              </a:endParaRPr>
            </a:p>
          </p:txBody>
        </p:sp>
        <p:cxnSp>
          <p:nvCxnSpPr>
            <p:cNvPr id="57" name="Straight Connector 35"/>
            <p:cNvCxnSpPr/>
            <p:nvPr/>
          </p:nvCxnSpPr>
          <p:spPr>
            <a:xfrm rot="5400000" flipV="1">
              <a:off x="5404133" y="2756914"/>
              <a:ext cx="82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58" name="Group 36"/>
          <p:cNvGrpSpPr/>
          <p:nvPr/>
        </p:nvGrpSpPr>
        <p:grpSpPr>
          <a:xfrm>
            <a:off x="4956301" y="1804280"/>
            <a:ext cx="1471002" cy="2604369"/>
            <a:chOff x="6210518" y="1708505"/>
            <a:chExt cx="1492777" cy="3281184"/>
          </a:xfrm>
        </p:grpSpPr>
        <p:sp>
          <p:nvSpPr>
            <p:cNvPr id="59" name="Freeform 7"/>
            <p:cNvSpPr>
              <a:spLocks/>
            </p:cNvSpPr>
            <p:nvPr/>
          </p:nvSpPr>
          <p:spPr bwMode="auto">
            <a:xfrm>
              <a:off x="6210518"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FF4957"/>
            </a:solidFill>
            <a:ln>
              <a:noFill/>
            </a:ln>
          </p:spPr>
          <p:txBody>
            <a:bodyPr vert="horz" wrap="square" lIns="91440" tIns="45720" rIns="91440" bIns="45720" numCol="1" anchor="t" anchorCtr="0" compatLnSpc="1">
              <a:prstTxWarp prst="textNoShape">
                <a:avLst/>
              </a:prstTxWarp>
            </a:bodyPr>
            <a:lstStyle/>
            <a:p>
              <a:pPr marL="0" marR="0" lvl="0" indent="0" defTabSz="72545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pitchFamily="34" charset="-122"/>
                <a:ea typeface="+mn-ea"/>
              </a:endParaRPr>
            </a:p>
          </p:txBody>
        </p:sp>
        <p:sp>
          <p:nvSpPr>
            <p:cNvPr id="60" name="TextBox 59"/>
            <p:cNvSpPr txBox="1"/>
            <p:nvPr/>
          </p:nvSpPr>
          <p:spPr>
            <a:xfrm>
              <a:off x="6324916" y="4621316"/>
              <a:ext cx="1149890" cy="368373"/>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E7E6E6">
                      <a:lumMod val="50000"/>
                    </a:srgbClr>
                  </a:solidFill>
                  <a:effectLst/>
                  <a:uLnTx/>
                  <a:uFillTx/>
                  <a:latin typeface="微软雅黑" pitchFamily="34" charset="-122"/>
                  <a:ea typeface="微软雅黑" pitchFamily="34" charset="-122"/>
                </a:rPr>
                <a:t>添加标题</a:t>
              </a:r>
              <a:endParaRPr kumimoji="0" lang="id-ID" sz="1300" b="0" i="0" u="none" strike="noStrike" kern="0" cap="none" spc="0" normalizeH="0" baseline="0" noProof="0" dirty="0">
                <a:ln>
                  <a:noFill/>
                </a:ln>
                <a:solidFill>
                  <a:srgbClr val="E7E6E6">
                    <a:lumMod val="50000"/>
                  </a:srgbClr>
                </a:solidFill>
                <a:effectLst/>
                <a:uLnTx/>
                <a:uFillTx/>
                <a:latin typeface="微软雅黑" pitchFamily="34" charset="-122"/>
                <a:ea typeface="+mn-ea"/>
              </a:endParaRPr>
            </a:p>
          </p:txBody>
        </p:sp>
        <p:sp>
          <p:nvSpPr>
            <p:cNvPr id="61" name="TextBox 60"/>
            <p:cNvSpPr txBox="1"/>
            <p:nvPr/>
          </p:nvSpPr>
          <p:spPr>
            <a:xfrm>
              <a:off x="6653997" y="1708505"/>
              <a:ext cx="701085" cy="426536"/>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id-ID" sz="1600" b="1" i="0" u="none" strike="noStrike" kern="0" cap="none" spc="0" normalizeH="0" baseline="0" noProof="0" dirty="0">
                  <a:ln>
                    <a:noFill/>
                  </a:ln>
                  <a:solidFill>
                    <a:prstClr val="black">
                      <a:lumMod val="65000"/>
                      <a:lumOff val="35000"/>
                    </a:prstClr>
                  </a:solidFill>
                  <a:effectLst/>
                  <a:uLnTx/>
                  <a:uFillTx/>
                  <a:latin typeface="微软雅黑" pitchFamily="34" charset="-122"/>
                  <a:ea typeface="+mn-ea"/>
                </a:rPr>
                <a:t>20%</a:t>
              </a:r>
            </a:p>
          </p:txBody>
        </p:sp>
        <p:cxnSp>
          <p:nvCxnSpPr>
            <p:cNvPr id="62" name="Straight Connector 41"/>
            <p:cNvCxnSpPr/>
            <p:nvPr/>
          </p:nvCxnSpPr>
          <p:spPr>
            <a:xfrm rot="5400000" flipV="1">
              <a:off x="6630765" y="2642694"/>
              <a:ext cx="64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63" name="Group 42"/>
          <p:cNvGrpSpPr/>
          <p:nvPr/>
        </p:nvGrpSpPr>
        <p:grpSpPr>
          <a:xfrm>
            <a:off x="6072580" y="1804279"/>
            <a:ext cx="1471002" cy="2607347"/>
            <a:chOff x="7343322" y="1708505"/>
            <a:chExt cx="1492777" cy="3284936"/>
          </a:xfrm>
        </p:grpSpPr>
        <p:sp>
          <p:nvSpPr>
            <p:cNvPr id="64" name="Freeform 7"/>
            <p:cNvSpPr>
              <a:spLocks/>
            </p:cNvSpPr>
            <p:nvPr/>
          </p:nvSpPr>
          <p:spPr bwMode="auto">
            <a:xfrm>
              <a:off x="7343322" y="3480212"/>
              <a:ext cx="1492777" cy="103233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pPr marL="0" marR="0" lvl="0" indent="0" defTabSz="72545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pitchFamily="34" charset="-122"/>
                <a:ea typeface="+mn-ea"/>
              </a:endParaRPr>
            </a:p>
          </p:txBody>
        </p:sp>
        <p:sp>
          <p:nvSpPr>
            <p:cNvPr id="65" name="TextBox 64"/>
            <p:cNvSpPr txBox="1"/>
            <p:nvPr/>
          </p:nvSpPr>
          <p:spPr>
            <a:xfrm>
              <a:off x="7511476" y="4625068"/>
              <a:ext cx="1149890" cy="368373"/>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E7E6E6">
                      <a:lumMod val="50000"/>
                    </a:srgbClr>
                  </a:solidFill>
                  <a:effectLst/>
                  <a:uLnTx/>
                  <a:uFillTx/>
                  <a:latin typeface="微软雅黑" pitchFamily="34" charset="-122"/>
                  <a:ea typeface="微软雅黑" pitchFamily="34" charset="-122"/>
                </a:rPr>
                <a:t>添加标题</a:t>
              </a:r>
              <a:endParaRPr kumimoji="0" lang="id-ID" sz="1300" b="0" i="0" u="none" strike="noStrike" kern="0" cap="none" spc="0" normalizeH="0" baseline="0" noProof="0" dirty="0">
                <a:ln>
                  <a:noFill/>
                </a:ln>
                <a:solidFill>
                  <a:srgbClr val="E7E6E6">
                    <a:lumMod val="50000"/>
                  </a:srgbClr>
                </a:solidFill>
                <a:effectLst/>
                <a:uLnTx/>
                <a:uFillTx/>
                <a:latin typeface="微软雅黑" pitchFamily="34" charset="-122"/>
                <a:ea typeface="+mn-ea"/>
              </a:endParaRPr>
            </a:p>
          </p:txBody>
        </p:sp>
        <p:sp>
          <p:nvSpPr>
            <p:cNvPr id="66" name="TextBox 65"/>
            <p:cNvSpPr txBox="1"/>
            <p:nvPr/>
          </p:nvSpPr>
          <p:spPr>
            <a:xfrm>
              <a:off x="7720176" y="1708505"/>
              <a:ext cx="732489" cy="426536"/>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id-ID"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2</a:t>
              </a:r>
              <a:r>
                <a:rPr kumimoji="0" lang="en-US"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5</a:t>
              </a:r>
              <a:r>
                <a:rPr kumimoji="0" lang="id-ID"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a:t>
              </a:r>
              <a:endParaRPr kumimoji="0" lang="id-ID" sz="1600" b="1" i="0" u="none" strike="noStrike" kern="0" cap="none" spc="0" normalizeH="0" baseline="0" noProof="0" dirty="0">
                <a:ln>
                  <a:noFill/>
                </a:ln>
                <a:solidFill>
                  <a:prstClr val="black">
                    <a:lumMod val="65000"/>
                    <a:lumOff val="35000"/>
                  </a:prstClr>
                </a:solidFill>
                <a:effectLst/>
                <a:uLnTx/>
                <a:uFillTx/>
                <a:latin typeface="微软雅黑" pitchFamily="34" charset="-122"/>
                <a:ea typeface="+mn-ea"/>
              </a:endParaRPr>
            </a:p>
          </p:txBody>
        </p:sp>
        <p:cxnSp>
          <p:nvCxnSpPr>
            <p:cNvPr id="67" name="Straight Connector 46"/>
            <p:cNvCxnSpPr/>
            <p:nvPr/>
          </p:nvCxnSpPr>
          <p:spPr>
            <a:xfrm rot="5400000" flipV="1">
              <a:off x="7562279" y="2835282"/>
              <a:ext cx="104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68" name="Group 47"/>
          <p:cNvGrpSpPr/>
          <p:nvPr/>
        </p:nvGrpSpPr>
        <p:grpSpPr>
          <a:xfrm>
            <a:off x="7049324" y="1815798"/>
            <a:ext cx="1471002" cy="2607347"/>
            <a:chOff x="8334525" y="1723019"/>
            <a:chExt cx="1492777" cy="3284936"/>
          </a:xfrm>
        </p:grpSpPr>
        <p:sp>
          <p:nvSpPr>
            <p:cNvPr id="69" name="Freeform 7"/>
            <p:cNvSpPr>
              <a:spLocks/>
            </p:cNvSpPr>
            <p:nvPr/>
          </p:nvSpPr>
          <p:spPr bwMode="auto">
            <a:xfrm>
              <a:off x="8334525" y="3734120"/>
              <a:ext cx="1492777" cy="77842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FF4957"/>
            </a:solidFill>
            <a:ln>
              <a:noFill/>
            </a:ln>
          </p:spPr>
          <p:txBody>
            <a:bodyPr vert="horz" wrap="square" lIns="91440" tIns="45720" rIns="91440" bIns="45720" numCol="1" anchor="t" anchorCtr="0" compatLnSpc="1">
              <a:prstTxWarp prst="textNoShape">
                <a:avLst/>
              </a:prstTxWarp>
            </a:bodyPr>
            <a:lstStyle/>
            <a:p>
              <a:pPr marL="0" marR="0" lvl="0" indent="0" defTabSz="72545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EEECE1"/>
                </a:solidFill>
                <a:effectLst/>
                <a:uLnTx/>
                <a:uFillTx/>
                <a:latin typeface="微软雅黑" pitchFamily="34" charset="-122"/>
                <a:ea typeface="+mn-ea"/>
              </a:endParaRPr>
            </a:p>
          </p:txBody>
        </p:sp>
        <p:sp>
          <p:nvSpPr>
            <p:cNvPr id="70" name="TextBox 69"/>
            <p:cNvSpPr txBox="1"/>
            <p:nvPr/>
          </p:nvSpPr>
          <p:spPr>
            <a:xfrm>
              <a:off x="8531686" y="4639582"/>
              <a:ext cx="1149890" cy="368373"/>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EEECE1"/>
                  </a:solidFill>
                  <a:effectLst/>
                  <a:uLnTx/>
                  <a:uFillTx/>
                  <a:latin typeface="微软雅黑" pitchFamily="34" charset="-122"/>
                  <a:ea typeface="微软雅黑" pitchFamily="34" charset="-122"/>
                </a:rPr>
                <a:t>添加标题</a:t>
              </a:r>
              <a:endParaRPr kumimoji="0" lang="id-ID" sz="1300" b="0" i="0" u="none" strike="noStrike" kern="0" cap="none" spc="0" normalizeH="0" baseline="0" noProof="0" dirty="0">
                <a:ln>
                  <a:noFill/>
                </a:ln>
                <a:solidFill>
                  <a:srgbClr val="EEECE1"/>
                </a:solidFill>
                <a:effectLst/>
                <a:uLnTx/>
                <a:uFillTx/>
                <a:latin typeface="微软雅黑" pitchFamily="34" charset="-122"/>
                <a:ea typeface="+mn-ea"/>
              </a:endParaRPr>
            </a:p>
          </p:txBody>
        </p:sp>
        <p:sp>
          <p:nvSpPr>
            <p:cNvPr id="71" name="TextBox 70"/>
            <p:cNvSpPr txBox="1"/>
            <p:nvPr/>
          </p:nvSpPr>
          <p:spPr>
            <a:xfrm>
              <a:off x="8731952" y="1723019"/>
              <a:ext cx="697922" cy="426536"/>
            </a:xfrm>
            <a:prstGeom prst="rect">
              <a:avLst/>
            </a:prstGeom>
            <a:noFill/>
          </p:spPr>
          <p:txBody>
            <a:bodyPr wrap="square" rtlCol="0">
              <a:spAutoFit/>
            </a:bodyPr>
            <a:lstStyle/>
            <a:p>
              <a:pPr marL="0" marR="0" lvl="0" indent="0" algn="ctr" defTabSz="72545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15</a:t>
              </a:r>
              <a:r>
                <a:rPr kumimoji="0" lang="id-ID" sz="16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mn-ea"/>
                </a:rPr>
                <a:t>%</a:t>
              </a:r>
              <a:endParaRPr kumimoji="0" lang="id-ID" sz="1600" b="1" i="0" u="none" strike="noStrike" kern="0" cap="none" spc="0" normalizeH="0" baseline="0" noProof="0" dirty="0">
                <a:ln>
                  <a:noFill/>
                </a:ln>
                <a:solidFill>
                  <a:prstClr val="black">
                    <a:lumMod val="65000"/>
                    <a:lumOff val="35000"/>
                  </a:prstClr>
                </a:solidFill>
                <a:effectLst/>
                <a:uLnTx/>
                <a:uFillTx/>
                <a:latin typeface="微软雅黑" pitchFamily="34" charset="-122"/>
                <a:ea typeface="+mn-ea"/>
              </a:endParaRPr>
            </a:p>
          </p:txBody>
        </p:sp>
        <p:cxnSp>
          <p:nvCxnSpPr>
            <p:cNvPr id="72" name="Straight Connector 51"/>
            <p:cNvCxnSpPr/>
            <p:nvPr/>
          </p:nvCxnSpPr>
          <p:spPr>
            <a:xfrm rot="5400000" flipV="1">
              <a:off x="8465067" y="2962530"/>
              <a:ext cx="122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sp>
        <p:nvSpPr>
          <p:cNvPr id="73" name="Content Placeholder 2"/>
          <p:cNvSpPr txBox="1">
            <a:spLocks/>
          </p:cNvSpPr>
          <p:nvPr/>
        </p:nvSpPr>
        <p:spPr>
          <a:xfrm>
            <a:off x="906506" y="4545248"/>
            <a:ext cx="7222188" cy="899976"/>
          </a:xfrm>
          <a:prstGeom prst="rect">
            <a:avLst/>
          </a:prstGeom>
        </p:spPr>
        <p:txBody>
          <a:bodyPr vert="horz" lIns="72545" tIns="36272" rIns="72545" bIns="36272" rtlCol="0">
            <a:norm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725450" fontAlgn="auto">
              <a:spcAft>
                <a:spcPts val="0"/>
              </a:spcAft>
              <a:buFont typeface="Arial" pitchFamily="34" charset="0"/>
              <a:buNone/>
              <a:defRPr/>
            </a:pPr>
            <a:r>
              <a:rPr lang="zh-CN" altLang="en-US" sz="1400" b="1" dirty="0" smtClean="0">
                <a:solidFill>
                  <a:prstClr val="black">
                    <a:lumMod val="65000"/>
                    <a:lumOff val="35000"/>
                  </a:prstClr>
                </a:solidFill>
                <a:latin typeface="微软雅黑" pitchFamily="34" charset="-122"/>
                <a:ea typeface="微软雅黑" pitchFamily="34" charset="-122"/>
              </a:rPr>
              <a:t>数据分析</a:t>
            </a:r>
            <a:endParaRPr lang="id-ID" sz="1400" b="1" dirty="0" smtClean="0">
              <a:solidFill>
                <a:prstClr val="black">
                  <a:lumMod val="65000"/>
                  <a:lumOff val="35000"/>
                </a:prstClr>
              </a:solidFill>
              <a:latin typeface="微软雅黑" pitchFamily="34" charset="-122"/>
              <a:ea typeface="微软雅黑" pitchFamily="34" charset="-122"/>
            </a:endParaRPr>
          </a:p>
          <a:p>
            <a:pPr marL="0" indent="0" algn="just" defTabSz="725450" fontAlgn="auto">
              <a:spcAft>
                <a:spcPts val="0"/>
              </a:spcAft>
              <a:buFont typeface="Arial" pitchFamily="34" charset="0"/>
              <a:buNone/>
              <a:defRPr/>
            </a:pPr>
            <a:r>
              <a:rPr lang="zh-CN" altLang="en-US" sz="1000" dirty="0">
                <a:solidFill>
                  <a:prstClr val="black">
                    <a:lumMod val="65000"/>
                    <a:lumOff val="35000"/>
                  </a:prstClr>
                </a:solidFill>
                <a:latin typeface="微软雅黑" pitchFamily="34" charset="-122"/>
                <a:ea typeface="微软雅黑" pitchFamily="34" charset="-122"/>
              </a:rPr>
              <a:t>此处添加详细文本描述，建议与标题相关并符合整体语言风格，语言描</a:t>
            </a:r>
            <a:r>
              <a:rPr lang="zh-CN" altLang="en-US" sz="1000" dirty="0" smtClean="0">
                <a:solidFill>
                  <a:prstClr val="black">
                    <a:lumMod val="65000"/>
                    <a:lumOff val="35000"/>
                  </a:prstClr>
                </a:solidFill>
                <a:latin typeface="微软雅黑" pitchFamily="34" charset="-122"/>
                <a:ea typeface="微软雅黑" pitchFamily="34" charset="-122"/>
              </a:rPr>
              <a:t>述尽量简洁生动。尽量将每页幻灯片的字数控制在</a:t>
            </a:r>
            <a:r>
              <a:rPr lang="en-US" altLang="zh-CN" sz="1000" dirty="0" smtClean="0">
                <a:solidFill>
                  <a:prstClr val="black">
                    <a:lumMod val="65000"/>
                    <a:lumOff val="35000"/>
                  </a:prstClr>
                </a:solidFill>
                <a:latin typeface="微软雅黑" pitchFamily="34" charset="-122"/>
                <a:ea typeface="微软雅黑" pitchFamily="34" charset="-122"/>
              </a:rPr>
              <a:t>200</a:t>
            </a:r>
            <a:r>
              <a:rPr lang="zh-CN" altLang="en-US" sz="1000" dirty="0" smtClean="0">
                <a:solidFill>
                  <a:prstClr val="black">
                    <a:lumMod val="65000"/>
                    <a:lumOff val="35000"/>
                  </a:prstClr>
                </a:solidFill>
                <a:latin typeface="微软雅黑" pitchFamily="34" charset="-122"/>
                <a:ea typeface="微软雅黑" pitchFamily="34" charset="-122"/>
              </a:rPr>
              <a:t>字以内，据统计每页幻灯片的最好控制在</a:t>
            </a:r>
            <a:r>
              <a:rPr lang="en-US" altLang="zh-CN" sz="1000" dirty="0" smtClean="0">
                <a:solidFill>
                  <a:prstClr val="black">
                    <a:lumMod val="65000"/>
                    <a:lumOff val="35000"/>
                  </a:prstClr>
                </a:solidFill>
                <a:latin typeface="微软雅黑" pitchFamily="34" charset="-122"/>
                <a:ea typeface="微软雅黑" pitchFamily="34" charset="-122"/>
              </a:rPr>
              <a:t>5</a:t>
            </a:r>
            <a:r>
              <a:rPr lang="zh-CN" altLang="en-US" sz="1000" dirty="0" smtClean="0">
                <a:solidFill>
                  <a:prstClr val="black">
                    <a:lumMod val="65000"/>
                    <a:lumOff val="35000"/>
                  </a:prstClr>
                </a:solidFill>
                <a:latin typeface="微软雅黑" pitchFamily="34" charset="-122"/>
                <a:ea typeface="微软雅黑" pitchFamily="34" charset="-122"/>
              </a:rPr>
              <a:t>分钟之内</a:t>
            </a:r>
            <a:r>
              <a:rPr lang="zh-CN" altLang="en-US" sz="1200" dirty="0" smtClean="0">
                <a:solidFill>
                  <a:prstClr val="black">
                    <a:lumMod val="75000"/>
                    <a:lumOff val="25000"/>
                  </a:prstClr>
                </a:solidFill>
                <a:latin typeface="微软雅黑" pitchFamily="34" charset="-122"/>
                <a:ea typeface="微软雅黑" pitchFamily="34" charset="-122"/>
              </a:rPr>
              <a:t>。</a:t>
            </a:r>
            <a:endParaRPr lang="zh-CN" altLang="en-US" sz="1200"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300"/>
                                        <p:tgtEl>
                                          <p:spTgt spid="38"/>
                                        </p:tgtEl>
                                      </p:cBhvr>
                                    </p:animEffect>
                                  </p:childTnLst>
                                </p:cTn>
                              </p:par>
                            </p:childTnLst>
                          </p:cTn>
                        </p:par>
                        <p:par>
                          <p:cTn id="8" fill="hold">
                            <p:stCondLst>
                              <p:cond delay="300"/>
                            </p:stCondLst>
                            <p:childTnLst>
                              <p:par>
                                <p:cTn id="9" presetID="22" presetClass="entr" presetSubtype="4" fill="hold"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wipe(down)">
                                      <p:cBhvr>
                                        <p:cTn id="11" dur="300"/>
                                        <p:tgtEl>
                                          <p:spTgt spid="58"/>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down)">
                                      <p:cBhvr>
                                        <p:cTn id="15" dur="300"/>
                                        <p:tgtEl>
                                          <p:spTgt spid="43"/>
                                        </p:tgtEl>
                                      </p:cBhvr>
                                    </p:animEffect>
                                  </p:childTnLst>
                                </p:cTn>
                              </p:par>
                            </p:childTnLst>
                          </p:cTn>
                        </p:par>
                        <p:par>
                          <p:cTn id="16" fill="hold">
                            <p:stCondLst>
                              <p:cond delay="900"/>
                            </p:stCondLst>
                            <p:childTnLst>
                              <p:par>
                                <p:cTn id="17" presetID="22" presetClass="entr" presetSubtype="4"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wipe(down)">
                                      <p:cBhvr>
                                        <p:cTn id="19" dur="300"/>
                                        <p:tgtEl>
                                          <p:spTgt spid="63"/>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down)">
                                      <p:cBhvr>
                                        <p:cTn id="23" dur="300"/>
                                        <p:tgtEl>
                                          <p:spTgt spid="48"/>
                                        </p:tgtEl>
                                      </p:cBhvr>
                                    </p:animEffect>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wipe(down)">
                                      <p:cBhvr>
                                        <p:cTn id="27" dur="300"/>
                                        <p:tgtEl>
                                          <p:spTgt spid="68"/>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wipe(down)">
                                      <p:cBhvr>
                                        <p:cTn id="31" dur="300"/>
                                        <p:tgtEl>
                                          <p:spTgt spid="53"/>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left)">
                                      <p:cBhvr>
                                        <p:cTn id="35" dur="3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p:nvPr/>
        </p:nvSpPr>
        <p:spPr bwMode="auto">
          <a:xfrm>
            <a:off x="756260" y="1556791"/>
            <a:ext cx="1888260" cy="1599890"/>
          </a:xfrm>
          <a:prstGeom prst="rect">
            <a:avLst/>
          </a:prstGeom>
          <a:solidFill>
            <a:srgbClr val="FF4957"/>
          </a:solidFill>
          <a:ln w="12700" cmpd="sng">
            <a:noFill/>
            <a:miter lim="800000"/>
            <a:headEnd/>
            <a:tailEnd/>
          </a:ln>
        </p:spPr>
        <p:txBody>
          <a:bodyPr lIns="91413" tIns="45706" rIns="91413" bIns="45706"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en-US" altLang="zh-CN" sz="1400" b="0" i="0" u="none" strike="noStrike" kern="0" cap="none" spc="0" normalizeH="0" baseline="0" noProof="0" dirty="0" smtClean="0">
              <a:ln>
                <a:noFill/>
              </a:ln>
              <a:solidFill>
                <a:prstClr val="black">
                  <a:lumMod val="85000"/>
                  <a:lumOff val="15000"/>
                </a:prstClr>
              </a:solidFill>
              <a:effectLst/>
              <a:uLnTx/>
              <a:uFillTx/>
              <a:latin typeface="宋体"/>
              <a:ea typeface="宋体"/>
            </a:endParaRPr>
          </a:p>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单击填加标题</a:t>
            </a:r>
            <a:endParaRPr kumimoji="0" lang="en-US" altLang="zh-CN" sz="1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91428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solidFill>
              <a:effectLst/>
              <a:uLnTx/>
              <a:uFillTx/>
              <a:latin typeface="Calibri"/>
              <a:ea typeface="+mn-ea"/>
            </a:endParaRPr>
          </a:p>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宋体"/>
                <a:ea typeface="宋体"/>
              </a:rPr>
              <a:t>单击填加文字内容</a:t>
            </a:r>
            <a:endParaRPr kumimoji="0" lang="en-US" altLang="zh-CN" sz="1200" b="0" i="0" u="none" strike="noStrike" kern="0" cap="none" spc="0" normalizeH="0" baseline="0" noProof="0" dirty="0" smtClean="0">
              <a:ln>
                <a:noFill/>
              </a:ln>
              <a:solidFill>
                <a:prstClr val="white"/>
              </a:solidFill>
              <a:effectLst/>
              <a:uLnTx/>
              <a:uFillTx/>
              <a:latin typeface="宋体"/>
              <a:ea typeface="宋体"/>
            </a:endParaRPr>
          </a:p>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宋体"/>
                <a:ea typeface="宋体"/>
              </a:rPr>
              <a:t>单击填加文字内容</a:t>
            </a:r>
            <a:endParaRPr kumimoji="0" lang="en-US" altLang="zh-CN" sz="1200" b="0" i="0" u="none" strike="noStrike" kern="0" cap="none" spc="0" normalizeH="0" baseline="0" noProof="0" dirty="0" smtClean="0">
              <a:ln>
                <a:noFill/>
              </a:ln>
              <a:solidFill>
                <a:prstClr val="white"/>
              </a:solidFill>
              <a:effectLst/>
              <a:uLnTx/>
              <a:uFillTx/>
              <a:latin typeface="宋体"/>
              <a:ea typeface="宋体"/>
            </a:endParaRPr>
          </a:p>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宋体"/>
                <a:ea typeface="宋体"/>
              </a:rPr>
              <a:t>单击填加文字内容</a:t>
            </a:r>
            <a:endParaRPr kumimoji="0" lang="en-US" altLang="zh-CN" sz="1200" b="0" i="0" u="none" strike="noStrike" kern="0" cap="none" spc="0" normalizeH="0" baseline="0" noProof="0" dirty="0" smtClean="0">
              <a:ln>
                <a:noFill/>
              </a:ln>
              <a:solidFill>
                <a:prstClr val="white"/>
              </a:solidFill>
              <a:effectLst/>
              <a:uLnTx/>
              <a:uFillTx/>
              <a:latin typeface="宋体"/>
              <a:ea typeface="宋体"/>
            </a:endParaRPr>
          </a:p>
          <a:p>
            <a:pPr marL="0" marR="0" lvl="0" indent="0" algn="ctr" defTabSz="914282"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prstClr val="black">
                  <a:lumMod val="85000"/>
                  <a:lumOff val="15000"/>
                </a:prstClr>
              </a:solidFill>
              <a:effectLst/>
              <a:uLnTx/>
              <a:uFillTx/>
              <a:latin typeface="Calibri"/>
              <a:ea typeface="+mn-ea"/>
            </a:endParaRPr>
          </a:p>
        </p:txBody>
      </p:sp>
      <p:grpSp>
        <p:nvGrpSpPr>
          <p:cNvPr id="9" name="组合 3"/>
          <p:cNvGrpSpPr/>
          <p:nvPr/>
        </p:nvGrpSpPr>
        <p:grpSpPr>
          <a:xfrm>
            <a:off x="755578" y="3270311"/>
            <a:ext cx="3890323" cy="1886881"/>
            <a:chOff x="1621077" y="2591060"/>
            <a:chExt cx="3890323" cy="1886881"/>
          </a:xfrm>
        </p:grpSpPr>
        <p:sp>
          <p:nvSpPr>
            <p:cNvPr id="10" name="Rectangle 3"/>
            <p:cNvSpPr/>
            <p:nvPr/>
          </p:nvSpPr>
          <p:spPr bwMode="auto">
            <a:xfrm>
              <a:off x="1621077" y="2591060"/>
              <a:ext cx="3890323" cy="1886881"/>
            </a:xfrm>
            <a:prstGeom prst="rect">
              <a:avLst/>
            </a:prstGeom>
            <a:solidFill>
              <a:srgbClr val="FF4957"/>
            </a:solidFill>
            <a:ln w="12700" cmpd="sng">
              <a:noFill/>
              <a:miter lim="800000"/>
              <a:headEnd/>
              <a:tailEnd/>
            </a:ln>
          </p:spPr>
          <p:txBody>
            <a:bodyPr anchor="ctr"/>
            <a:lstStyle/>
            <a:p>
              <a:pPr marL="0" marR="0" lvl="0" indent="0" defTabSz="914282"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单击填加标题</a:t>
              </a:r>
              <a:endParaRPr kumimoji="0" lang="en-US" altLang="zh-CN" sz="2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defTabSz="914282"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prstClr val="black">
                    <a:lumMod val="85000"/>
                    <a:lumOff val="15000"/>
                  </a:prstClr>
                </a:solidFill>
                <a:effectLst/>
                <a:uLnTx/>
                <a:uFillTx/>
                <a:latin typeface="Calibri"/>
                <a:ea typeface="+mn-ea"/>
              </a:endParaRPr>
            </a:p>
            <a:p>
              <a:pPr marL="0" marR="0" lvl="0" indent="0" defTabSz="914282"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宋体"/>
                  <a:ea typeface="宋体"/>
                </a:rPr>
                <a:t>单击填加文字内容</a:t>
              </a:r>
              <a:endParaRPr kumimoji="0" lang="en-US" sz="1400" b="0" i="0" u="none" strike="noStrike" kern="0" cap="none" spc="0" normalizeH="0" baseline="0" noProof="0" dirty="0" smtClean="0">
                <a:ln>
                  <a:noFill/>
                </a:ln>
                <a:solidFill>
                  <a:prstClr val="white"/>
                </a:solidFill>
                <a:effectLst/>
                <a:uLnTx/>
                <a:uFillTx/>
                <a:latin typeface="Calibri"/>
                <a:ea typeface="+mn-ea"/>
              </a:endParaRPr>
            </a:p>
          </p:txBody>
        </p:sp>
        <p:sp>
          <p:nvSpPr>
            <p:cNvPr id="11"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4957">
                <a:alpha val="24000"/>
              </a:srgbClr>
            </a:solidFill>
            <a:ln w="12700" cmpd="sng">
              <a:solidFill>
                <a:sysClr val="window" lastClr="FFFFFF"/>
              </a:solidFill>
              <a:miter lim="800000"/>
              <a:headEnd/>
              <a:tailEnd/>
            </a:ln>
          </p:spPr>
          <p:txBody>
            <a:bodyPr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prstClr val="black">
                    <a:lumMod val="85000"/>
                    <a:lumOff val="15000"/>
                  </a:prstClr>
                </a:solidFill>
                <a:effectLst/>
                <a:uLnTx/>
                <a:uFillTx/>
                <a:latin typeface="Calibri"/>
                <a:ea typeface="+mn-ea"/>
              </a:endParaRPr>
            </a:p>
          </p:txBody>
        </p:sp>
      </p:grpSp>
      <p:sp>
        <p:nvSpPr>
          <p:cNvPr id="12" name="Rectangle 2"/>
          <p:cNvSpPr/>
          <p:nvPr/>
        </p:nvSpPr>
        <p:spPr bwMode="auto">
          <a:xfrm>
            <a:off x="2757639" y="1556791"/>
            <a:ext cx="1888260" cy="1599890"/>
          </a:xfrm>
          <a:prstGeom prst="rect">
            <a:avLst/>
          </a:prstGeom>
          <a:solidFill>
            <a:srgbClr val="7F7F7F"/>
          </a:solidFill>
          <a:ln w="12700" cmpd="sng">
            <a:noFill/>
            <a:miter lim="800000"/>
            <a:headEnd/>
            <a:tailEnd/>
          </a:ln>
        </p:spPr>
        <p:txBody>
          <a:bodyPr lIns="91413" tIns="45706" rIns="91413" bIns="45706"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en-US" altLang="zh-CN" sz="1400" b="0" i="0" u="none" strike="noStrike" kern="0" cap="none" spc="0" normalizeH="0" baseline="0" noProof="0" dirty="0" smtClean="0">
              <a:ln>
                <a:noFill/>
              </a:ln>
              <a:solidFill>
                <a:prstClr val="black">
                  <a:lumMod val="85000"/>
                  <a:lumOff val="15000"/>
                </a:prstClr>
              </a:solidFill>
              <a:effectLst/>
              <a:uLnTx/>
              <a:uFillTx/>
              <a:latin typeface="宋体"/>
              <a:ea typeface="宋体"/>
            </a:endParaRPr>
          </a:p>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单击填加标题</a:t>
            </a:r>
            <a:endParaRPr kumimoji="0" lang="en-US" altLang="zh-CN" sz="1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91428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lumMod val="85000"/>
                  <a:lumOff val="15000"/>
                </a:prstClr>
              </a:solidFill>
              <a:effectLst/>
              <a:uLnTx/>
              <a:uFillTx/>
              <a:latin typeface="Calibri"/>
              <a:ea typeface="+mn-ea"/>
            </a:endParaRPr>
          </a:p>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宋体"/>
                <a:ea typeface="宋体"/>
              </a:rPr>
              <a:t>单击填加文字内容</a:t>
            </a:r>
            <a:endParaRPr kumimoji="0" lang="en-US" altLang="zh-CN" sz="1200" b="0" i="0" u="none" strike="noStrike" kern="0" cap="none" spc="0" normalizeH="0" baseline="0" noProof="0" dirty="0" smtClean="0">
              <a:ln>
                <a:noFill/>
              </a:ln>
              <a:solidFill>
                <a:prstClr val="white"/>
              </a:solidFill>
              <a:effectLst/>
              <a:uLnTx/>
              <a:uFillTx/>
              <a:latin typeface="宋体"/>
              <a:ea typeface="宋体"/>
            </a:endParaRPr>
          </a:p>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宋体"/>
                <a:ea typeface="宋体"/>
              </a:rPr>
              <a:t>单击填加文字内容</a:t>
            </a:r>
            <a:endParaRPr kumimoji="0" lang="en-US" altLang="zh-CN" sz="1200" b="0" i="0" u="none" strike="noStrike" kern="0" cap="none" spc="0" normalizeH="0" baseline="0" noProof="0" dirty="0" smtClean="0">
              <a:ln>
                <a:noFill/>
              </a:ln>
              <a:solidFill>
                <a:prstClr val="white"/>
              </a:solidFill>
              <a:effectLst/>
              <a:uLnTx/>
              <a:uFillTx/>
              <a:latin typeface="宋体"/>
              <a:ea typeface="宋体"/>
            </a:endParaRPr>
          </a:p>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宋体"/>
                <a:ea typeface="宋体"/>
              </a:rPr>
              <a:t>单击填加文字内容</a:t>
            </a:r>
            <a:endParaRPr kumimoji="0" lang="en-US" altLang="zh-CN" sz="1200" b="0" i="0" u="none" strike="noStrike" kern="0" cap="none" spc="0" normalizeH="0" baseline="0" noProof="0" dirty="0" smtClean="0">
              <a:ln>
                <a:noFill/>
              </a:ln>
              <a:solidFill>
                <a:prstClr val="white"/>
              </a:solidFill>
              <a:effectLst/>
              <a:uLnTx/>
              <a:uFillTx/>
              <a:latin typeface="宋体"/>
              <a:ea typeface="宋体"/>
            </a:endParaRPr>
          </a:p>
          <a:p>
            <a:pPr marL="0" marR="0" lvl="0" indent="0" algn="ctr" defTabSz="914282"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prstClr val="black">
                  <a:lumMod val="85000"/>
                  <a:lumOff val="15000"/>
                </a:prstClr>
              </a:solidFill>
              <a:effectLst/>
              <a:uLnTx/>
              <a:uFillTx/>
              <a:latin typeface="Calibri"/>
              <a:ea typeface="+mn-ea"/>
            </a:endParaRPr>
          </a:p>
        </p:txBody>
      </p:sp>
      <p:pic>
        <p:nvPicPr>
          <p:cNvPr id="13" name="图片 12"/>
          <p:cNvPicPr>
            <a:picLocks noChangeAspect="1"/>
          </p:cNvPicPr>
          <p:nvPr/>
        </p:nvPicPr>
        <p:blipFill>
          <a:blip r:embed="rId2" cstate="print">
            <a:extLst>
              <a:ext uri="{BEBA8EAE-BF5A-486C-A8C5-ECC9F3942E4B}">
                <a14:imgProps xmlns:a14="http://schemas.microsoft.com/office/drawing/2010/main">
                  <a14:imgLayer r:embed="rId3">
                    <a14:imgEffect>
                      <a14:saturation sat="75000"/>
                    </a14:imgEffect>
                  </a14:imgLayer>
                </a14:imgProps>
              </a:ext>
              <a:ext uri="{28A0092B-C50C-407E-A947-70E740481C1C}">
                <a14:useLocalDpi xmlns:a14="http://schemas.microsoft.com/office/drawing/2010/main"/>
              </a:ext>
            </a:extLst>
          </a:blip>
          <a:stretch>
            <a:fillRect/>
          </a:stretch>
        </p:blipFill>
        <p:spPr>
          <a:xfrm>
            <a:off x="4761395" y="1556793"/>
            <a:ext cx="3627031" cy="3567134"/>
          </a:xfrm>
          <a:prstGeom prst="rect">
            <a:avLst/>
          </a:prstGeom>
          <a:ln w="19050">
            <a:noFill/>
          </a:ln>
          <a:effectLst/>
        </p:spPr>
      </p:pic>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81"/>
          <p:cNvGrpSpPr/>
          <p:nvPr/>
        </p:nvGrpSpPr>
        <p:grpSpPr>
          <a:xfrm>
            <a:off x="2489922" y="2764950"/>
            <a:ext cx="1073966" cy="1073821"/>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sp>
          <p:nvSpPr>
            <p:cNvPr id="16" name="椭圆 15"/>
            <p:cNvSpPr/>
            <p:nvPr/>
          </p:nvSpPr>
          <p:spPr>
            <a:xfrm>
              <a:off x="392112" y="760412"/>
              <a:ext cx="3825874" cy="3825874"/>
            </a:xfrm>
            <a:prstGeom prst="ellipse">
              <a:avLst/>
            </a:prstGeom>
            <a:solidFill>
              <a:srgbClr val="FF4957"/>
            </a:solidFill>
            <a:ln w="25400" cap="flat" cmpd="sng" algn="ctr">
              <a:noFill/>
              <a:prstDash val="solid"/>
            </a:ln>
            <a:effectLst/>
          </p:spPr>
          <p:txBody>
            <a:bodyPr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grpSp>
      <p:sp>
        <p:nvSpPr>
          <p:cNvPr id="17" name="TextBox 16"/>
          <p:cNvSpPr txBox="1">
            <a:spLocks noChangeArrowheads="1"/>
          </p:cNvSpPr>
          <p:nvPr/>
        </p:nvSpPr>
        <p:spPr bwMode="auto">
          <a:xfrm>
            <a:off x="4098756" y="2441055"/>
            <a:ext cx="2569884" cy="1000250"/>
          </a:xfrm>
          <a:prstGeom prst="rect">
            <a:avLst/>
          </a:prstGeom>
          <a:noFill/>
          <a:ln w="9525">
            <a:noFill/>
            <a:miter lim="800000"/>
            <a:headEnd/>
            <a:tailEnd/>
          </a:ln>
        </p:spPr>
        <p:txBody>
          <a:bodyPr wrap="none" lIns="91415" tIns="45708" rIns="91415" bIns="45708">
            <a:spAutoFit/>
          </a:bodyPr>
          <a:lstStyle/>
          <a:p>
            <a:pPr marL="0" lvl="1" defTabSz="914282" fontAlgn="auto">
              <a:spcBef>
                <a:spcPts val="0"/>
              </a:spcBef>
              <a:spcAft>
                <a:spcPts val="0"/>
              </a:spcAft>
            </a:pPr>
            <a:r>
              <a:rPr lang="zh-CN" altLang="en-US" sz="1400" b="1" dirty="0">
                <a:solidFill>
                  <a:srgbClr val="080808"/>
                </a:solidFill>
                <a:latin typeface="微软雅黑" pitchFamily="34" charset="-122"/>
                <a:ea typeface="微软雅黑" pitchFamily="34" charset="-122"/>
              </a:rPr>
              <a:t> </a:t>
            </a:r>
            <a:r>
              <a:rPr lang="zh-CN" altLang="en-US" sz="2800" b="1" dirty="0">
                <a:solidFill>
                  <a:prstClr val="black">
                    <a:lumMod val="50000"/>
                    <a:lumOff val="50000"/>
                  </a:prstClr>
                </a:solidFill>
                <a:latin typeface="微软雅黑" pitchFamily="34" charset="-122"/>
                <a:ea typeface="微软雅黑" pitchFamily="34" charset="-122"/>
              </a:rPr>
              <a:t>第一部分</a:t>
            </a:r>
            <a:endParaRPr lang="en-US" altLang="zh-CN" sz="2800" b="1" dirty="0">
              <a:solidFill>
                <a:prstClr val="black">
                  <a:lumMod val="50000"/>
                  <a:lumOff val="50000"/>
                </a:prstClr>
              </a:solidFill>
              <a:latin typeface="微软雅黑" pitchFamily="34" charset="-122"/>
              <a:ea typeface="微软雅黑" pitchFamily="34" charset="-122"/>
            </a:endParaRPr>
          </a:p>
          <a:p>
            <a:pPr marL="0" lvl="1" defTabSz="914282" fontAlgn="auto">
              <a:spcBef>
                <a:spcPts val="0"/>
              </a:spcBef>
              <a:spcAft>
                <a:spcPts val="0"/>
              </a:spcAft>
            </a:pPr>
            <a:r>
              <a:rPr lang="zh-CN" altLang="en-US" sz="3100" dirty="0">
                <a:solidFill>
                  <a:prstClr val="black">
                    <a:lumMod val="50000"/>
                    <a:lumOff val="50000"/>
                  </a:prstClr>
                </a:solidFill>
                <a:latin typeface="微软雅黑" pitchFamily="34" charset="-122"/>
                <a:ea typeface="微软雅黑" pitchFamily="34" charset="-122"/>
              </a:rPr>
              <a:t>标题文字内容</a:t>
            </a:r>
            <a:endParaRPr lang="en-US" altLang="zh-CN" sz="3100" dirty="0">
              <a:solidFill>
                <a:prstClr val="black">
                  <a:lumMod val="50000"/>
                  <a:lumOff val="50000"/>
                </a:prstClr>
              </a:solidFill>
              <a:latin typeface="微软雅黑" pitchFamily="34" charset="-122"/>
              <a:ea typeface="微软雅黑" pitchFamily="34" charset="-122"/>
            </a:endParaRPr>
          </a:p>
        </p:txBody>
      </p:sp>
      <p:cxnSp>
        <p:nvCxnSpPr>
          <p:cNvPr id="18" name="直接连接符 17"/>
          <p:cNvCxnSpPr/>
          <p:nvPr/>
        </p:nvCxnSpPr>
        <p:spPr>
          <a:xfrm flipV="1">
            <a:off x="3882893" y="2368052"/>
            <a:ext cx="0" cy="1925044"/>
          </a:xfrm>
          <a:prstGeom prst="line">
            <a:avLst/>
          </a:prstGeom>
          <a:noFill/>
          <a:ln w="12700" cap="flat" cmpd="sng" algn="ctr">
            <a:solidFill>
              <a:srgbClr val="EEECE1">
                <a:lumMod val="75000"/>
              </a:srgbClr>
            </a:solidFill>
            <a:prstDash val="dash"/>
          </a:ln>
          <a:effectLst/>
        </p:spPr>
      </p:cxnSp>
      <p:sp>
        <p:nvSpPr>
          <p:cNvPr id="19" name="TextBox 18"/>
          <p:cNvSpPr txBox="1"/>
          <p:nvPr/>
        </p:nvSpPr>
        <p:spPr>
          <a:xfrm>
            <a:off x="2550975" y="3039184"/>
            <a:ext cx="903131" cy="553998"/>
          </a:xfrm>
          <a:prstGeom prst="rect">
            <a:avLst/>
          </a:prstGeom>
          <a:noFill/>
        </p:spPr>
        <p:txBody>
          <a:bodyPr lIns="0" tIns="0" rIns="0" bIns="0">
            <a:spAutoFit/>
          </a:bodyPr>
          <a:lstStyle/>
          <a:p>
            <a:pPr algn="ctr" defTabSz="914282" fontAlgn="auto">
              <a:spcBef>
                <a:spcPts val="0"/>
              </a:spcBef>
              <a:spcAft>
                <a:spcPts val="0"/>
              </a:spcAft>
              <a:defRPr/>
            </a:pPr>
            <a:r>
              <a:rPr lang="en-US" altLang="zh-CN" sz="3600" b="1" dirty="0" smtClean="0">
                <a:solidFill>
                  <a:prstClr val="white"/>
                </a:solidFill>
                <a:latin typeface="微软雅黑" pitchFamily="34" charset="-122"/>
                <a:ea typeface="微软雅黑" pitchFamily="34" charset="-122"/>
              </a:rPr>
              <a:t>03</a:t>
            </a:r>
            <a:endParaRPr lang="zh-CN" altLang="en-US" sz="3600" b="1" dirty="0">
              <a:solidFill>
                <a:prstClr val="white"/>
              </a:solidFill>
              <a:latin typeface="微软雅黑" pitchFamily="34" charset="-122"/>
              <a:ea typeface="微软雅黑" pitchFamily="34" charset="-122"/>
            </a:endParaRPr>
          </a:p>
        </p:txBody>
      </p:sp>
      <p:sp>
        <p:nvSpPr>
          <p:cNvPr id="20" name="TextBox 19"/>
          <p:cNvSpPr txBox="1"/>
          <p:nvPr/>
        </p:nvSpPr>
        <p:spPr>
          <a:xfrm>
            <a:off x="4195576" y="3520222"/>
            <a:ext cx="1028521"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1" name="TextBox 20"/>
          <p:cNvSpPr txBox="1"/>
          <p:nvPr/>
        </p:nvSpPr>
        <p:spPr>
          <a:xfrm>
            <a:off x="5247905" y="3520222"/>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2" name="TextBox 21"/>
          <p:cNvSpPr txBox="1"/>
          <p:nvPr/>
        </p:nvSpPr>
        <p:spPr>
          <a:xfrm>
            <a:off x="6258969" y="3520222"/>
            <a:ext cx="1026933"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3" name="TextBox 22"/>
          <p:cNvSpPr txBox="1"/>
          <p:nvPr/>
        </p:nvSpPr>
        <p:spPr>
          <a:xfrm>
            <a:off x="4195577" y="3867778"/>
            <a:ext cx="985666"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4" name="TextBox 23"/>
          <p:cNvSpPr txBox="1"/>
          <p:nvPr/>
        </p:nvSpPr>
        <p:spPr>
          <a:xfrm>
            <a:off x="5247905" y="3867778"/>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5" name="TextBox 24"/>
          <p:cNvSpPr txBox="1"/>
          <p:nvPr/>
        </p:nvSpPr>
        <p:spPr>
          <a:xfrm>
            <a:off x="6257380" y="3867778"/>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p:tgtEl>
                                          <p:spTgt spid="17"/>
                                        </p:tgtEl>
                                        <p:attrNameLst>
                                          <p:attrName>ppt_x</p:attrName>
                                        </p:attrNameLst>
                                      </p:cBhvr>
                                      <p:tavLst>
                                        <p:tav tm="0">
                                          <p:val>
                                            <p:strVal val="#ppt_x-#ppt_w*1.125000"/>
                                          </p:val>
                                        </p:tav>
                                        <p:tav tm="100000">
                                          <p:val>
                                            <p:strVal val="#ppt_x"/>
                                          </p:val>
                                        </p:tav>
                                      </p:tavLst>
                                    </p:anim>
                                    <p:animEffect transition="in" filter="wipe(right)">
                                      <p:cBhvr>
                                        <p:cTn id="17" dur="500"/>
                                        <p:tgtEl>
                                          <p:spTgt spid="17"/>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anim calcmode="lin" valueType="num">
                                      <p:cBhvr>
                                        <p:cTn id="22" dur="500" fill="hold"/>
                                        <p:tgtEl>
                                          <p:spTgt spid="19"/>
                                        </p:tgtEl>
                                        <p:attrNameLst>
                                          <p:attrName>ppt_x</p:attrName>
                                        </p:attrNameLst>
                                      </p:cBhvr>
                                      <p:tavLst>
                                        <p:tav tm="0">
                                          <p:val>
                                            <p:strVal val="#ppt_x"/>
                                          </p:val>
                                        </p:tav>
                                        <p:tav tm="100000">
                                          <p:val>
                                            <p:strVal val="#ppt_x"/>
                                          </p:val>
                                        </p:tav>
                                      </p:tavLst>
                                    </p:anim>
                                    <p:anim calcmode="lin" valueType="num">
                                      <p:cBhvr>
                                        <p:cTn id="23" dur="500" fill="hold"/>
                                        <p:tgtEl>
                                          <p:spTgt spid="1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ppt_x"/>
                                          </p:val>
                                        </p:tav>
                                        <p:tav tm="100000">
                                          <p:val>
                                            <p:strVal val="#ppt_x"/>
                                          </p:val>
                                        </p:tav>
                                      </p:tavLst>
                                    </p:anim>
                                    <p:anim calcmode="lin" valueType="num">
                                      <p:cBhvr additive="base">
                                        <p:cTn id="4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239"/>
          <p:cNvSpPr>
            <a:spLocks noEditPoints="1"/>
          </p:cNvSpPr>
          <p:nvPr/>
        </p:nvSpPr>
        <p:spPr bwMode="auto">
          <a:xfrm>
            <a:off x="3393381" y="2411039"/>
            <a:ext cx="2000250" cy="2000250"/>
          </a:xfrm>
          <a:custGeom>
            <a:avLst/>
            <a:gdLst>
              <a:gd name="T0" fmla="*/ 2147483647 w 2116"/>
              <a:gd name="T1" fmla="*/ 2147483647 h 2116"/>
              <a:gd name="T2" fmla="*/ 2147483647 w 2116"/>
              <a:gd name="T3" fmla="*/ 2147483647 h 2116"/>
              <a:gd name="T4" fmla="*/ 2147483647 w 2116"/>
              <a:gd name="T5" fmla="*/ 2147483647 h 2116"/>
              <a:gd name="T6" fmla="*/ 2147483647 w 2116"/>
              <a:gd name="T7" fmla="*/ 2147483647 h 2116"/>
              <a:gd name="T8" fmla="*/ 2147483647 w 2116"/>
              <a:gd name="T9" fmla="*/ 2147483647 h 2116"/>
              <a:gd name="T10" fmla="*/ 2147483647 w 2116"/>
              <a:gd name="T11" fmla="*/ 2147483647 h 2116"/>
              <a:gd name="T12" fmla="*/ 2147483647 w 2116"/>
              <a:gd name="T13" fmla="*/ 2147483647 h 2116"/>
              <a:gd name="T14" fmla="*/ 2147483647 w 2116"/>
              <a:gd name="T15" fmla="*/ 2147483647 h 2116"/>
              <a:gd name="T16" fmla="*/ 2147483647 w 2116"/>
              <a:gd name="T17" fmla="*/ 0 h 2116"/>
              <a:gd name="T18" fmla="*/ 2147483647 w 2116"/>
              <a:gd name="T19" fmla="*/ 2147483647 h 2116"/>
              <a:gd name="T20" fmla="*/ 2147483647 w 2116"/>
              <a:gd name="T21" fmla="*/ 2147483647 h 2116"/>
              <a:gd name="T22" fmla="*/ 2147483647 w 2116"/>
              <a:gd name="T23" fmla="*/ 2147483647 h 2116"/>
              <a:gd name="T24" fmla="*/ 2147483647 w 2116"/>
              <a:gd name="T25" fmla="*/ 2147483647 h 2116"/>
              <a:gd name="T26" fmla="*/ 2147483647 w 2116"/>
              <a:gd name="T27" fmla="*/ 2147483647 h 2116"/>
              <a:gd name="T28" fmla="*/ 2147483647 w 2116"/>
              <a:gd name="T29" fmla="*/ 2147483647 h 2116"/>
              <a:gd name="T30" fmla="*/ 2147483647 w 2116"/>
              <a:gd name="T31" fmla="*/ 2147483647 h 2116"/>
              <a:gd name="T32" fmla="*/ 0 w 2116"/>
              <a:gd name="T33" fmla="*/ 2147483647 h 2116"/>
              <a:gd name="T34" fmla="*/ 2147483647 w 2116"/>
              <a:gd name="T35" fmla="*/ 2147483647 h 2116"/>
              <a:gd name="T36" fmla="*/ 2147483647 w 2116"/>
              <a:gd name="T37" fmla="*/ 2147483647 h 2116"/>
              <a:gd name="T38" fmla="*/ 2147483647 w 2116"/>
              <a:gd name="T39" fmla="*/ 2147483647 h 2116"/>
              <a:gd name="T40" fmla="*/ 2147483647 w 2116"/>
              <a:gd name="T41" fmla="*/ 2147483647 h 2116"/>
              <a:gd name="T42" fmla="*/ 2147483647 w 2116"/>
              <a:gd name="T43" fmla="*/ 2147483647 h 2116"/>
              <a:gd name="T44" fmla="*/ 2147483647 w 2116"/>
              <a:gd name="T45" fmla="*/ 2147483647 h 2116"/>
              <a:gd name="T46" fmla="*/ 2147483647 w 2116"/>
              <a:gd name="T47" fmla="*/ 2147483647 h 2116"/>
              <a:gd name="T48" fmla="*/ 2147483647 w 2116"/>
              <a:gd name="T49" fmla="*/ 2147483647 h 2116"/>
              <a:gd name="T50" fmla="*/ 2147483647 w 2116"/>
              <a:gd name="T51" fmla="*/ 2147483647 h 2116"/>
              <a:gd name="T52" fmla="*/ 2147483647 w 2116"/>
              <a:gd name="T53" fmla="*/ 2147483647 h 2116"/>
              <a:gd name="T54" fmla="*/ 2147483647 w 2116"/>
              <a:gd name="T55" fmla="*/ 2147483647 h 2116"/>
              <a:gd name="T56" fmla="*/ 2147483647 w 2116"/>
              <a:gd name="T57" fmla="*/ 2147483647 h 2116"/>
              <a:gd name="T58" fmla="*/ 2147483647 w 2116"/>
              <a:gd name="T59" fmla="*/ 2147483647 h 2116"/>
              <a:gd name="T60" fmla="*/ 2147483647 w 2116"/>
              <a:gd name="T61" fmla="*/ 2147483647 h 2116"/>
              <a:gd name="T62" fmla="*/ 2147483647 w 2116"/>
              <a:gd name="T63" fmla="*/ 2147483647 h 2116"/>
              <a:gd name="T64" fmla="*/ 2147483647 w 2116"/>
              <a:gd name="T65" fmla="*/ 2147483647 h 2116"/>
              <a:gd name="T66" fmla="*/ 2147483647 w 2116"/>
              <a:gd name="T67" fmla="*/ 2147483647 h 2116"/>
              <a:gd name="T68" fmla="*/ 2147483647 w 2116"/>
              <a:gd name="T69" fmla="*/ 214748364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rgbClr val="FF4957"/>
          </a:solidFill>
          <a:ln w="25400">
            <a:solidFill>
              <a:sysClr val="window" lastClr="FFFFFF"/>
            </a:solidFill>
            <a:round/>
            <a:headEnd/>
            <a:tailEnd/>
          </a:ln>
        </p:spPr>
        <p:txBody>
          <a:bodyPr lIns="68559" tIns="34280" rIns="68559" bIns="34280"/>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9" name="Freeform 240"/>
          <p:cNvSpPr>
            <a:spLocks noEditPoints="1"/>
          </p:cNvSpPr>
          <p:nvPr/>
        </p:nvSpPr>
        <p:spPr bwMode="auto">
          <a:xfrm>
            <a:off x="1926532" y="3345680"/>
            <a:ext cx="1739503" cy="1739504"/>
          </a:xfrm>
          <a:custGeom>
            <a:avLst/>
            <a:gdLst>
              <a:gd name="T0" fmla="*/ 2147483647 w 1840"/>
              <a:gd name="T1" fmla="*/ 2147483647 h 1840"/>
              <a:gd name="T2" fmla="*/ 2147483647 w 1840"/>
              <a:gd name="T3" fmla="*/ 2147483647 h 1840"/>
              <a:gd name="T4" fmla="*/ 2147483647 w 1840"/>
              <a:gd name="T5" fmla="*/ 2147483647 h 1840"/>
              <a:gd name="T6" fmla="*/ 2147483647 w 1840"/>
              <a:gd name="T7" fmla="*/ 2147483647 h 1840"/>
              <a:gd name="T8" fmla="*/ 2147483647 w 1840"/>
              <a:gd name="T9" fmla="*/ 2147483647 h 1840"/>
              <a:gd name="T10" fmla="*/ 2147483647 w 1840"/>
              <a:gd name="T11" fmla="*/ 2147483647 h 1840"/>
              <a:gd name="T12" fmla="*/ 2147483647 w 1840"/>
              <a:gd name="T13" fmla="*/ 2147483647 h 1840"/>
              <a:gd name="T14" fmla="*/ 2147483647 w 1840"/>
              <a:gd name="T15" fmla="*/ 2147483647 h 1840"/>
              <a:gd name="T16" fmla="*/ 2147483647 w 1840"/>
              <a:gd name="T17" fmla="*/ 0 h 1840"/>
              <a:gd name="T18" fmla="*/ 2147483647 w 1840"/>
              <a:gd name="T19" fmla="*/ 2147483647 h 1840"/>
              <a:gd name="T20" fmla="*/ 2147483647 w 1840"/>
              <a:gd name="T21" fmla="*/ 2147483647 h 1840"/>
              <a:gd name="T22" fmla="*/ 2147483647 w 1840"/>
              <a:gd name="T23" fmla="*/ 2147483647 h 1840"/>
              <a:gd name="T24" fmla="*/ 2147483647 w 1840"/>
              <a:gd name="T25" fmla="*/ 2147483647 h 1840"/>
              <a:gd name="T26" fmla="*/ 2147483647 w 1840"/>
              <a:gd name="T27" fmla="*/ 2147483647 h 1840"/>
              <a:gd name="T28" fmla="*/ 2147483647 w 1840"/>
              <a:gd name="T29" fmla="*/ 2147483647 h 1840"/>
              <a:gd name="T30" fmla="*/ 2147483647 w 1840"/>
              <a:gd name="T31" fmla="*/ 2147483647 h 1840"/>
              <a:gd name="T32" fmla="*/ 0 w 1840"/>
              <a:gd name="T33" fmla="*/ 2147483647 h 1840"/>
              <a:gd name="T34" fmla="*/ 2147483647 w 1840"/>
              <a:gd name="T35" fmla="*/ 2147483647 h 1840"/>
              <a:gd name="T36" fmla="*/ 2147483647 w 1840"/>
              <a:gd name="T37" fmla="*/ 2147483647 h 1840"/>
              <a:gd name="T38" fmla="*/ 2147483647 w 1840"/>
              <a:gd name="T39" fmla="*/ 2147483647 h 1840"/>
              <a:gd name="T40" fmla="*/ 2147483647 w 1840"/>
              <a:gd name="T41" fmla="*/ 2147483647 h 1840"/>
              <a:gd name="T42" fmla="*/ 2147483647 w 1840"/>
              <a:gd name="T43" fmla="*/ 2147483647 h 1840"/>
              <a:gd name="T44" fmla="*/ 2147483647 w 1840"/>
              <a:gd name="T45" fmla="*/ 2147483647 h 1840"/>
              <a:gd name="T46" fmla="*/ 2147483647 w 1840"/>
              <a:gd name="T47" fmla="*/ 2147483647 h 1840"/>
              <a:gd name="T48" fmla="*/ 2147483647 w 1840"/>
              <a:gd name="T49" fmla="*/ 2147483647 h 1840"/>
              <a:gd name="T50" fmla="*/ 2147483647 w 1840"/>
              <a:gd name="T51" fmla="*/ 2147483647 h 1840"/>
              <a:gd name="T52" fmla="*/ 2147483647 w 1840"/>
              <a:gd name="T53" fmla="*/ 2147483647 h 1840"/>
              <a:gd name="T54" fmla="*/ 2147483647 w 1840"/>
              <a:gd name="T55" fmla="*/ 2147483647 h 1840"/>
              <a:gd name="T56" fmla="*/ 2147483647 w 1840"/>
              <a:gd name="T57" fmla="*/ 2147483647 h 1840"/>
              <a:gd name="T58" fmla="*/ 2147483647 w 1840"/>
              <a:gd name="T59" fmla="*/ 2147483647 h 1840"/>
              <a:gd name="T60" fmla="*/ 2147483647 w 1840"/>
              <a:gd name="T61" fmla="*/ 2147483647 h 1840"/>
              <a:gd name="T62" fmla="*/ 2147483647 w 1840"/>
              <a:gd name="T63" fmla="*/ 2147483647 h 1840"/>
              <a:gd name="T64" fmla="*/ 2147483647 w 1840"/>
              <a:gd name="T65" fmla="*/ 2147483647 h 1840"/>
              <a:gd name="T66" fmla="*/ 2147483647 w 1840"/>
              <a:gd name="T67" fmla="*/ 2147483647 h 1840"/>
              <a:gd name="T68" fmla="*/ 2147483647 w 1840"/>
              <a:gd name="T69" fmla="*/ 2147483647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rgbClr val="7F7F7F"/>
          </a:solidFill>
          <a:ln w="25400">
            <a:solidFill>
              <a:sysClr val="window" lastClr="FFFFFF"/>
            </a:solidFill>
            <a:round/>
            <a:headEnd/>
            <a:tailEnd/>
          </a:ln>
        </p:spPr>
        <p:txBody>
          <a:bodyPr lIns="68559" tIns="34280" rIns="68559" bIns="34280"/>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 name="Freeform 241"/>
          <p:cNvSpPr>
            <a:spLocks noEditPoints="1"/>
          </p:cNvSpPr>
          <p:nvPr/>
        </p:nvSpPr>
        <p:spPr bwMode="auto">
          <a:xfrm>
            <a:off x="827584" y="2978968"/>
            <a:ext cx="1262063" cy="1262063"/>
          </a:xfrm>
          <a:custGeom>
            <a:avLst/>
            <a:gdLst>
              <a:gd name="T0" fmla="*/ 2147483647 w 1335"/>
              <a:gd name="T1" fmla="*/ 2147483647 h 1335"/>
              <a:gd name="T2" fmla="*/ 2147483647 w 1335"/>
              <a:gd name="T3" fmla="*/ 2147483647 h 1335"/>
              <a:gd name="T4" fmla="*/ 2147483647 w 1335"/>
              <a:gd name="T5" fmla="*/ 2147483647 h 1335"/>
              <a:gd name="T6" fmla="*/ 2147483647 w 1335"/>
              <a:gd name="T7" fmla="*/ 2147483647 h 1335"/>
              <a:gd name="T8" fmla="*/ 2147483647 w 1335"/>
              <a:gd name="T9" fmla="*/ 2147483647 h 1335"/>
              <a:gd name="T10" fmla="*/ 2147483647 w 1335"/>
              <a:gd name="T11" fmla="*/ 2147483647 h 1335"/>
              <a:gd name="T12" fmla="*/ 2147483647 w 1335"/>
              <a:gd name="T13" fmla="*/ 2147483647 h 1335"/>
              <a:gd name="T14" fmla="*/ 2147483647 w 1335"/>
              <a:gd name="T15" fmla="*/ 2147483647 h 1335"/>
              <a:gd name="T16" fmla="*/ 2147483647 w 1335"/>
              <a:gd name="T17" fmla="*/ 0 h 1335"/>
              <a:gd name="T18" fmla="*/ 2147483647 w 1335"/>
              <a:gd name="T19" fmla="*/ 2147483647 h 1335"/>
              <a:gd name="T20" fmla="*/ 2147483647 w 1335"/>
              <a:gd name="T21" fmla="*/ 2147483647 h 1335"/>
              <a:gd name="T22" fmla="*/ 2147483647 w 1335"/>
              <a:gd name="T23" fmla="*/ 2147483647 h 1335"/>
              <a:gd name="T24" fmla="*/ 2147483647 w 1335"/>
              <a:gd name="T25" fmla="*/ 2147483647 h 1335"/>
              <a:gd name="T26" fmla="*/ 2147483647 w 1335"/>
              <a:gd name="T27" fmla="*/ 2147483647 h 1335"/>
              <a:gd name="T28" fmla="*/ 2147483647 w 1335"/>
              <a:gd name="T29" fmla="*/ 2147483647 h 1335"/>
              <a:gd name="T30" fmla="*/ 2147483647 w 1335"/>
              <a:gd name="T31" fmla="*/ 2147483647 h 1335"/>
              <a:gd name="T32" fmla="*/ 0 w 1335"/>
              <a:gd name="T33" fmla="*/ 2147483647 h 1335"/>
              <a:gd name="T34" fmla="*/ 2147483647 w 1335"/>
              <a:gd name="T35" fmla="*/ 2147483647 h 1335"/>
              <a:gd name="T36" fmla="*/ 2147483647 w 1335"/>
              <a:gd name="T37" fmla="*/ 2147483647 h 1335"/>
              <a:gd name="T38" fmla="*/ 2147483647 w 1335"/>
              <a:gd name="T39" fmla="*/ 2147483647 h 1335"/>
              <a:gd name="T40" fmla="*/ 2147483647 w 1335"/>
              <a:gd name="T41" fmla="*/ 2147483647 h 1335"/>
              <a:gd name="T42" fmla="*/ 2147483647 w 1335"/>
              <a:gd name="T43" fmla="*/ 2147483647 h 1335"/>
              <a:gd name="T44" fmla="*/ 2147483647 w 1335"/>
              <a:gd name="T45" fmla="*/ 2147483647 h 1335"/>
              <a:gd name="T46" fmla="*/ 2147483647 w 1335"/>
              <a:gd name="T47" fmla="*/ 2147483647 h 1335"/>
              <a:gd name="T48" fmla="*/ 2147483647 w 1335"/>
              <a:gd name="T49" fmla="*/ 2147483647 h 1335"/>
              <a:gd name="T50" fmla="*/ 2147483647 w 1335"/>
              <a:gd name="T51" fmla="*/ 2147483647 h 1335"/>
              <a:gd name="T52" fmla="*/ 2147483647 w 1335"/>
              <a:gd name="T53" fmla="*/ 2147483647 h 1335"/>
              <a:gd name="T54" fmla="*/ 2147483647 w 1335"/>
              <a:gd name="T55" fmla="*/ 2147483647 h 1335"/>
              <a:gd name="T56" fmla="*/ 2147483647 w 1335"/>
              <a:gd name="T57" fmla="*/ 2147483647 h 1335"/>
              <a:gd name="T58" fmla="*/ 2147483647 w 1335"/>
              <a:gd name="T59" fmla="*/ 2147483647 h 1335"/>
              <a:gd name="T60" fmla="*/ 2147483647 w 1335"/>
              <a:gd name="T61" fmla="*/ 2147483647 h 1335"/>
              <a:gd name="T62" fmla="*/ 2147483647 w 1335"/>
              <a:gd name="T63" fmla="*/ 2147483647 h 1335"/>
              <a:gd name="T64" fmla="*/ 2147483647 w 1335"/>
              <a:gd name="T65" fmla="*/ 2147483647 h 1335"/>
              <a:gd name="T66" fmla="*/ 2147483647 w 1335"/>
              <a:gd name="T67" fmla="*/ 2147483647 h 1335"/>
              <a:gd name="T68" fmla="*/ 2147483647 w 1335"/>
              <a:gd name="T69" fmla="*/ 2147483647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rgbClr val="FF4957"/>
          </a:solidFill>
          <a:ln w="25400">
            <a:solidFill>
              <a:sysClr val="window" lastClr="FFFFFF"/>
            </a:solidFill>
            <a:round/>
            <a:headEnd/>
            <a:tailEnd/>
          </a:ln>
        </p:spPr>
        <p:txBody>
          <a:bodyPr lIns="68559" tIns="34280" rIns="68559" bIns="34280"/>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 name="Freeform 247"/>
          <p:cNvSpPr>
            <a:spLocks noEditPoints="1"/>
          </p:cNvSpPr>
          <p:nvPr/>
        </p:nvSpPr>
        <p:spPr bwMode="auto">
          <a:xfrm>
            <a:off x="2559943" y="3980282"/>
            <a:ext cx="472678" cy="471488"/>
          </a:xfrm>
          <a:custGeom>
            <a:avLst/>
            <a:gdLst>
              <a:gd name="T0" fmla="*/ 2147483647 w 500"/>
              <a:gd name="T1" fmla="*/ 2147483647 h 499"/>
              <a:gd name="T2" fmla="*/ 0 w 500"/>
              <a:gd name="T3" fmla="*/ 2147483647 h 499"/>
              <a:gd name="T4" fmla="*/ 2147483647 w 500"/>
              <a:gd name="T5" fmla="*/ 0 h 499"/>
              <a:gd name="T6" fmla="*/ 2147483647 w 500"/>
              <a:gd name="T7" fmla="*/ 2147483647 h 499"/>
              <a:gd name="T8" fmla="*/ 2147483647 w 500"/>
              <a:gd name="T9" fmla="*/ 2147483647 h 499"/>
              <a:gd name="T10" fmla="*/ 2147483647 w 500"/>
              <a:gd name="T11" fmla="*/ 2147483647 h 499"/>
              <a:gd name="T12" fmla="*/ 2147483647 w 500"/>
              <a:gd name="T13" fmla="*/ 2147483647 h 499"/>
              <a:gd name="T14" fmla="*/ 2147483647 w 500"/>
              <a:gd name="T15" fmla="*/ 2147483647 h 499"/>
              <a:gd name="T16" fmla="*/ 2147483647 w 500"/>
              <a:gd name="T17" fmla="*/ 2147483647 h 499"/>
              <a:gd name="T18" fmla="*/ 2147483647 w 500"/>
              <a:gd name="T19" fmla="*/ 2147483647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0"/>
              <a:gd name="T31" fmla="*/ 0 h 499"/>
              <a:gd name="T32" fmla="*/ 500 w 500"/>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rgbClr val="7F7F7F"/>
          </a:solidFill>
          <a:ln w="25400">
            <a:solidFill>
              <a:sysClr val="window" lastClr="FFFFFF"/>
            </a:solidFill>
            <a:round/>
            <a:headEnd/>
            <a:tailEnd/>
          </a:ln>
        </p:spPr>
        <p:txBody>
          <a:bodyPr lIns="68559" tIns="34280" rIns="68559" bIns="34280"/>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 name="Freeform 248"/>
          <p:cNvSpPr>
            <a:spLocks noEditPoints="1"/>
          </p:cNvSpPr>
          <p:nvPr/>
        </p:nvSpPr>
        <p:spPr bwMode="auto">
          <a:xfrm>
            <a:off x="4132759" y="3139704"/>
            <a:ext cx="541735" cy="544115"/>
          </a:xfrm>
          <a:custGeom>
            <a:avLst/>
            <a:gdLst>
              <a:gd name="T0" fmla="*/ 2147483647 w 574"/>
              <a:gd name="T1" fmla="*/ 2147483647 h 575"/>
              <a:gd name="T2" fmla="*/ 0 w 574"/>
              <a:gd name="T3" fmla="*/ 2147483647 h 575"/>
              <a:gd name="T4" fmla="*/ 2147483647 w 574"/>
              <a:gd name="T5" fmla="*/ 0 h 575"/>
              <a:gd name="T6" fmla="*/ 2147483647 w 574"/>
              <a:gd name="T7" fmla="*/ 2147483647 h 575"/>
              <a:gd name="T8" fmla="*/ 2147483647 w 574"/>
              <a:gd name="T9" fmla="*/ 2147483647 h 575"/>
              <a:gd name="T10" fmla="*/ 2147483647 w 574"/>
              <a:gd name="T11" fmla="*/ 2147483647 h 575"/>
              <a:gd name="T12" fmla="*/ 2147483647 w 574"/>
              <a:gd name="T13" fmla="*/ 2147483647 h 575"/>
              <a:gd name="T14" fmla="*/ 2147483647 w 574"/>
              <a:gd name="T15" fmla="*/ 2147483647 h 575"/>
              <a:gd name="T16" fmla="*/ 2147483647 w 574"/>
              <a:gd name="T17" fmla="*/ 2147483647 h 575"/>
              <a:gd name="T18" fmla="*/ 2147483647 w 574"/>
              <a:gd name="T19" fmla="*/ 2147483647 h 5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4"/>
              <a:gd name="T31" fmla="*/ 0 h 575"/>
              <a:gd name="T32" fmla="*/ 574 w 574"/>
              <a:gd name="T33" fmla="*/ 575 h 5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rgbClr val="FF4957"/>
          </a:solidFill>
          <a:ln w="25400">
            <a:solidFill>
              <a:sysClr val="window" lastClr="FFFFFF"/>
            </a:solidFill>
            <a:round/>
            <a:headEnd/>
            <a:tailEnd/>
          </a:ln>
        </p:spPr>
        <p:txBody>
          <a:bodyPr lIns="68559" tIns="34280" rIns="68559" bIns="34280"/>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3" name="Freeform 249"/>
          <p:cNvSpPr>
            <a:spLocks noEditPoints="1"/>
          </p:cNvSpPr>
          <p:nvPr/>
        </p:nvSpPr>
        <p:spPr bwMode="auto">
          <a:xfrm>
            <a:off x="1288355" y="3440929"/>
            <a:ext cx="342900" cy="342900"/>
          </a:xfrm>
          <a:custGeom>
            <a:avLst/>
            <a:gdLst>
              <a:gd name="T0" fmla="*/ 2147483647 w 363"/>
              <a:gd name="T1" fmla="*/ 2147483647 h 363"/>
              <a:gd name="T2" fmla="*/ 0 w 363"/>
              <a:gd name="T3" fmla="*/ 2147483647 h 363"/>
              <a:gd name="T4" fmla="*/ 2147483647 w 363"/>
              <a:gd name="T5" fmla="*/ 0 h 363"/>
              <a:gd name="T6" fmla="*/ 2147483647 w 363"/>
              <a:gd name="T7" fmla="*/ 2147483647 h 363"/>
              <a:gd name="T8" fmla="*/ 2147483647 w 363"/>
              <a:gd name="T9" fmla="*/ 2147483647 h 363"/>
              <a:gd name="T10" fmla="*/ 2147483647 w 363"/>
              <a:gd name="T11" fmla="*/ 2147483647 h 363"/>
              <a:gd name="T12" fmla="*/ 2147483647 w 363"/>
              <a:gd name="T13" fmla="*/ 2147483647 h 363"/>
              <a:gd name="T14" fmla="*/ 2147483647 w 363"/>
              <a:gd name="T15" fmla="*/ 2147483647 h 363"/>
              <a:gd name="T16" fmla="*/ 2147483647 w 363"/>
              <a:gd name="T17" fmla="*/ 2147483647 h 363"/>
              <a:gd name="T18" fmla="*/ 2147483647 w 363"/>
              <a:gd name="T19" fmla="*/ 2147483647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3"/>
              <a:gd name="T31" fmla="*/ 0 h 363"/>
              <a:gd name="T32" fmla="*/ 363 w 363"/>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rgbClr val="FF4957"/>
          </a:solidFill>
          <a:ln w="25400">
            <a:solidFill>
              <a:sysClr val="window" lastClr="FFFFFF"/>
            </a:solidFill>
            <a:round/>
            <a:headEnd/>
            <a:tailEnd/>
          </a:ln>
        </p:spPr>
        <p:txBody>
          <a:bodyPr lIns="68559" tIns="34280" rIns="68559" bIns="34280"/>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4" name="TextBox 23"/>
          <p:cNvSpPr txBox="1">
            <a:spLocks noChangeArrowheads="1"/>
          </p:cNvSpPr>
          <p:nvPr/>
        </p:nvSpPr>
        <p:spPr bwMode="auto">
          <a:xfrm>
            <a:off x="916881" y="1689522"/>
            <a:ext cx="856645" cy="284605"/>
          </a:xfrm>
          <a:prstGeom prst="rect">
            <a:avLst/>
          </a:prstGeom>
          <a:noFill/>
          <a:ln w="9525">
            <a:noFill/>
            <a:miter lim="800000"/>
            <a:headEnd/>
            <a:tailEnd/>
          </a:ln>
        </p:spPr>
        <p:txBody>
          <a:bodyPr wrap="none" lIns="68559" tIns="34280" rIns="68559" bIns="34280">
            <a:spAutoFit/>
          </a:bodyPr>
          <a:lstStyle/>
          <a:p>
            <a:pPr defTabSz="914282" fontAlgn="auto">
              <a:spcBef>
                <a:spcPts val="0"/>
              </a:spcBef>
              <a:spcAft>
                <a:spcPts val="0"/>
              </a:spcAft>
            </a:pPr>
            <a:r>
              <a:rPr lang="zh-CN" altLang="en-US" sz="1400" b="1" dirty="0">
                <a:solidFill>
                  <a:prstClr val="black">
                    <a:lumMod val="65000"/>
                    <a:lumOff val="35000"/>
                  </a:prstClr>
                </a:solidFill>
                <a:latin typeface="Calibri"/>
                <a:ea typeface="微软雅黑" pitchFamily="34" charset="-122"/>
              </a:rPr>
              <a:t>添加标题</a:t>
            </a:r>
            <a:endParaRPr lang="zh-CN" altLang="id-ID" sz="1400" b="1" dirty="0">
              <a:solidFill>
                <a:prstClr val="black">
                  <a:lumMod val="65000"/>
                  <a:lumOff val="35000"/>
                </a:prstClr>
              </a:solidFill>
              <a:latin typeface="Calibri"/>
              <a:ea typeface="微软雅黑" pitchFamily="34" charset="-122"/>
            </a:endParaRPr>
          </a:p>
        </p:txBody>
      </p:sp>
      <p:sp>
        <p:nvSpPr>
          <p:cNvPr id="25" name="TextBox 24"/>
          <p:cNvSpPr txBox="1">
            <a:spLocks noChangeArrowheads="1"/>
          </p:cNvSpPr>
          <p:nvPr/>
        </p:nvSpPr>
        <p:spPr bwMode="auto">
          <a:xfrm>
            <a:off x="916882" y="1978842"/>
            <a:ext cx="2020490" cy="576903"/>
          </a:xfrm>
          <a:prstGeom prst="rect">
            <a:avLst/>
          </a:prstGeom>
          <a:noFill/>
          <a:ln w="9525">
            <a:noFill/>
            <a:miter lim="800000"/>
            <a:headEnd/>
            <a:tailEnd/>
          </a:ln>
        </p:spPr>
        <p:txBody>
          <a:bodyPr lIns="68559" tIns="34280" rIns="68559" bIns="34280">
            <a:spAutoFit/>
          </a:bodyPr>
          <a:lstStyle/>
          <a:p>
            <a:pPr defTabSz="914282" fontAlgn="auto">
              <a:lnSpc>
                <a:spcPct val="110000"/>
              </a:lnSpc>
              <a:spcBef>
                <a:spcPts val="0"/>
              </a:spcBef>
              <a:spcAft>
                <a:spcPts val="0"/>
              </a:spcAft>
              <a:buFont typeface="Arial" charset="0"/>
              <a:buNone/>
            </a:pPr>
            <a:r>
              <a:rPr lang="zh-CN" altLang="en-US" sz="1000" dirty="0">
                <a:solidFill>
                  <a:prstClr val="black">
                    <a:lumMod val="65000"/>
                    <a:lumOff val="35000"/>
                  </a:prstClr>
                </a:solidFill>
                <a:latin typeface="Calibri"/>
                <a:ea typeface="微软雅黑" pitchFamily="34" charset="-122"/>
                <a:sym typeface="微软雅黑" pitchFamily="34" charset="-122"/>
              </a:rPr>
              <a:t>在此录入图表的描述说明，在此录入图表的描述说明，在此录入上述图表的描述说明。</a:t>
            </a:r>
          </a:p>
        </p:txBody>
      </p:sp>
      <p:cxnSp>
        <p:nvCxnSpPr>
          <p:cNvPr id="26" name="Straight Connector 82"/>
          <p:cNvCxnSpPr>
            <a:cxnSpLocks noChangeShapeType="1"/>
          </p:cNvCxnSpPr>
          <p:nvPr/>
        </p:nvCxnSpPr>
        <p:spPr bwMode="auto">
          <a:xfrm>
            <a:off x="3725567" y="4787526"/>
            <a:ext cx="2070497" cy="0"/>
          </a:xfrm>
          <a:prstGeom prst="line">
            <a:avLst/>
          </a:prstGeom>
          <a:noFill/>
          <a:ln w="25400" algn="ctr">
            <a:solidFill>
              <a:sysClr val="windowText" lastClr="000000">
                <a:lumMod val="65000"/>
                <a:lumOff val="35000"/>
              </a:sysClr>
            </a:solidFill>
            <a:prstDash val="sysDot"/>
            <a:miter lim="800000"/>
            <a:headEnd/>
            <a:tailEnd type="oval" w="med" len="med"/>
          </a:ln>
        </p:spPr>
      </p:cxnSp>
      <p:grpSp>
        <p:nvGrpSpPr>
          <p:cNvPr id="27" name="Group 83"/>
          <p:cNvGrpSpPr>
            <a:grpSpLocks/>
          </p:cNvGrpSpPr>
          <p:nvPr/>
        </p:nvGrpSpPr>
        <p:grpSpPr bwMode="auto">
          <a:xfrm>
            <a:off x="6259215" y="1850255"/>
            <a:ext cx="2020491" cy="1413897"/>
            <a:chOff x="8198838" y="2976912"/>
            <a:chExt cx="2694701" cy="1883146"/>
          </a:xfrm>
        </p:grpSpPr>
        <p:sp>
          <p:nvSpPr>
            <p:cNvPr id="28" name="TextBox 84"/>
            <p:cNvSpPr txBox="1">
              <a:spLocks noChangeArrowheads="1"/>
            </p:cNvSpPr>
            <p:nvPr/>
          </p:nvSpPr>
          <p:spPr bwMode="auto">
            <a:xfrm>
              <a:off x="8198838" y="2976912"/>
              <a:ext cx="1204067" cy="409796"/>
            </a:xfrm>
            <a:prstGeom prst="rect">
              <a:avLst/>
            </a:prstGeom>
            <a:noFill/>
            <a:ln w="9525">
              <a:noFill/>
              <a:miter lim="800000"/>
              <a:headEnd/>
              <a:tailEnd/>
            </a:ln>
          </p:spPr>
          <p:txBody>
            <a:bodyPr wrap="none">
              <a:spAutoFit/>
            </a:bodyPr>
            <a:lstStyle/>
            <a:p>
              <a:pPr defTabSz="914282" fontAlgn="auto">
                <a:spcBef>
                  <a:spcPts val="0"/>
                </a:spcBef>
                <a:spcAft>
                  <a:spcPts val="0"/>
                </a:spcAft>
              </a:pPr>
              <a:r>
                <a:rPr lang="zh-CN" altLang="en-US" sz="1400" b="1" dirty="0">
                  <a:solidFill>
                    <a:prstClr val="black">
                      <a:lumMod val="65000"/>
                      <a:lumOff val="35000"/>
                    </a:prstClr>
                  </a:solidFill>
                  <a:latin typeface="微软雅黑" pitchFamily="34" charset="-122"/>
                  <a:ea typeface="微软雅黑" pitchFamily="34" charset="-122"/>
                </a:rPr>
                <a:t>添加标题</a:t>
              </a:r>
              <a:endParaRPr lang="zh-CN" altLang="id-ID" sz="1400" b="1" dirty="0">
                <a:solidFill>
                  <a:prstClr val="black">
                    <a:lumMod val="65000"/>
                    <a:lumOff val="35000"/>
                  </a:prstClr>
                </a:solidFill>
                <a:latin typeface="微软雅黑" pitchFamily="34" charset="-122"/>
                <a:ea typeface="微软雅黑" pitchFamily="34" charset="-122"/>
              </a:endParaRPr>
            </a:p>
          </p:txBody>
        </p:sp>
        <p:sp>
          <p:nvSpPr>
            <p:cNvPr id="29" name="TextBox 85"/>
            <p:cNvSpPr txBox="1">
              <a:spLocks noChangeArrowheads="1"/>
            </p:cNvSpPr>
            <p:nvPr/>
          </p:nvSpPr>
          <p:spPr bwMode="auto">
            <a:xfrm>
              <a:off x="8198838" y="3362255"/>
              <a:ext cx="2694701" cy="1497803"/>
            </a:xfrm>
            <a:prstGeom prst="rect">
              <a:avLst/>
            </a:prstGeom>
            <a:noFill/>
            <a:ln w="9525">
              <a:noFill/>
              <a:miter lim="800000"/>
              <a:headEnd/>
              <a:tailEnd/>
            </a:ln>
          </p:spPr>
          <p:txBody>
            <a:bodyPr>
              <a:spAutoFit/>
            </a:bodyPr>
            <a:lstStyle/>
            <a:p>
              <a:pPr defTabSz="914282" fontAlgn="auto">
                <a:lnSpc>
                  <a:spcPct val="110000"/>
                </a:lnSpc>
                <a:spcBef>
                  <a:spcPts val="0"/>
                </a:spcBef>
                <a:spcAft>
                  <a:spcPts val="0"/>
                </a:spcAft>
                <a:buFont typeface="Arial" charset="0"/>
                <a:buNone/>
              </a:pPr>
              <a:r>
                <a:rPr lang="zh-CN" altLang="en-US" sz="1000" dirty="0">
                  <a:solidFill>
                    <a:prstClr val="black">
                      <a:lumMod val="65000"/>
                      <a:lumOff val="35000"/>
                    </a:prst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a:p>
              <a:pPr defTabSz="914282" fontAlgn="auto">
                <a:lnSpc>
                  <a:spcPct val="110000"/>
                </a:lnSpc>
                <a:spcBef>
                  <a:spcPts val="0"/>
                </a:spcBef>
                <a:spcAft>
                  <a:spcPts val="0"/>
                </a:spcAft>
                <a:buFont typeface="Arial" charset="0"/>
                <a:buNone/>
              </a:pPr>
              <a:endParaRPr lang="en-US" altLang="zh-CN" sz="1100" dirty="0">
                <a:solidFill>
                  <a:prstClr val="black"/>
                </a:solidFill>
                <a:latin typeface="微软雅黑" pitchFamily="34" charset="-122"/>
                <a:ea typeface="微软雅黑" pitchFamily="34" charset="-122"/>
              </a:endParaRPr>
            </a:p>
            <a:p>
              <a:pPr defTabSz="914282" fontAlgn="auto">
                <a:spcBef>
                  <a:spcPts val="0"/>
                </a:spcBef>
                <a:spcAft>
                  <a:spcPts val="0"/>
                </a:spcAft>
              </a:pPr>
              <a:endParaRPr lang="en-US" altLang="zh-CN" sz="1100" dirty="0">
                <a:solidFill>
                  <a:prstClr val="black"/>
                </a:solidFill>
                <a:latin typeface="微软雅黑" pitchFamily="34" charset="-122"/>
                <a:ea typeface="微软雅黑" pitchFamily="34" charset="-122"/>
              </a:endParaRPr>
            </a:p>
            <a:p>
              <a:pPr defTabSz="914282" fontAlgn="auto">
                <a:spcBef>
                  <a:spcPts val="0"/>
                </a:spcBef>
                <a:spcAft>
                  <a:spcPts val="0"/>
                </a:spcAft>
              </a:pPr>
              <a:endParaRPr lang="zh-CN" altLang="en-US" sz="1100" dirty="0">
                <a:solidFill>
                  <a:prstClr val="black"/>
                </a:solidFill>
                <a:latin typeface="微软雅黑" pitchFamily="34" charset="-122"/>
                <a:ea typeface="微软雅黑" pitchFamily="34" charset="-122"/>
              </a:endParaRPr>
            </a:p>
          </p:txBody>
        </p:sp>
      </p:grpSp>
      <p:grpSp>
        <p:nvGrpSpPr>
          <p:cNvPr id="30" name="Group 86"/>
          <p:cNvGrpSpPr>
            <a:grpSpLocks/>
          </p:cNvGrpSpPr>
          <p:nvPr/>
        </p:nvGrpSpPr>
        <p:grpSpPr bwMode="auto">
          <a:xfrm>
            <a:off x="6263977" y="4085062"/>
            <a:ext cx="2020491" cy="889300"/>
            <a:chOff x="8198838" y="3752829"/>
            <a:chExt cx="2694701" cy="1186458"/>
          </a:xfrm>
        </p:grpSpPr>
        <p:sp>
          <p:nvSpPr>
            <p:cNvPr id="31" name="TextBox 87"/>
            <p:cNvSpPr txBox="1">
              <a:spLocks noChangeArrowheads="1"/>
            </p:cNvSpPr>
            <p:nvPr/>
          </p:nvSpPr>
          <p:spPr bwMode="auto">
            <a:xfrm>
              <a:off x="8198838" y="3752829"/>
              <a:ext cx="1204067" cy="410493"/>
            </a:xfrm>
            <a:prstGeom prst="rect">
              <a:avLst/>
            </a:prstGeom>
            <a:noFill/>
            <a:ln w="9525">
              <a:noFill/>
              <a:miter lim="800000"/>
              <a:headEnd/>
              <a:tailEnd/>
            </a:ln>
          </p:spPr>
          <p:txBody>
            <a:bodyPr wrap="none">
              <a:spAutoFit/>
            </a:bodyPr>
            <a:lstStyle/>
            <a:p>
              <a:pPr defTabSz="914282" fontAlgn="auto">
                <a:spcBef>
                  <a:spcPts val="0"/>
                </a:spcBef>
                <a:spcAft>
                  <a:spcPts val="0"/>
                </a:spcAft>
              </a:pPr>
              <a:r>
                <a:rPr lang="zh-CN" altLang="en-US" sz="1400" b="1" dirty="0">
                  <a:solidFill>
                    <a:prstClr val="black">
                      <a:lumMod val="65000"/>
                      <a:lumOff val="35000"/>
                    </a:prstClr>
                  </a:solidFill>
                  <a:latin typeface="微软雅黑" pitchFamily="34" charset="-122"/>
                  <a:ea typeface="微软雅黑" pitchFamily="34" charset="-122"/>
                </a:rPr>
                <a:t>添加标题</a:t>
              </a:r>
              <a:endParaRPr lang="zh-CN" altLang="id-ID" sz="1400" b="1" dirty="0">
                <a:solidFill>
                  <a:prstClr val="black">
                    <a:lumMod val="65000"/>
                    <a:lumOff val="35000"/>
                  </a:prstClr>
                </a:solidFill>
                <a:latin typeface="微软雅黑" pitchFamily="34" charset="-122"/>
                <a:ea typeface="微软雅黑" pitchFamily="34" charset="-122"/>
              </a:endParaRPr>
            </a:p>
          </p:txBody>
        </p:sp>
        <p:sp>
          <p:nvSpPr>
            <p:cNvPr id="32" name="TextBox 88"/>
            <p:cNvSpPr txBox="1">
              <a:spLocks noChangeArrowheads="1"/>
            </p:cNvSpPr>
            <p:nvPr/>
          </p:nvSpPr>
          <p:spPr bwMode="auto">
            <a:xfrm>
              <a:off x="8198838" y="4138827"/>
              <a:ext cx="2694701" cy="800460"/>
            </a:xfrm>
            <a:prstGeom prst="rect">
              <a:avLst/>
            </a:prstGeom>
            <a:noFill/>
            <a:ln w="9525">
              <a:noFill/>
              <a:miter lim="800000"/>
              <a:headEnd/>
              <a:tailEnd/>
            </a:ln>
          </p:spPr>
          <p:txBody>
            <a:bodyPr>
              <a:spAutoFit/>
            </a:bodyPr>
            <a:lstStyle/>
            <a:p>
              <a:pPr defTabSz="914282" fontAlgn="auto">
                <a:lnSpc>
                  <a:spcPct val="110000"/>
                </a:lnSpc>
                <a:spcBef>
                  <a:spcPts val="0"/>
                </a:spcBef>
                <a:spcAft>
                  <a:spcPts val="0"/>
                </a:spcAft>
                <a:buFont typeface="Arial" charset="0"/>
                <a:buNone/>
              </a:pPr>
              <a:r>
                <a:rPr lang="zh-CN" altLang="en-US" sz="1000" dirty="0">
                  <a:solidFill>
                    <a:prstClr val="black">
                      <a:lumMod val="65000"/>
                      <a:lumOff val="35000"/>
                    </a:prst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sp>
        <p:nvSpPr>
          <p:cNvPr id="33" name="TextBox 89"/>
          <p:cNvSpPr txBox="1">
            <a:spLocks noChangeArrowheads="1"/>
          </p:cNvSpPr>
          <p:nvPr/>
        </p:nvSpPr>
        <p:spPr bwMode="auto">
          <a:xfrm>
            <a:off x="6266359" y="2955155"/>
            <a:ext cx="2656285" cy="915352"/>
          </a:xfrm>
          <a:prstGeom prst="rect">
            <a:avLst/>
          </a:prstGeom>
          <a:noFill/>
          <a:ln w="9525">
            <a:noFill/>
            <a:miter lim="800000"/>
            <a:headEnd/>
            <a:tailEnd/>
          </a:ln>
        </p:spPr>
        <p:txBody>
          <a:bodyPr lIns="68559" tIns="34280" rIns="68559" bIns="34280">
            <a:spAutoFit/>
          </a:bodyPr>
          <a:lstStyle/>
          <a:p>
            <a:pPr defTabSz="914282" fontAlgn="auto">
              <a:lnSpc>
                <a:spcPct val="110000"/>
              </a:lnSpc>
              <a:spcBef>
                <a:spcPts val="0"/>
              </a:spcBef>
              <a:spcAft>
                <a:spcPts val="0"/>
              </a:spcAft>
              <a:buFont typeface="Arial" charset="0"/>
              <a:buNone/>
            </a:pPr>
            <a:r>
              <a:rPr lang="zh-CN" altLang="en-US" sz="1000" dirty="0">
                <a:solidFill>
                  <a:prstClr val="black">
                    <a:lumMod val="65000"/>
                    <a:lumOff val="35000"/>
                  </a:prst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r>
              <a:rPr lang="zh-CN" altLang="en-US" sz="1000" dirty="0">
                <a:solidFill>
                  <a:prstClr val="black">
                    <a:lumMod val="65000"/>
                    <a:lumOff val="35000"/>
                  </a:prstClr>
                </a:solidFill>
                <a:latin typeface="Calibri"/>
                <a:ea typeface="微软雅黑" pitchFamily="34" charset="-122"/>
                <a:sym typeface="微软雅黑" pitchFamily="34" charset="-122"/>
              </a:rPr>
              <a:t>在此录入图表的描述说明，在此录入图表的描述说明，在此录入上述图表的描述说明。</a:t>
            </a:r>
            <a:endParaRPr lang="zh-CN" altLang="en-US" sz="1000" dirty="0">
              <a:solidFill>
                <a:prstClr val="black">
                  <a:lumMod val="65000"/>
                  <a:lumOff val="35000"/>
                </a:prstClr>
              </a:solidFill>
              <a:latin typeface="微软雅黑" pitchFamily="34" charset="-122"/>
              <a:ea typeface="微软雅黑" pitchFamily="34" charset="-122"/>
              <a:sym typeface="微软雅黑" pitchFamily="34" charset="-122"/>
            </a:endParaRPr>
          </a:p>
          <a:p>
            <a:pPr defTabSz="914282" fontAlgn="auto">
              <a:spcBef>
                <a:spcPts val="0"/>
              </a:spcBef>
              <a:spcAft>
                <a:spcPts val="0"/>
              </a:spcAft>
            </a:pPr>
            <a:endParaRPr lang="id-ID" altLang="zh-CN" sz="1100"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8" presetClass="emph" presetSubtype="0" fill="hold" grpId="1" nodeType="withEffect">
                                  <p:stCondLst>
                                    <p:cond delay="0"/>
                                  </p:stCondLst>
                                  <p:childTnLst>
                                    <p:animRot by="21600000">
                                      <p:cBhvr>
                                        <p:cTn id="36" dur="4000" fill="hold"/>
                                        <p:tgtEl>
                                          <p:spTgt spid="19"/>
                                        </p:tgtEl>
                                        <p:attrNameLst>
                                          <p:attrName>r</p:attrName>
                                        </p:attrNameLst>
                                      </p:cBhvr>
                                    </p:animRot>
                                  </p:childTnLst>
                                </p:cTn>
                              </p:par>
                              <p:par>
                                <p:cTn id="37" presetID="8" presetClass="emph" presetSubtype="0" fill="hold" grpId="1" nodeType="withEffect">
                                  <p:stCondLst>
                                    <p:cond delay="0"/>
                                  </p:stCondLst>
                                  <p:childTnLst>
                                    <p:animRot by="-21600000">
                                      <p:cBhvr>
                                        <p:cTn id="38" dur="4000" fill="hold"/>
                                        <p:tgtEl>
                                          <p:spTgt spid="20"/>
                                        </p:tgtEl>
                                        <p:attrNameLst>
                                          <p:attrName>r</p:attrName>
                                        </p:attrNameLst>
                                      </p:cBhvr>
                                    </p:animRot>
                                  </p:childTnLst>
                                </p:cTn>
                              </p:par>
                              <p:par>
                                <p:cTn id="39" presetID="8" presetClass="emph" presetSubtype="0" fill="hold" grpId="1" nodeType="withEffect">
                                  <p:stCondLst>
                                    <p:cond delay="0"/>
                                  </p:stCondLst>
                                  <p:childTnLst>
                                    <p:animRot by="-21600000">
                                      <p:cBhvr>
                                        <p:cTn id="40" dur="4000" fill="hold"/>
                                        <p:tgtEl>
                                          <p:spTgt spid="18"/>
                                        </p:tgtEl>
                                        <p:attrNameLst>
                                          <p:attrName>r</p:attrName>
                                        </p:attrNameLst>
                                      </p:cBhvr>
                                    </p:animRo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1" grpId="0" animBg="1"/>
      <p:bldP spid="22" grpId="0" animBg="1"/>
      <p:bldP spid="23" grpId="0" animBg="1"/>
      <p:bldP spid="24" grpId="0"/>
      <p:bldP spid="25"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19"/>
          <p:cNvSpPr>
            <a:spLocks/>
          </p:cNvSpPr>
          <p:nvPr/>
        </p:nvSpPr>
        <p:spPr bwMode="auto">
          <a:xfrm>
            <a:off x="2770232" y="4860150"/>
            <a:ext cx="1924366"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ysClr val="window" lastClr="FFFFFF">
              <a:lumMod val="85000"/>
            </a:sysClr>
          </a:solidFill>
          <a:ln>
            <a:noFill/>
          </a:ln>
        </p:spPr>
        <p:txBody>
          <a:bodyPr vert="horz" wrap="square" lIns="68559" tIns="34280" rIns="68559" bIns="34280" numCol="1" anchor="t" anchorCtr="0" compatLnSpc="1">
            <a:prstTxWarp prst="textNoShape">
              <a:avLst/>
            </a:prstTxWarp>
          </a:bodyPr>
          <a:lstStyle/>
          <a:p>
            <a:pPr marL="0" marR="0" lvl="0" indent="0" defTabSz="45705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03154"/>
              </a:solidFill>
              <a:effectLst/>
              <a:uLnTx/>
              <a:uFillTx/>
              <a:latin typeface="Century Gothic"/>
              <a:ea typeface="宋体"/>
            </a:endParaRPr>
          </a:p>
        </p:txBody>
      </p:sp>
      <p:sp>
        <p:nvSpPr>
          <p:cNvPr id="24" name="Freeform 20"/>
          <p:cNvSpPr>
            <a:spLocks/>
          </p:cNvSpPr>
          <p:nvPr/>
        </p:nvSpPr>
        <p:spPr bwMode="auto">
          <a:xfrm>
            <a:off x="4577332" y="4906758"/>
            <a:ext cx="1399675"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ysClr val="window" lastClr="FFFFFF">
              <a:lumMod val="85000"/>
            </a:sysClr>
          </a:solidFill>
          <a:ln>
            <a:noFill/>
          </a:ln>
        </p:spPr>
        <p:txBody>
          <a:bodyPr vert="horz" wrap="square" lIns="68559" tIns="34280" rIns="68559" bIns="34280" numCol="1" anchor="t" anchorCtr="0" compatLnSpc="1">
            <a:prstTxWarp prst="textNoShape">
              <a:avLst/>
            </a:prstTxWarp>
          </a:bodyPr>
          <a:lstStyle/>
          <a:p>
            <a:pPr marL="0" marR="0" lvl="0" indent="0" defTabSz="45705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03154"/>
              </a:solidFill>
              <a:effectLst/>
              <a:uLnTx/>
              <a:uFillTx/>
              <a:latin typeface="Century Gothic"/>
              <a:ea typeface="宋体"/>
            </a:endParaRPr>
          </a:p>
        </p:txBody>
      </p:sp>
      <p:sp>
        <p:nvSpPr>
          <p:cNvPr id="25" name="Freeform 21"/>
          <p:cNvSpPr>
            <a:spLocks/>
          </p:cNvSpPr>
          <p:nvPr/>
        </p:nvSpPr>
        <p:spPr bwMode="auto">
          <a:xfrm>
            <a:off x="4759246" y="3063340"/>
            <a:ext cx="1277899"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ysClr val="window" lastClr="FFFFFF">
              <a:lumMod val="85000"/>
            </a:sysClr>
          </a:solidFill>
          <a:ln>
            <a:noFill/>
          </a:ln>
        </p:spPr>
        <p:txBody>
          <a:bodyPr vert="horz" wrap="square" lIns="68559" tIns="34280" rIns="68559" bIns="34280" numCol="1" anchor="t" anchorCtr="0" compatLnSpc="1">
            <a:prstTxWarp prst="textNoShape">
              <a:avLst/>
            </a:prstTxWarp>
          </a:bodyPr>
          <a:lstStyle/>
          <a:p>
            <a:pPr marL="0" marR="0" lvl="0" indent="0" defTabSz="45705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03154"/>
              </a:solidFill>
              <a:effectLst/>
              <a:uLnTx/>
              <a:uFillTx/>
              <a:latin typeface="Century Gothic"/>
              <a:ea typeface="宋体"/>
            </a:endParaRPr>
          </a:p>
        </p:txBody>
      </p:sp>
      <p:sp>
        <p:nvSpPr>
          <p:cNvPr id="26" name="Freeform 22"/>
          <p:cNvSpPr>
            <a:spLocks/>
          </p:cNvSpPr>
          <p:nvPr/>
        </p:nvSpPr>
        <p:spPr bwMode="auto">
          <a:xfrm>
            <a:off x="3842166" y="3702374"/>
            <a:ext cx="554759"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ysClr val="window" lastClr="FFFFFF">
              <a:lumMod val="85000"/>
            </a:sysClr>
          </a:solidFill>
          <a:ln>
            <a:noFill/>
          </a:ln>
        </p:spPr>
        <p:txBody>
          <a:bodyPr vert="horz" wrap="square" lIns="68559" tIns="34280" rIns="68559" bIns="34280" numCol="1" anchor="t" anchorCtr="0" compatLnSpc="1">
            <a:prstTxWarp prst="textNoShape">
              <a:avLst/>
            </a:prstTxWarp>
          </a:bodyPr>
          <a:lstStyle/>
          <a:p>
            <a:pPr marL="0" marR="0" lvl="0" indent="0" defTabSz="45705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03154"/>
              </a:solidFill>
              <a:effectLst/>
              <a:uLnTx/>
              <a:uFillTx/>
              <a:latin typeface="Century Gothic"/>
              <a:ea typeface="宋体"/>
            </a:endParaRPr>
          </a:p>
        </p:txBody>
      </p:sp>
      <p:sp>
        <p:nvSpPr>
          <p:cNvPr id="27" name="Freeform 23"/>
          <p:cNvSpPr>
            <a:spLocks/>
          </p:cNvSpPr>
          <p:nvPr/>
        </p:nvSpPr>
        <p:spPr bwMode="auto">
          <a:xfrm>
            <a:off x="5011817" y="4142930"/>
            <a:ext cx="1554526"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ysClr val="window" lastClr="FFFFFF">
              <a:lumMod val="85000"/>
            </a:sysClr>
          </a:solidFill>
          <a:ln>
            <a:noFill/>
          </a:ln>
        </p:spPr>
        <p:txBody>
          <a:bodyPr vert="horz" wrap="square" lIns="68559" tIns="34280" rIns="68559" bIns="34280" numCol="1" anchor="t" anchorCtr="0" compatLnSpc="1">
            <a:prstTxWarp prst="textNoShape">
              <a:avLst/>
            </a:prstTxWarp>
          </a:bodyPr>
          <a:lstStyle/>
          <a:p>
            <a:pPr marL="0" marR="0" lvl="0" indent="0" defTabSz="45705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03154"/>
              </a:solidFill>
              <a:effectLst/>
              <a:uLnTx/>
              <a:uFillTx/>
              <a:latin typeface="Century Gothic"/>
              <a:ea typeface="宋体"/>
            </a:endParaRPr>
          </a:p>
        </p:txBody>
      </p:sp>
      <p:sp>
        <p:nvSpPr>
          <p:cNvPr id="28" name="Freeform 24"/>
          <p:cNvSpPr>
            <a:spLocks/>
          </p:cNvSpPr>
          <p:nvPr/>
        </p:nvSpPr>
        <p:spPr bwMode="auto">
          <a:xfrm>
            <a:off x="3349048" y="2640828"/>
            <a:ext cx="134555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ysClr val="window" lastClr="FFFFFF">
              <a:lumMod val="85000"/>
            </a:sysClr>
          </a:solidFill>
          <a:ln>
            <a:noFill/>
          </a:ln>
        </p:spPr>
        <p:txBody>
          <a:bodyPr vert="horz" wrap="square" lIns="68559" tIns="34280" rIns="68559" bIns="34280" numCol="1" anchor="t" anchorCtr="0" compatLnSpc="1">
            <a:prstTxWarp prst="textNoShape">
              <a:avLst/>
            </a:prstTxWarp>
          </a:bodyPr>
          <a:lstStyle/>
          <a:p>
            <a:pPr marL="0" marR="0" lvl="0" indent="0" defTabSz="45705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03154"/>
              </a:solidFill>
              <a:effectLst/>
              <a:uLnTx/>
              <a:uFillTx/>
              <a:latin typeface="Century Gothic"/>
              <a:ea typeface="宋体"/>
            </a:endParaRPr>
          </a:p>
        </p:txBody>
      </p:sp>
      <p:sp>
        <p:nvSpPr>
          <p:cNvPr id="29" name="Freeform 25"/>
          <p:cNvSpPr>
            <a:spLocks/>
          </p:cNvSpPr>
          <p:nvPr/>
        </p:nvSpPr>
        <p:spPr bwMode="auto">
          <a:xfrm>
            <a:off x="3228774" y="3986555"/>
            <a:ext cx="1053891" cy="536787"/>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ysClr val="window" lastClr="FFFFFF">
              <a:lumMod val="85000"/>
            </a:sysClr>
          </a:solidFill>
          <a:ln>
            <a:noFill/>
          </a:ln>
        </p:spPr>
        <p:txBody>
          <a:bodyPr vert="horz" wrap="square" lIns="68559" tIns="34280" rIns="68559" bIns="34280" numCol="1" anchor="t" anchorCtr="0" compatLnSpc="1">
            <a:prstTxWarp prst="textNoShape">
              <a:avLst/>
            </a:prstTxWarp>
          </a:bodyPr>
          <a:lstStyle/>
          <a:p>
            <a:pPr marL="0" marR="0" lvl="0" indent="0" defTabSz="45705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03154"/>
              </a:solidFill>
              <a:effectLst/>
              <a:uLnTx/>
              <a:uFillTx/>
              <a:latin typeface="Century Gothic"/>
              <a:ea typeface="宋体"/>
            </a:endParaRPr>
          </a:p>
        </p:txBody>
      </p:sp>
      <p:sp>
        <p:nvSpPr>
          <p:cNvPr id="30" name="Freeform 26"/>
          <p:cNvSpPr>
            <a:spLocks/>
          </p:cNvSpPr>
          <p:nvPr/>
        </p:nvSpPr>
        <p:spPr bwMode="auto">
          <a:xfrm>
            <a:off x="4282665" y="3188138"/>
            <a:ext cx="536718" cy="1054029"/>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ysClr val="window" lastClr="FFFFFF">
              <a:lumMod val="85000"/>
            </a:sysClr>
          </a:solidFill>
          <a:ln>
            <a:noFill/>
          </a:ln>
        </p:spPr>
        <p:txBody>
          <a:bodyPr vert="horz" wrap="square" lIns="68559" tIns="34280" rIns="68559" bIns="34280" numCol="1" anchor="t" anchorCtr="0" compatLnSpc="1">
            <a:prstTxWarp prst="textNoShape">
              <a:avLst/>
            </a:prstTxWarp>
          </a:bodyPr>
          <a:lstStyle/>
          <a:p>
            <a:pPr marL="0" marR="0" lvl="0" indent="0" defTabSz="45705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03154"/>
              </a:solidFill>
              <a:effectLst/>
              <a:uLnTx/>
              <a:uFillTx/>
              <a:latin typeface="Century Gothic"/>
              <a:ea typeface="宋体"/>
            </a:endParaRPr>
          </a:p>
        </p:txBody>
      </p:sp>
      <p:sp>
        <p:nvSpPr>
          <p:cNvPr id="31" name="Freeform 27"/>
          <p:cNvSpPr>
            <a:spLocks/>
          </p:cNvSpPr>
          <p:nvPr/>
        </p:nvSpPr>
        <p:spPr bwMode="auto">
          <a:xfrm>
            <a:off x="4631457" y="2179218"/>
            <a:ext cx="539725" cy="1054029"/>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ysClr val="window" lastClr="FFFFFF">
              <a:lumMod val="85000"/>
            </a:sysClr>
          </a:solidFill>
          <a:ln>
            <a:noFill/>
          </a:ln>
        </p:spPr>
        <p:txBody>
          <a:bodyPr vert="horz" wrap="square" lIns="68559" tIns="34280" rIns="68559" bIns="34280" numCol="1" anchor="t" anchorCtr="0" compatLnSpc="1">
            <a:prstTxWarp prst="textNoShape">
              <a:avLst/>
            </a:prstTxWarp>
          </a:bodyPr>
          <a:lstStyle/>
          <a:p>
            <a:pPr marL="0" marR="0" lvl="0" indent="0" defTabSz="45705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03154"/>
              </a:solidFill>
              <a:effectLst/>
              <a:uLnTx/>
              <a:uFillTx/>
              <a:latin typeface="Century Gothic"/>
              <a:ea typeface="宋体"/>
            </a:endParaRPr>
          </a:p>
        </p:txBody>
      </p:sp>
      <p:sp>
        <p:nvSpPr>
          <p:cNvPr id="32" name="椭圆 31"/>
          <p:cNvSpPr/>
          <p:nvPr/>
        </p:nvSpPr>
        <p:spPr>
          <a:xfrm>
            <a:off x="2618593" y="4824063"/>
            <a:ext cx="321729" cy="321771"/>
          </a:xfrm>
          <a:prstGeom prst="ellipse">
            <a:avLst/>
          </a:prstGeom>
          <a:solidFill>
            <a:srgbClr val="FF4957"/>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marL="0" marR="0" lvl="0" indent="0" algn="ctr" defTabSz="45705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57C6CF"/>
              </a:solidFill>
              <a:effectLst/>
              <a:uLnTx/>
              <a:uFillTx/>
              <a:latin typeface="Century Gothic"/>
              <a:ea typeface="微软雅黑" panose="020B0503020204020204" pitchFamily="34" charset="-122"/>
            </a:endParaRPr>
          </a:p>
        </p:txBody>
      </p:sp>
      <p:sp>
        <p:nvSpPr>
          <p:cNvPr id="33" name="椭圆 32"/>
          <p:cNvSpPr/>
          <p:nvPr/>
        </p:nvSpPr>
        <p:spPr>
          <a:xfrm>
            <a:off x="3160116" y="3747657"/>
            <a:ext cx="321729" cy="321771"/>
          </a:xfrm>
          <a:prstGeom prst="ellipse">
            <a:avLst/>
          </a:prstGeom>
          <a:solidFill>
            <a:srgbClr val="7F7F7F"/>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marL="0" marR="0" lvl="0" indent="0" algn="ctr" defTabSz="45705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57C6CF"/>
              </a:solidFill>
              <a:effectLst/>
              <a:uLnTx/>
              <a:uFillTx/>
              <a:latin typeface="Century Gothic"/>
              <a:ea typeface="微软雅黑" panose="020B0503020204020204" pitchFamily="34" charset="-122"/>
            </a:endParaRPr>
          </a:p>
        </p:txBody>
      </p:sp>
      <p:sp>
        <p:nvSpPr>
          <p:cNvPr id="34" name="椭圆 33"/>
          <p:cNvSpPr/>
          <p:nvPr/>
        </p:nvSpPr>
        <p:spPr>
          <a:xfrm>
            <a:off x="6396256" y="4081281"/>
            <a:ext cx="321729" cy="321771"/>
          </a:xfrm>
          <a:prstGeom prst="ellipse">
            <a:avLst/>
          </a:prstGeom>
          <a:solidFill>
            <a:srgbClr val="FF4957"/>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marL="0" marR="0" lvl="0" indent="0" algn="ctr" defTabSz="45705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57C6CF"/>
              </a:solidFill>
              <a:effectLst/>
              <a:uLnTx/>
              <a:uFillTx/>
              <a:latin typeface="Century Gothic"/>
              <a:ea typeface="微软雅黑" panose="020B0503020204020204" pitchFamily="34" charset="-122"/>
            </a:endParaRPr>
          </a:p>
        </p:txBody>
      </p:sp>
      <p:sp>
        <p:nvSpPr>
          <p:cNvPr id="35" name="椭圆 34"/>
          <p:cNvSpPr/>
          <p:nvPr/>
        </p:nvSpPr>
        <p:spPr>
          <a:xfrm>
            <a:off x="5797096" y="2848604"/>
            <a:ext cx="321729" cy="321771"/>
          </a:xfrm>
          <a:prstGeom prst="ellipse">
            <a:avLst/>
          </a:prstGeom>
          <a:solidFill>
            <a:srgbClr val="7F7F7F"/>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marL="0" marR="0" lvl="0" indent="0" algn="ctr" defTabSz="45705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57C6CF"/>
              </a:solidFill>
              <a:effectLst/>
              <a:uLnTx/>
              <a:uFillTx/>
              <a:latin typeface="Century Gothic"/>
              <a:ea typeface="微软雅黑" panose="020B0503020204020204" pitchFamily="34" charset="-122"/>
            </a:endParaRPr>
          </a:p>
        </p:txBody>
      </p:sp>
      <p:sp>
        <p:nvSpPr>
          <p:cNvPr id="36" name="椭圆 35"/>
          <p:cNvSpPr/>
          <p:nvPr/>
        </p:nvSpPr>
        <p:spPr>
          <a:xfrm>
            <a:off x="3265065" y="2391556"/>
            <a:ext cx="321729" cy="321771"/>
          </a:xfrm>
          <a:prstGeom prst="ellipse">
            <a:avLst/>
          </a:prstGeom>
          <a:solidFill>
            <a:srgbClr val="FF4957"/>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marL="0" marR="0" lvl="0" indent="0" algn="ctr" defTabSz="45705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57C6CF"/>
              </a:solidFill>
              <a:effectLst/>
              <a:uLnTx/>
              <a:uFillTx/>
              <a:latin typeface="Century Gothic"/>
              <a:ea typeface="微软雅黑" panose="020B0503020204020204" pitchFamily="34" charset="-122"/>
            </a:endParaRPr>
          </a:p>
        </p:txBody>
      </p:sp>
      <p:sp>
        <p:nvSpPr>
          <p:cNvPr id="37" name="TextBox 22"/>
          <p:cNvSpPr txBox="1"/>
          <p:nvPr/>
        </p:nvSpPr>
        <p:spPr>
          <a:xfrm>
            <a:off x="701660" y="4649475"/>
            <a:ext cx="1856625"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457052" eaLnBrk="1" fontAlgn="auto" latinLnBrk="0" hangingPunct="1">
              <a:lnSpc>
                <a:spcPct val="120000"/>
              </a:lnSpc>
              <a:spcBef>
                <a:spcPts val="0"/>
              </a:spcBef>
              <a:spcAft>
                <a:spcPct val="40000"/>
              </a:spcAft>
              <a:buClr>
                <a:srgbClr val="292929"/>
              </a:buClr>
              <a:buSzTx/>
              <a:buFontTx/>
              <a:buNone/>
              <a:tabLst/>
              <a:defRPr/>
            </a:pPr>
            <a:r>
              <a:rPr kumimoji="0" lang="zh-CN" altLang="en-US" sz="10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0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endParaRPr>
          </a:p>
        </p:txBody>
      </p:sp>
      <p:sp>
        <p:nvSpPr>
          <p:cNvPr id="38" name="TextBox 22"/>
          <p:cNvSpPr txBox="1"/>
          <p:nvPr/>
        </p:nvSpPr>
        <p:spPr>
          <a:xfrm>
            <a:off x="431656" y="3524111"/>
            <a:ext cx="2680139" cy="438447"/>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457052" eaLnBrk="1" fontAlgn="auto" latinLnBrk="0" hangingPunct="1">
              <a:lnSpc>
                <a:spcPct val="120000"/>
              </a:lnSpc>
              <a:spcBef>
                <a:spcPts val="0"/>
              </a:spcBef>
              <a:spcAft>
                <a:spcPct val="40000"/>
              </a:spcAft>
              <a:buClr>
                <a:srgbClr val="292929"/>
              </a:buClr>
              <a:buSzTx/>
              <a:buFontTx/>
              <a:buNone/>
              <a:tabLst/>
              <a:defRPr/>
            </a:pPr>
            <a:r>
              <a:rPr kumimoji="0" lang="zh-CN" altLang="en-US" sz="10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0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endParaRPr>
          </a:p>
        </p:txBody>
      </p:sp>
      <p:sp>
        <p:nvSpPr>
          <p:cNvPr id="39" name="TextBox 38"/>
          <p:cNvSpPr txBox="1"/>
          <p:nvPr/>
        </p:nvSpPr>
        <p:spPr>
          <a:xfrm>
            <a:off x="6823229" y="3910797"/>
            <a:ext cx="1612815" cy="807664"/>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457052" eaLnBrk="1" fontAlgn="auto" latinLnBrk="0" hangingPunct="1">
              <a:lnSpc>
                <a:spcPct val="120000"/>
              </a:lnSpc>
              <a:spcBef>
                <a:spcPts val="0"/>
              </a:spcBef>
              <a:spcAft>
                <a:spcPct val="40000"/>
              </a:spcAft>
              <a:buClr>
                <a:srgbClr val="292929"/>
              </a:buClr>
              <a:buSzTx/>
              <a:buFontTx/>
              <a:buNone/>
              <a:tabLst/>
              <a:defRPr/>
            </a:pPr>
            <a:r>
              <a:rPr kumimoji="0" lang="zh-CN" altLang="en-US" sz="10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0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endParaRPr>
          </a:p>
        </p:txBody>
      </p:sp>
      <p:sp>
        <p:nvSpPr>
          <p:cNvPr id="40" name="TextBox 22"/>
          <p:cNvSpPr txBox="1"/>
          <p:nvPr/>
        </p:nvSpPr>
        <p:spPr>
          <a:xfrm>
            <a:off x="6250486" y="2587067"/>
            <a:ext cx="2371397"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457052" eaLnBrk="1" fontAlgn="auto" latinLnBrk="0" hangingPunct="1">
              <a:lnSpc>
                <a:spcPct val="120000"/>
              </a:lnSpc>
              <a:spcBef>
                <a:spcPts val="0"/>
              </a:spcBef>
              <a:spcAft>
                <a:spcPct val="40000"/>
              </a:spcAft>
              <a:buClr>
                <a:srgbClr val="292929"/>
              </a:buClr>
              <a:buSzTx/>
              <a:buFontTx/>
              <a:buNone/>
              <a:tabLst/>
              <a:defRPr/>
            </a:pPr>
            <a:r>
              <a:rPr kumimoji="0" lang="zh-CN" altLang="en-US" sz="10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0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endParaRPr>
          </a:p>
        </p:txBody>
      </p:sp>
      <p:sp>
        <p:nvSpPr>
          <p:cNvPr id="41" name="椭圆 40"/>
          <p:cNvSpPr/>
          <p:nvPr/>
        </p:nvSpPr>
        <p:spPr>
          <a:xfrm>
            <a:off x="4995503" y="2092695"/>
            <a:ext cx="321729" cy="321771"/>
          </a:xfrm>
          <a:prstGeom prst="ellipse">
            <a:avLst/>
          </a:prstGeom>
          <a:solidFill>
            <a:srgbClr val="FF4957"/>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marL="0" marR="0" lvl="0" indent="0" algn="ctr" defTabSz="45705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57C6CF"/>
              </a:solidFill>
              <a:effectLst/>
              <a:uLnTx/>
              <a:uFillTx/>
              <a:latin typeface="Century Gothic"/>
              <a:ea typeface="微软雅黑" panose="020B0503020204020204" pitchFamily="34" charset="-122"/>
            </a:endParaRPr>
          </a:p>
        </p:txBody>
      </p:sp>
      <p:sp>
        <p:nvSpPr>
          <p:cNvPr id="42" name="TextBox 22"/>
          <p:cNvSpPr txBox="1"/>
          <p:nvPr/>
        </p:nvSpPr>
        <p:spPr>
          <a:xfrm>
            <a:off x="388455" y="2277857"/>
            <a:ext cx="2811896" cy="438447"/>
          </a:xfrm>
          <a:prstGeom prst="rect">
            <a:avLst/>
          </a:prstGeom>
          <a:noFill/>
        </p:spPr>
        <p:txBody>
          <a:bodyPr wrap="square" lIns="68559" tIns="34280" rIns="68559" bIns="34280" rtlCol="0">
            <a:spAutoFit/>
          </a:bodyPr>
          <a:lstStyle/>
          <a:p>
            <a:pPr defTabSz="914282" fontAlgn="auto">
              <a:lnSpc>
                <a:spcPct val="120000"/>
              </a:lnSpc>
              <a:spcBef>
                <a:spcPts val="0"/>
              </a:spcBef>
              <a:spcAft>
                <a:spcPct val="40000"/>
              </a:spcAft>
              <a:buClr>
                <a:srgbClr val="292929"/>
              </a:buClr>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00" noProof="1">
              <a:solidFill>
                <a:prstClr val="black">
                  <a:lumMod val="65000"/>
                  <a:lumOff val="35000"/>
                </a:prstClr>
              </a:solidFill>
              <a:latin typeface="微软雅黑" pitchFamily="34" charset="-122"/>
              <a:ea typeface="微软雅黑" pitchFamily="34" charset="-122"/>
            </a:endParaRPr>
          </a:p>
        </p:txBody>
      </p:sp>
      <p:sp>
        <p:nvSpPr>
          <p:cNvPr id="43" name="TextBox 22"/>
          <p:cNvSpPr txBox="1"/>
          <p:nvPr/>
        </p:nvSpPr>
        <p:spPr>
          <a:xfrm>
            <a:off x="5371422" y="1809137"/>
            <a:ext cx="2371397"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457052" eaLnBrk="1" fontAlgn="auto" latinLnBrk="0" hangingPunct="1">
              <a:lnSpc>
                <a:spcPct val="120000"/>
              </a:lnSpc>
              <a:spcBef>
                <a:spcPts val="0"/>
              </a:spcBef>
              <a:spcAft>
                <a:spcPct val="40000"/>
              </a:spcAft>
              <a:buClr>
                <a:srgbClr val="292929"/>
              </a:buClr>
              <a:buSzTx/>
              <a:buFontTx/>
              <a:buNone/>
              <a:tabLst/>
              <a:defRPr/>
            </a:pPr>
            <a:r>
              <a:rPr kumimoji="0" lang="zh-CN" altLang="en-US" sz="10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0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23"/>
                                        </p:tgtEl>
                                        <p:attrNameLst>
                                          <p:attrName>style.visibility</p:attrName>
                                        </p:attrNameLst>
                                      </p:cBhvr>
                                      <p:to>
                                        <p:strVal val="visible"/>
                                      </p:to>
                                    </p:set>
                                    <p:animEffect transition="in" filter="wipe(right)">
                                      <p:cBhvr>
                                        <p:cTn id="7" dur="500"/>
                                        <p:tgtEl>
                                          <p:spTgt spid="23"/>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24"/>
                                        </p:tgtEl>
                                        <p:attrNameLst>
                                          <p:attrName>style.visibility</p:attrName>
                                        </p:attrNameLst>
                                      </p:cBhvr>
                                      <p:to>
                                        <p:strVal val="visible"/>
                                      </p:to>
                                    </p:set>
                                    <p:animEffect transition="in" filter="wipe(left)">
                                      <p:cBhvr>
                                        <p:cTn id="10" dur="500"/>
                                        <p:tgtEl>
                                          <p:spTgt spid="24"/>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500"/>
                                        <p:tgtEl>
                                          <p:spTgt spid="27"/>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26"/>
                                        </p:tgtEl>
                                        <p:attrNameLst>
                                          <p:attrName>style.visibility</p:attrName>
                                        </p:attrNameLst>
                                      </p:cBhvr>
                                      <p:to>
                                        <p:strVal val="visible"/>
                                      </p:to>
                                    </p:set>
                                    <p:animEffect transition="in" filter="wipe(down)">
                                      <p:cBhvr>
                                        <p:cTn id="16" dur="500"/>
                                        <p:tgtEl>
                                          <p:spTgt spid="26"/>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29"/>
                                        </p:tgtEl>
                                        <p:attrNameLst>
                                          <p:attrName>style.visibility</p:attrName>
                                        </p:attrNameLst>
                                      </p:cBhvr>
                                      <p:to>
                                        <p:strVal val="visible"/>
                                      </p:to>
                                    </p:set>
                                    <p:animEffect transition="in" filter="wipe(right)">
                                      <p:cBhvr>
                                        <p:cTn id="19" dur="500"/>
                                        <p:tgtEl>
                                          <p:spTgt spid="29"/>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30"/>
                                        </p:tgtEl>
                                        <p:attrNameLst>
                                          <p:attrName>style.visibility</p:attrName>
                                        </p:attrNameLst>
                                      </p:cBhvr>
                                      <p:to>
                                        <p:strVal val="visible"/>
                                      </p:to>
                                    </p:set>
                                    <p:animEffect transition="in" filter="wipe(down)">
                                      <p:cBhvr>
                                        <p:cTn id="22" dur="500"/>
                                        <p:tgtEl>
                                          <p:spTgt spid="30"/>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28"/>
                                        </p:tgtEl>
                                        <p:attrNameLst>
                                          <p:attrName>style.visibility</p:attrName>
                                        </p:attrNameLst>
                                      </p:cBhvr>
                                      <p:to>
                                        <p:strVal val="visible"/>
                                      </p:to>
                                    </p:set>
                                    <p:animEffect transition="in" filter="wipe(right)">
                                      <p:cBhvr>
                                        <p:cTn id="31" dur="500"/>
                                        <p:tgtEl>
                                          <p:spTgt spid="28"/>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Effect transition="in" filter="fade">
                                      <p:cBhvr>
                                        <p:cTn id="51" dur="500"/>
                                        <p:tgtEl>
                                          <p:spTgt spid="33"/>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fltVal val="0"/>
                                          </p:val>
                                        </p:tav>
                                        <p:tav tm="100000">
                                          <p:val>
                                            <p:strVal val="#ppt_w"/>
                                          </p:val>
                                        </p:tav>
                                      </p:tavLst>
                                    </p:anim>
                                    <p:anim calcmode="lin" valueType="num">
                                      <p:cBhvr>
                                        <p:cTn id="55" dur="500" fill="hold"/>
                                        <p:tgtEl>
                                          <p:spTgt spid="36"/>
                                        </p:tgtEl>
                                        <p:attrNameLst>
                                          <p:attrName>ppt_h</p:attrName>
                                        </p:attrNameLst>
                                      </p:cBhvr>
                                      <p:tavLst>
                                        <p:tav tm="0">
                                          <p:val>
                                            <p:fltVal val="0"/>
                                          </p:val>
                                        </p:tav>
                                        <p:tav tm="100000">
                                          <p:val>
                                            <p:strVal val="#ppt_h"/>
                                          </p:val>
                                        </p:tav>
                                      </p:tavLst>
                                    </p:anim>
                                    <p:animEffect transition="in" filter="fade">
                                      <p:cBhvr>
                                        <p:cTn id="56" dur="500"/>
                                        <p:tgtEl>
                                          <p:spTgt spid="36"/>
                                        </p:tgtEl>
                                      </p:cBhvr>
                                    </p:animEffect>
                                  </p:childTnLst>
                                </p:cTn>
                              </p:par>
                              <p:par>
                                <p:cTn id="57" presetID="53" presetClass="entr" presetSubtype="16" fill="hold" grpId="0" nodeType="withEffect">
                                  <p:stCondLst>
                                    <p:cond delay="2200"/>
                                  </p:stCondLst>
                                  <p:childTnLst>
                                    <p:set>
                                      <p:cBhvr>
                                        <p:cTn id="58" dur="1" fill="hold">
                                          <p:stCondLst>
                                            <p:cond delay="0"/>
                                          </p:stCondLst>
                                        </p:cTn>
                                        <p:tgtEl>
                                          <p:spTgt spid="41"/>
                                        </p:tgtEl>
                                        <p:attrNameLst>
                                          <p:attrName>style.visibility</p:attrName>
                                        </p:attrNameLst>
                                      </p:cBhvr>
                                      <p:to>
                                        <p:strVal val="visible"/>
                                      </p:to>
                                    </p:set>
                                    <p:anim calcmode="lin" valueType="num">
                                      <p:cBhvr>
                                        <p:cTn id="59" dur="500" fill="hold"/>
                                        <p:tgtEl>
                                          <p:spTgt spid="41"/>
                                        </p:tgtEl>
                                        <p:attrNameLst>
                                          <p:attrName>ppt_w</p:attrName>
                                        </p:attrNameLst>
                                      </p:cBhvr>
                                      <p:tavLst>
                                        <p:tav tm="0">
                                          <p:val>
                                            <p:fltVal val="0"/>
                                          </p:val>
                                        </p:tav>
                                        <p:tav tm="100000">
                                          <p:val>
                                            <p:strVal val="#ppt_w"/>
                                          </p:val>
                                        </p:tav>
                                      </p:tavLst>
                                    </p:anim>
                                    <p:anim calcmode="lin" valueType="num">
                                      <p:cBhvr>
                                        <p:cTn id="60" dur="500" fill="hold"/>
                                        <p:tgtEl>
                                          <p:spTgt spid="41"/>
                                        </p:tgtEl>
                                        <p:attrNameLst>
                                          <p:attrName>ppt_h</p:attrName>
                                        </p:attrNameLst>
                                      </p:cBhvr>
                                      <p:tavLst>
                                        <p:tav tm="0">
                                          <p:val>
                                            <p:fltVal val="0"/>
                                          </p:val>
                                        </p:tav>
                                        <p:tav tm="100000">
                                          <p:val>
                                            <p:strVal val="#ppt_h"/>
                                          </p:val>
                                        </p:tav>
                                      </p:tavLst>
                                    </p:anim>
                                    <p:animEffect transition="in" filter="fade">
                                      <p:cBhvr>
                                        <p:cTn id="61" dur="500"/>
                                        <p:tgtEl>
                                          <p:spTgt spid="41"/>
                                        </p:tgtEl>
                                      </p:cBhvr>
                                    </p:animEffect>
                                  </p:childTnLst>
                                </p:cTn>
                              </p:par>
                            </p:childTnLst>
                          </p:cTn>
                        </p:par>
                        <p:par>
                          <p:cTn id="62" fill="hold">
                            <p:stCondLst>
                              <p:cond delay="2700"/>
                            </p:stCondLst>
                            <p:childTnLst>
                              <p:par>
                                <p:cTn id="63" presetID="2" presetClass="entr" presetSubtype="8" decel="10000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0-#ppt_w/2"/>
                                          </p:val>
                                        </p:tav>
                                        <p:tav tm="100000">
                                          <p:val>
                                            <p:strVal val="#ppt_x"/>
                                          </p:val>
                                        </p:tav>
                                      </p:tavLst>
                                    </p:anim>
                                    <p:anim calcmode="lin" valueType="num">
                                      <p:cBhvr additive="base">
                                        <p:cTn id="66" dur="500" fill="hold"/>
                                        <p:tgtEl>
                                          <p:spTgt spid="37"/>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10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0-#ppt_w/2"/>
                                          </p:val>
                                        </p:tav>
                                        <p:tav tm="100000">
                                          <p:val>
                                            <p:strVal val="#ppt_x"/>
                                          </p:val>
                                        </p:tav>
                                      </p:tavLst>
                                    </p:anim>
                                    <p:anim calcmode="lin" valueType="num">
                                      <p:cBhvr additive="base">
                                        <p:cTn id="70" dur="500" fill="hold"/>
                                        <p:tgtEl>
                                          <p:spTgt spid="38"/>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20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fill="hold"/>
                                        <p:tgtEl>
                                          <p:spTgt spid="39"/>
                                        </p:tgtEl>
                                        <p:attrNameLst>
                                          <p:attrName>ppt_x</p:attrName>
                                        </p:attrNameLst>
                                      </p:cBhvr>
                                      <p:tavLst>
                                        <p:tav tm="0">
                                          <p:val>
                                            <p:strVal val="1+#ppt_w/2"/>
                                          </p:val>
                                        </p:tav>
                                        <p:tav tm="100000">
                                          <p:val>
                                            <p:strVal val="#ppt_x"/>
                                          </p:val>
                                        </p:tav>
                                      </p:tavLst>
                                    </p:anim>
                                    <p:anim calcmode="lin" valueType="num">
                                      <p:cBhvr additive="base">
                                        <p:cTn id="74" dur="500" fill="hold"/>
                                        <p:tgtEl>
                                          <p:spTgt spid="39"/>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30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1+#ppt_w/2"/>
                                          </p:val>
                                        </p:tav>
                                        <p:tav tm="100000">
                                          <p:val>
                                            <p:strVal val="#ppt_x"/>
                                          </p:val>
                                        </p:tav>
                                      </p:tavLst>
                                    </p:anim>
                                    <p:anim calcmode="lin" valueType="num">
                                      <p:cBhvr additive="base">
                                        <p:cTn id="78" dur="500" fill="hold"/>
                                        <p:tgtEl>
                                          <p:spTgt spid="40"/>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40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fill="hold"/>
                                        <p:tgtEl>
                                          <p:spTgt spid="42"/>
                                        </p:tgtEl>
                                        <p:attrNameLst>
                                          <p:attrName>ppt_x</p:attrName>
                                        </p:attrNameLst>
                                      </p:cBhvr>
                                      <p:tavLst>
                                        <p:tav tm="0">
                                          <p:val>
                                            <p:strVal val="0-#ppt_w/2"/>
                                          </p:val>
                                        </p:tav>
                                        <p:tav tm="100000">
                                          <p:val>
                                            <p:strVal val="#ppt_x"/>
                                          </p:val>
                                        </p:tav>
                                      </p:tavLst>
                                    </p:anim>
                                    <p:anim calcmode="lin" valueType="num">
                                      <p:cBhvr additive="base">
                                        <p:cTn id="82" dur="500" fill="hold"/>
                                        <p:tgtEl>
                                          <p:spTgt spid="42"/>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30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fill="hold"/>
                                        <p:tgtEl>
                                          <p:spTgt spid="43"/>
                                        </p:tgtEl>
                                        <p:attrNameLst>
                                          <p:attrName>ppt_x</p:attrName>
                                        </p:attrNameLst>
                                      </p:cBhvr>
                                      <p:tavLst>
                                        <p:tav tm="0">
                                          <p:val>
                                            <p:strVal val="1+#ppt_w/2"/>
                                          </p:val>
                                        </p:tav>
                                        <p:tav tm="100000">
                                          <p:val>
                                            <p:strVal val="#ppt_x"/>
                                          </p:val>
                                        </p:tav>
                                      </p:tavLst>
                                    </p:anim>
                                    <p:anim calcmode="lin" valueType="num">
                                      <p:cBhvr additive="base">
                                        <p:cTn id="86"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animBg="1"/>
      <p:bldP spid="42" grpId="0"/>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椭圆 30"/>
          <p:cNvSpPr/>
          <p:nvPr/>
        </p:nvSpPr>
        <p:spPr>
          <a:xfrm>
            <a:off x="2899396" y="2108998"/>
            <a:ext cx="473410" cy="473408"/>
          </a:xfrm>
          <a:prstGeom prst="ellipse">
            <a:avLst/>
          </a:prstGeom>
          <a:solidFill>
            <a:srgbClr val="FF4957"/>
          </a:solidFill>
          <a:ln w="25400" cap="flat" cmpd="sng" algn="ctr">
            <a:noFill/>
            <a:prstDash val="solid"/>
          </a:ln>
          <a:effectLst>
            <a:outerShdw blurRad="63500" dist="190500" dir="9000000" algn="r" rotWithShape="0">
              <a:prstClr val="black">
                <a:alpha val="40000"/>
              </a:prstClr>
            </a:outerShdw>
          </a:effectLst>
        </p:spPr>
        <p:txBody>
          <a:bodyPr lIns="91359" tIns="45679" rIns="91359" bIns="45679"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32" name="椭圆 31"/>
          <p:cNvSpPr/>
          <p:nvPr/>
        </p:nvSpPr>
        <p:spPr>
          <a:xfrm>
            <a:off x="2888227" y="3147335"/>
            <a:ext cx="473410" cy="473408"/>
          </a:xfrm>
          <a:prstGeom prst="ellipse">
            <a:avLst/>
          </a:prstGeom>
          <a:solidFill>
            <a:srgbClr val="7F7F7F"/>
          </a:solidFill>
          <a:ln w="25400" cap="flat" cmpd="sng" algn="ctr">
            <a:noFill/>
            <a:prstDash val="solid"/>
          </a:ln>
          <a:effectLst>
            <a:outerShdw blurRad="63500" dist="190500" dir="9000000" algn="r" rotWithShape="0">
              <a:prstClr val="black">
                <a:alpha val="40000"/>
              </a:prstClr>
            </a:outerShdw>
          </a:effectLst>
        </p:spPr>
        <p:txBody>
          <a:bodyPr lIns="91359" tIns="45679" rIns="91359" bIns="45679"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3" name="椭圆 32"/>
          <p:cNvSpPr/>
          <p:nvPr/>
        </p:nvSpPr>
        <p:spPr>
          <a:xfrm>
            <a:off x="2888227" y="4137144"/>
            <a:ext cx="473410" cy="473408"/>
          </a:xfrm>
          <a:prstGeom prst="ellipse">
            <a:avLst/>
          </a:prstGeom>
          <a:solidFill>
            <a:srgbClr val="FF4957"/>
          </a:solidFill>
          <a:ln w="25400" cap="flat" cmpd="sng" algn="ctr">
            <a:noFill/>
            <a:prstDash val="solid"/>
          </a:ln>
          <a:effectLst>
            <a:outerShdw blurRad="63500" dist="190500" dir="9000000" algn="r" rotWithShape="0">
              <a:prstClr val="black">
                <a:alpha val="40000"/>
              </a:prstClr>
            </a:outerShdw>
          </a:effectLst>
        </p:spPr>
        <p:txBody>
          <a:bodyPr lIns="91359" tIns="45679" rIns="91359" bIns="45679"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4" name="椭圆 33"/>
          <p:cNvSpPr/>
          <p:nvPr/>
        </p:nvSpPr>
        <p:spPr>
          <a:xfrm>
            <a:off x="5958670" y="2108998"/>
            <a:ext cx="473410" cy="473408"/>
          </a:xfrm>
          <a:prstGeom prst="ellipse">
            <a:avLst/>
          </a:prstGeom>
          <a:solidFill>
            <a:srgbClr val="FF4957"/>
          </a:solidFill>
          <a:ln w="25400" cap="flat" cmpd="sng" algn="ctr">
            <a:noFill/>
            <a:prstDash val="solid"/>
          </a:ln>
          <a:effectLst>
            <a:outerShdw blurRad="63500" dist="190500" dir="9000000" algn="r" rotWithShape="0">
              <a:prstClr val="black">
                <a:alpha val="40000"/>
              </a:prstClr>
            </a:outerShdw>
          </a:effectLst>
        </p:spPr>
        <p:txBody>
          <a:bodyPr lIns="91359" tIns="45679" rIns="91359" bIns="45679"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5" name="椭圆 34"/>
          <p:cNvSpPr/>
          <p:nvPr/>
        </p:nvSpPr>
        <p:spPr>
          <a:xfrm>
            <a:off x="5947502" y="3147335"/>
            <a:ext cx="473410" cy="473408"/>
          </a:xfrm>
          <a:prstGeom prst="ellipse">
            <a:avLst/>
          </a:prstGeom>
          <a:solidFill>
            <a:srgbClr val="7F7F7F"/>
          </a:solidFill>
          <a:ln w="25400" cap="flat" cmpd="sng" algn="ctr">
            <a:noFill/>
            <a:prstDash val="solid"/>
          </a:ln>
          <a:effectLst>
            <a:outerShdw blurRad="63500" dist="190500" dir="9000000" algn="r" rotWithShape="0">
              <a:prstClr val="black">
                <a:alpha val="40000"/>
              </a:prstClr>
            </a:outerShdw>
          </a:effectLst>
        </p:spPr>
        <p:txBody>
          <a:bodyPr lIns="91359" tIns="45679" rIns="91359" bIns="45679"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6" name="椭圆 35"/>
          <p:cNvSpPr/>
          <p:nvPr/>
        </p:nvSpPr>
        <p:spPr>
          <a:xfrm>
            <a:off x="5947502" y="4137144"/>
            <a:ext cx="473410" cy="473408"/>
          </a:xfrm>
          <a:prstGeom prst="ellipse">
            <a:avLst/>
          </a:prstGeom>
          <a:solidFill>
            <a:srgbClr val="FF4957"/>
          </a:solidFill>
          <a:ln w="25400" cap="flat" cmpd="sng" algn="ctr">
            <a:noFill/>
            <a:prstDash val="solid"/>
          </a:ln>
          <a:effectLst>
            <a:outerShdw blurRad="63500" dist="190500" dir="9000000" algn="r" rotWithShape="0">
              <a:prstClr val="black">
                <a:alpha val="40000"/>
              </a:prstClr>
            </a:outerShdw>
          </a:effectLst>
        </p:spPr>
        <p:txBody>
          <a:bodyPr lIns="91359" tIns="45679" rIns="91359" bIns="45679"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37" name="组合 2050"/>
          <p:cNvGrpSpPr/>
          <p:nvPr/>
        </p:nvGrpSpPr>
        <p:grpSpPr>
          <a:xfrm>
            <a:off x="3388433" y="1692084"/>
            <a:ext cx="2520280" cy="3393595"/>
            <a:chOff x="3365268" y="1116367"/>
            <a:chExt cx="2520280" cy="3668014"/>
          </a:xfrm>
        </p:grpSpPr>
        <p:pic>
          <p:nvPicPr>
            <p:cNvPr id="38" name="Picture 46" descr="iPhone6_mockup_front_whit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65268" y="1116367"/>
              <a:ext cx="2520280" cy="3668014"/>
            </a:xfrm>
            <a:prstGeom prst="rect">
              <a:avLst/>
            </a:prstGeom>
          </p:spPr>
        </p:pic>
        <p:pic>
          <p:nvPicPr>
            <p:cNvPr id="39"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4573" y="1620423"/>
              <a:ext cx="1524154" cy="259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0" name="组合 2048"/>
          <p:cNvGrpSpPr/>
          <p:nvPr/>
        </p:nvGrpSpPr>
        <p:grpSpPr>
          <a:xfrm>
            <a:off x="6633501" y="2001491"/>
            <a:ext cx="1311127" cy="3227709"/>
            <a:chOff x="6713191" y="1509563"/>
            <a:chExt cx="1311127" cy="3227711"/>
          </a:xfrm>
        </p:grpSpPr>
        <p:sp>
          <p:nvSpPr>
            <p:cNvPr id="41" name="TextBox 40"/>
            <p:cNvSpPr txBox="1"/>
            <p:nvPr/>
          </p:nvSpPr>
          <p:spPr>
            <a:xfrm>
              <a:off x="6713191" y="1749682"/>
              <a:ext cx="1311127" cy="892543"/>
            </a:xfrm>
            <a:prstGeom prst="rect">
              <a:avLst/>
            </a:prstGeom>
            <a:noFill/>
          </p:spPr>
          <p:txBody>
            <a:bodyPr wrap="square" lIns="91431" tIns="45715" rIns="91431" bIns="45715" rtlCol="0">
              <a:spAutoFit/>
            </a:bodyPr>
            <a:lstStyle/>
            <a:p>
              <a:pPr defTabSz="914282" fontAlgn="auto">
                <a:lnSpc>
                  <a:spcPct val="130000"/>
                </a:lnSpc>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您的内容打在这里，或者通过您的内容打在这里，或者</a:t>
              </a:r>
            </a:p>
          </p:txBody>
        </p:sp>
        <p:sp>
          <p:nvSpPr>
            <p:cNvPr id="42" name="TextBox 41"/>
            <p:cNvSpPr txBox="1"/>
            <p:nvPr/>
          </p:nvSpPr>
          <p:spPr>
            <a:xfrm>
              <a:off x="6727614" y="1509563"/>
              <a:ext cx="1008112" cy="323165"/>
            </a:xfrm>
            <a:prstGeom prst="rect">
              <a:avLst/>
            </a:prstGeom>
            <a:noFill/>
          </p:spPr>
          <p:txBody>
            <a:bodyPr wrap="square" lIns="91431" tIns="0" rIns="91431" bIns="0" rtlCol="0" anchor="t">
              <a:spAutoFit/>
            </a:bodyPr>
            <a:lstStyle/>
            <a:p>
              <a:pPr defTabSz="914282" fontAlgn="auto">
                <a:lnSpc>
                  <a:spcPct val="150000"/>
                </a:lnSpc>
                <a:spcBef>
                  <a:spcPts val="0"/>
                </a:spcBef>
                <a:spcAft>
                  <a:spcPts val="0"/>
                </a:spcAft>
              </a:pPr>
              <a:r>
                <a:rPr lang="zh-CN" altLang="en-US" sz="1400" b="1" dirty="0" smtClean="0">
                  <a:solidFill>
                    <a:prstClr val="black">
                      <a:lumMod val="65000"/>
                      <a:lumOff val="35000"/>
                    </a:prstClr>
                  </a:solidFill>
                  <a:latin typeface="微软雅黑" pitchFamily="34" charset="-122"/>
                  <a:ea typeface="微软雅黑" pitchFamily="34" charset="-122"/>
                  <a:cs typeface="华文黑体" pitchFamily="2" charset="-122"/>
                </a:rPr>
                <a:t>标</a:t>
              </a:r>
              <a:r>
                <a:rPr lang="zh-CN" altLang="en-US" sz="1400" b="1" dirty="0">
                  <a:solidFill>
                    <a:prstClr val="black">
                      <a:lumMod val="65000"/>
                      <a:lumOff val="35000"/>
                    </a:prstClr>
                  </a:solidFill>
                  <a:latin typeface="微软雅黑" pitchFamily="34" charset="-122"/>
                  <a:ea typeface="微软雅黑" pitchFamily="34" charset="-122"/>
                  <a:cs typeface="华文黑体" pitchFamily="2" charset="-122"/>
                </a:rPr>
                <a:t>题</a:t>
              </a:r>
            </a:p>
          </p:txBody>
        </p:sp>
        <p:sp>
          <p:nvSpPr>
            <p:cNvPr id="43" name="TextBox 42"/>
            <p:cNvSpPr txBox="1"/>
            <p:nvPr/>
          </p:nvSpPr>
          <p:spPr>
            <a:xfrm>
              <a:off x="6713191" y="2804363"/>
              <a:ext cx="1311127" cy="892543"/>
            </a:xfrm>
            <a:prstGeom prst="rect">
              <a:avLst/>
            </a:prstGeom>
            <a:noFill/>
          </p:spPr>
          <p:txBody>
            <a:bodyPr wrap="square" lIns="91431" tIns="45715" rIns="91431" bIns="45715" rtlCol="0">
              <a:spAutoFit/>
            </a:bodyPr>
            <a:lstStyle/>
            <a:p>
              <a:pPr defTabSz="914282" fontAlgn="auto">
                <a:lnSpc>
                  <a:spcPct val="130000"/>
                </a:lnSpc>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您的内容打在这里，或者通过您的内容打在这里，或者</a:t>
              </a:r>
            </a:p>
          </p:txBody>
        </p:sp>
        <p:sp>
          <p:nvSpPr>
            <p:cNvPr id="44" name="TextBox 43"/>
            <p:cNvSpPr txBox="1"/>
            <p:nvPr/>
          </p:nvSpPr>
          <p:spPr>
            <a:xfrm>
              <a:off x="6727615" y="2571750"/>
              <a:ext cx="1008112" cy="323165"/>
            </a:xfrm>
            <a:prstGeom prst="rect">
              <a:avLst/>
            </a:prstGeom>
            <a:noFill/>
          </p:spPr>
          <p:txBody>
            <a:bodyPr wrap="square" lIns="91431" tIns="0" rIns="91431" bIns="0" rtlCol="0" anchor="t">
              <a:spAutoFit/>
            </a:bodyPr>
            <a:lstStyle/>
            <a:p>
              <a:pPr defTabSz="914282" fontAlgn="auto">
                <a:lnSpc>
                  <a:spcPct val="150000"/>
                </a:lnSpc>
                <a:spcBef>
                  <a:spcPts val="0"/>
                </a:spcBef>
                <a:spcAft>
                  <a:spcPts val="0"/>
                </a:spcAft>
              </a:pPr>
              <a:r>
                <a:rPr lang="zh-CN" altLang="en-US" sz="1400" b="1" dirty="0" smtClean="0">
                  <a:solidFill>
                    <a:prstClr val="black">
                      <a:lumMod val="65000"/>
                      <a:lumOff val="35000"/>
                    </a:prstClr>
                  </a:solidFill>
                  <a:latin typeface="微软雅黑" pitchFamily="34" charset="-122"/>
                  <a:ea typeface="微软雅黑" pitchFamily="34" charset="-122"/>
                  <a:cs typeface="华文黑体" pitchFamily="2" charset="-122"/>
                </a:rPr>
                <a:t>标</a:t>
              </a:r>
              <a:r>
                <a:rPr lang="zh-CN" altLang="en-US" sz="1400" b="1" dirty="0">
                  <a:solidFill>
                    <a:prstClr val="black">
                      <a:lumMod val="65000"/>
                      <a:lumOff val="35000"/>
                    </a:prstClr>
                  </a:solidFill>
                  <a:latin typeface="微软雅黑" pitchFamily="34" charset="-122"/>
                  <a:ea typeface="微软雅黑" pitchFamily="34" charset="-122"/>
                  <a:cs typeface="华文黑体" pitchFamily="2" charset="-122"/>
                </a:rPr>
                <a:t>题</a:t>
              </a:r>
            </a:p>
          </p:txBody>
        </p:sp>
        <p:sp>
          <p:nvSpPr>
            <p:cNvPr id="45" name="TextBox 44"/>
            <p:cNvSpPr txBox="1"/>
            <p:nvPr/>
          </p:nvSpPr>
          <p:spPr>
            <a:xfrm>
              <a:off x="6713191" y="3844731"/>
              <a:ext cx="1311127" cy="892543"/>
            </a:xfrm>
            <a:prstGeom prst="rect">
              <a:avLst/>
            </a:prstGeom>
            <a:noFill/>
          </p:spPr>
          <p:txBody>
            <a:bodyPr wrap="square" lIns="91431" tIns="45715" rIns="91431" bIns="45715" rtlCol="0">
              <a:spAutoFit/>
            </a:bodyPr>
            <a:lstStyle/>
            <a:p>
              <a:pPr defTabSz="914282" fontAlgn="auto">
                <a:lnSpc>
                  <a:spcPct val="130000"/>
                </a:lnSpc>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您的内容打在这里，或者通过您的内容打在这里，或者</a:t>
              </a:r>
            </a:p>
          </p:txBody>
        </p:sp>
        <p:sp>
          <p:nvSpPr>
            <p:cNvPr id="46" name="TextBox 45"/>
            <p:cNvSpPr txBox="1"/>
            <p:nvPr/>
          </p:nvSpPr>
          <p:spPr>
            <a:xfrm>
              <a:off x="6727615" y="3612118"/>
              <a:ext cx="1008112" cy="323165"/>
            </a:xfrm>
            <a:prstGeom prst="rect">
              <a:avLst/>
            </a:prstGeom>
            <a:noFill/>
          </p:spPr>
          <p:txBody>
            <a:bodyPr wrap="square" lIns="91431" tIns="0" rIns="91431" bIns="0" rtlCol="0" anchor="t">
              <a:spAutoFit/>
            </a:bodyPr>
            <a:lstStyle/>
            <a:p>
              <a:pPr defTabSz="914282" fontAlgn="auto">
                <a:lnSpc>
                  <a:spcPct val="150000"/>
                </a:lnSpc>
                <a:spcBef>
                  <a:spcPts val="0"/>
                </a:spcBef>
                <a:spcAft>
                  <a:spcPts val="0"/>
                </a:spcAft>
              </a:pPr>
              <a:r>
                <a:rPr lang="zh-CN" altLang="en-US" sz="1400" b="1" dirty="0" smtClean="0">
                  <a:solidFill>
                    <a:prstClr val="black">
                      <a:lumMod val="65000"/>
                      <a:lumOff val="35000"/>
                    </a:prstClr>
                  </a:solidFill>
                  <a:latin typeface="微软雅黑" pitchFamily="34" charset="-122"/>
                  <a:ea typeface="微软雅黑" pitchFamily="34" charset="-122"/>
                  <a:cs typeface="华文黑体" pitchFamily="2" charset="-122"/>
                </a:rPr>
                <a:t>标</a:t>
              </a:r>
              <a:r>
                <a:rPr lang="zh-CN" altLang="en-US" sz="1400" b="1" dirty="0">
                  <a:solidFill>
                    <a:prstClr val="black">
                      <a:lumMod val="65000"/>
                      <a:lumOff val="35000"/>
                    </a:prstClr>
                  </a:solidFill>
                  <a:latin typeface="微软雅黑" pitchFamily="34" charset="-122"/>
                  <a:ea typeface="微软雅黑" pitchFamily="34" charset="-122"/>
                  <a:cs typeface="华文黑体" pitchFamily="2" charset="-122"/>
                </a:rPr>
                <a:t>题</a:t>
              </a:r>
            </a:p>
          </p:txBody>
        </p:sp>
      </p:grpSp>
      <p:grpSp>
        <p:nvGrpSpPr>
          <p:cNvPr id="47" name="组合 2047"/>
          <p:cNvGrpSpPr/>
          <p:nvPr/>
        </p:nvGrpSpPr>
        <p:grpSpPr>
          <a:xfrm>
            <a:off x="1010537" y="2062475"/>
            <a:ext cx="1519446" cy="2989147"/>
            <a:chOff x="824932" y="1570544"/>
            <a:chExt cx="1519446" cy="2989152"/>
          </a:xfrm>
        </p:grpSpPr>
        <p:sp>
          <p:nvSpPr>
            <p:cNvPr id="48" name="TextBox 47"/>
            <p:cNvSpPr txBox="1"/>
            <p:nvPr/>
          </p:nvSpPr>
          <p:spPr>
            <a:xfrm>
              <a:off x="824932" y="1833185"/>
              <a:ext cx="1519446" cy="692274"/>
            </a:xfrm>
            <a:prstGeom prst="rect">
              <a:avLst/>
            </a:prstGeom>
            <a:noFill/>
          </p:spPr>
          <p:txBody>
            <a:bodyPr wrap="square" lIns="91431" tIns="45715" rIns="91431" bIns="45715" rtlCol="0">
              <a:spAutoFit/>
            </a:bodyPr>
            <a:lstStyle/>
            <a:p>
              <a:pPr algn="r" defTabSz="914282" fontAlgn="auto">
                <a:lnSpc>
                  <a:spcPct val="130000"/>
                </a:lnSpc>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您的内容打在这里，或者通过您的内容打在这里，或者</a:t>
              </a:r>
            </a:p>
          </p:txBody>
        </p:sp>
        <p:sp>
          <p:nvSpPr>
            <p:cNvPr id="49" name="TextBox 48"/>
            <p:cNvSpPr txBox="1"/>
            <p:nvPr/>
          </p:nvSpPr>
          <p:spPr>
            <a:xfrm>
              <a:off x="1331640" y="1570544"/>
              <a:ext cx="1008112" cy="323166"/>
            </a:xfrm>
            <a:prstGeom prst="rect">
              <a:avLst/>
            </a:prstGeom>
            <a:noFill/>
          </p:spPr>
          <p:txBody>
            <a:bodyPr wrap="square" lIns="91431" tIns="0" rIns="91431" bIns="0" rtlCol="0" anchor="t">
              <a:spAutoFit/>
            </a:bodyPr>
            <a:lstStyle/>
            <a:p>
              <a:pPr algn="r" defTabSz="914282" fontAlgn="auto">
                <a:lnSpc>
                  <a:spcPct val="150000"/>
                </a:lnSpc>
                <a:spcBef>
                  <a:spcPts val="0"/>
                </a:spcBef>
                <a:spcAft>
                  <a:spcPts val="0"/>
                </a:spcAft>
              </a:pPr>
              <a:r>
                <a:rPr lang="zh-CN" altLang="en-US" sz="1400" b="1" dirty="0" smtClean="0">
                  <a:solidFill>
                    <a:prstClr val="black">
                      <a:lumMod val="65000"/>
                      <a:lumOff val="35000"/>
                    </a:prstClr>
                  </a:solidFill>
                  <a:latin typeface="微软雅黑" pitchFamily="34" charset="-122"/>
                  <a:ea typeface="微软雅黑" pitchFamily="34" charset="-122"/>
                  <a:cs typeface="华文黑体" pitchFamily="2" charset="-122"/>
                </a:rPr>
                <a:t>标</a:t>
              </a:r>
              <a:r>
                <a:rPr lang="zh-CN" altLang="en-US" sz="1400" b="1" dirty="0">
                  <a:solidFill>
                    <a:prstClr val="black">
                      <a:lumMod val="65000"/>
                      <a:lumOff val="35000"/>
                    </a:prstClr>
                  </a:solidFill>
                  <a:latin typeface="微软雅黑" pitchFamily="34" charset="-122"/>
                  <a:ea typeface="微软雅黑" pitchFamily="34" charset="-122"/>
                  <a:cs typeface="华文黑体" pitchFamily="2" charset="-122"/>
                </a:rPr>
                <a:t>题</a:t>
              </a:r>
            </a:p>
          </p:txBody>
        </p:sp>
        <p:sp>
          <p:nvSpPr>
            <p:cNvPr id="50" name="TextBox 49"/>
            <p:cNvSpPr txBox="1"/>
            <p:nvPr/>
          </p:nvSpPr>
          <p:spPr>
            <a:xfrm>
              <a:off x="896940" y="2805428"/>
              <a:ext cx="1447438" cy="692274"/>
            </a:xfrm>
            <a:prstGeom prst="rect">
              <a:avLst/>
            </a:prstGeom>
            <a:noFill/>
          </p:spPr>
          <p:txBody>
            <a:bodyPr wrap="square" lIns="91431" tIns="45715" rIns="91431" bIns="45715" rtlCol="0">
              <a:spAutoFit/>
            </a:bodyPr>
            <a:lstStyle/>
            <a:p>
              <a:pPr algn="r" defTabSz="914282" fontAlgn="auto">
                <a:lnSpc>
                  <a:spcPct val="130000"/>
                </a:lnSpc>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您的内容打在这里，或者通过您的内容打在这里，或者</a:t>
              </a:r>
            </a:p>
          </p:txBody>
        </p:sp>
        <p:sp>
          <p:nvSpPr>
            <p:cNvPr id="51" name="TextBox 50"/>
            <p:cNvSpPr txBox="1"/>
            <p:nvPr/>
          </p:nvSpPr>
          <p:spPr>
            <a:xfrm>
              <a:off x="1331640" y="2587805"/>
              <a:ext cx="1008112" cy="323166"/>
            </a:xfrm>
            <a:prstGeom prst="rect">
              <a:avLst/>
            </a:prstGeom>
            <a:noFill/>
          </p:spPr>
          <p:txBody>
            <a:bodyPr wrap="square" lIns="91431" tIns="0" rIns="91431" bIns="0" rtlCol="0" anchor="t">
              <a:spAutoFit/>
            </a:bodyPr>
            <a:lstStyle/>
            <a:p>
              <a:pPr algn="r" defTabSz="914282" fontAlgn="auto">
                <a:lnSpc>
                  <a:spcPct val="150000"/>
                </a:lnSpc>
                <a:spcBef>
                  <a:spcPts val="0"/>
                </a:spcBef>
                <a:spcAft>
                  <a:spcPts val="0"/>
                </a:spcAft>
              </a:pPr>
              <a:r>
                <a:rPr lang="zh-CN" altLang="en-US" sz="1400" b="1" dirty="0" smtClean="0">
                  <a:solidFill>
                    <a:prstClr val="black">
                      <a:lumMod val="65000"/>
                      <a:lumOff val="35000"/>
                    </a:prstClr>
                  </a:solidFill>
                  <a:latin typeface="微软雅黑" pitchFamily="34" charset="-122"/>
                  <a:ea typeface="微软雅黑" pitchFamily="34" charset="-122"/>
                  <a:cs typeface="华文黑体" pitchFamily="2" charset="-122"/>
                </a:rPr>
                <a:t>标</a:t>
              </a:r>
              <a:r>
                <a:rPr lang="zh-CN" altLang="en-US" sz="1400" b="1" dirty="0">
                  <a:solidFill>
                    <a:prstClr val="black">
                      <a:lumMod val="65000"/>
                      <a:lumOff val="35000"/>
                    </a:prstClr>
                  </a:solidFill>
                  <a:latin typeface="微软雅黑" pitchFamily="34" charset="-122"/>
                  <a:ea typeface="微软雅黑" pitchFamily="34" charset="-122"/>
                  <a:cs typeface="华文黑体" pitchFamily="2" charset="-122"/>
                </a:rPr>
                <a:t>题</a:t>
              </a:r>
            </a:p>
          </p:txBody>
        </p:sp>
        <p:sp>
          <p:nvSpPr>
            <p:cNvPr id="52" name="TextBox 51"/>
            <p:cNvSpPr txBox="1"/>
            <p:nvPr/>
          </p:nvSpPr>
          <p:spPr>
            <a:xfrm>
              <a:off x="1000462" y="3867422"/>
              <a:ext cx="1343916" cy="692274"/>
            </a:xfrm>
            <a:prstGeom prst="rect">
              <a:avLst/>
            </a:prstGeom>
            <a:noFill/>
          </p:spPr>
          <p:txBody>
            <a:bodyPr wrap="square" lIns="91431" tIns="45715" rIns="91431" bIns="45715" rtlCol="0">
              <a:spAutoFit/>
            </a:bodyPr>
            <a:lstStyle/>
            <a:p>
              <a:pPr algn="r" defTabSz="914282" fontAlgn="auto">
                <a:lnSpc>
                  <a:spcPct val="130000"/>
                </a:lnSpc>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您的内容打在这里，或者通过您的内容打在这里，或者</a:t>
              </a:r>
            </a:p>
          </p:txBody>
        </p:sp>
        <p:sp>
          <p:nvSpPr>
            <p:cNvPr id="53" name="TextBox 52"/>
            <p:cNvSpPr txBox="1"/>
            <p:nvPr/>
          </p:nvSpPr>
          <p:spPr>
            <a:xfrm>
              <a:off x="1331640" y="3634809"/>
              <a:ext cx="1008112" cy="323166"/>
            </a:xfrm>
            <a:prstGeom prst="rect">
              <a:avLst/>
            </a:prstGeom>
            <a:noFill/>
          </p:spPr>
          <p:txBody>
            <a:bodyPr wrap="square" lIns="91431" tIns="0" rIns="91431" bIns="0" rtlCol="0" anchor="t">
              <a:spAutoFit/>
            </a:bodyPr>
            <a:lstStyle/>
            <a:p>
              <a:pPr algn="r" defTabSz="914282" fontAlgn="auto">
                <a:lnSpc>
                  <a:spcPct val="150000"/>
                </a:lnSpc>
                <a:spcBef>
                  <a:spcPts val="0"/>
                </a:spcBef>
                <a:spcAft>
                  <a:spcPts val="0"/>
                </a:spcAft>
              </a:pPr>
              <a:r>
                <a:rPr lang="zh-CN" altLang="en-US" sz="1400" b="1" dirty="0" smtClean="0">
                  <a:solidFill>
                    <a:prstClr val="black">
                      <a:lumMod val="65000"/>
                      <a:lumOff val="35000"/>
                    </a:prstClr>
                  </a:solidFill>
                  <a:latin typeface="微软雅黑" pitchFamily="34" charset="-122"/>
                  <a:ea typeface="微软雅黑" pitchFamily="34" charset="-122"/>
                  <a:cs typeface="华文黑体" pitchFamily="2" charset="-122"/>
                </a:rPr>
                <a:t>标</a:t>
              </a:r>
              <a:r>
                <a:rPr lang="zh-CN" altLang="en-US" sz="1400" b="1" dirty="0">
                  <a:solidFill>
                    <a:prstClr val="black">
                      <a:lumMod val="65000"/>
                      <a:lumOff val="35000"/>
                    </a:prstClr>
                  </a:solidFill>
                  <a:latin typeface="微软雅黑" pitchFamily="34" charset="-122"/>
                  <a:ea typeface="微软雅黑" pitchFamily="34" charset="-122"/>
                  <a:cs typeface="华文黑体" pitchFamily="2" charset="-122"/>
                </a:rPr>
                <a:t>题</a:t>
              </a:r>
            </a:p>
          </p:txBody>
        </p:sp>
      </p:grpSp>
      <p:sp>
        <p:nvSpPr>
          <p:cNvPr id="54" name="TextBox 53"/>
          <p:cNvSpPr txBox="1"/>
          <p:nvPr/>
        </p:nvSpPr>
        <p:spPr>
          <a:xfrm>
            <a:off x="2903374" y="2147750"/>
            <a:ext cx="516499" cy="415444"/>
          </a:xfrm>
          <a:prstGeom prst="rect">
            <a:avLst/>
          </a:prstGeom>
          <a:noFill/>
        </p:spPr>
        <p:txBody>
          <a:bodyPr wrap="square" lIns="91359" tIns="45679" rIns="91359" bIns="45679" rtlCol="0">
            <a:spAutoFit/>
          </a:bodyPr>
          <a:lstStyle/>
          <a:p>
            <a:pPr defTabSz="914282" fontAlgn="auto">
              <a:spcBef>
                <a:spcPts val="0"/>
              </a:spcBef>
              <a:spcAft>
                <a:spcPts val="0"/>
              </a:spcAft>
            </a:pPr>
            <a:r>
              <a:rPr lang="en-US" altLang="zh-CN" sz="2100" dirty="0">
                <a:solidFill>
                  <a:prstClr val="black">
                    <a:lumMod val="10000"/>
                    <a:lumOff val="90000"/>
                  </a:prstClr>
                </a:solidFill>
                <a:latin typeface="Humnst777 BlkCn BT" panose="020B0803030504020204" pitchFamily="34" charset="0"/>
                <a:ea typeface="宋体"/>
              </a:rPr>
              <a:t>01</a:t>
            </a:r>
            <a:endParaRPr lang="zh-CN" altLang="en-US" sz="2100" dirty="0">
              <a:solidFill>
                <a:prstClr val="black">
                  <a:lumMod val="10000"/>
                  <a:lumOff val="90000"/>
                </a:prstClr>
              </a:solidFill>
              <a:latin typeface="Humnst777 BlkCn BT" panose="020B0803030504020204" pitchFamily="34" charset="0"/>
              <a:ea typeface="宋体"/>
            </a:endParaRPr>
          </a:p>
        </p:txBody>
      </p:sp>
      <p:sp>
        <p:nvSpPr>
          <p:cNvPr id="55" name="TextBox 54"/>
          <p:cNvSpPr txBox="1"/>
          <p:nvPr/>
        </p:nvSpPr>
        <p:spPr>
          <a:xfrm>
            <a:off x="2887524" y="3176354"/>
            <a:ext cx="532348" cy="415444"/>
          </a:xfrm>
          <a:prstGeom prst="rect">
            <a:avLst/>
          </a:prstGeom>
          <a:noFill/>
        </p:spPr>
        <p:txBody>
          <a:bodyPr wrap="square" lIns="91359" tIns="45679" rIns="91359" bIns="45679" rtlCol="0">
            <a:spAutoFit/>
          </a:bodyPr>
          <a:lstStyle/>
          <a:p>
            <a:pPr defTabSz="914282" fontAlgn="auto">
              <a:spcBef>
                <a:spcPts val="0"/>
              </a:spcBef>
              <a:spcAft>
                <a:spcPts val="0"/>
              </a:spcAft>
            </a:pPr>
            <a:r>
              <a:rPr lang="en-US" altLang="zh-CN" sz="2100" dirty="0">
                <a:solidFill>
                  <a:prstClr val="black">
                    <a:lumMod val="10000"/>
                    <a:lumOff val="90000"/>
                  </a:prstClr>
                </a:solidFill>
                <a:latin typeface="DFGothic-EB" panose="02010609010101010101" pitchFamily="1" charset="-128"/>
                <a:ea typeface="DFGothic-EB" panose="02010609010101010101" pitchFamily="1" charset="-128"/>
              </a:rPr>
              <a:t>02</a:t>
            </a:r>
            <a:endParaRPr lang="zh-CN" altLang="en-US" sz="2100" dirty="0">
              <a:solidFill>
                <a:prstClr val="black">
                  <a:lumMod val="10000"/>
                  <a:lumOff val="90000"/>
                </a:prstClr>
              </a:solidFill>
              <a:latin typeface="DFGothic-EB" panose="02010609010101010101" pitchFamily="1" charset="-128"/>
              <a:ea typeface="DFGothic-EB" panose="02010609010101010101" pitchFamily="1" charset="-128"/>
            </a:endParaRPr>
          </a:p>
        </p:txBody>
      </p:sp>
      <p:sp>
        <p:nvSpPr>
          <p:cNvPr id="56" name="TextBox 55"/>
          <p:cNvSpPr txBox="1"/>
          <p:nvPr/>
        </p:nvSpPr>
        <p:spPr>
          <a:xfrm>
            <a:off x="2899397" y="4152182"/>
            <a:ext cx="664492" cy="415444"/>
          </a:xfrm>
          <a:prstGeom prst="rect">
            <a:avLst/>
          </a:prstGeom>
          <a:noFill/>
        </p:spPr>
        <p:txBody>
          <a:bodyPr wrap="square" lIns="91359" tIns="45679" rIns="91359" bIns="45679" rtlCol="0">
            <a:spAutoFit/>
          </a:bodyPr>
          <a:lstStyle/>
          <a:p>
            <a:pPr defTabSz="914282" fontAlgn="auto">
              <a:spcBef>
                <a:spcPts val="0"/>
              </a:spcBef>
              <a:spcAft>
                <a:spcPts val="0"/>
              </a:spcAft>
            </a:pPr>
            <a:r>
              <a:rPr lang="en-US" altLang="zh-CN" sz="2100" dirty="0">
                <a:solidFill>
                  <a:prstClr val="black">
                    <a:lumMod val="10000"/>
                    <a:lumOff val="90000"/>
                  </a:prstClr>
                </a:solidFill>
                <a:latin typeface="DFGothic-EB" panose="02010609010101010101" pitchFamily="1" charset="-128"/>
                <a:ea typeface="DFGothic-EB" panose="02010609010101010101" pitchFamily="1" charset="-128"/>
              </a:rPr>
              <a:t>03</a:t>
            </a:r>
            <a:endParaRPr lang="zh-CN" altLang="en-US" sz="2100" dirty="0">
              <a:solidFill>
                <a:prstClr val="black">
                  <a:lumMod val="10000"/>
                  <a:lumOff val="90000"/>
                </a:prstClr>
              </a:solidFill>
              <a:latin typeface="DFGothic-EB" panose="02010609010101010101" pitchFamily="1" charset="-128"/>
              <a:ea typeface="DFGothic-EB" panose="02010609010101010101" pitchFamily="1" charset="-128"/>
            </a:endParaRPr>
          </a:p>
        </p:txBody>
      </p:sp>
      <p:sp>
        <p:nvSpPr>
          <p:cNvPr id="57" name="TextBox 56"/>
          <p:cNvSpPr txBox="1"/>
          <p:nvPr/>
        </p:nvSpPr>
        <p:spPr>
          <a:xfrm>
            <a:off x="5967928" y="4159308"/>
            <a:ext cx="692305" cy="415444"/>
          </a:xfrm>
          <a:prstGeom prst="rect">
            <a:avLst/>
          </a:prstGeom>
          <a:noFill/>
        </p:spPr>
        <p:txBody>
          <a:bodyPr wrap="square" lIns="91359" tIns="45679" rIns="91359" bIns="45679" rtlCol="0">
            <a:spAutoFit/>
          </a:bodyPr>
          <a:lstStyle/>
          <a:p>
            <a:pPr defTabSz="914282" fontAlgn="auto">
              <a:spcBef>
                <a:spcPts val="0"/>
              </a:spcBef>
              <a:spcAft>
                <a:spcPts val="0"/>
              </a:spcAft>
            </a:pPr>
            <a:r>
              <a:rPr lang="en-US" altLang="zh-CN" sz="2100" dirty="0">
                <a:solidFill>
                  <a:prstClr val="black">
                    <a:lumMod val="10000"/>
                    <a:lumOff val="90000"/>
                  </a:prstClr>
                </a:solidFill>
                <a:latin typeface="DFGothic-EB" panose="02010609010101010101" pitchFamily="1" charset="-128"/>
                <a:ea typeface="DFGothic-EB" panose="02010609010101010101" pitchFamily="1" charset="-128"/>
              </a:rPr>
              <a:t>06</a:t>
            </a:r>
            <a:endParaRPr lang="zh-CN" altLang="en-US" sz="2100" dirty="0">
              <a:solidFill>
                <a:prstClr val="black">
                  <a:lumMod val="10000"/>
                  <a:lumOff val="90000"/>
                </a:prstClr>
              </a:solidFill>
              <a:latin typeface="DFGothic-EB" panose="02010609010101010101" pitchFamily="1" charset="-128"/>
              <a:ea typeface="DFGothic-EB" panose="02010609010101010101" pitchFamily="1" charset="-128"/>
            </a:endParaRPr>
          </a:p>
        </p:txBody>
      </p:sp>
      <p:sp>
        <p:nvSpPr>
          <p:cNvPr id="58" name="TextBox 57"/>
          <p:cNvSpPr txBox="1"/>
          <p:nvPr/>
        </p:nvSpPr>
        <p:spPr>
          <a:xfrm>
            <a:off x="5964045" y="3198000"/>
            <a:ext cx="768195" cy="415444"/>
          </a:xfrm>
          <a:prstGeom prst="rect">
            <a:avLst/>
          </a:prstGeom>
          <a:noFill/>
        </p:spPr>
        <p:txBody>
          <a:bodyPr wrap="square" lIns="91359" tIns="45679" rIns="91359" bIns="45679" rtlCol="0">
            <a:spAutoFit/>
          </a:bodyPr>
          <a:lstStyle/>
          <a:p>
            <a:pPr defTabSz="914282" fontAlgn="auto">
              <a:spcBef>
                <a:spcPts val="0"/>
              </a:spcBef>
              <a:spcAft>
                <a:spcPts val="0"/>
              </a:spcAft>
            </a:pPr>
            <a:r>
              <a:rPr lang="en-US" altLang="zh-CN" sz="2100" dirty="0">
                <a:solidFill>
                  <a:prstClr val="black">
                    <a:lumMod val="10000"/>
                    <a:lumOff val="90000"/>
                  </a:prstClr>
                </a:solidFill>
                <a:latin typeface="DFGothic-EB" panose="02010609010101010101" pitchFamily="1" charset="-128"/>
                <a:ea typeface="DFGothic-EB" panose="02010609010101010101" pitchFamily="1" charset="-128"/>
              </a:rPr>
              <a:t>05</a:t>
            </a:r>
            <a:endParaRPr lang="zh-CN" altLang="en-US" sz="2100" dirty="0">
              <a:solidFill>
                <a:prstClr val="black">
                  <a:lumMod val="10000"/>
                  <a:lumOff val="90000"/>
                </a:prstClr>
              </a:solidFill>
              <a:latin typeface="DFGothic-EB" panose="02010609010101010101" pitchFamily="1" charset="-128"/>
              <a:ea typeface="DFGothic-EB" panose="02010609010101010101" pitchFamily="1" charset="-128"/>
            </a:endParaRPr>
          </a:p>
        </p:txBody>
      </p:sp>
      <p:sp>
        <p:nvSpPr>
          <p:cNvPr id="59" name="TextBox 58"/>
          <p:cNvSpPr txBox="1"/>
          <p:nvPr/>
        </p:nvSpPr>
        <p:spPr>
          <a:xfrm>
            <a:off x="5963408" y="2125075"/>
            <a:ext cx="624816" cy="415444"/>
          </a:xfrm>
          <a:prstGeom prst="rect">
            <a:avLst/>
          </a:prstGeom>
          <a:noFill/>
        </p:spPr>
        <p:txBody>
          <a:bodyPr wrap="square" lIns="91359" tIns="45679" rIns="91359" bIns="45679" rtlCol="0">
            <a:spAutoFit/>
          </a:bodyPr>
          <a:lstStyle/>
          <a:p>
            <a:pPr defTabSz="914282" fontAlgn="auto">
              <a:spcBef>
                <a:spcPts val="0"/>
              </a:spcBef>
              <a:spcAft>
                <a:spcPts val="0"/>
              </a:spcAft>
            </a:pPr>
            <a:r>
              <a:rPr lang="en-US" altLang="zh-CN" sz="2100" dirty="0">
                <a:solidFill>
                  <a:prstClr val="black">
                    <a:lumMod val="10000"/>
                    <a:lumOff val="90000"/>
                  </a:prstClr>
                </a:solidFill>
                <a:latin typeface="DFGothic-EB" panose="02010609010101010101" pitchFamily="1" charset="-128"/>
                <a:ea typeface="DFGothic-EB" panose="02010609010101010101" pitchFamily="1" charset="-128"/>
              </a:rPr>
              <a:t>04</a:t>
            </a:r>
            <a:endParaRPr lang="zh-CN" altLang="en-US" sz="2100" dirty="0">
              <a:solidFill>
                <a:prstClr val="black">
                  <a:lumMod val="10000"/>
                  <a:lumOff val="90000"/>
                </a:prstClr>
              </a:solidFill>
              <a:latin typeface="DFGothic-EB" panose="02010609010101010101" pitchFamily="1" charset="-128"/>
              <a:ea typeface="DFGothic-EB" panose="02010609010101010101" pitchFamily="1" charset="-128"/>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anim calcmode="lin" valueType="num">
                                      <p:cBhvr>
                                        <p:cTn id="8" dur="500" fill="hold"/>
                                        <p:tgtEl>
                                          <p:spTgt spid="37"/>
                                        </p:tgtEl>
                                        <p:attrNameLst>
                                          <p:attrName>ppt_x</p:attrName>
                                        </p:attrNameLst>
                                      </p:cBhvr>
                                      <p:tavLst>
                                        <p:tav tm="0">
                                          <p:val>
                                            <p:strVal val="#ppt_x"/>
                                          </p:val>
                                        </p:tav>
                                        <p:tav tm="100000">
                                          <p:val>
                                            <p:strVal val="#ppt_x"/>
                                          </p:val>
                                        </p:tav>
                                      </p:tavLst>
                                    </p:anim>
                                    <p:anim calcmode="lin" valueType="num">
                                      <p:cBhvr>
                                        <p:cTn id="9" dur="500" fill="hold"/>
                                        <p:tgtEl>
                                          <p:spTgt spid="37"/>
                                        </p:tgtEl>
                                        <p:attrNameLst>
                                          <p:attrName>ppt_y</p:attrName>
                                        </p:attrNameLst>
                                      </p:cBhvr>
                                      <p:tavLst>
                                        <p:tav tm="0">
                                          <p:val>
                                            <p:strVal val="#ppt_y+.1"/>
                                          </p:val>
                                        </p:tav>
                                        <p:tav tm="100000">
                                          <p:val>
                                            <p:strVal val="#ppt_y"/>
                                          </p:val>
                                        </p:tav>
                                      </p:tavLst>
                                    </p:anim>
                                  </p:childTnLst>
                                </p:cTn>
                              </p:par>
                              <p:par>
                                <p:cTn id="10" presetID="23" presetClass="entr" presetSubtype="288" fill="hold"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strVal val="4/3*#ppt_w"/>
                                          </p:val>
                                        </p:tav>
                                        <p:tav tm="100000">
                                          <p:val>
                                            <p:strVal val="#ppt_w"/>
                                          </p:val>
                                        </p:tav>
                                      </p:tavLst>
                                    </p:anim>
                                    <p:anim calcmode="lin" valueType="num">
                                      <p:cBhvr>
                                        <p:cTn id="13" dur="500" fill="hold"/>
                                        <p:tgtEl>
                                          <p:spTgt spid="31"/>
                                        </p:tgtEl>
                                        <p:attrNameLst>
                                          <p:attrName>ppt_h</p:attrName>
                                        </p:attrNameLst>
                                      </p:cBhvr>
                                      <p:tavLst>
                                        <p:tav tm="0">
                                          <p:val>
                                            <p:strVal val="4/3*#ppt_h"/>
                                          </p:val>
                                        </p:tav>
                                        <p:tav tm="100000">
                                          <p:val>
                                            <p:strVal val="#ppt_h"/>
                                          </p:val>
                                        </p:tav>
                                      </p:tavLst>
                                    </p:anim>
                                  </p:childTnLst>
                                </p:cTn>
                              </p:par>
                            </p:childTnLst>
                          </p:cTn>
                        </p:par>
                        <p:par>
                          <p:cTn id="14" fill="hold">
                            <p:stCondLst>
                              <p:cond delay="500"/>
                            </p:stCondLst>
                            <p:childTnLst>
                              <p:par>
                                <p:cTn id="15" presetID="23" presetClass="entr" presetSubtype="288"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500" fill="hold"/>
                                        <p:tgtEl>
                                          <p:spTgt spid="54"/>
                                        </p:tgtEl>
                                        <p:attrNameLst>
                                          <p:attrName>ppt_w</p:attrName>
                                        </p:attrNameLst>
                                      </p:cBhvr>
                                      <p:tavLst>
                                        <p:tav tm="0">
                                          <p:val>
                                            <p:strVal val="4/3*#ppt_w"/>
                                          </p:val>
                                        </p:tav>
                                        <p:tav tm="100000">
                                          <p:val>
                                            <p:strVal val="#ppt_w"/>
                                          </p:val>
                                        </p:tav>
                                      </p:tavLst>
                                    </p:anim>
                                    <p:anim calcmode="lin" valueType="num">
                                      <p:cBhvr>
                                        <p:cTn id="18" dur="500" fill="hold"/>
                                        <p:tgtEl>
                                          <p:spTgt spid="54"/>
                                        </p:tgtEl>
                                        <p:attrNameLst>
                                          <p:attrName>ppt_h</p:attrName>
                                        </p:attrNameLst>
                                      </p:cBhvr>
                                      <p:tavLst>
                                        <p:tav tm="0">
                                          <p:val>
                                            <p:strVal val="4/3*#ppt_h"/>
                                          </p:val>
                                        </p:tav>
                                        <p:tav tm="100000">
                                          <p:val>
                                            <p:strVal val="#ppt_h"/>
                                          </p:val>
                                        </p:tav>
                                      </p:tavLst>
                                    </p:anim>
                                  </p:childTnLst>
                                </p:cTn>
                              </p:par>
                              <p:par>
                                <p:cTn id="19" presetID="23" presetClass="entr" presetSubtype="288" fill="hold" nodeType="with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p:cTn id="21" dur="500" fill="hold"/>
                                        <p:tgtEl>
                                          <p:spTgt spid="55"/>
                                        </p:tgtEl>
                                        <p:attrNameLst>
                                          <p:attrName>ppt_w</p:attrName>
                                        </p:attrNameLst>
                                      </p:cBhvr>
                                      <p:tavLst>
                                        <p:tav tm="0">
                                          <p:val>
                                            <p:strVal val="4/3*#ppt_w"/>
                                          </p:val>
                                        </p:tav>
                                        <p:tav tm="100000">
                                          <p:val>
                                            <p:strVal val="#ppt_w"/>
                                          </p:val>
                                        </p:tav>
                                      </p:tavLst>
                                    </p:anim>
                                    <p:anim calcmode="lin" valueType="num">
                                      <p:cBhvr>
                                        <p:cTn id="22" dur="500" fill="hold"/>
                                        <p:tgtEl>
                                          <p:spTgt spid="55"/>
                                        </p:tgtEl>
                                        <p:attrNameLst>
                                          <p:attrName>ppt_h</p:attrName>
                                        </p:attrNameLst>
                                      </p:cBhvr>
                                      <p:tavLst>
                                        <p:tav tm="0">
                                          <p:val>
                                            <p:strVal val="4/3*#ppt_h"/>
                                          </p:val>
                                        </p:tav>
                                        <p:tav tm="100000">
                                          <p:val>
                                            <p:strVal val="#ppt_h"/>
                                          </p:val>
                                        </p:tav>
                                      </p:tavLst>
                                    </p:anim>
                                  </p:childTnLst>
                                </p:cTn>
                              </p:par>
                              <p:par>
                                <p:cTn id="23" presetID="23" presetClass="entr" presetSubtype="288"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strVal val="4/3*#ppt_w"/>
                                          </p:val>
                                        </p:tav>
                                        <p:tav tm="100000">
                                          <p:val>
                                            <p:strVal val="#ppt_w"/>
                                          </p:val>
                                        </p:tav>
                                      </p:tavLst>
                                    </p:anim>
                                    <p:anim calcmode="lin" valueType="num">
                                      <p:cBhvr>
                                        <p:cTn id="26" dur="500" fill="hold"/>
                                        <p:tgtEl>
                                          <p:spTgt spid="32"/>
                                        </p:tgtEl>
                                        <p:attrNameLst>
                                          <p:attrName>ppt_h</p:attrName>
                                        </p:attrNameLst>
                                      </p:cBhvr>
                                      <p:tavLst>
                                        <p:tav tm="0">
                                          <p:val>
                                            <p:strVal val="4/3*#ppt_h"/>
                                          </p:val>
                                        </p:tav>
                                        <p:tav tm="100000">
                                          <p:val>
                                            <p:strVal val="#ppt_h"/>
                                          </p:val>
                                        </p:tav>
                                      </p:tavLst>
                                    </p:anim>
                                  </p:childTnLst>
                                </p:cTn>
                              </p:par>
                              <p:par>
                                <p:cTn id="27" presetID="23" presetClass="entr" presetSubtype="288"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strVal val="4/3*#ppt_w"/>
                                          </p:val>
                                        </p:tav>
                                        <p:tav tm="100000">
                                          <p:val>
                                            <p:strVal val="#ppt_w"/>
                                          </p:val>
                                        </p:tav>
                                      </p:tavLst>
                                    </p:anim>
                                    <p:anim calcmode="lin" valueType="num">
                                      <p:cBhvr>
                                        <p:cTn id="30" dur="500" fill="hold"/>
                                        <p:tgtEl>
                                          <p:spTgt spid="33"/>
                                        </p:tgtEl>
                                        <p:attrNameLst>
                                          <p:attrName>ppt_h</p:attrName>
                                        </p:attrNameLst>
                                      </p:cBhvr>
                                      <p:tavLst>
                                        <p:tav tm="0">
                                          <p:val>
                                            <p:strVal val="4/3*#ppt_h"/>
                                          </p:val>
                                        </p:tav>
                                        <p:tav tm="100000">
                                          <p:val>
                                            <p:strVal val="#ppt_h"/>
                                          </p:val>
                                        </p:tav>
                                      </p:tavLst>
                                    </p:anim>
                                  </p:childTnLst>
                                </p:cTn>
                              </p:par>
                              <p:par>
                                <p:cTn id="31" presetID="23" presetClass="entr" presetSubtype="288" fill="hold"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strVal val="4/3*#ppt_w"/>
                                          </p:val>
                                        </p:tav>
                                        <p:tav tm="100000">
                                          <p:val>
                                            <p:strVal val="#ppt_w"/>
                                          </p:val>
                                        </p:tav>
                                      </p:tavLst>
                                    </p:anim>
                                    <p:anim calcmode="lin" valueType="num">
                                      <p:cBhvr>
                                        <p:cTn id="34" dur="500" fill="hold"/>
                                        <p:tgtEl>
                                          <p:spTgt spid="56"/>
                                        </p:tgtEl>
                                        <p:attrNameLst>
                                          <p:attrName>ppt_h</p:attrName>
                                        </p:attrNameLst>
                                      </p:cBhvr>
                                      <p:tavLst>
                                        <p:tav tm="0">
                                          <p:val>
                                            <p:strVal val="4/3*#ppt_h"/>
                                          </p:val>
                                        </p:tav>
                                        <p:tav tm="100000">
                                          <p:val>
                                            <p:strVal val="#ppt_h"/>
                                          </p:val>
                                        </p:tav>
                                      </p:tavLst>
                                    </p:anim>
                                  </p:childTnLst>
                                </p:cTn>
                              </p:par>
                              <p:par>
                                <p:cTn id="35" presetID="23" presetClass="entr" presetSubtype="288"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strVal val="4/3*#ppt_w"/>
                                          </p:val>
                                        </p:tav>
                                        <p:tav tm="100000">
                                          <p:val>
                                            <p:strVal val="#ppt_w"/>
                                          </p:val>
                                        </p:tav>
                                      </p:tavLst>
                                    </p:anim>
                                    <p:anim calcmode="lin" valueType="num">
                                      <p:cBhvr>
                                        <p:cTn id="38" dur="500" fill="hold"/>
                                        <p:tgtEl>
                                          <p:spTgt spid="34"/>
                                        </p:tgtEl>
                                        <p:attrNameLst>
                                          <p:attrName>ppt_h</p:attrName>
                                        </p:attrNameLst>
                                      </p:cBhvr>
                                      <p:tavLst>
                                        <p:tav tm="0">
                                          <p:val>
                                            <p:strVal val="4/3*#ppt_h"/>
                                          </p:val>
                                        </p:tav>
                                        <p:tav tm="100000">
                                          <p:val>
                                            <p:strVal val="#ppt_h"/>
                                          </p:val>
                                        </p:tav>
                                      </p:tavLst>
                                    </p:anim>
                                  </p:childTnLst>
                                </p:cTn>
                              </p:par>
                              <p:par>
                                <p:cTn id="39" presetID="23" presetClass="entr" presetSubtype="288" fill="hold" nodeType="with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p:cTn id="41" dur="500" fill="hold"/>
                                        <p:tgtEl>
                                          <p:spTgt spid="59"/>
                                        </p:tgtEl>
                                        <p:attrNameLst>
                                          <p:attrName>ppt_w</p:attrName>
                                        </p:attrNameLst>
                                      </p:cBhvr>
                                      <p:tavLst>
                                        <p:tav tm="0">
                                          <p:val>
                                            <p:strVal val="4/3*#ppt_w"/>
                                          </p:val>
                                        </p:tav>
                                        <p:tav tm="100000">
                                          <p:val>
                                            <p:strVal val="#ppt_w"/>
                                          </p:val>
                                        </p:tav>
                                      </p:tavLst>
                                    </p:anim>
                                    <p:anim calcmode="lin" valueType="num">
                                      <p:cBhvr>
                                        <p:cTn id="42" dur="500" fill="hold"/>
                                        <p:tgtEl>
                                          <p:spTgt spid="59"/>
                                        </p:tgtEl>
                                        <p:attrNameLst>
                                          <p:attrName>ppt_h</p:attrName>
                                        </p:attrNameLst>
                                      </p:cBhvr>
                                      <p:tavLst>
                                        <p:tav tm="0">
                                          <p:val>
                                            <p:strVal val="4/3*#ppt_h"/>
                                          </p:val>
                                        </p:tav>
                                        <p:tav tm="100000">
                                          <p:val>
                                            <p:strVal val="#ppt_h"/>
                                          </p:val>
                                        </p:tav>
                                      </p:tavLst>
                                    </p:anim>
                                  </p:childTnLst>
                                </p:cTn>
                              </p:par>
                              <p:par>
                                <p:cTn id="43" presetID="23" presetClass="entr" presetSubtype="288"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strVal val="4/3*#ppt_w"/>
                                          </p:val>
                                        </p:tav>
                                        <p:tav tm="100000">
                                          <p:val>
                                            <p:strVal val="#ppt_w"/>
                                          </p:val>
                                        </p:tav>
                                      </p:tavLst>
                                    </p:anim>
                                    <p:anim calcmode="lin" valueType="num">
                                      <p:cBhvr>
                                        <p:cTn id="46" dur="500" fill="hold"/>
                                        <p:tgtEl>
                                          <p:spTgt spid="35"/>
                                        </p:tgtEl>
                                        <p:attrNameLst>
                                          <p:attrName>ppt_h</p:attrName>
                                        </p:attrNameLst>
                                      </p:cBhvr>
                                      <p:tavLst>
                                        <p:tav tm="0">
                                          <p:val>
                                            <p:strVal val="4/3*#ppt_h"/>
                                          </p:val>
                                        </p:tav>
                                        <p:tav tm="100000">
                                          <p:val>
                                            <p:strVal val="#ppt_h"/>
                                          </p:val>
                                        </p:tav>
                                      </p:tavLst>
                                    </p:anim>
                                  </p:childTnLst>
                                </p:cTn>
                              </p:par>
                              <p:par>
                                <p:cTn id="47" presetID="23" presetClass="entr" presetSubtype="288" fill="hold" nodeType="with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p:cTn id="49" dur="500" fill="hold"/>
                                        <p:tgtEl>
                                          <p:spTgt spid="58"/>
                                        </p:tgtEl>
                                        <p:attrNameLst>
                                          <p:attrName>ppt_w</p:attrName>
                                        </p:attrNameLst>
                                      </p:cBhvr>
                                      <p:tavLst>
                                        <p:tav tm="0">
                                          <p:val>
                                            <p:strVal val="4/3*#ppt_w"/>
                                          </p:val>
                                        </p:tav>
                                        <p:tav tm="100000">
                                          <p:val>
                                            <p:strVal val="#ppt_w"/>
                                          </p:val>
                                        </p:tav>
                                      </p:tavLst>
                                    </p:anim>
                                    <p:anim calcmode="lin" valueType="num">
                                      <p:cBhvr>
                                        <p:cTn id="50" dur="500" fill="hold"/>
                                        <p:tgtEl>
                                          <p:spTgt spid="58"/>
                                        </p:tgtEl>
                                        <p:attrNameLst>
                                          <p:attrName>ppt_h</p:attrName>
                                        </p:attrNameLst>
                                      </p:cBhvr>
                                      <p:tavLst>
                                        <p:tav tm="0">
                                          <p:val>
                                            <p:strVal val="4/3*#ppt_h"/>
                                          </p:val>
                                        </p:tav>
                                        <p:tav tm="100000">
                                          <p:val>
                                            <p:strVal val="#ppt_h"/>
                                          </p:val>
                                        </p:tav>
                                      </p:tavLst>
                                    </p:anim>
                                  </p:childTnLst>
                                </p:cTn>
                              </p:par>
                              <p:par>
                                <p:cTn id="51" presetID="23" presetClass="entr" presetSubtype="288" fill="hold" nodeType="with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500" fill="hold"/>
                                        <p:tgtEl>
                                          <p:spTgt spid="36"/>
                                        </p:tgtEl>
                                        <p:attrNameLst>
                                          <p:attrName>ppt_w</p:attrName>
                                        </p:attrNameLst>
                                      </p:cBhvr>
                                      <p:tavLst>
                                        <p:tav tm="0">
                                          <p:val>
                                            <p:strVal val="4/3*#ppt_w"/>
                                          </p:val>
                                        </p:tav>
                                        <p:tav tm="100000">
                                          <p:val>
                                            <p:strVal val="#ppt_w"/>
                                          </p:val>
                                        </p:tav>
                                      </p:tavLst>
                                    </p:anim>
                                    <p:anim calcmode="lin" valueType="num">
                                      <p:cBhvr>
                                        <p:cTn id="54" dur="500" fill="hold"/>
                                        <p:tgtEl>
                                          <p:spTgt spid="36"/>
                                        </p:tgtEl>
                                        <p:attrNameLst>
                                          <p:attrName>ppt_h</p:attrName>
                                        </p:attrNameLst>
                                      </p:cBhvr>
                                      <p:tavLst>
                                        <p:tav tm="0">
                                          <p:val>
                                            <p:strVal val="4/3*#ppt_h"/>
                                          </p:val>
                                        </p:tav>
                                        <p:tav tm="100000">
                                          <p:val>
                                            <p:strVal val="#ppt_h"/>
                                          </p:val>
                                        </p:tav>
                                      </p:tavLst>
                                    </p:anim>
                                  </p:childTnLst>
                                </p:cTn>
                              </p:par>
                              <p:par>
                                <p:cTn id="55" presetID="23" presetClass="entr" presetSubtype="288" fill="hold" nodeType="with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p:cTn id="57" dur="500" fill="hold"/>
                                        <p:tgtEl>
                                          <p:spTgt spid="57"/>
                                        </p:tgtEl>
                                        <p:attrNameLst>
                                          <p:attrName>ppt_w</p:attrName>
                                        </p:attrNameLst>
                                      </p:cBhvr>
                                      <p:tavLst>
                                        <p:tav tm="0">
                                          <p:val>
                                            <p:strVal val="4/3*#ppt_w"/>
                                          </p:val>
                                        </p:tav>
                                        <p:tav tm="100000">
                                          <p:val>
                                            <p:strVal val="#ppt_w"/>
                                          </p:val>
                                        </p:tav>
                                      </p:tavLst>
                                    </p:anim>
                                    <p:anim calcmode="lin" valueType="num">
                                      <p:cBhvr>
                                        <p:cTn id="58" dur="500" fill="hold"/>
                                        <p:tgtEl>
                                          <p:spTgt spid="57"/>
                                        </p:tgtEl>
                                        <p:attrNameLst>
                                          <p:attrName>ppt_h</p:attrName>
                                        </p:attrNameLst>
                                      </p:cBhvr>
                                      <p:tavLst>
                                        <p:tav tm="0">
                                          <p:val>
                                            <p:strVal val="4/3*#ppt_h"/>
                                          </p:val>
                                        </p:tav>
                                        <p:tav tm="100000">
                                          <p:val>
                                            <p:strVal val="#ppt_h"/>
                                          </p:val>
                                        </p:tav>
                                      </p:tavLst>
                                    </p:anim>
                                  </p:childTnLst>
                                </p:cTn>
                              </p:par>
                            </p:childTnLst>
                          </p:cTn>
                        </p:par>
                        <p:par>
                          <p:cTn id="59" fill="hold">
                            <p:stCondLst>
                              <p:cond delay="1000"/>
                            </p:stCondLst>
                            <p:childTnLst>
                              <p:par>
                                <p:cTn id="60" presetID="2" presetClass="entr" presetSubtype="8" fill="hold"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500" fill="hold"/>
                                        <p:tgtEl>
                                          <p:spTgt spid="47"/>
                                        </p:tgtEl>
                                        <p:attrNameLst>
                                          <p:attrName>ppt_x</p:attrName>
                                        </p:attrNameLst>
                                      </p:cBhvr>
                                      <p:tavLst>
                                        <p:tav tm="0">
                                          <p:val>
                                            <p:strVal val="0-#ppt_w/2"/>
                                          </p:val>
                                        </p:tav>
                                        <p:tav tm="100000">
                                          <p:val>
                                            <p:strVal val="#ppt_x"/>
                                          </p:val>
                                        </p:tav>
                                      </p:tavLst>
                                    </p:anim>
                                    <p:anim calcmode="lin" valueType="num">
                                      <p:cBhvr additive="base">
                                        <p:cTn id="63" dur="500" fill="hold"/>
                                        <p:tgtEl>
                                          <p:spTgt spid="47"/>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fill="hold"/>
                                        <p:tgtEl>
                                          <p:spTgt spid="40"/>
                                        </p:tgtEl>
                                        <p:attrNameLst>
                                          <p:attrName>ppt_x</p:attrName>
                                        </p:attrNameLst>
                                      </p:cBhvr>
                                      <p:tavLst>
                                        <p:tav tm="0">
                                          <p:val>
                                            <p:strVal val="1+#ppt_w/2"/>
                                          </p:val>
                                        </p:tav>
                                        <p:tav tm="100000">
                                          <p:val>
                                            <p:strVal val="#ppt_x"/>
                                          </p:val>
                                        </p:tav>
                                      </p:tavLst>
                                    </p:anim>
                                    <p:anim calcmode="lin" valueType="num">
                                      <p:cBhvr additive="base">
                                        <p:cTn id="67"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Oval 38"/>
          <p:cNvSpPr>
            <a:spLocks noChangeArrowheads="1"/>
          </p:cNvSpPr>
          <p:nvPr/>
        </p:nvSpPr>
        <p:spPr bwMode="auto">
          <a:xfrm>
            <a:off x="1944688" y="3338211"/>
            <a:ext cx="596900" cy="600075"/>
          </a:xfrm>
          <a:prstGeom prst="ellipse">
            <a:avLst/>
          </a:prstGeom>
          <a:solidFill>
            <a:srgbClr val="FF4957">
              <a:alpha val="23921"/>
            </a:srgbClr>
          </a:solidFill>
          <a:ln w="12700">
            <a:solidFill>
              <a:srgbClr val="FF4957"/>
            </a:solidFill>
            <a:miter lim="800000"/>
            <a:headEnd/>
            <a:tailEnd/>
          </a:ln>
        </p:spPr>
        <p:txBody>
          <a:bodyPr lIns="91413" tIns="45706" rIns="91413" bIns="45706" anchor="ct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itchFamily="34" charset="0"/>
              <a:ea typeface="微软雅黑" pitchFamily="34" charset="-122"/>
            </a:endParaRPr>
          </a:p>
        </p:txBody>
      </p:sp>
      <p:sp>
        <p:nvSpPr>
          <p:cNvPr id="51" name="Freeform 6"/>
          <p:cNvSpPr>
            <a:spLocks/>
          </p:cNvSpPr>
          <p:nvPr/>
        </p:nvSpPr>
        <p:spPr bwMode="auto">
          <a:xfrm>
            <a:off x="1682750" y="1650700"/>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52" name="Freeform 7"/>
          <p:cNvSpPr>
            <a:spLocks/>
          </p:cNvSpPr>
          <p:nvPr/>
        </p:nvSpPr>
        <p:spPr bwMode="auto">
          <a:xfrm>
            <a:off x="1682750" y="2654000"/>
            <a:ext cx="234950" cy="442912"/>
          </a:xfrm>
          <a:custGeom>
            <a:avLst/>
            <a:gdLst>
              <a:gd name="T0" fmla="*/ 2147483647 w 68"/>
              <a:gd name="T1" fmla="*/ 0 h 128"/>
              <a:gd name="T2" fmla="*/ 2147483647 w 68"/>
              <a:gd name="T3" fmla="*/ 0 h 128"/>
              <a:gd name="T4" fmla="*/ 2147483647 w 68"/>
              <a:gd name="T5" fmla="*/ 2147483647 h 128"/>
              <a:gd name="T6" fmla="*/ 2147483647 w 68"/>
              <a:gd name="T7" fmla="*/ 2147483647 h 128"/>
              <a:gd name="T8" fmla="*/ 0 w 68"/>
              <a:gd name="T9" fmla="*/ 2147483647 h 128"/>
              <a:gd name="T10" fmla="*/ 0 w 68"/>
              <a:gd name="T11" fmla="*/ 2147483647 h 128"/>
              <a:gd name="T12" fmla="*/ 2147483647 w 68"/>
              <a:gd name="T13" fmla="*/ 0 h 128"/>
              <a:gd name="T14" fmla="*/ 0 60000 65536"/>
              <a:gd name="T15" fmla="*/ 0 60000 65536"/>
              <a:gd name="T16" fmla="*/ 0 60000 65536"/>
              <a:gd name="T17" fmla="*/ 0 60000 65536"/>
              <a:gd name="T18" fmla="*/ 0 60000 65536"/>
              <a:gd name="T19" fmla="*/ 0 60000 65536"/>
              <a:gd name="T20" fmla="*/ 0 60000 65536"/>
              <a:gd name="T21" fmla="*/ 0 w 68"/>
              <a:gd name="T22" fmla="*/ 0 h 128"/>
              <a:gd name="T23" fmla="*/ 68 w 68"/>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FF4957"/>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3" name="Freeform 8"/>
          <p:cNvSpPr>
            <a:spLocks/>
          </p:cNvSpPr>
          <p:nvPr/>
        </p:nvSpPr>
        <p:spPr bwMode="auto">
          <a:xfrm>
            <a:off x="1984376" y="1650700"/>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54" name="Freeform 9"/>
          <p:cNvSpPr>
            <a:spLocks/>
          </p:cNvSpPr>
          <p:nvPr/>
        </p:nvSpPr>
        <p:spPr bwMode="auto">
          <a:xfrm>
            <a:off x="2284414" y="1650700"/>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55" name="Freeform 10"/>
          <p:cNvSpPr>
            <a:spLocks/>
          </p:cNvSpPr>
          <p:nvPr/>
        </p:nvSpPr>
        <p:spPr bwMode="auto">
          <a:xfrm>
            <a:off x="2582864" y="1650700"/>
            <a:ext cx="236537" cy="144621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56" name="Freeform 11"/>
          <p:cNvSpPr>
            <a:spLocks/>
          </p:cNvSpPr>
          <p:nvPr/>
        </p:nvSpPr>
        <p:spPr bwMode="auto">
          <a:xfrm>
            <a:off x="1984376" y="2350788"/>
            <a:ext cx="234950" cy="746125"/>
          </a:xfrm>
          <a:custGeom>
            <a:avLst/>
            <a:gdLst>
              <a:gd name="T0" fmla="*/ 2147483647 w 68"/>
              <a:gd name="T1" fmla="*/ 0 h 215"/>
              <a:gd name="T2" fmla="*/ 2147483647 w 68"/>
              <a:gd name="T3" fmla="*/ 0 h 215"/>
              <a:gd name="T4" fmla="*/ 2147483647 w 68"/>
              <a:gd name="T5" fmla="*/ 2147483647 h 215"/>
              <a:gd name="T6" fmla="*/ 2147483647 w 68"/>
              <a:gd name="T7" fmla="*/ 2147483647 h 215"/>
              <a:gd name="T8" fmla="*/ 0 w 68"/>
              <a:gd name="T9" fmla="*/ 2147483647 h 215"/>
              <a:gd name="T10" fmla="*/ 0 w 68"/>
              <a:gd name="T11" fmla="*/ 2147483647 h 215"/>
              <a:gd name="T12" fmla="*/ 2147483647 w 68"/>
              <a:gd name="T13" fmla="*/ 0 h 215"/>
              <a:gd name="T14" fmla="*/ 0 60000 65536"/>
              <a:gd name="T15" fmla="*/ 0 60000 65536"/>
              <a:gd name="T16" fmla="*/ 0 60000 65536"/>
              <a:gd name="T17" fmla="*/ 0 60000 65536"/>
              <a:gd name="T18" fmla="*/ 0 60000 65536"/>
              <a:gd name="T19" fmla="*/ 0 60000 65536"/>
              <a:gd name="T20" fmla="*/ 0 60000 65536"/>
              <a:gd name="T21" fmla="*/ 0 w 68"/>
              <a:gd name="T22" fmla="*/ 0 h 215"/>
              <a:gd name="T23" fmla="*/ 68 w 68"/>
              <a:gd name="T24" fmla="*/ 215 h 2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7F7F7F"/>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7" name="Freeform 12"/>
          <p:cNvSpPr>
            <a:spLocks/>
          </p:cNvSpPr>
          <p:nvPr/>
        </p:nvSpPr>
        <p:spPr bwMode="auto">
          <a:xfrm>
            <a:off x="2284414" y="2038050"/>
            <a:ext cx="236537" cy="1058862"/>
          </a:xfrm>
          <a:custGeom>
            <a:avLst/>
            <a:gdLst>
              <a:gd name="T0" fmla="*/ 2147483647 w 68"/>
              <a:gd name="T1" fmla="*/ 0 h 305"/>
              <a:gd name="T2" fmla="*/ 2147483647 w 68"/>
              <a:gd name="T3" fmla="*/ 0 h 305"/>
              <a:gd name="T4" fmla="*/ 2147483647 w 68"/>
              <a:gd name="T5" fmla="*/ 2147483647 h 305"/>
              <a:gd name="T6" fmla="*/ 2147483647 w 68"/>
              <a:gd name="T7" fmla="*/ 2147483647 h 305"/>
              <a:gd name="T8" fmla="*/ 2147483647 w 68"/>
              <a:gd name="T9" fmla="*/ 2147483647 h 305"/>
              <a:gd name="T10" fmla="*/ 0 w 68"/>
              <a:gd name="T11" fmla="*/ 2147483647 h 305"/>
              <a:gd name="T12" fmla="*/ 0 w 68"/>
              <a:gd name="T13" fmla="*/ 2147483647 h 305"/>
              <a:gd name="T14" fmla="*/ 0 w 68"/>
              <a:gd name="T15" fmla="*/ 2147483647 h 305"/>
              <a:gd name="T16" fmla="*/ 2147483647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05"/>
              <a:gd name="T29" fmla="*/ 68 w 68"/>
              <a:gd name="T30" fmla="*/ 305 h 3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FF4957"/>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8" name="Freeform 13"/>
          <p:cNvSpPr>
            <a:spLocks/>
          </p:cNvSpPr>
          <p:nvPr/>
        </p:nvSpPr>
        <p:spPr bwMode="auto">
          <a:xfrm>
            <a:off x="2582864" y="1833261"/>
            <a:ext cx="236537" cy="1263650"/>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7F7F7F"/>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9" name="Freeform 14"/>
          <p:cNvSpPr>
            <a:spLocks/>
          </p:cNvSpPr>
          <p:nvPr/>
        </p:nvSpPr>
        <p:spPr bwMode="auto">
          <a:xfrm>
            <a:off x="3302002" y="1650700"/>
            <a:ext cx="233363"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60" name="Freeform 15"/>
          <p:cNvSpPr>
            <a:spLocks/>
          </p:cNvSpPr>
          <p:nvPr/>
        </p:nvSpPr>
        <p:spPr bwMode="auto">
          <a:xfrm>
            <a:off x="3602039" y="1650700"/>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61" name="Freeform 16"/>
          <p:cNvSpPr>
            <a:spLocks/>
          </p:cNvSpPr>
          <p:nvPr/>
        </p:nvSpPr>
        <p:spPr bwMode="auto">
          <a:xfrm>
            <a:off x="3903664" y="1650700"/>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62" name="Freeform 17"/>
          <p:cNvSpPr>
            <a:spLocks/>
          </p:cNvSpPr>
          <p:nvPr/>
        </p:nvSpPr>
        <p:spPr bwMode="auto">
          <a:xfrm>
            <a:off x="4205290" y="1650700"/>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63" name="Freeform 18"/>
          <p:cNvSpPr>
            <a:spLocks/>
          </p:cNvSpPr>
          <p:nvPr/>
        </p:nvSpPr>
        <p:spPr bwMode="auto">
          <a:xfrm>
            <a:off x="3302002" y="2882599"/>
            <a:ext cx="233363" cy="214312"/>
          </a:xfrm>
          <a:custGeom>
            <a:avLst/>
            <a:gdLst>
              <a:gd name="T0" fmla="*/ 2147483647 w 68"/>
              <a:gd name="T1" fmla="*/ 0 h 62"/>
              <a:gd name="T2" fmla="*/ 2147483647 w 68"/>
              <a:gd name="T3" fmla="*/ 0 h 62"/>
              <a:gd name="T4" fmla="*/ 2147483647 w 68"/>
              <a:gd name="T5" fmla="*/ 2147483647 h 62"/>
              <a:gd name="T6" fmla="*/ 2147483647 w 68"/>
              <a:gd name="T7" fmla="*/ 2147483647 h 62"/>
              <a:gd name="T8" fmla="*/ 0 w 68"/>
              <a:gd name="T9" fmla="*/ 2147483647 h 62"/>
              <a:gd name="T10" fmla="*/ 0 w 68"/>
              <a:gd name="T11" fmla="*/ 2147483647 h 62"/>
              <a:gd name="T12" fmla="*/ 2147483647 w 68"/>
              <a:gd name="T13" fmla="*/ 0 h 62"/>
              <a:gd name="T14" fmla="*/ 0 60000 65536"/>
              <a:gd name="T15" fmla="*/ 0 60000 65536"/>
              <a:gd name="T16" fmla="*/ 0 60000 65536"/>
              <a:gd name="T17" fmla="*/ 0 60000 65536"/>
              <a:gd name="T18" fmla="*/ 0 60000 65536"/>
              <a:gd name="T19" fmla="*/ 0 60000 65536"/>
              <a:gd name="T20" fmla="*/ 0 60000 65536"/>
              <a:gd name="T21" fmla="*/ 0 w 68"/>
              <a:gd name="T22" fmla="*/ 0 h 62"/>
              <a:gd name="T23" fmla="*/ 68 w 68"/>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FF4957"/>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64" name="Freeform 19"/>
          <p:cNvSpPr>
            <a:spLocks/>
          </p:cNvSpPr>
          <p:nvPr/>
        </p:nvSpPr>
        <p:spPr bwMode="auto">
          <a:xfrm>
            <a:off x="3602039" y="2357138"/>
            <a:ext cx="236537" cy="739775"/>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7F7F7F"/>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65" name="Freeform 20"/>
          <p:cNvSpPr>
            <a:spLocks/>
          </p:cNvSpPr>
          <p:nvPr/>
        </p:nvSpPr>
        <p:spPr bwMode="auto">
          <a:xfrm>
            <a:off x="3903664" y="1833261"/>
            <a:ext cx="236537" cy="1263650"/>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FF4957"/>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66" name="Freeform 21"/>
          <p:cNvSpPr>
            <a:spLocks/>
          </p:cNvSpPr>
          <p:nvPr/>
        </p:nvSpPr>
        <p:spPr bwMode="auto">
          <a:xfrm>
            <a:off x="4205290" y="2542875"/>
            <a:ext cx="236537" cy="554037"/>
          </a:xfrm>
          <a:custGeom>
            <a:avLst/>
            <a:gdLst>
              <a:gd name="T0" fmla="*/ 2147483647 w 68"/>
              <a:gd name="T1" fmla="*/ 0 h 160"/>
              <a:gd name="T2" fmla="*/ 2147483647 w 68"/>
              <a:gd name="T3" fmla="*/ 0 h 160"/>
              <a:gd name="T4" fmla="*/ 2147483647 w 68"/>
              <a:gd name="T5" fmla="*/ 2147483647 h 160"/>
              <a:gd name="T6" fmla="*/ 2147483647 w 68"/>
              <a:gd name="T7" fmla="*/ 2147483647 h 160"/>
              <a:gd name="T8" fmla="*/ 0 w 68"/>
              <a:gd name="T9" fmla="*/ 2147483647 h 160"/>
              <a:gd name="T10" fmla="*/ 0 w 68"/>
              <a:gd name="T11" fmla="*/ 2147483647 h 160"/>
              <a:gd name="T12" fmla="*/ 2147483647 w 68"/>
              <a:gd name="T13" fmla="*/ 0 h 160"/>
              <a:gd name="T14" fmla="*/ 0 60000 65536"/>
              <a:gd name="T15" fmla="*/ 0 60000 65536"/>
              <a:gd name="T16" fmla="*/ 0 60000 65536"/>
              <a:gd name="T17" fmla="*/ 0 60000 65536"/>
              <a:gd name="T18" fmla="*/ 0 60000 65536"/>
              <a:gd name="T19" fmla="*/ 0 60000 65536"/>
              <a:gd name="T20" fmla="*/ 0 60000 65536"/>
              <a:gd name="T21" fmla="*/ 0 w 68"/>
              <a:gd name="T22" fmla="*/ 0 h 160"/>
              <a:gd name="T23" fmla="*/ 68 w 68"/>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7F7F7F"/>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67" name="Freeform 22"/>
          <p:cNvSpPr>
            <a:spLocks/>
          </p:cNvSpPr>
          <p:nvPr/>
        </p:nvSpPr>
        <p:spPr bwMode="auto">
          <a:xfrm>
            <a:off x="4913313" y="1650700"/>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68" name="Freeform 23"/>
          <p:cNvSpPr>
            <a:spLocks/>
          </p:cNvSpPr>
          <p:nvPr/>
        </p:nvSpPr>
        <p:spPr bwMode="auto">
          <a:xfrm>
            <a:off x="5214939" y="1650700"/>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69" name="Freeform 24"/>
          <p:cNvSpPr>
            <a:spLocks/>
          </p:cNvSpPr>
          <p:nvPr/>
        </p:nvSpPr>
        <p:spPr bwMode="auto">
          <a:xfrm>
            <a:off x="5516564" y="1650700"/>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70" name="Freeform 25"/>
          <p:cNvSpPr>
            <a:spLocks/>
          </p:cNvSpPr>
          <p:nvPr/>
        </p:nvSpPr>
        <p:spPr bwMode="auto">
          <a:xfrm>
            <a:off x="5816600" y="1650700"/>
            <a:ext cx="236538"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71" name="Freeform 26"/>
          <p:cNvSpPr>
            <a:spLocks/>
          </p:cNvSpPr>
          <p:nvPr/>
        </p:nvSpPr>
        <p:spPr bwMode="auto">
          <a:xfrm>
            <a:off x="5816600" y="1826911"/>
            <a:ext cx="236538" cy="1270000"/>
          </a:xfrm>
          <a:custGeom>
            <a:avLst/>
            <a:gdLst>
              <a:gd name="T0" fmla="*/ 2147483647 w 68"/>
              <a:gd name="T1" fmla="*/ 0 h 366"/>
              <a:gd name="T2" fmla="*/ 2147483647 w 68"/>
              <a:gd name="T3" fmla="*/ 0 h 366"/>
              <a:gd name="T4" fmla="*/ 2147483647 w 68"/>
              <a:gd name="T5" fmla="*/ 2147483647 h 366"/>
              <a:gd name="T6" fmla="*/ 2147483647 w 68"/>
              <a:gd name="T7" fmla="*/ 2147483647 h 366"/>
              <a:gd name="T8" fmla="*/ 2147483647 w 68"/>
              <a:gd name="T9" fmla="*/ 2147483647 h 366"/>
              <a:gd name="T10" fmla="*/ 0 w 68"/>
              <a:gd name="T11" fmla="*/ 2147483647 h 366"/>
              <a:gd name="T12" fmla="*/ 0 w 68"/>
              <a:gd name="T13" fmla="*/ 2147483647 h 366"/>
              <a:gd name="T14" fmla="*/ 0 w 68"/>
              <a:gd name="T15" fmla="*/ 2147483647 h 366"/>
              <a:gd name="T16" fmla="*/ 2147483647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6"/>
              <a:gd name="T29" fmla="*/ 68 w 68"/>
              <a:gd name="T30" fmla="*/ 366 h 3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7F7F7F"/>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72" name="Freeform 27"/>
          <p:cNvSpPr>
            <a:spLocks/>
          </p:cNvSpPr>
          <p:nvPr/>
        </p:nvSpPr>
        <p:spPr bwMode="auto">
          <a:xfrm>
            <a:off x="5516564" y="2063450"/>
            <a:ext cx="234950" cy="1033462"/>
          </a:xfrm>
          <a:custGeom>
            <a:avLst/>
            <a:gdLst>
              <a:gd name="T0" fmla="*/ 2147483647 w 68"/>
              <a:gd name="T1" fmla="*/ 0 h 298"/>
              <a:gd name="T2" fmla="*/ 2147483647 w 68"/>
              <a:gd name="T3" fmla="*/ 0 h 298"/>
              <a:gd name="T4" fmla="*/ 2147483647 w 68"/>
              <a:gd name="T5" fmla="*/ 2147483647 h 298"/>
              <a:gd name="T6" fmla="*/ 2147483647 w 68"/>
              <a:gd name="T7" fmla="*/ 2147483647 h 298"/>
              <a:gd name="T8" fmla="*/ 2147483647 w 68"/>
              <a:gd name="T9" fmla="*/ 2147483647 h 298"/>
              <a:gd name="T10" fmla="*/ 0 w 68"/>
              <a:gd name="T11" fmla="*/ 2147483647 h 298"/>
              <a:gd name="T12" fmla="*/ 0 w 68"/>
              <a:gd name="T13" fmla="*/ 2147483647 h 298"/>
              <a:gd name="T14" fmla="*/ 0 w 68"/>
              <a:gd name="T15" fmla="*/ 2147483647 h 298"/>
              <a:gd name="T16" fmla="*/ 2147483647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98"/>
              <a:gd name="T29" fmla="*/ 68 w 68"/>
              <a:gd name="T30" fmla="*/ 298 h 2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FF4957"/>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73" name="Freeform 28"/>
          <p:cNvSpPr>
            <a:spLocks/>
          </p:cNvSpPr>
          <p:nvPr/>
        </p:nvSpPr>
        <p:spPr bwMode="auto">
          <a:xfrm>
            <a:off x="5214939" y="2357138"/>
            <a:ext cx="234950" cy="739775"/>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7F7F7F"/>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74" name="Freeform 29"/>
          <p:cNvSpPr>
            <a:spLocks/>
          </p:cNvSpPr>
          <p:nvPr/>
        </p:nvSpPr>
        <p:spPr bwMode="auto">
          <a:xfrm>
            <a:off x="4913313" y="2663526"/>
            <a:ext cx="234950" cy="433387"/>
          </a:xfrm>
          <a:custGeom>
            <a:avLst/>
            <a:gdLst>
              <a:gd name="T0" fmla="*/ 2147483647 w 68"/>
              <a:gd name="T1" fmla="*/ 0 h 125"/>
              <a:gd name="T2" fmla="*/ 2147483647 w 68"/>
              <a:gd name="T3" fmla="*/ 0 h 125"/>
              <a:gd name="T4" fmla="*/ 2147483647 w 68"/>
              <a:gd name="T5" fmla="*/ 2147483647 h 125"/>
              <a:gd name="T6" fmla="*/ 2147483647 w 68"/>
              <a:gd name="T7" fmla="*/ 2147483647 h 125"/>
              <a:gd name="T8" fmla="*/ 0 w 68"/>
              <a:gd name="T9" fmla="*/ 2147483647 h 125"/>
              <a:gd name="T10" fmla="*/ 0 w 68"/>
              <a:gd name="T11" fmla="*/ 2147483647 h 125"/>
              <a:gd name="T12" fmla="*/ 2147483647 w 68"/>
              <a:gd name="T13" fmla="*/ 0 h 125"/>
              <a:gd name="T14" fmla="*/ 0 60000 65536"/>
              <a:gd name="T15" fmla="*/ 0 60000 65536"/>
              <a:gd name="T16" fmla="*/ 0 60000 65536"/>
              <a:gd name="T17" fmla="*/ 0 60000 65536"/>
              <a:gd name="T18" fmla="*/ 0 60000 65536"/>
              <a:gd name="T19" fmla="*/ 0 60000 65536"/>
              <a:gd name="T20" fmla="*/ 0 60000 65536"/>
              <a:gd name="T21" fmla="*/ 0 w 68"/>
              <a:gd name="T22" fmla="*/ 0 h 125"/>
              <a:gd name="T23" fmla="*/ 68 w 68"/>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FF4957"/>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75" name="Freeform 30"/>
          <p:cNvSpPr>
            <a:spLocks/>
          </p:cNvSpPr>
          <p:nvPr/>
        </p:nvSpPr>
        <p:spPr bwMode="auto">
          <a:xfrm>
            <a:off x="6610350" y="1650700"/>
            <a:ext cx="236538" cy="144621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76" name="Freeform 31"/>
          <p:cNvSpPr>
            <a:spLocks/>
          </p:cNvSpPr>
          <p:nvPr/>
        </p:nvSpPr>
        <p:spPr bwMode="auto">
          <a:xfrm>
            <a:off x="6908801" y="1650700"/>
            <a:ext cx="236538"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77" name="Freeform 32"/>
          <p:cNvSpPr>
            <a:spLocks/>
          </p:cNvSpPr>
          <p:nvPr/>
        </p:nvSpPr>
        <p:spPr bwMode="auto">
          <a:xfrm>
            <a:off x="7210425" y="1650700"/>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78" name="Freeform 33"/>
          <p:cNvSpPr>
            <a:spLocks/>
          </p:cNvSpPr>
          <p:nvPr/>
        </p:nvSpPr>
        <p:spPr bwMode="auto">
          <a:xfrm>
            <a:off x="7512050" y="1650700"/>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79" name="Freeform 34"/>
          <p:cNvSpPr>
            <a:spLocks/>
          </p:cNvSpPr>
          <p:nvPr/>
        </p:nvSpPr>
        <p:spPr bwMode="auto">
          <a:xfrm>
            <a:off x="7512050" y="1841199"/>
            <a:ext cx="234950" cy="1255712"/>
          </a:xfrm>
          <a:custGeom>
            <a:avLst/>
            <a:gdLst>
              <a:gd name="T0" fmla="*/ 2147483647 w 68"/>
              <a:gd name="T1" fmla="*/ 0 h 362"/>
              <a:gd name="T2" fmla="*/ 2147483647 w 68"/>
              <a:gd name="T3" fmla="*/ 0 h 362"/>
              <a:gd name="T4" fmla="*/ 2147483647 w 68"/>
              <a:gd name="T5" fmla="*/ 2147483647 h 362"/>
              <a:gd name="T6" fmla="*/ 2147483647 w 68"/>
              <a:gd name="T7" fmla="*/ 2147483647 h 362"/>
              <a:gd name="T8" fmla="*/ 2147483647 w 68"/>
              <a:gd name="T9" fmla="*/ 2147483647 h 362"/>
              <a:gd name="T10" fmla="*/ 0 w 68"/>
              <a:gd name="T11" fmla="*/ 2147483647 h 362"/>
              <a:gd name="T12" fmla="*/ 0 w 68"/>
              <a:gd name="T13" fmla="*/ 2147483647 h 362"/>
              <a:gd name="T14" fmla="*/ 0 w 68"/>
              <a:gd name="T15" fmla="*/ 2147483647 h 362"/>
              <a:gd name="T16" fmla="*/ 2147483647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2"/>
              <a:gd name="T29" fmla="*/ 68 w 68"/>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7F7F7F"/>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80" name="Freeform 35"/>
          <p:cNvSpPr>
            <a:spLocks/>
          </p:cNvSpPr>
          <p:nvPr/>
        </p:nvSpPr>
        <p:spPr bwMode="auto">
          <a:xfrm>
            <a:off x="7210425" y="1950738"/>
            <a:ext cx="234950" cy="1146175"/>
          </a:xfrm>
          <a:custGeom>
            <a:avLst/>
            <a:gdLst>
              <a:gd name="T0" fmla="*/ 2147483647 w 68"/>
              <a:gd name="T1" fmla="*/ 0 h 330"/>
              <a:gd name="T2" fmla="*/ 2147483647 w 68"/>
              <a:gd name="T3" fmla="*/ 0 h 330"/>
              <a:gd name="T4" fmla="*/ 2147483647 w 68"/>
              <a:gd name="T5" fmla="*/ 2147483647 h 330"/>
              <a:gd name="T6" fmla="*/ 2147483647 w 68"/>
              <a:gd name="T7" fmla="*/ 2147483647 h 330"/>
              <a:gd name="T8" fmla="*/ 2147483647 w 68"/>
              <a:gd name="T9" fmla="*/ 2147483647 h 330"/>
              <a:gd name="T10" fmla="*/ 0 w 68"/>
              <a:gd name="T11" fmla="*/ 2147483647 h 330"/>
              <a:gd name="T12" fmla="*/ 0 w 68"/>
              <a:gd name="T13" fmla="*/ 2147483647 h 330"/>
              <a:gd name="T14" fmla="*/ 0 w 68"/>
              <a:gd name="T15" fmla="*/ 2147483647 h 330"/>
              <a:gd name="T16" fmla="*/ 2147483647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30"/>
              <a:gd name="T29" fmla="*/ 68 w 68"/>
              <a:gd name="T30" fmla="*/ 330 h 3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FF4957"/>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81" name="Freeform 36"/>
          <p:cNvSpPr>
            <a:spLocks/>
          </p:cNvSpPr>
          <p:nvPr/>
        </p:nvSpPr>
        <p:spPr bwMode="auto">
          <a:xfrm>
            <a:off x="6908801" y="2788937"/>
            <a:ext cx="236538" cy="307975"/>
          </a:xfrm>
          <a:custGeom>
            <a:avLst/>
            <a:gdLst>
              <a:gd name="T0" fmla="*/ 2147483647 w 68"/>
              <a:gd name="T1" fmla="*/ 0 h 89"/>
              <a:gd name="T2" fmla="*/ 2147483647 w 68"/>
              <a:gd name="T3" fmla="*/ 0 h 89"/>
              <a:gd name="T4" fmla="*/ 2147483647 w 68"/>
              <a:gd name="T5" fmla="*/ 2147483647 h 89"/>
              <a:gd name="T6" fmla="*/ 2147483647 w 68"/>
              <a:gd name="T7" fmla="*/ 2147483647 h 89"/>
              <a:gd name="T8" fmla="*/ 0 w 68"/>
              <a:gd name="T9" fmla="*/ 2147483647 h 89"/>
              <a:gd name="T10" fmla="*/ 0 w 68"/>
              <a:gd name="T11" fmla="*/ 2147483647 h 89"/>
              <a:gd name="T12" fmla="*/ 2147483647 w 68"/>
              <a:gd name="T13" fmla="*/ 0 h 89"/>
              <a:gd name="T14" fmla="*/ 0 60000 65536"/>
              <a:gd name="T15" fmla="*/ 0 60000 65536"/>
              <a:gd name="T16" fmla="*/ 0 60000 65536"/>
              <a:gd name="T17" fmla="*/ 0 60000 65536"/>
              <a:gd name="T18" fmla="*/ 0 60000 65536"/>
              <a:gd name="T19" fmla="*/ 0 60000 65536"/>
              <a:gd name="T20" fmla="*/ 0 60000 65536"/>
              <a:gd name="T21" fmla="*/ 0 w 68"/>
              <a:gd name="T22" fmla="*/ 0 h 89"/>
              <a:gd name="T23" fmla="*/ 68 w 68"/>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7F7F7F"/>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82" name="Freeform 37"/>
          <p:cNvSpPr>
            <a:spLocks/>
          </p:cNvSpPr>
          <p:nvPr/>
        </p:nvSpPr>
        <p:spPr bwMode="auto">
          <a:xfrm>
            <a:off x="6610350" y="2215849"/>
            <a:ext cx="236538" cy="881062"/>
          </a:xfrm>
          <a:custGeom>
            <a:avLst/>
            <a:gdLst>
              <a:gd name="T0" fmla="*/ 2147483647 w 68"/>
              <a:gd name="T1" fmla="*/ 0 h 254"/>
              <a:gd name="T2" fmla="*/ 2147483647 w 68"/>
              <a:gd name="T3" fmla="*/ 0 h 254"/>
              <a:gd name="T4" fmla="*/ 2147483647 w 68"/>
              <a:gd name="T5" fmla="*/ 2147483647 h 254"/>
              <a:gd name="T6" fmla="*/ 2147483647 w 68"/>
              <a:gd name="T7" fmla="*/ 2147483647 h 254"/>
              <a:gd name="T8" fmla="*/ 2147483647 w 68"/>
              <a:gd name="T9" fmla="*/ 2147483647 h 254"/>
              <a:gd name="T10" fmla="*/ 0 w 68"/>
              <a:gd name="T11" fmla="*/ 2147483647 h 254"/>
              <a:gd name="T12" fmla="*/ 0 w 68"/>
              <a:gd name="T13" fmla="*/ 2147483647 h 254"/>
              <a:gd name="T14" fmla="*/ 0 w 68"/>
              <a:gd name="T15" fmla="*/ 2147483647 h 254"/>
              <a:gd name="T16" fmla="*/ 2147483647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54"/>
              <a:gd name="T29" fmla="*/ 68 w 68"/>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FF4957"/>
          </a:solidFill>
          <a:ln w="9525">
            <a:noFill/>
            <a:round/>
            <a:headEnd/>
            <a:tailEnd/>
          </a:ln>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83" name="Freeform 39"/>
          <p:cNvSpPr>
            <a:spLocks noEditPoints="1"/>
          </p:cNvSpPr>
          <p:nvPr/>
        </p:nvSpPr>
        <p:spPr bwMode="auto">
          <a:xfrm>
            <a:off x="2087563" y="3477911"/>
            <a:ext cx="315912" cy="32067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FF4957"/>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84" name="Oval 40"/>
          <p:cNvSpPr>
            <a:spLocks noChangeArrowheads="1"/>
          </p:cNvSpPr>
          <p:nvPr/>
        </p:nvSpPr>
        <p:spPr bwMode="auto">
          <a:xfrm>
            <a:off x="3570290" y="3338211"/>
            <a:ext cx="598487" cy="600075"/>
          </a:xfrm>
          <a:prstGeom prst="ellipse">
            <a:avLst/>
          </a:prstGeom>
          <a:solidFill>
            <a:srgbClr val="7F7F7F">
              <a:alpha val="23921"/>
            </a:srgbClr>
          </a:solidFill>
          <a:ln w="12700">
            <a:solidFill>
              <a:srgbClr val="7F7F7F"/>
            </a:solidFill>
            <a:miter lim="800000"/>
            <a:headEnd/>
            <a:tailEnd/>
          </a:ln>
        </p:spPr>
        <p:txBody>
          <a:bodyPr lIns="91413" tIns="45706" rIns="91413" bIns="45706" anchor="ct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itchFamily="34" charset="0"/>
              <a:ea typeface="微软雅黑" pitchFamily="34" charset="-122"/>
            </a:endParaRPr>
          </a:p>
        </p:txBody>
      </p:sp>
      <p:sp>
        <p:nvSpPr>
          <p:cNvPr id="85" name="Oval 41"/>
          <p:cNvSpPr>
            <a:spLocks noChangeArrowheads="1"/>
          </p:cNvSpPr>
          <p:nvPr/>
        </p:nvSpPr>
        <p:spPr bwMode="auto">
          <a:xfrm>
            <a:off x="5189538" y="3338211"/>
            <a:ext cx="595312" cy="600075"/>
          </a:xfrm>
          <a:prstGeom prst="ellipse">
            <a:avLst/>
          </a:prstGeom>
          <a:solidFill>
            <a:srgbClr val="FF4957">
              <a:alpha val="23921"/>
            </a:srgbClr>
          </a:solidFill>
          <a:ln w="12700">
            <a:solidFill>
              <a:srgbClr val="FF4957"/>
            </a:solidFill>
            <a:miter lim="800000"/>
            <a:headEnd/>
            <a:tailEnd/>
          </a:ln>
        </p:spPr>
        <p:txBody>
          <a:bodyPr lIns="91413" tIns="45706" rIns="91413" bIns="45706" anchor="ct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itchFamily="34" charset="0"/>
              <a:ea typeface="微软雅黑" pitchFamily="34" charset="-122"/>
            </a:endParaRPr>
          </a:p>
        </p:txBody>
      </p:sp>
      <p:sp>
        <p:nvSpPr>
          <p:cNvPr id="86" name="Oval 42"/>
          <p:cNvSpPr>
            <a:spLocks noChangeArrowheads="1"/>
          </p:cNvSpPr>
          <p:nvPr/>
        </p:nvSpPr>
        <p:spPr bwMode="auto">
          <a:xfrm>
            <a:off x="6869113" y="3338211"/>
            <a:ext cx="595312" cy="600075"/>
          </a:xfrm>
          <a:prstGeom prst="ellipse">
            <a:avLst/>
          </a:prstGeom>
          <a:solidFill>
            <a:srgbClr val="7F7F7F">
              <a:alpha val="23921"/>
            </a:srgbClr>
          </a:solidFill>
          <a:ln w="12700">
            <a:solidFill>
              <a:srgbClr val="7F7F7F"/>
            </a:solidFill>
            <a:miter lim="800000"/>
            <a:headEnd/>
            <a:tailEnd/>
          </a:ln>
        </p:spPr>
        <p:txBody>
          <a:bodyPr lIns="91413" tIns="45706" rIns="91413" bIns="45706" anchor="ct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itchFamily="34" charset="0"/>
              <a:ea typeface="微软雅黑" pitchFamily="34" charset="-122"/>
            </a:endParaRPr>
          </a:p>
        </p:txBody>
      </p:sp>
      <p:sp>
        <p:nvSpPr>
          <p:cNvPr id="87" name="Freeform 43"/>
          <p:cNvSpPr>
            <a:spLocks noEditPoints="1"/>
          </p:cNvSpPr>
          <p:nvPr/>
        </p:nvSpPr>
        <p:spPr bwMode="auto">
          <a:xfrm>
            <a:off x="5360988" y="3538238"/>
            <a:ext cx="247650" cy="200025"/>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FF4957"/>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88" name="Freeform 44"/>
          <p:cNvSpPr>
            <a:spLocks noEditPoints="1"/>
          </p:cNvSpPr>
          <p:nvPr/>
        </p:nvSpPr>
        <p:spPr bwMode="auto">
          <a:xfrm>
            <a:off x="3698876" y="3489024"/>
            <a:ext cx="341313" cy="29845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7F7F7F"/>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89" name="Freeform 45"/>
          <p:cNvSpPr>
            <a:spLocks noEditPoints="1"/>
          </p:cNvSpPr>
          <p:nvPr/>
        </p:nvSpPr>
        <p:spPr bwMode="auto">
          <a:xfrm>
            <a:off x="7038975" y="3495375"/>
            <a:ext cx="254000" cy="282575"/>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7F7F7F"/>
          </a:solidFill>
          <a:ln>
            <a:noFill/>
          </a:ln>
          <a:extLst/>
        </p:spPr>
        <p:txBody>
          <a:bodyPr lIns="72705" tIns="36352" rIns="72705" bIns="36352"/>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a:endParaRPr>
          </a:p>
        </p:txBody>
      </p:sp>
      <p:sp>
        <p:nvSpPr>
          <p:cNvPr id="90" name="TextBox 89"/>
          <p:cNvSpPr txBox="1">
            <a:spLocks noChangeArrowheads="1"/>
          </p:cNvSpPr>
          <p:nvPr/>
        </p:nvSpPr>
        <p:spPr bwMode="auto">
          <a:xfrm>
            <a:off x="1408113" y="4327226"/>
            <a:ext cx="1670050" cy="873385"/>
          </a:xfrm>
          <a:prstGeom prst="rect">
            <a:avLst/>
          </a:prstGeom>
          <a:noFill/>
          <a:ln w="9525">
            <a:noFill/>
            <a:miter lim="800000"/>
            <a:headEnd/>
            <a:tailEnd/>
          </a:ln>
        </p:spPr>
        <p:txBody>
          <a:bodyPr lIns="72705" tIns="36352" rIns="72705" bIns="36352">
            <a:spAutoFit/>
          </a:bodyPr>
          <a:lstStyle/>
          <a:p>
            <a:pPr defTabSz="914282" fontAlgn="auto">
              <a:lnSpc>
                <a:spcPct val="130000"/>
              </a:lnSpc>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91" name="TextBox 90"/>
          <p:cNvSpPr txBox="1">
            <a:spLocks noChangeArrowheads="1"/>
          </p:cNvSpPr>
          <p:nvPr/>
        </p:nvSpPr>
        <p:spPr bwMode="auto">
          <a:xfrm>
            <a:off x="1830389" y="4022425"/>
            <a:ext cx="1411287" cy="246145"/>
          </a:xfrm>
          <a:prstGeom prst="rect">
            <a:avLst/>
          </a:prstGeom>
          <a:noFill/>
          <a:ln w="9525">
            <a:noFill/>
            <a:miter lim="800000"/>
            <a:headEnd/>
            <a:tailEnd/>
          </a:ln>
        </p:spPr>
        <p:txBody>
          <a:bodyPr lIns="72705" tIns="0" rIns="72705" bIns="0">
            <a:spAutoFit/>
          </a:bodyPr>
          <a:lstStyle/>
          <a:p>
            <a:pPr defTabSz="914282" fontAlgn="auto">
              <a:spcBef>
                <a:spcPts val="0"/>
              </a:spcBef>
              <a:spcAft>
                <a:spcPts val="0"/>
              </a:spcAft>
            </a:pPr>
            <a:r>
              <a:rPr lang="zh-CN" altLang="en-US" sz="2400" baseline="-3000" dirty="0">
                <a:solidFill>
                  <a:prstClr val="black">
                    <a:lumMod val="65000"/>
                    <a:lumOff val="35000"/>
                  </a:prstClr>
                </a:solidFill>
                <a:latin typeface="微软雅黑" pitchFamily="34" charset="-122"/>
                <a:ea typeface="微软雅黑" pitchFamily="34" charset="-122"/>
              </a:rPr>
              <a:t>添加标题</a:t>
            </a:r>
          </a:p>
        </p:txBody>
      </p:sp>
      <p:sp>
        <p:nvSpPr>
          <p:cNvPr id="92" name="TextBox 91"/>
          <p:cNvSpPr txBox="1">
            <a:spLocks noChangeArrowheads="1"/>
          </p:cNvSpPr>
          <p:nvPr/>
        </p:nvSpPr>
        <p:spPr bwMode="auto">
          <a:xfrm>
            <a:off x="3046413" y="4327225"/>
            <a:ext cx="1668462" cy="901975"/>
          </a:xfrm>
          <a:prstGeom prst="rect">
            <a:avLst/>
          </a:prstGeom>
          <a:noFill/>
          <a:ln w="9525">
            <a:noFill/>
            <a:miter lim="800000"/>
            <a:headEnd/>
            <a:tailEnd/>
          </a:ln>
        </p:spPr>
        <p:txBody>
          <a:bodyPr lIns="72705" tIns="36352" rIns="72705" bIns="36352">
            <a:spAutoFit/>
          </a:bodyPr>
          <a:lstStyle/>
          <a:p>
            <a:pPr defTabSz="914282" fontAlgn="auto">
              <a:lnSpc>
                <a:spcPct val="130000"/>
              </a:lnSpc>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您的内容打在这里，或者通过复制您的文本后。您的内容打在这里，或者通过复制您的文本后</a:t>
            </a:r>
            <a:r>
              <a:rPr lang="zh-CN" altLang="en-US" sz="1100" dirty="0">
                <a:solidFill>
                  <a:srgbClr val="000000"/>
                </a:solidFill>
                <a:latin typeface="微软雅黑" pitchFamily="34" charset="-122"/>
                <a:ea typeface="微软雅黑" pitchFamily="34" charset="-122"/>
              </a:rPr>
              <a:t>。</a:t>
            </a:r>
          </a:p>
        </p:txBody>
      </p:sp>
      <p:sp>
        <p:nvSpPr>
          <p:cNvPr id="93" name="TextBox 92"/>
          <p:cNvSpPr txBox="1">
            <a:spLocks noChangeArrowheads="1"/>
          </p:cNvSpPr>
          <p:nvPr/>
        </p:nvSpPr>
        <p:spPr bwMode="auto">
          <a:xfrm>
            <a:off x="3467100" y="4052587"/>
            <a:ext cx="1411288" cy="205121"/>
          </a:xfrm>
          <a:prstGeom prst="rect">
            <a:avLst/>
          </a:prstGeom>
          <a:noFill/>
          <a:ln w="9525">
            <a:noFill/>
            <a:miter lim="800000"/>
            <a:headEnd/>
            <a:tailEnd/>
          </a:ln>
        </p:spPr>
        <p:txBody>
          <a:bodyPr lIns="72705" tIns="0" rIns="72705" bIns="0">
            <a:spAutoFit/>
          </a:bodyPr>
          <a:lstStyle/>
          <a:p>
            <a:pPr defTabSz="914282" fontAlgn="auto">
              <a:spcBef>
                <a:spcPts val="0"/>
              </a:spcBef>
              <a:spcAft>
                <a:spcPts val="0"/>
              </a:spcAft>
            </a:pPr>
            <a:r>
              <a:rPr lang="zh-CN" altLang="en-US" sz="2000" b="1" baseline="-3000" dirty="0">
                <a:solidFill>
                  <a:prstClr val="black">
                    <a:lumMod val="65000"/>
                    <a:lumOff val="35000"/>
                  </a:prstClr>
                </a:solidFill>
                <a:latin typeface="微软雅黑" pitchFamily="34" charset="-122"/>
                <a:ea typeface="微软雅黑" pitchFamily="34" charset="-122"/>
              </a:rPr>
              <a:t>添加标题</a:t>
            </a:r>
          </a:p>
        </p:txBody>
      </p:sp>
      <p:sp>
        <p:nvSpPr>
          <p:cNvPr id="94" name="TextBox 93"/>
          <p:cNvSpPr txBox="1">
            <a:spLocks noChangeArrowheads="1"/>
          </p:cNvSpPr>
          <p:nvPr/>
        </p:nvSpPr>
        <p:spPr bwMode="auto">
          <a:xfrm>
            <a:off x="4660900" y="4327225"/>
            <a:ext cx="1670050" cy="901975"/>
          </a:xfrm>
          <a:prstGeom prst="rect">
            <a:avLst/>
          </a:prstGeom>
          <a:noFill/>
          <a:ln w="9525">
            <a:noFill/>
            <a:miter lim="800000"/>
            <a:headEnd/>
            <a:tailEnd/>
          </a:ln>
        </p:spPr>
        <p:txBody>
          <a:bodyPr lIns="72705" tIns="36352" rIns="72705" bIns="36352">
            <a:spAutoFit/>
          </a:bodyPr>
          <a:lstStyle/>
          <a:p>
            <a:pPr defTabSz="914282" fontAlgn="auto">
              <a:lnSpc>
                <a:spcPct val="130000"/>
              </a:lnSpc>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您的内容打在这里，或者通过复制您的文本后。您的内容打在这里，或者通过复制您的文本后</a:t>
            </a:r>
            <a:r>
              <a:rPr lang="zh-CN" altLang="en-US" sz="1100" dirty="0">
                <a:solidFill>
                  <a:srgbClr val="000000"/>
                </a:solidFill>
                <a:latin typeface="微软雅黑" pitchFamily="34" charset="-122"/>
                <a:ea typeface="微软雅黑" pitchFamily="34" charset="-122"/>
              </a:rPr>
              <a:t>。</a:t>
            </a:r>
          </a:p>
        </p:txBody>
      </p:sp>
      <p:sp>
        <p:nvSpPr>
          <p:cNvPr id="95" name="TextBox 94"/>
          <p:cNvSpPr txBox="1">
            <a:spLocks noChangeArrowheads="1"/>
          </p:cNvSpPr>
          <p:nvPr/>
        </p:nvSpPr>
        <p:spPr bwMode="auto">
          <a:xfrm>
            <a:off x="5083176" y="4052587"/>
            <a:ext cx="1411288" cy="205121"/>
          </a:xfrm>
          <a:prstGeom prst="rect">
            <a:avLst/>
          </a:prstGeom>
          <a:noFill/>
          <a:ln w="9525">
            <a:noFill/>
            <a:miter lim="800000"/>
            <a:headEnd/>
            <a:tailEnd/>
          </a:ln>
        </p:spPr>
        <p:txBody>
          <a:bodyPr lIns="72705" tIns="0" rIns="72705" bIns="0">
            <a:spAutoFit/>
          </a:bodyPr>
          <a:lstStyle/>
          <a:p>
            <a:pPr defTabSz="914282" fontAlgn="auto">
              <a:spcBef>
                <a:spcPts val="0"/>
              </a:spcBef>
              <a:spcAft>
                <a:spcPts val="0"/>
              </a:spcAft>
            </a:pPr>
            <a:r>
              <a:rPr lang="zh-CN" altLang="en-US" sz="2000" b="1" baseline="-3000" dirty="0">
                <a:solidFill>
                  <a:prstClr val="black">
                    <a:lumMod val="65000"/>
                    <a:lumOff val="35000"/>
                  </a:prstClr>
                </a:solidFill>
                <a:latin typeface="微软雅黑" pitchFamily="34" charset="-122"/>
                <a:ea typeface="微软雅黑" pitchFamily="34" charset="-122"/>
              </a:rPr>
              <a:t>添加标题</a:t>
            </a:r>
          </a:p>
        </p:txBody>
      </p:sp>
      <p:sp>
        <p:nvSpPr>
          <p:cNvPr id="96" name="TextBox 95"/>
          <p:cNvSpPr txBox="1">
            <a:spLocks noChangeArrowheads="1"/>
          </p:cNvSpPr>
          <p:nvPr/>
        </p:nvSpPr>
        <p:spPr bwMode="auto">
          <a:xfrm>
            <a:off x="6340477" y="4327226"/>
            <a:ext cx="1668463" cy="873385"/>
          </a:xfrm>
          <a:prstGeom prst="rect">
            <a:avLst/>
          </a:prstGeom>
          <a:noFill/>
          <a:ln w="9525">
            <a:noFill/>
            <a:miter lim="800000"/>
            <a:headEnd/>
            <a:tailEnd/>
          </a:ln>
        </p:spPr>
        <p:txBody>
          <a:bodyPr lIns="72705" tIns="36352" rIns="72705" bIns="36352">
            <a:spAutoFit/>
          </a:bodyPr>
          <a:lstStyle/>
          <a:p>
            <a:pPr defTabSz="914282" fontAlgn="auto">
              <a:lnSpc>
                <a:spcPct val="130000"/>
              </a:lnSpc>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97" name="TextBox 96"/>
          <p:cNvSpPr txBox="1">
            <a:spLocks noChangeArrowheads="1"/>
          </p:cNvSpPr>
          <p:nvPr/>
        </p:nvSpPr>
        <p:spPr bwMode="auto">
          <a:xfrm>
            <a:off x="6761165" y="4052587"/>
            <a:ext cx="1411287" cy="205121"/>
          </a:xfrm>
          <a:prstGeom prst="rect">
            <a:avLst/>
          </a:prstGeom>
          <a:noFill/>
          <a:ln w="9525">
            <a:noFill/>
            <a:miter lim="800000"/>
            <a:headEnd/>
            <a:tailEnd/>
          </a:ln>
        </p:spPr>
        <p:txBody>
          <a:bodyPr lIns="72705" tIns="0" rIns="72705" bIns="0">
            <a:spAutoFit/>
          </a:bodyPr>
          <a:lstStyle/>
          <a:p>
            <a:pPr defTabSz="914282" fontAlgn="auto">
              <a:spcBef>
                <a:spcPts val="0"/>
              </a:spcBef>
              <a:spcAft>
                <a:spcPts val="0"/>
              </a:spcAft>
            </a:pPr>
            <a:r>
              <a:rPr lang="zh-CN" altLang="en-US" sz="2000" b="1" baseline="-3000" dirty="0">
                <a:solidFill>
                  <a:prstClr val="black">
                    <a:lumMod val="65000"/>
                    <a:lumOff val="35000"/>
                  </a:prst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anim calcmode="lin" valueType="num">
                                      <p:cBhvr>
                                        <p:cTn id="8" dur="500" fill="hold"/>
                                        <p:tgtEl>
                                          <p:spTgt spid="50"/>
                                        </p:tgtEl>
                                        <p:attrNameLst>
                                          <p:attrName>ppt_w</p:attrName>
                                        </p:attrNameLst>
                                      </p:cBhvr>
                                      <p:tavLst>
                                        <p:tav tm="0" fmla="#ppt_w*sin(2.5*pi*$)">
                                          <p:val>
                                            <p:fltVal val="0"/>
                                          </p:val>
                                        </p:tav>
                                        <p:tav tm="100000">
                                          <p:val>
                                            <p:fltVal val="1"/>
                                          </p:val>
                                        </p:tav>
                                      </p:tavLst>
                                    </p:anim>
                                    <p:anim calcmode="lin" valueType="num">
                                      <p:cBhvr>
                                        <p:cTn id="9" dur="500" fill="hold"/>
                                        <p:tgtEl>
                                          <p:spTgt spid="50"/>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500"/>
                                        <p:tgtEl>
                                          <p:spTgt spid="83"/>
                                        </p:tgtEl>
                                      </p:cBhvr>
                                    </p:animEffect>
                                    <p:anim calcmode="lin" valueType="num">
                                      <p:cBhvr>
                                        <p:cTn id="13" dur="500" fill="hold"/>
                                        <p:tgtEl>
                                          <p:spTgt spid="83"/>
                                        </p:tgtEl>
                                        <p:attrNameLst>
                                          <p:attrName>ppt_w</p:attrName>
                                        </p:attrNameLst>
                                      </p:cBhvr>
                                      <p:tavLst>
                                        <p:tav tm="0" fmla="#ppt_w*sin(2.5*pi*$)">
                                          <p:val>
                                            <p:fltVal val="0"/>
                                          </p:val>
                                        </p:tav>
                                        <p:tav tm="100000">
                                          <p:val>
                                            <p:fltVal val="1"/>
                                          </p:val>
                                        </p:tav>
                                      </p:tavLst>
                                    </p:anim>
                                    <p:anim calcmode="lin" valueType="num">
                                      <p:cBhvr>
                                        <p:cTn id="14" dur="500" fill="hold"/>
                                        <p:tgtEl>
                                          <p:spTgt spid="83"/>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fade">
                                      <p:cBhvr>
                                        <p:cTn id="18" dur="1000"/>
                                        <p:tgtEl>
                                          <p:spTgt spid="91"/>
                                        </p:tgtEl>
                                      </p:cBhvr>
                                    </p:animEffect>
                                    <p:anim calcmode="lin" valueType="num">
                                      <p:cBhvr>
                                        <p:cTn id="19" dur="1000" fill="hold"/>
                                        <p:tgtEl>
                                          <p:spTgt spid="91"/>
                                        </p:tgtEl>
                                        <p:attrNameLst>
                                          <p:attrName>ppt_x</p:attrName>
                                        </p:attrNameLst>
                                      </p:cBhvr>
                                      <p:tavLst>
                                        <p:tav tm="0">
                                          <p:val>
                                            <p:strVal val="#ppt_x"/>
                                          </p:val>
                                        </p:tav>
                                        <p:tav tm="100000">
                                          <p:val>
                                            <p:strVal val="#ppt_x"/>
                                          </p:val>
                                        </p:tav>
                                      </p:tavLst>
                                    </p:anim>
                                    <p:anim calcmode="lin" valueType="num">
                                      <p:cBhvr>
                                        <p:cTn id="20" dur="1000" fill="hold"/>
                                        <p:tgtEl>
                                          <p:spTgt spid="91"/>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fade">
                                      <p:cBhvr>
                                        <p:cTn id="23" dur="1000"/>
                                        <p:tgtEl>
                                          <p:spTgt spid="90"/>
                                        </p:tgtEl>
                                      </p:cBhvr>
                                    </p:animEffect>
                                    <p:anim calcmode="lin" valueType="num">
                                      <p:cBhvr>
                                        <p:cTn id="24" dur="1000" fill="hold"/>
                                        <p:tgtEl>
                                          <p:spTgt spid="90"/>
                                        </p:tgtEl>
                                        <p:attrNameLst>
                                          <p:attrName>ppt_x</p:attrName>
                                        </p:attrNameLst>
                                      </p:cBhvr>
                                      <p:tavLst>
                                        <p:tav tm="0">
                                          <p:val>
                                            <p:strVal val="#ppt_x"/>
                                          </p:val>
                                        </p:tav>
                                        <p:tav tm="100000">
                                          <p:val>
                                            <p:strVal val="#ppt_x"/>
                                          </p:val>
                                        </p:tav>
                                      </p:tavLst>
                                    </p:anim>
                                    <p:anim calcmode="lin" valueType="num">
                                      <p:cBhvr>
                                        <p:cTn id="25" dur="1000" fill="hold"/>
                                        <p:tgtEl>
                                          <p:spTgt spid="90"/>
                                        </p:tgtEl>
                                        <p:attrNameLst>
                                          <p:attrName>ppt_y</p:attrName>
                                        </p:attrNameLst>
                                      </p:cBhvr>
                                      <p:tavLst>
                                        <p:tav tm="0">
                                          <p:val>
                                            <p:strVal val="#ppt_y-.1"/>
                                          </p:val>
                                        </p:tav>
                                        <p:tav tm="100000">
                                          <p:val>
                                            <p:strVal val="#ppt_y"/>
                                          </p:val>
                                        </p:tav>
                                      </p:tavLst>
                                    </p:anim>
                                  </p:childTnLst>
                                </p:cTn>
                              </p:par>
                              <p:par>
                                <p:cTn id="26" presetID="22" presetClass="entr" presetSubtype="4"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par>
                                <p:cTn id="29" presetID="22" presetClass="entr" presetSubtype="4" fill="hold" nodeType="withEffect">
                                  <p:stCondLst>
                                    <p:cond delay="200"/>
                                  </p:stCondLst>
                                  <p:childTnLst>
                                    <p:set>
                                      <p:cBhvr>
                                        <p:cTn id="30" dur="1" fill="hold">
                                          <p:stCondLst>
                                            <p:cond delay="0"/>
                                          </p:stCondLst>
                                        </p:cTn>
                                        <p:tgtEl>
                                          <p:spTgt spid="53"/>
                                        </p:tgtEl>
                                        <p:attrNameLst>
                                          <p:attrName>style.visibility</p:attrName>
                                        </p:attrNameLst>
                                      </p:cBhvr>
                                      <p:to>
                                        <p:strVal val="visible"/>
                                      </p:to>
                                    </p:set>
                                    <p:animEffect transition="in" filter="wipe(down)">
                                      <p:cBhvr>
                                        <p:cTn id="31" dur="500"/>
                                        <p:tgtEl>
                                          <p:spTgt spid="53"/>
                                        </p:tgtEl>
                                      </p:cBhvr>
                                    </p:animEffect>
                                  </p:childTnLst>
                                </p:cTn>
                              </p:par>
                              <p:par>
                                <p:cTn id="32" presetID="22" presetClass="entr" presetSubtype="4" fill="hold" nodeType="withEffect">
                                  <p:stCondLst>
                                    <p:cond delay="400"/>
                                  </p:stCondLst>
                                  <p:childTnLst>
                                    <p:set>
                                      <p:cBhvr>
                                        <p:cTn id="33" dur="1" fill="hold">
                                          <p:stCondLst>
                                            <p:cond delay="0"/>
                                          </p:stCondLst>
                                        </p:cTn>
                                        <p:tgtEl>
                                          <p:spTgt spid="54"/>
                                        </p:tgtEl>
                                        <p:attrNameLst>
                                          <p:attrName>style.visibility</p:attrName>
                                        </p:attrNameLst>
                                      </p:cBhvr>
                                      <p:to>
                                        <p:strVal val="visible"/>
                                      </p:to>
                                    </p:set>
                                    <p:animEffect transition="in" filter="wipe(down)">
                                      <p:cBhvr>
                                        <p:cTn id="34" dur="500"/>
                                        <p:tgtEl>
                                          <p:spTgt spid="54"/>
                                        </p:tgtEl>
                                      </p:cBhvr>
                                    </p:animEffect>
                                  </p:childTnLst>
                                </p:cTn>
                              </p:par>
                              <p:par>
                                <p:cTn id="35" presetID="22" presetClass="entr" presetSubtype="4" fill="hold" nodeType="withEffect">
                                  <p:stCondLst>
                                    <p:cond delay="600"/>
                                  </p:stCondLst>
                                  <p:childTnLst>
                                    <p:set>
                                      <p:cBhvr>
                                        <p:cTn id="36" dur="1" fill="hold">
                                          <p:stCondLst>
                                            <p:cond delay="0"/>
                                          </p:stCondLst>
                                        </p:cTn>
                                        <p:tgtEl>
                                          <p:spTgt spid="55"/>
                                        </p:tgtEl>
                                        <p:attrNameLst>
                                          <p:attrName>style.visibility</p:attrName>
                                        </p:attrNameLst>
                                      </p:cBhvr>
                                      <p:to>
                                        <p:strVal val="visible"/>
                                      </p:to>
                                    </p:set>
                                    <p:animEffect transition="in" filter="wipe(down)">
                                      <p:cBhvr>
                                        <p:cTn id="37" dur="500"/>
                                        <p:tgtEl>
                                          <p:spTgt spid="55"/>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wipe(down)">
                                      <p:cBhvr>
                                        <p:cTn id="41" dur="500"/>
                                        <p:tgtEl>
                                          <p:spTgt spid="5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wipe(down)">
                                      <p:cBhvr>
                                        <p:cTn id="44" dur="500"/>
                                        <p:tgtEl>
                                          <p:spTgt spid="56"/>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wipe(down)">
                                      <p:cBhvr>
                                        <p:cTn id="47" dur="500"/>
                                        <p:tgtEl>
                                          <p:spTgt spid="57"/>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wipe(down)">
                                      <p:cBhvr>
                                        <p:cTn id="50" dur="500"/>
                                        <p:tgtEl>
                                          <p:spTgt spid="58"/>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84"/>
                                        </p:tgtEl>
                                        <p:attrNameLst>
                                          <p:attrName>style.visibility</p:attrName>
                                        </p:attrNameLst>
                                      </p:cBhvr>
                                      <p:to>
                                        <p:strVal val="visible"/>
                                      </p:to>
                                    </p:set>
                                    <p:animEffect transition="in" filter="fade">
                                      <p:cBhvr>
                                        <p:cTn id="54" dur="500"/>
                                        <p:tgtEl>
                                          <p:spTgt spid="84"/>
                                        </p:tgtEl>
                                      </p:cBhvr>
                                    </p:animEffect>
                                    <p:anim calcmode="lin" valueType="num">
                                      <p:cBhvr>
                                        <p:cTn id="55" dur="500" fill="hold"/>
                                        <p:tgtEl>
                                          <p:spTgt spid="84"/>
                                        </p:tgtEl>
                                        <p:attrNameLst>
                                          <p:attrName>ppt_w</p:attrName>
                                        </p:attrNameLst>
                                      </p:cBhvr>
                                      <p:tavLst>
                                        <p:tav tm="0" fmla="#ppt_w*sin(2.5*pi*$)">
                                          <p:val>
                                            <p:fltVal val="0"/>
                                          </p:val>
                                        </p:tav>
                                        <p:tav tm="100000">
                                          <p:val>
                                            <p:fltVal val="1"/>
                                          </p:val>
                                        </p:tav>
                                      </p:tavLst>
                                    </p:anim>
                                    <p:anim calcmode="lin" valueType="num">
                                      <p:cBhvr>
                                        <p:cTn id="56" dur="500" fill="hold"/>
                                        <p:tgtEl>
                                          <p:spTgt spid="84"/>
                                        </p:tgtEl>
                                        <p:attrNameLst>
                                          <p:attrName>ppt_h</p:attrName>
                                        </p:attrNameLst>
                                      </p:cBhvr>
                                      <p:tavLst>
                                        <p:tav tm="0">
                                          <p:val>
                                            <p:strVal val="#ppt_h"/>
                                          </p:val>
                                        </p:tav>
                                        <p:tav tm="100000">
                                          <p:val>
                                            <p:strVal val="#ppt_h"/>
                                          </p:val>
                                        </p:tav>
                                      </p:tavLst>
                                    </p:anim>
                                  </p:childTnLst>
                                </p:cTn>
                              </p:par>
                              <p:par>
                                <p:cTn id="57" presetID="45" presetClass="entr" presetSubtype="0" fill="hold" nodeType="withEffect">
                                  <p:stCondLst>
                                    <p:cond delay="0"/>
                                  </p:stCondLst>
                                  <p:childTnLst>
                                    <p:set>
                                      <p:cBhvr>
                                        <p:cTn id="58" dur="1" fill="hold">
                                          <p:stCondLst>
                                            <p:cond delay="0"/>
                                          </p:stCondLst>
                                        </p:cTn>
                                        <p:tgtEl>
                                          <p:spTgt spid="88"/>
                                        </p:tgtEl>
                                        <p:attrNameLst>
                                          <p:attrName>style.visibility</p:attrName>
                                        </p:attrNameLst>
                                      </p:cBhvr>
                                      <p:to>
                                        <p:strVal val="visible"/>
                                      </p:to>
                                    </p:set>
                                    <p:animEffect transition="in" filter="fade">
                                      <p:cBhvr>
                                        <p:cTn id="59" dur="500"/>
                                        <p:tgtEl>
                                          <p:spTgt spid="88"/>
                                        </p:tgtEl>
                                      </p:cBhvr>
                                    </p:animEffect>
                                    <p:anim calcmode="lin" valueType="num">
                                      <p:cBhvr>
                                        <p:cTn id="60" dur="500" fill="hold"/>
                                        <p:tgtEl>
                                          <p:spTgt spid="88"/>
                                        </p:tgtEl>
                                        <p:attrNameLst>
                                          <p:attrName>ppt_w</p:attrName>
                                        </p:attrNameLst>
                                      </p:cBhvr>
                                      <p:tavLst>
                                        <p:tav tm="0" fmla="#ppt_w*sin(2.5*pi*$)">
                                          <p:val>
                                            <p:fltVal val="0"/>
                                          </p:val>
                                        </p:tav>
                                        <p:tav tm="100000">
                                          <p:val>
                                            <p:fltVal val="1"/>
                                          </p:val>
                                        </p:tav>
                                      </p:tavLst>
                                    </p:anim>
                                    <p:anim calcmode="lin" valueType="num">
                                      <p:cBhvr>
                                        <p:cTn id="61" dur="500" fill="hold"/>
                                        <p:tgtEl>
                                          <p:spTgt spid="88"/>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fade">
                                      <p:cBhvr>
                                        <p:cTn id="65" dur="1000"/>
                                        <p:tgtEl>
                                          <p:spTgt spid="93"/>
                                        </p:tgtEl>
                                      </p:cBhvr>
                                    </p:animEffect>
                                    <p:anim calcmode="lin" valueType="num">
                                      <p:cBhvr>
                                        <p:cTn id="66" dur="1000" fill="hold"/>
                                        <p:tgtEl>
                                          <p:spTgt spid="93"/>
                                        </p:tgtEl>
                                        <p:attrNameLst>
                                          <p:attrName>ppt_x</p:attrName>
                                        </p:attrNameLst>
                                      </p:cBhvr>
                                      <p:tavLst>
                                        <p:tav tm="0">
                                          <p:val>
                                            <p:strVal val="#ppt_x"/>
                                          </p:val>
                                        </p:tav>
                                        <p:tav tm="100000">
                                          <p:val>
                                            <p:strVal val="#ppt_x"/>
                                          </p:val>
                                        </p:tav>
                                      </p:tavLst>
                                    </p:anim>
                                    <p:anim calcmode="lin" valueType="num">
                                      <p:cBhvr>
                                        <p:cTn id="67" dur="1000" fill="hold"/>
                                        <p:tgtEl>
                                          <p:spTgt spid="93"/>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fade">
                                      <p:cBhvr>
                                        <p:cTn id="70" dur="1000"/>
                                        <p:tgtEl>
                                          <p:spTgt spid="92"/>
                                        </p:tgtEl>
                                      </p:cBhvr>
                                    </p:animEffect>
                                    <p:anim calcmode="lin" valueType="num">
                                      <p:cBhvr>
                                        <p:cTn id="71" dur="1000" fill="hold"/>
                                        <p:tgtEl>
                                          <p:spTgt spid="92"/>
                                        </p:tgtEl>
                                        <p:attrNameLst>
                                          <p:attrName>ppt_x</p:attrName>
                                        </p:attrNameLst>
                                      </p:cBhvr>
                                      <p:tavLst>
                                        <p:tav tm="0">
                                          <p:val>
                                            <p:strVal val="#ppt_x"/>
                                          </p:val>
                                        </p:tav>
                                        <p:tav tm="100000">
                                          <p:val>
                                            <p:strVal val="#ppt_x"/>
                                          </p:val>
                                        </p:tav>
                                      </p:tavLst>
                                    </p:anim>
                                    <p:anim calcmode="lin" valueType="num">
                                      <p:cBhvr>
                                        <p:cTn id="72" dur="1000" fill="hold"/>
                                        <p:tgtEl>
                                          <p:spTgt spid="92"/>
                                        </p:tgtEl>
                                        <p:attrNameLst>
                                          <p:attrName>ppt_y</p:attrName>
                                        </p:attrNameLst>
                                      </p:cBhvr>
                                      <p:tavLst>
                                        <p:tav tm="0">
                                          <p:val>
                                            <p:strVal val="#ppt_y-.1"/>
                                          </p:val>
                                        </p:tav>
                                        <p:tav tm="100000">
                                          <p:val>
                                            <p:strVal val="#ppt_y"/>
                                          </p:val>
                                        </p:tav>
                                      </p:tavLst>
                                    </p:anim>
                                  </p:childTnLst>
                                </p:cTn>
                              </p:par>
                              <p:par>
                                <p:cTn id="73" presetID="22" presetClass="entr" presetSubtype="4" fill="hold" nodeType="withEffect">
                                  <p:stCondLst>
                                    <p:cond delay="0"/>
                                  </p:stCondLst>
                                  <p:childTnLst>
                                    <p:set>
                                      <p:cBhvr>
                                        <p:cTn id="74" dur="1" fill="hold">
                                          <p:stCondLst>
                                            <p:cond delay="0"/>
                                          </p:stCondLst>
                                        </p:cTn>
                                        <p:tgtEl>
                                          <p:spTgt spid="59"/>
                                        </p:tgtEl>
                                        <p:attrNameLst>
                                          <p:attrName>style.visibility</p:attrName>
                                        </p:attrNameLst>
                                      </p:cBhvr>
                                      <p:to>
                                        <p:strVal val="visible"/>
                                      </p:to>
                                    </p:set>
                                    <p:animEffect transition="in" filter="wipe(down)">
                                      <p:cBhvr>
                                        <p:cTn id="75" dur="500"/>
                                        <p:tgtEl>
                                          <p:spTgt spid="59"/>
                                        </p:tgtEl>
                                      </p:cBhvr>
                                    </p:animEffect>
                                  </p:childTnLst>
                                </p:cTn>
                              </p:par>
                              <p:par>
                                <p:cTn id="76" presetID="22" presetClass="entr" presetSubtype="4" fill="hold" nodeType="withEffect">
                                  <p:stCondLst>
                                    <p:cond delay="200"/>
                                  </p:stCondLst>
                                  <p:childTnLst>
                                    <p:set>
                                      <p:cBhvr>
                                        <p:cTn id="77" dur="1" fill="hold">
                                          <p:stCondLst>
                                            <p:cond delay="0"/>
                                          </p:stCondLst>
                                        </p:cTn>
                                        <p:tgtEl>
                                          <p:spTgt spid="60"/>
                                        </p:tgtEl>
                                        <p:attrNameLst>
                                          <p:attrName>style.visibility</p:attrName>
                                        </p:attrNameLst>
                                      </p:cBhvr>
                                      <p:to>
                                        <p:strVal val="visible"/>
                                      </p:to>
                                    </p:set>
                                    <p:animEffect transition="in" filter="wipe(down)">
                                      <p:cBhvr>
                                        <p:cTn id="78" dur="500"/>
                                        <p:tgtEl>
                                          <p:spTgt spid="60"/>
                                        </p:tgtEl>
                                      </p:cBhvr>
                                    </p:animEffect>
                                  </p:childTnLst>
                                </p:cTn>
                              </p:par>
                              <p:par>
                                <p:cTn id="79" presetID="22" presetClass="entr" presetSubtype="4" fill="hold" nodeType="withEffect">
                                  <p:stCondLst>
                                    <p:cond delay="400"/>
                                  </p:stCondLst>
                                  <p:childTnLst>
                                    <p:set>
                                      <p:cBhvr>
                                        <p:cTn id="80" dur="1" fill="hold">
                                          <p:stCondLst>
                                            <p:cond delay="0"/>
                                          </p:stCondLst>
                                        </p:cTn>
                                        <p:tgtEl>
                                          <p:spTgt spid="61"/>
                                        </p:tgtEl>
                                        <p:attrNameLst>
                                          <p:attrName>style.visibility</p:attrName>
                                        </p:attrNameLst>
                                      </p:cBhvr>
                                      <p:to>
                                        <p:strVal val="visible"/>
                                      </p:to>
                                    </p:set>
                                    <p:animEffect transition="in" filter="wipe(down)">
                                      <p:cBhvr>
                                        <p:cTn id="81" dur="500"/>
                                        <p:tgtEl>
                                          <p:spTgt spid="61"/>
                                        </p:tgtEl>
                                      </p:cBhvr>
                                    </p:animEffect>
                                  </p:childTnLst>
                                </p:cTn>
                              </p:par>
                              <p:par>
                                <p:cTn id="82" presetID="22" presetClass="entr" presetSubtype="4" fill="hold" nodeType="withEffect">
                                  <p:stCondLst>
                                    <p:cond delay="600"/>
                                  </p:stCondLst>
                                  <p:childTnLst>
                                    <p:set>
                                      <p:cBhvr>
                                        <p:cTn id="83" dur="1" fill="hold">
                                          <p:stCondLst>
                                            <p:cond delay="0"/>
                                          </p:stCondLst>
                                        </p:cTn>
                                        <p:tgtEl>
                                          <p:spTgt spid="62"/>
                                        </p:tgtEl>
                                        <p:attrNameLst>
                                          <p:attrName>style.visibility</p:attrName>
                                        </p:attrNameLst>
                                      </p:cBhvr>
                                      <p:to>
                                        <p:strVal val="visible"/>
                                      </p:to>
                                    </p:set>
                                    <p:animEffect transition="in" filter="wipe(down)">
                                      <p:cBhvr>
                                        <p:cTn id="84" dur="500"/>
                                        <p:tgtEl>
                                          <p:spTgt spid="62"/>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63"/>
                                        </p:tgtEl>
                                        <p:attrNameLst>
                                          <p:attrName>style.visibility</p:attrName>
                                        </p:attrNameLst>
                                      </p:cBhvr>
                                      <p:to>
                                        <p:strVal val="visible"/>
                                      </p:to>
                                    </p:set>
                                    <p:animEffect transition="in" filter="wipe(down)">
                                      <p:cBhvr>
                                        <p:cTn id="88" dur="500"/>
                                        <p:tgtEl>
                                          <p:spTgt spid="63"/>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64"/>
                                        </p:tgtEl>
                                        <p:attrNameLst>
                                          <p:attrName>style.visibility</p:attrName>
                                        </p:attrNameLst>
                                      </p:cBhvr>
                                      <p:to>
                                        <p:strVal val="visible"/>
                                      </p:to>
                                    </p:set>
                                    <p:animEffect transition="in" filter="wipe(down)">
                                      <p:cBhvr>
                                        <p:cTn id="91" dur="500"/>
                                        <p:tgtEl>
                                          <p:spTgt spid="64"/>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65"/>
                                        </p:tgtEl>
                                        <p:attrNameLst>
                                          <p:attrName>style.visibility</p:attrName>
                                        </p:attrNameLst>
                                      </p:cBhvr>
                                      <p:to>
                                        <p:strVal val="visible"/>
                                      </p:to>
                                    </p:set>
                                    <p:animEffect transition="in" filter="wipe(down)">
                                      <p:cBhvr>
                                        <p:cTn id="94" dur="500"/>
                                        <p:tgtEl>
                                          <p:spTgt spid="65"/>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66"/>
                                        </p:tgtEl>
                                        <p:attrNameLst>
                                          <p:attrName>style.visibility</p:attrName>
                                        </p:attrNameLst>
                                      </p:cBhvr>
                                      <p:to>
                                        <p:strVal val="visible"/>
                                      </p:to>
                                    </p:set>
                                    <p:animEffect transition="in" filter="wipe(down)">
                                      <p:cBhvr>
                                        <p:cTn id="97" dur="500"/>
                                        <p:tgtEl>
                                          <p:spTgt spid="66"/>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85"/>
                                        </p:tgtEl>
                                        <p:attrNameLst>
                                          <p:attrName>style.visibility</p:attrName>
                                        </p:attrNameLst>
                                      </p:cBhvr>
                                      <p:to>
                                        <p:strVal val="visible"/>
                                      </p:to>
                                    </p:set>
                                    <p:animEffect transition="in" filter="fade">
                                      <p:cBhvr>
                                        <p:cTn id="101" dur="500"/>
                                        <p:tgtEl>
                                          <p:spTgt spid="85"/>
                                        </p:tgtEl>
                                      </p:cBhvr>
                                    </p:animEffect>
                                    <p:anim calcmode="lin" valueType="num">
                                      <p:cBhvr>
                                        <p:cTn id="102" dur="500" fill="hold"/>
                                        <p:tgtEl>
                                          <p:spTgt spid="85"/>
                                        </p:tgtEl>
                                        <p:attrNameLst>
                                          <p:attrName>ppt_w</p:attrName>
                                        </p:attrNameLst>
                                      </p:cBhvr>
                                      <p:tavLst>
                                        <p:tav tm="0" fmla="#ppt_w*sin(2.5*pi*$)">
                                          <p:val>
                                            <p:fltVal val="0"/>
                                          </p:val>
                                        </p:tav>
                                        <p:tav tm="100000">
                                          <p:val>
                                            <p:fltVal val="1"/>
                                          </p:val>
                                        </p:tav>
                                      </p:tavLst>
                                    </p:anim>
                                    <p:anim calcmode="lin" valueType="num">
                                      <p:cBhvr>
                                        <p:cTn id="103" dur="500" fill="hold"/>
                                        <p:tgtEl>
                                          <p:spTgt spid="85"/>
                                        </p:tgtEl>
                                        <p:attrNameLst>
                                          <p:attrName>ppt_h</p:attrName>
                                        </p:attrNameLst>
                                      </p:cBhvr>
                                      <p:tavLst>
                                        <p:tav tm="0">
                                          <p:val>
                                            <p:strVal val="#ppt_h"/>
                                          </p:val>
                                        </p:tav>
                                        <p:tav tm="100000">
                                          <p:val>
                                            <p:strVal val="#ppt_h"/>
                                          </p:val>
                                        </p:tav>
                                      </p:tavLst>
                                    </p:anim>
                                  </p:childTnLst>
                                </p:cTn>
                              </p:par>
                              <p:par>
                                <p:cTn id="104" presetID="45" presetClass="entr" presetSubtype="0" fill="hold" nodeType="withEffect">
                                  <p:stCondLst>
                                    <p:cond delay="0"/>
                                  </p:stCondLst>
                                  <p:childTnLst>
                                    <p:set>
                                      <p:cBhvr>
                                        <p:cTn id="105" dur="1" fill="hold">
                                          <p:stCondLst>
                                            <p:cond delay="0"/>
                                          </p:stCondLst>
                                        </p:cTn>
                                        <p:tgtEl>
                                          <p:spTgt spid="87"/>
                                        </p:tgtEl>
                                        <p:attrNameLst>
                                          <p:attrName>style.visibility</p:attrName>
                                        </p:attrNameLst>
                                      </p:cBhvr>
                                      <p:to>
                                        <p:strVal val="visible"/>
                                      </p:to>
                                    </p:set>
                                    <p:animEffect transition="in" filter="fade">
                                      <p:cBhvr>
                                        <p:cTn id="106" dur="500"/>
                                        <p:tgtEl>
                                          <p:spTgt spid="87"/>
                                        </p:tgtEl>
                                      </p:cBhvr>
                                    </p:animEffect>
                                    <p:anim calcmode="lin" valueType="num">
                                      <p:cBhvr>
                                        <p:cTn id="107" dur="500" fill="hold"/>
                                        <p:tgtEl>
                                          <p:spTgt spid="87"/>
                                        </p:tgtEl>
                                        <p:attrNameLst>
                                          <p:attrName>ppt_w</p:attrName>
                                        </p:attrNameLst>
                                      </p:cBhvr>
                                      <p:tavLst>
                                        <p:tav tm="0" fmla="#ppt_w*sin(2.5*pi*$)">
                                          <p:val>
                                            <p:fltVal val="0"/>
                                          </p:val>
                                        </p:tav>
                                        <p:tav tm="100000">
                                          <p:val>
                                            <p:fltVal val="1"/>
                                          </p:val>
                                        </p:tav>
                                      </p:tavLst>
                                    </p:anim>
                                    <p:anim calcmode="lin" valueType="num">
                                      <p:cBhvr>
                                        <p:cTn id="108" dur="500" fill="hold"/>
                                        <p:tgtEl>
                                          <p:spTgt spid="87"/>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95"/>
                                        </p:tgtEl>
                                        <p:attrNameLst>
                                          <p:attrName>style.visibility</p:attrName>
                                        </p:attrNameLst>
                                      </p:cBhvr>
                                      <p:to>
                                        <p:strVal val="visible"/>
                                      </p:to>
                                    </p:set>
                                    <p:animEffect transition="in" filter="fade">
                                      <p:cBhvr>
                                        <p:cTn id="112" dur="1000"/>
                                        <p:tgtEl>
                                          <p:spTgt spid="95"/>
                                        </p:tgtEl>
                                      </p:cBhvr>
                                    </p:animEffect>
                                    <p:anim calcmode="lin" valueType="num">
                                      <p:cBhvr>
                                        <p:cTn id="113" dur="1000" fill="hold"/>
                                        <p:tgtEl>
                                          <p:spTgt spid="95"/>
                                        </p:tgtEl>
                                        <p:attrNameLst>
                                          <p:attrName>ppt_x</p:attrName>
                                        </p:attrNameLst>
                                      </p:cBhvr>
                                      <p:tavLst>
                                        <p:tav tm="0">
                                          <p:val>
                                            <p:strVal val="#ppt_x"/>
                                          </p:val>
                                        </p:tav>
                                        <p:tav tm="100000">
                                          <p:val>
                                            <p:strVal val="#ppt_x"/>
                                          </p:val>
                                        </p:tav>
                                      </p:tavLst>
                                    </p:anim>
                                    <p:anim calcmode="lin" valueType="num">
                                      <p:cBhvr>
                                        <p:cTn id="114" dur="1000" fill="hold"/>
                                        <p:tgtEl>
                                          <p:spTgt spid="95"/>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94"/>
                                        </p:tgtEl>
                                        <p:attrNameLst>
                                          <p:attrName>style.visibility</p:attrName>
                                        </p:attrNameLst>
                                      </p:cBhvr>
                                      <p:to>
                                        <p:strVal val="visible"/>
                                      </p:to>
                                    </p:set>
                                    <p:animEffect transition="in" filter="fade">
                                      <p:cBhvr>
                                        <p:cTn id="117" dur="1000"/>
                                        <p:tgtEl>
                                          <p:spTgt spid="94"/>
                                        </p:tgtEl>
                                      </p:cBhvr>
                                    </p:animEffect>
                                    <p:anim calcmode="lin" valueType="num">
                                      <p:cBhvr>
                                        <p:cTn id="118" dur="1000" fill="hold"/>
                                        <p:tgtEl>
                                          <p:spTgt spid="94"/>
                                        </p:tgtEl>
                                        <p:attrNameLst>
                                          <p:attrName>ppt_x</p:attrName>
                                        </p:attrNameLst>
                                      </p:cBhvr>
                                      <p:tavLst>
                                        <p:tav tm="0">
                                          <p:val>
                                            <p:strVal val="#ppt_x"/>
                                          </p:val>
                                        </p:tav>
                                        <p:tav tm="100000">
                                          <p:val>
                                            <p:strVal val="#ppt_x"/>
                                          </p:val>
                                        </p:tav>
                                      </p:tavLst>
                                    </p:anim>
                                    <p:anim calcmode="lin" valueType="num">
                                      <p:cBhvr>
                                        <p:cTn id="119" dur="1000" fill="hold"/>
                                        <p:tgtEl>
                                          <p:spTgt spid="94"/>
                                        </p:tgtEl>
                                        <p:attrNameLst>
                                          <p:attrName>ppt_y</p:attrName>
                                        </p:attrNameLst>
                                      </p:cBhvr>
                                      <p:tavLst>
                                        <p:tav tm="0">
                                          <p:val>
                                            <p:strVal val="#ppt_y-.1"/>
                                          </p:val>
                                        </p:tav>
                                        <p:tav tm="100000">
                                          <p:val>
                                            <p:strVal val="#ppt_y"/>
                                          </p:val>
                                        </p:tav>
                                      </p:tavLst>
                                    </p:anim>
                                  </p:childTnLst>
                                </p:cTn>
                              </p:par>
                              <p:par>
                                <p:cTn id="120" presetID="22" presetClass="entr" presetSubtype="4" fill="hold" nodeType="withEffect">
                                  <p:stCondLst>
                                    <p:cond delay="0"/>
                                  </p:stCondLst>
                                  <p:childTnLst>
                                    <p:set>
                                      <p:cBhvr>
                                        <p:cTn id="121" dur="1" fill="hold">
                                          <p:stCondLst>
                                            <p:cond delay="0"/>
                                          </p:stCondLst>
                                        </p:cTn>
                                        <p:tgtEl>
                                          <p:spTgt spid="67"/>
                                        </p:tgtEl>
                                        <p:attrNameLst>
                                          <p:attrName>style.visibility</p:attrName>
                                        </p:attrNameLst>
                                      </p:cBhvr>
                                      <p:to>
                                        <p:strVal val="visible"/>
                                      </p:to>
                                    </p:set>
                                    <p:animEffect transition="in" filter="wipe(down)">
                                      <p:cBhvr>
                                        <p:cTn id="122" dur="500"/>
                                        <p:tgtEl>
                                          <p:spTgt spid="67"/>
                                        </p:tgtEl>
                                      </p:cBhvr>
                                    </p:animEffect>
                                  </p:childTnLst>
                                </p:cTn>
                              </p:par>
                              <p:par>
                                <p:cTn id="123" presetID="22" presetClass="entr" presetSubtype="4" fill="hold" nodeType="withEffect">
                                  <p:stCondLst>
                                    <p:cond delay="200"/>
                                  </p:stCondLst>
                                  <p:childTnLst>
                                    <p:set>
                                      <p:cBhvr>
                                        <p:cTn id="124" dur="1" fill="hold">
                                          <p:stCondLst>
                                            <p:cond delay="0"/>
                                          </p:stCondLst>
                                        </p:cTn>
                                        <p:tgtEl>
                                          <p:spTgt spid="68"/>
                                        </p:tgtEl>
                                        <p:attrNameLst>
                                          <p:attrName>style.visibility</p:attrName>
                                        </p:attrNameLst>
                                      </p:cBhvr>
                                      <p:to>
                                        <p:strVal val="visible"/>
                                      </p:to>
                                    </p:set>
                                    <p:animEffect transition="in" filter="wipe(down)">
                                      <p:cBhvr>
                                        <p:cTn id="125" dur="500"/>
                                        <p:tgtEl>
                                          <p:spTgt spid="68"/>
                                        </p:tgtEl>
                                      </p:cBhvr>
                                    </p:animEffect>
                                  </p:childTnLst>
                                </p:cTn>
                              </p:par>
                              <p:par>
                                <p:cTn id="126" presetID="22" presetClass="entr" presetSubtype="4" fill="hold" nodeType="withEffect">
                                  <p:stCondLst>
                                    <p:cond delay="400"/>
                                  </p:stCondLst>
                                  <p:childTnLst>
                                    <p:set>
                                      <p:cBhvr>
                                        <p:cTn id="127" dur="1" fill="hold">
                                          <p:stCondLst>
                                            <p:cond delay="0"/>
                                          </p:stCondLst>
                                        </p:cTn>
                                        <p:tgtEl>
                                          <p:spTgt spid="69"/>
                                        </p:tgtEl>
                                        <p:attrNameLst>
                                          <p:attrName>style.visibility</p:attrName>
                                        </p:attrNameLst>
                                      </p:cBhvr>
                                      <p:to>
                                        <p:strVal val="visible"/>
                                      </p:to>
                                    </p:set>
                                    <p:animEffect transition="in" filter="wipe(down)">
                                      <p:cBhvr>
                                        <p:cTn id="128" dur="500"/>
                                        <p:tgtEl>
                                          <p:spTgt spid="69"/>
                                        </p:tgtEl>
                                      </p:cBhvr>
                                    </p:animEffect>
                                  </p:childTnLst>
                                </p:cTn>
                              </p:par>
                              <p:par>
                                <p:cTn id="129" presetID="22" presetClass="entr" presetSubtype="4" fill="hold" nodeType="withEffect">
                                  <p:stCondLst>
                                    <p:cond delay="600"/>
                                  </p:stCondLst>
                                  <p:childTnLst>
                                    <p:set>
                                      <p:cBhvr>
                                        <p:cTn id="130" dur="1" fill="hold">
                                          <p:stCondLst>
                                            <p:cond delay="0"/>
                                          </p:stCondLst>
                                        </p:cTn>
                                        <p:tgtEl>
                                          <p:spTgt spid="70"/>
                                        </p:tgtEl>
                                        <p:attrNameLst>
                                          <p:attrName>style.visibility</p:attrName>
                                        </p:attrNameLst>
                                      </p:cBhvr>
                                      <p:to>
                                        <p:strVal val="visible"/>
                                      </p:to>
                                    </p:set>
                                    <p:animEffect transition="in" filter="wipe(down)">
                                      <p:cBhvr>
                                        <p:cTn id="131" dur="500"/>
                                        <p:tgtEl>
                                          <p:spTgt spid="70"/>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74"/>
                                        </p:tgtEl>
                                        <p:attrNameLst>
                                          <p:attrName>style.visibility</p:attrName>
                                        </p:attrNameLst>
                                      </p:cBhvr>
                                      <p:to>
                                        <p:strVal val="visible"/>
                                      </p:to>
                                    </p:set>
                                    <p:animEffect transition="in" filter="wipe(down)">
                                      <p:cBhvr>
                                        <p:cTn id="135" dur="500"/>
                                        <p:tgtEl>
                                          <p:spTgt spid="74"/>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73"/>
                                        </p:tgtEl>
                                        <p:attrNameLst>
                                          <p:attrName>style.visibility</p:attrName>
                                        </p:attrNameLst>
                                      </p:cBhvr>
                                      <p:to>
                                        <p:strVal val="visible"/>
                                      </p:to>
                                    </p:set>
                                    <p:animEffect transition="in" filter="wipe(down)">
                                      <p:cBhvr>
                                        <p:cTn id="138" dur="500"/>
                                        <p:tgtEl>
                                          <p:spTgt spid="73"/>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72"/>
                                        </p:tgtEl>
                                        <p:attrNameLst>
                                          <p:attrName>style.visibility</p:attrName>
                                        </p:attrNameLst>
                                      </p:cBhvr>
                                      <p:to>
                                        <p:strVal val="visible"/>
                                      </p:to>
                                    </p:set>
                                    <p:animEffect transition="in" filter="wipe(down)">
                                      <p:cBhvr>
                                        <p:cTn id="141" dur="500"/>
                                        <p:tgtEl>
                                          <p:spTgt spid="72"/>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71"/>
                                        </p:tgtEl>
                                        <p:attrNameLst>
                                          <p:attrName>style.visibility</p:attrName>
                                        </p:attrNameLst>
                                      </p:cBhvr>
                                      <p:to>
                                        <p:strVal val="visible"/>
                                      </p:to>
                                    </p:set>
                                    <p:animEffect transition="in" filter="wipe(down)">
                                      <p:cBhvr>
                                        <p:cTn id="144" dur="500"/>
                                        <p:tgtEl>
                                          <p:spTgt spid="71"/>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86"/>
                                        </p:tgtEl>
                                        <p:attrNameLst>
                                          <p:attrName>style.visibility</p:attrName>
                                        </p:attrNameLst>
                                      </p:cBhvr>
                                      <p:to>
                                        <p:strVal val="visible"/>
                                      </p:to>
                                    </p:set>
                                    <p:animEffect transition="in" filter="fade">
                                      <p:cBhvr>
                                        <p:cTn id="148" dur="500"/>
                                        <p:tgtEl>
                                          <p:spTgt spid="86"/>
                                        </p:tgtEl>
                                      </p:cBhvr>
                                    </p:animEffect>
                                    <p:anim calcmode="lin" valueType="num">
                                      <p:cBhvr>
                                        <p:cTn id="149" dur="500" fill="hold"/>
                                        <p:tgtEl>
                                          <p:spTgt spid="86"/>
                                        </p:tgtEl>
                                        <p:attrNameLst>
                                          <p:attrName>ppt_w</p:attrName>
                                        </p:attrNameLst>
                                      </p:cBhvr>
                                      <p:tavLst>
                                        <p:tav tm="0" fmla="#ppt_w*sin(2.5*pi*$)">
                                          <p:val>
                                            <p:fltVal val="0"/>
                                          </p:val>
                                        </p:tav>
                                        <p:tav tm="100000">
                                          <p:val>
                                            <p:fltVal val="1"/>
                                          </p:val>
                                        </p:tav>
                                      </p:tavLst>
                                    </p:anim>
                                    <p:anim calcmode="lin" valueType="num">
                                      <p:cBhvr>
                                        <p:cTn id="150" dur="500" fill="hold"/>
                                        <p:tgtEl>
                                          <p:spTgt spid="86"/>
                                        </p:tgtEl>
                                        <p:attrNameLst>
                                          <p:attrName>ppt_h</p:attrName>
                                        </p:attrNameLst>
                                      </p:cBhvr>
                                      <p:tavLst>
                                        <p:tav tm="0">
                                          <p:val>
                                            <p:strVal val="#ppt_h"/>
                                          </p:val>
                                        </p:tav>
                                        <p:tav tm="100000">
                                          <p:val>
                                            <p:strVal val="#ppt_h"/>
                                          </p:val>
                                        </p:tav>
                                      </p:tavLst>
                                    </p:anim>
                                  </p:childTnLst>
                                </p:cTn>
                              </p:par>
                              <p:par>
                                <p:cTn id="151" presetID="45" presetClass="entr" presetSubtype="0" fill="hold" nodeType="withEffect">
                                  <p:stCondLst>
                                    <p:cond delay="0"/>
                                  </p:stCondLst>
                                  <p:childTnLst>
                                    <p:set>
                                      <p:cBhvr>
                                        <p:cTn id="152" dur="1" fill="hold">
                                          <p:stCondLst>
                                            <p:cond delay="0"/>
                                          </p:stCondLst>
                                        </p:cTn>
                                        <p:tgtEl>
                                          <p:spTgt spid="89"/>
                                        </p:tgtEl>
                                        <p:attrNameLst>
                                          <p:attrName>style.visibility</p:attrName>
                                        </p:attrNameLst>
                                      </p:cBhvr>
                                      <p:to>
                                        <p:strVal val="visible"/>
                                      </p:to>
                                    </p:set>
                                    <p:animEffect transition="in" filter="fade">
                                      <p:cBhvr>
                                        <p:cTn id="153" dur="500"/>
                                        <p:tgtEl>
                                          <p:spTgt spid="89"/>
                                        </p:tgtEl>
                                      </p:cBhvr>
                                    </p:animEffect>
                                    <p:anim calcmode="lin" valueType="num">
                                      <p:cBhvr>
                                        <p:cTn id="154" dur="500" fill="hold"/>
                                        <p:tgtEl>
                                          <p:spTgt spid="89"/>
                                        </p:tgtEl>
                                        <p:attrNameLst>
                                          <p:attrName>ppt_w</p:attrName>
                                        </p:attrNameLst>
                                      </p:cBhvr>
                                      <p:tavLst>
                                        <p:tav tm="0" fmla="#ppt_w*sin(2.5*pi*$)">
                                          <p:val>
                                            <p:fltVal val="0"/>
                                          </p:val>
                                        </p:tav>
                                        <p:tav tm="100000">
                                          <p:val>
                                            <p:fltVal val="1"/>
                                          </p:val>
                                        </p:tav>
                                      </p:tavLst>
                                    </p:anim>
                                    <p:anim calcmode="lin" valueType="num">
                                      <p:cBhvr>
                                        <p:cTn id="155" dur="500" fill="hold"/>
                                        <p:tgtEl>
                                          <p:spTgt spid="89"/>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97"/>
                                        </p:tgtEl>
                                        <p:attrNameLst>
                                          <p:attrName>style.visibility</p:attrName>
                                        </p:attrNameLst>
                                      </p:cBhvr>
                                      <p:to>
                                        <p:strVal val="visible"/>
                                      </p:to>
                                    </p:set>
                                    <p:animEffect transition="in" filter="fade">
                                      <p:cBhvr>
                                        <p:cTn id="159" dur="1000"/>
                                        <p:tgtEl>
                                          <p:spTgt spid="97"/>
                                        </p:tgtEl>
                                      </p:cBhvr>
                                    </p:animEffect>
                                    <p:anim calcmode="lin" valueType="num">
                                      <p:cBhvr>
                                        <p:cTn id="160" dur="1000" fill="hold"/>
                                        <p:tgtEl>
                                          <p:spTgt spid="97"/>
                                        </p:tgtEl>
                                        <p:attrNameLst>
                                          <p:attrName>ppt_x</p:attrName>
                                        </p:attrNameLst>
                                      </p:cBhvr>
                                      <p:tavLst>
                                        <p:tav tm="0">
                                          <p:val>
                                            <p:strVal val="#ppt_x"/>
                                          </p:val>
                                        </p:tav>
                                        <p:tav tm="100000">
                                          <p:val>
                                            <p:strVal val="#ppt_x"/>
                                          </p:val>
                                        </p:tav>
                                      </p:tavLst>
                                    </p:anim>
                                    <p:anim calcmode="lin" valueType="num">
                                      <p:cBhvr>
                                        <p:cTn id="161" dur="1000" fill="hold"/>
                                        <p:tgtEl>
                                          <p:spTgt spid="97"/>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96"/>
                                        </p:tgtEl>
                                        <p:attrNameLst>
                                          <p:attrName>style.visibility</p:attrName>
                                        </p:attrNameLst>
                                      </p:cBhvr>
                                      <p:to>
                                        <p:strVal val="visible"/>
                                      </p:to>
                                    </p:set>
                                    <p:animEffect transition="in" filter="fade">
                                      <p:cBhvr>
                                        <p:cTn id="164" dur="1000"/>
                                        <p:tgtEl>
                                          <p:spTgt spid="96"/>
                                        </p:tgtEl>
                                      </p:cBhvr>
                                    </p:animEffect>
                                    <p:anim calcmode="lin" valueType="num">
                                      <p:cBhvr>
                                        <p:cTn id="165" dur="1000" fill="hold"/>
                                        <p:tgtEl>
                                          <p:spTgt spid="96"/>
                                        </p:tgtEl>
                                        <p:attrNameLst>
                                          <p:attrName>ppt_x</p:attrName>
                                        </p:attrNameLst>
                                      </p:cBhvr>
                                      <p:tavLst>
                                        <p:tav tm="0">
                                          <p:val>
                                            <p:strVal val="#ppt_x"/>
                                          </p:val>
                                        </p:tav>
                                        <p:tav tm="100000">
                                          <p:val>
                                            <p:strVal val="#ppt_x"/>
                                          </p:val>
                                        </p:tav>
                                      </p:tavLst>
                                    </p:anim>
                                    <p:anim calcmode="lin" valueType="num">
                                      <p:cBhvr>
                                        <p:cTn id="166" dur="1000" fill="hold"/>
                                        <p:tgtEl>
                                          <p:spTgt spid="96"/>
                                        </p:tgtEl>
                                        <p:attrNameLst>
                                          <p:attrName>ppt_y</p:attrName>
                                        </p:attrNameLst>
                                      </p:cBhvr>
                                      <p:tavLst>
                                        <p:tav tm="0">
                                          <p:val>
                                            <p:strVal val="#ppt_y-.1"/>
                                          </p:val>
                                        </p:tav>
                                        <p:tav tm="100000">
                                          <p:val>
                                            <p:strVal val="#ppt_y"/>
                                          </p:val>
                                        </p:tav>
                                      </p:tavLst>
                                    </p:anim>
                                  </p:childTnLst>
                                </p:cTn>
                              </p:par>
                              <p:par>
                                <p:cTn id="167" presetID="22" presetClass="entr" presetSubtype="4" fill="hold" nodeType="withEffect">
                                  <p:stCondLst>
                                    <p:cond delay="0"/>
                                  </p:stCondLst>
                                  <p:childTnLst>
                                    <p:set>
                                      <p:cBhvr>
                                        <p:cTn id="168" dur="1" fill="hold">
                                          <p:stCondLst>
                                            <p:cond delay="0"/>
                                          </p:stCondLst>
                                        </p:cTn>
                                        <p:tgtEl>
                                          <p:spTgt spid="75"/>
                                        </p:tgtEl>
                                        <p:attrNameLst>
                                          <p:attrName>style.visibility</p:attrName>
                                        </p:attrNameLst>
                                      </p:cBhvr>
                                      <p:to>
                                        <p:strVal val="visible"/>
                                      </p:to>
                                    </p:set>
                                    <p:animEffect transition="in" filter="wipe(down)">
                                      <p:cBhvr>
                                        <p:cTn id="169" dur="500"/>
                                        <p:tgtEl>
                                          <p:spTgt spid="75"/>
                                        </p:tgtEl>
                                      </p:cBhvr>
                                    </p:animEffect>
                                  </p:childTnLst>
                                </p:cTn>
                              </p:par>
                              <p:par>
                                <p:cTn id="170" presetID="22" presetClass="entr" presetSubtype="4" fill="hold" nodeType="withEffect">
                                  <p:stCondLst>
                                    <p:cond delay="200"/>
                                  </p:stCondLst>
                                  <p:childTnLst>
                                    <p:set>
                                      <p:cBhvr>
                                        <p:cTn id="171" dur="1" fill="hold">
                                          <p:stCondLst>
                                            <p:cond delay="0"/>
                                          </p:stCondLst>
                                        </p:cTn>
                                        <p:tgtEl>
                                          <p:spTgt spid="76"/>
                                        </p:tgtEl>
                                        <p:attrNameLst>
                                          <p:attrName>style.visibility</p:attrName>
                                        </p:attrNameLst>
                                      </p:cBhvr>
                                      <p:to>
                                        <p:strVal val="visible"/>
                                      </p:to>
                                    </p:set>
                                    <p:animEffect transition="in" filter="wipe(down)">
                                      <p:cBhvr>
                                        <p:cTn id="172" dur="500"/>
                                        <p:tgtEl>
                                          <p:spTgt spid="76"/>
                                        </p:tgtEl>
                                      </p:cBhvr>
                                    </p:animEffect>
                                  </p:childTnLst>
                                </p:cTn>
                              </p:par>
                              <p:par>
                                <p:cTn id="173" presetID="22" presetClass="entr" presetSubtype="4" fill="hold" nodeType="withEffect">
                                  <p:stCondLst>
                                    <p:cond delay="400"/>
                                  </p:stCondLst>
                                  <p:childTnLst>
                                    <p:set>
                                      <p:cBhvr>
                                        <p:cTn id="174" dur="1" fill="hold">
                                          <p:stCondLst>
                                            <p:cond delay="0"/>
                                          </p:stCondLst>
                                        </p:cTn>
                                        <p:tgtEl>
                                          <p:spTgt spid="77"/>
                                        </p:tgtEl>
                                        <p:attrNameLst>
                                          <p:attrName>style.visibility</p:attrName>
                                        </p:attrNameLst>
                                      </p:cBhvr>
                                      <p:to>
                                        <p:strVal val="visible"/>
                                      </p:to>
                                    </p:set>
                                    <p:animEffect transition="in" filter="wipe(down)">
                                      <p:cBhvr>
                                        <p:cTn id="175" dur="500"/>
                                        <p:tgtEl>
                                          <p:spTgt spid="77"/>
                                        </p:tgtEl>
                                      </p:cBhvr>
                                    </p:animEffect>
                                  </p:childTnLst>
                                </p:cTn>
                              </p:par>
                              <p:par>
                                <p:cTn id="176" presetID="22" presetClass="entr" presetSubtype="4" fill="hold" nodeType="withEffect">
                                  <p:stCondLst>
                                    <p:cond delay="600"/>
                                  </p:stCondLst>
                                  <p:childTnLst>
                                    <p:set>
                                      <p:cBhvr>
                                        <p:cTn id="177" dur="1" fill="hold">
                                          <p:stCondLst>
                                            <p:cond delay="0"/>
                                          </p:stCondLst>
                                        </p:cTn>
                                        <p:tgtEl>
                                          <p:spTgt spid="78"/>
                                        </p:tgtEl>
                                        <p:attrNameLst>
                                          <p:attrName>style.visibility</p:attrName>
                                        </p:attrNameLst>
                                      </p:cBhvr>
                                      <p:to>
                                        <p:strVal val="visible"/>
                                      </p:to>
                                    </p:set>
                                    <p:animEffect transition="in" filter="wipe(down)">
                                      <p:cBhvr>
                                        <p:cTn id="178" dur="500"/>
                                        <p:tgtEl>
                                          <p:spTgt spid="78"/>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82"/>
                                        </p:tgtEl>
                                        <p:attrNameLst>
                                          <p:attrName>style.visibility</p:attrName>
                                        </p:attrNameLst>
                                      </p:cBhvr>
                                      <p:to>
                                        <p:strVal val="visible"/>
                                      </p:to>
                                    </p:set>
                                    <p:animEffect transition="in" filter="wipe(down)">
                                      <p:cBhvr>
                                        <p:cTn id="182" dur="500"/>
                                        <p:tgtEl>
                                          <p:spTgt spid="82"/>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81"/>
                                        </p:tgtEl>
                                        <p:attrNameLst>
                                          <p:attrName>style.visibility</p:attrName>
                                        </p:attrNameLst>
                                      </p:cBhvr>
                                      <p:to>
                                        <p:strVal val="visible"/>
                                      </p:to>
                                    </p:set>
                                    <p:animEffect transition="in" filter="wipe(down)">
                                      <p:cBhvr>
                                        <p:cTn id="185" dur="500"/>
                                        <p:tgtEl>
                                          <p:spTgt spid="81"/>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80"/>
                                        </p:tgtEl>
                                        <p:attrNameLst>
                                          <p:attrName>style.visibility</p:attrName>
                                        </p:attrNameLst>
                                      </p:cBhvr>
                                      <p:to>
                                        <p:strVal val="visible"/>
                                      </p:to>
                                    </p:set>
                                    <p:animEffect transition="in" filter="wipe(down)">
                                      <p:cBhvr>
                                        <p:cTn id="188" dur="500"/>
                                        <p:tgtEl>
                                          <p:spTgt spid="80"/>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79"/>
                                        </p:tgtEl>
                                        <p:attrNameLst>
                                          <p:attrName>style.visibility</p:attrName>
                                        </p:attrNameLst>
                                      </p:cBhvr>
                                      <p:to>
                                        <p:strVal val="visible"/>
                                      </p:to>
                                    </p:set>
                                    <p:animEffect transition="in" filter="wipe(down)">
                                      <p:cBhvr>
                                        <p:cTn id="19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animBg="1"/>
      <p:bldP spid="56" grpId="0" animBg="1"/>
      <p:bldP spid="57" grpId="0" animBg="1"/>
      <p:bldP spid="58" grpId="0" animBg="1"/>
      <p:bldP spid="63" grpId="0" animBg="1"/>
      <p:bldP spid="64" grpId="0" animBg="1"/>
      <p:bldP spid="65" grpId="0" animBg="1"/>
      <p:bldP spid="66" grpId="0" animBg="1"/>
      <p:bldP spid="71" grpId="0" animBg="1"/>
      <p:bldP spid="72" grpId="0" animBg="1"/>
      <p:bldP spid="73" grpId="0" animBg="1"/>
      <p:bldP spid="74" grpId="0" animBg="1"/>
      <p:bldP spid="79" grpId="0" animBg="1"/>
      <p:bldP spid="80" grpId="0" animBg="1"/>
      <p:bldP spid="81" grpId="0" animBg="1"/>
      <p:bldP spid="82" grpId="0" animBg="1"/>
      <p:bldP spid="84" grpId="0" animBg="1"/>
      <p:bldP spid="85" grpId="0" animBg="1"/>
      <p:bldP spid="86" grpId="0" animBg="1"/>
      <p:bldP spid="90" grpId="0"/>
      <p:bldP spid="91" grpId="0"/>
      <p:bldP spid="92" grpId="0"/>
      <p:bldP spid="93" grpId="0"/>
      <p:bldP spid="94" grpId="0"/>
      <p:bldP spid="95" grpId="0"/>
      <p:bldP spid="96" grpId="0"/>
      <p:bldP spid="9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81"/>
          <p:cNvGrpSpPr/>
          <p:nvPr/>
        </p:nvGrpSpPr>
        <p:grpSpPr>
          <a:xfrm>
            <a:off x="2489922" y="2620934"/>
            <a:ext cx="1073966" cy="1073821"/>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sp>
          <p:nvSpPr>
            <p:cNvPr id="16" name="椭圆 15"/>
            <p:cNvSpPr/>
            <p:nvPr/>
          </p:nvSpPr>
          <p:spPr>
            <a:xfrm>
              <a:off x="392112" y="760412"/>
              <a:ext cx="3825874" cy="3825874"/>
            </a:xfrm>
            <a:prstGeom prst="ellipse">
              <a:avLst/>
            </a:prstGeom>
            <a:solidFill>
              <a:srgbClr val="FF4957"/>
            </a:solidFill>
            <a:ln w="25400" cap="flat" cmpd="sng" algn="ctr">
              <a:noFill/>
              <a:prstDash val="solid"/>
            </a:ln>
            <a:effectLst/>
          </p:spPr>
          <p:txBody>
            <a:bodyPr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grpSp>
      <p:sp>
        <p:nvSpPr>
          <p:cNvPr id="17" name="TextBox 16"/>
          <p:cNvSpPr txBox="1">
            <a:spLocks noChangeArrowheads="1"/>
          </p:cNvSpPr>
          <p:nvPr/>
        </p:nvSpPr>
        <p:spPr bwMode="auto">
          <a:xfrm>
            <a:off x="4098756" y="2297039"/>
            <a:ext cx="2569884" cy="1000250"/>
          </a:xfrm>
          <a:prstGeom prst="rect">
            <a:avLst/>
          </a:prstGeom>
          <a:noFill/>
          <a:ln w="9525">
            <a:noFill/>
            <a:miter lim="800000"/>
            <a:headEnd/>
            <a:tailEnd/>
          </a:ln>
        </p:spPr>
        <p:txBody>
          <a:bodyPr wrap="none" lIns="91415" tIns="45708" rIns="91415" bIns="45708">
            <a:spAutoFit/>
          </a:bodyPr>
          <a:lstStyle/>
          <a:p>
            <a:pPr marL="0" lvl="1" defTabSz="914282" fontAlgn="auto">
              <a:spcBef>
                <a:spcPts val="0"/>
              </a:spcBef>
              <a:spcAft>
                <a:spcPts val="0"/>
              </a:spcAft>
            </a:pPr>
            <a:r>
              <a:rPr lang="zh-CN" altLang="en-US" sz="1400" b="1" dirty="0">
                <a:solidFill>
                  <a:srgbClr val="080808"/>
                </a:solidFill>
                <a:latin typeface="微软雅黑" pitchFamily="34" charset="-122"/>
                <a:ea typeface="微软雅黑" pitchFamily="34" charset="-122"/>
              </a:rPr>
              <a:t> </a:t>
            </a:r>
            <a:r>
              <a:rPr lang="zh-CN" altLang="en-US" sz="2800" b="1" dirty="0">
                <a:solidFill>
                  <a:prstClr val="black">
                    <a:lumMod val="50000"/>
                    <a:lumOff val="50000"/>
                  </a:prstClr>
                </a:solidFill>
                <a:latin typeface="微软雅黑" pitchFamily="34" charset="-122"/>
                <a:ea typeface="微软雅黑" pitchFamily="34" charset="-122"/>
              </a:rPr>
              <a:t>第一部分</a:t>
            </a:r>
            <a:endParaRPr lang="en-US" altLang="zh-CN" sz="2800" b="1" dirty="0">
              <a:solidFill>
                <a:prstClr val="black">
                  <a:lumMod val="50000"/>
                  <a:lumOff val="50000"/>
                </a:prstClr>
              </a:solidFill>
              <a:latin typeface="微软雅黑" pitchFamily="34" charset="-122"/>
              <a:ea typeface="微软雅黑" pitchFamily="34" charset="-122"/>
            </a:endParaRPr>
          </a:p>
          <a:p>
            <a:pPr marL="0" lvl="1" defTabSz="914282" fontAlgn="auto">
              <a:spcBef>
                <a:spcPts val="0"/>
              </a:spcBef>
              <a:spcAft>
                <a:spcPts val="0"/>
              </a:spcAft>
            </a:pPr>
            <a:r>
              <a:rPr lang="zh-CN" altLang="en-US" sz="3100" dirty="0">
                <a:solidFill>
                  <a:prstClr val="black">
                    <a:lumMod val="50000"/>
                    <a:lumOff val="50000"/>
                  </a:prstClr>
                </a:solidFill>
                <a:latin typeface="微软雅黑" pitchFamily="34" charset="-122"/>
                <a:ea typeface="微软雅黑" pitchFamily="34" charset="-122"/>
              </a:rPr>
              <a:t>标题文字内容</a:t>
            </a:r>
            <a:endParaRPr lang="en-US" altLang="zh-CN" sz="3100" dirty="0">
              <a:solidFill>
                <a:prstClr val="black">
                  <a:lumMod val="50000"/>
                  <a:lumOff val="50000"/>
                </a:prstClr>
              </a:solidFill>
              <a:latin typeface="微软雅黑" pitchFamily="34" charset="-122"/>
              <a:ea typeface="微软雅黑" pitchFamily="34" charset="-122"/>
            </a:endParaRPr>
          </a:p>
        </p:txBody>
      </p:sp>
      <p:cxnSp>
        <p:nvCxnSpPr>
          <p:cNvPr id="18" name="直接连接符 17"/>
          <p:cNvCxnSpPr/>
          <p:nvPr/>
        </p:nvCxnSpPr>
        <p:spPr>
          <a:xfrm flipV="1">
            <a:off x="3882893" y="2224036"/>
            <a:ext cx="0" cy="1925044"/>
          </a:xfrm>
          <a:prstGeom prst="line">
            <a:avLst/>
          </a:prstGeom>
          <a:noFill/>
          <a:ln w="12700" cap="flat" cmpd="sng" algn="ctr">
            <a:solidFill>
              <a:srgbClr val="EEECE1">
                <a:lumMod val="75000"/>
              </a:srgbClr>
            </a:solidFill>
            <a:prstDash val="dash"/>
          </a:ln>
          <a:effectLst/>
        </p:spPr>
      </p:cxnSp>
      <p:sp>
        <p:nvSpPr>
          <p:cNvPr id="19" name="TextBox 18"/>
          <p:cNvSpPr txBox="1"/>
          <p:nvPr/>
        </p:nvSpPr>
        <p:spPr>
          <a:xfrm>
            <a:off x="2550975" y="2895168"/>
            <a:ext cx="903131" cy="553998"/>
          </a:xfrm>
          <a:prstGeom prst="rect">
            <a:avLst/>
          </a:prstGeom>
          <a:noFill/>
        </p:spPr>
        <p:txBody>
          <a:bodyPr lIns="0" tIns="0" rIns="0" bIns="0">
            <a:spAutoFit/>
          </a:bodyPr>
          <a:lstStyle/>
          <a:p>
            <a:pPr algn="ctr" defTabSz="914282" fontAlgn="auto">
              <a:spcBef>
                <a:spcPts val="0"/>
              </a:spcBef>
              <a:spcAft>
                <a:spcPts val="0"/>
              </a:spcAft>
              <a:defRPr/>
            </a:pPr>
            <a:r>
              <a:rPr lang="en-US" altLang="zh-CN" sz="3600" b="1" dirty="0" smtClean="0">
                <a:solidFill>
                  <a:prstClr val="white"/>
                </a:solidFill>
                <a:latin typeface="微软雅黑" pitchFamily="34" charset="-122"/>
                <a:ea typeface="微软雅黑" pitchFamily="34" charset="-122"/>
              </a:rPr>
              <a:t>04</a:t>
            </a:r>
            <a:endParaRPr lang="zh-CN" altLang="en-US" sz="3600" b="1" dirty="0">
              <a:solidFill>
                <a:prstClr val="white"/>
              </a:solidFill>
              <a:latin typeface="微软雅黑" pitchFamily="34" charset="-122"/>
              <a:ea typeface="微软雅黑" pitchFamily="34" charset="-122"/>
            </a:endParaRPr>
          </a:p>
        </p:txBody>
      </p:sp>
      <p:sp>
        <p:nvSpPr>
          <p:cNvPr id="20" name="TextBox 19"/>
          <p:cNvSpPr txBox="1"/>
          <p:nvPr/>
        </p:nvSpPr>
        <p:spPr>
          <a:xfrm>
            <a:off x="4195576" y="3376206"/>
            <a:ext cx="1028521"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1" name="TextBox 20"/>
          <p:cNvSpPr txBox="1"/>
          <p:nvPr/>
        </p:nvSpPr>
        <p:spPr>
          <a:xfrm>
            <a:off x="5247905" y="3376206"/>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2" name="TextBox 21"/>
          <p:cNvSpPr txBox="1"/>
          <p:nvPr/>
        </p:nvSpPr>
        <p:spPr>
          <a:xfrm>
            <a:off x="6258969" y="3376206"/>
            <a:ext cx="1026933"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3" name="TextBox 22"/>
          <p:cNvSpPr txBox="1"/>
          <p:nvPr/>
        </p:nvSpPr>
        <p:spPr>
          <a:xfrm>
            <a:off x="4195577" y="3723762"/>
            <a:ext cx="985666"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4" name="TextBox 23"/>
          <p:cNvSpPr txBox="1"/>
          <p:nvPr/>
        </p:nvSpPr>
        <p:spPr>
          <a:xfrm>
            <a:off x="5247905" y="3723762"/>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5" name="TextBox 24"/>
          <p:cNvSpPr txBox="1"/>
          <p:nvPr/>
        </p:nvSpPr>
        <p:spPr>
          <a:xfrm>
            <a:off x="6257380" y="3723762"/>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p:tgtEl>
                                          <p:spTgt spid="17"/>
                                        </p:tgtEl>
                                        <p:attrNameLst>
                                          <p:attrName>ppt_x</p:attrName>
                                        </p:attrNameLst>
                                      </p:cBhvr>
                                      <p:tavLst>
                                        <p:tav tm="0">
                                          <p:val>
                                            <p:strVal val="#ppt_x-#ppt_w*1.125000"/>
                                          </p:val>
                                        </p:tav>
                                        <p:tav tm="100000">
                                          <p:val>
                                            <p:strVal val="#ppt_x"/>
                                          </p:val>
                                        </p:tav>
                                      </p:tavLst>
                                    </p:anim>
                                    <p:animEffect transition="in" filter="wipe(right)">
                                      <p:cBhvr>
                                        <p:cTn id="17" dur="500"/>
                                        <p:tgtEl>
                                          <p:spTgt spid="17"/>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anim calcmode="lin" valueType="num">
                                      <p:cBhvr>
                                        <p:cTn id="22" dur="500" fill="hold"/>
                                        <p:tgtEl>
                                          <p:spTgt spid="19"/>
                                        </p:tgtEl>
                                        <p:attrNameLst>
                                          <p:attrName>ppt_x</p:attrName>
                                        </p:attrNameLst>
                                      </p:cBhvr>
                                      <p:tavLst>
                                        <p:tav tm="0">
                                          <p:val>
                                            <p:strVal val="#ppt_x"/>
                                          </p:val>
                                        </p:tav>
                                        <p:tav tm="100000">
                                          <p:val>
                                            <p:strVal val="#ppt_x"/>
                                          </p:val>
                                        </p:tav>
                                      </p:tavLst>
                                    </p:anim>
                                    <p:anim calcmode="lin" valueType="num">
                                      <p:cBhvr>
                                        <p:cTn id="23" dur="500" fill="hold"/>
                                        <p:tgtEl>
                                          <p:spTgt spid="1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ppt_x"/>
                                          </p:val>
                                        </p:tav>
                                        <p:tav tm="100000">
                                          <p:val>
                                            <p:strVal val="#ppt_x"/>
                                          </p:val>
                                        </p:tav>
                                      </p:tavLst>
                                    </p:anim>
                                    <p:anim calcmode="lin" valueType="num">
                                      <p:cBhvr additive="base">
                                        <p:cTn id="4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4"/>
          <p:cNvGrpSpPr/>
          <p:nvPr/>
        </p:nvGrpSpPr>
        <p:grpSpPr>
          <a:xfrm>
            <a:off x="1433433" y="2557276"/>
            <a:ext cx="6110214" cy="1624515"/>
            <a:chOff x="1433434" y="2234991"/>
            <a:chExt cx="6110214" cy="1624515"/>
          </a:xfrm>
        </p:grpSpPr>
        <p:grpSp>
          <p:nvGrpSpPr>
            <p:cNvPr id="30" name="组合 1"/>
            <p:cNvGrpSpPr/>
            <p:nvPr/>
          </p:nvGrpSpPr>
          <p:grpSpPr>
            <a:xfrm>
              <a:off x="1433434" y="2234991"/>
              <a:ext cx="2319188" cy="1024878"/>
              <a:chOff x="1433434" y="2234991"/>
              <a:chExt cx="2319188" cy="1024878"/>
            </a:xfrm>
          </p:grpSpPr>
          <p:sp>
            <p:nvSpPr>
              <p:cNvPr id="37" name="Freeform 6"/>
              <p:cNvSpPr>
                <a:spLocks/>
              </p:cNvSpPr>
              <p:nvPr/>
            </p:nvSpPr>
            <p:spPr bwMode="auto">
              <a:xfrm>
                <a:off x="1433434"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rgbClr val="FF4957"/>
              </a:solidFill>
              <a:ln w="38100" cap="flat" cmpd="sng" algn="ctr">
                <a:noFill/>
                <a:prstDash val="solid"/>
                <a:headEnd/>
                <a:tailEnd/>
              </a:ln>
              <a:effectLst>
                <a:outerShdw blurRad="127000" dist="190500" dir="9000000" algn="r" rotWithShape="0">
                  <a:prstClr val="black">
                    <a:alpha val="40000"/>
                  </a:prstClr>
                </a:outerShdw>
              </a:effectLst>
            </p:spPr>
            <p:txBody>
              <a:bodyP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8" name="TextBox 26"/>
              <p:cNvSpPr txBox="1">
                <a:spLocks noChangeArrowheads="1"/>
              </p:cNvSpPr>
              <p:nvPr/>
            </p:nvSpPr>
            <p:spPr bwMode="auto">
              <a:xfrm>
                <a:off x="2296700" y="2411207"/>
                <a:ext cx="726355" cy="646131"/>
              </a:xfrm>
              <a:prstGeom prst="rect">
                <a:avLst/>
              </a:prstGeom>
              <a:noFill/>
              <a:ln w="9525">
                <a:noFill/>
                <a:miter lim="800000"/>
                <a:headEnd/>
                <a:tailEnd/>
              </a:ln>
            </p:spPr>
            <p:txBody>
              <a:bodyPr wrap="none">
                <a:spAutoFit/>
              </a:bodyPr>
              <a:lstStyle/>
              <a:p>
                <a:pPr marL="0" marR="0" lvl="0" indent="0" defTabSz="914282"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black">
                        <a:lumMod val="10000"/>
                        <a:lumOff val="90000"/>
                      </a:prstClr>
                    </a:solidFill>
                    <a:effectLst/>
                    <a:uLnTx/>
                    <a:uFillTx/>
                    <a:latin typeface="Arial Unicode MS" charset="-122"/>
                    <a:ea typeface="Arial Unicode MS" charset="-122"/>
                  </a:rPr>
                  <a:t>01</a:t>
                </a:r>
                <a:endParaRPr kumimoji="0" lang="zh-CN" altLang="en-US" sz="3600" b="0" i="0" u="none" strike="noStrike" kern="0" cap="none" spc="0" normalizeH="0" baseline="0" noProof="0" dirty="0" smtClean="0">
                  <a:ln>
                    <a:noFill/>
                  </a:ln>
                  <a:solidFill>
                    <a:prstClr val="black">
                      <a:lumMod val="10000"/>
                      <a:lumOff val="90000"/>
                    </a:prstClr>
                  </a:solidFill>
                  <a:effectLst/>
                  <a:uLnTx/>
                  <a:uFillTx/>
                  <a:latin typeface="Arial Unicode MS" charset="-122"/>
                  <a:ea typeface="Arial Unicode MS" charset="-122"/>
                </a:endParaRPr>
              </a:p>
            </p:txBody>
          </p:sp>
        </p:grpSp>
        <p:grpSp>
          <p:nvGrpSpPr>
            <p:cNvPr id="31" name="组合 30"/>
            <p:cNvGrpSpPr/>
            <p:nvPr/>
          </p:nvGrpSpPr>
          <p:grpSpPr>
            <a:xfrm>
              <a:off x="5224460" y="2234991"/>
              <a:ext cx="2319188" cy="1024878"/>
              <a:chOff x="5224460" y="2234991"/>
              <a:chExt cx="2319188" cy="1024878"/>
            </a:xfrm>
          </p:grpSpPr>
          <p:sp>
            <p:nvSpPr>
              <p:cNvPr id="35" name="Freeform 6"/>
              <p:cNvSpPr>
                <a:spLocks/>
              </p:cNvSpPr>
              <p:nvPr/>
            </p:nvSpPr>
            <p:spPr bwMode="auto">
              <a:xfrm>
                <a:off x="5224460"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rgbClr val="FF4957"/>
              </a:solidFill>
              <a:ln w="38100" cap="flat" cmpd="sng" algn="ctr">
                <a:noFill/>
                <a:prstDash val="solid"/>
                <a:headEnd/>
                <a:tailEnd/>
              </a:ln>
              <a:effectLst>
                <a:outerShdw blurRad="127000" dist="190500" dir="9000000" algn="r" rotWithShape="0">
                  <a:prstClr val="black">
                    <a:alpha val="40000"/>
                  </a:prstClr>
                </a:outerShdw>
              </a:effectLst>
            </p:spPr>
            <p:txBody>
              <a:bodyP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6" name="TextBox 34"/>
              <p:cNvSpPr txBox="1">
                <a:spLocks noChangeArrowheads="1"/>
              </p:cNvSpPr>
              <p:nvPr/>
            </p:nvSpPr>
            <p:spPr bwMode="auto">
              <a:xfrm>
                <a:off x="6092625" y="2428500"/>
                <a:ext cx="726355" cy="646131"/>
              </a:xfrm>
              <a:prstGeom prst="rect">
                <a:avLst/>
              </a:prstGeom>
              <a:noFill/>
              <a:ln w="9525">
                <a:noFill/>
                <a:miter lim="800000"/>
                <a:headEnd/>
                <a:tailEnd/>
              </a:ln>
            </p:spPr>
            <p:txBody>
              <a:bodyPr wrap="none">
                <a:spAutoFit/>
              </a:bodyPr>
              <a:lstStyle/>
              <a:p>
                <a:pPr marL="0" marR="0" lvl="0" indent="0" defTabSz="914282"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black">
                        <a:lumMod val="10000"/>
                        <a:lumOff val="90000"/>
                      </a:prstClr>
                    </a:solidFill>
                    <a:effectLst/>
                    <a:uLnTx/>
                    <a:uFillTx/>
                    <a:latin typeface="Arial Unicode MS" charset="-122"/>
                    <a:ea typeface="Arial Unicode MS" charset="-122"/>
                  </a:rPr>
                  <a:t>03</a:t>
                </a:r>
                <a:endParaRPr kumimoji="0" lang="zh-CN" altLang="en-US" sz="3600" b="0" i="0" u="none" strike="noStrike" kern="0" cap="none" spc="0" normalizeH="0" baseline="0" noProof="0" dirty="0" smtClean="0">
                  <a:ln>
                    <a:noFill/>
                  </a:ln>
                  <a:solidFill>
                    <a:prstClr val="black">
                      <a:lumMod val="10000"/>
                      <a:lumOff val="90000"/>
                    </a:prstClr>
                  </a:solidFill>
                  <a:effectLst/>
                  <a:uLnTx/>
                  <a:uFillTx/>
                  <a:latin typeface="Arial Unicode MS" charset="-122"/>
                  <a:ea typeface="Arial Unicode MS" charset="-122"/>
                </a:endParaRPr>
              </a:p>
            </p:txBody>
          </p:sp>
        </p:grpSp>
        <p:grpSp>
          <p:nvGrpSpPr>
            <p:cNvPr id="32" name="组合 2"/>
            <p:cNvGrpSpPr/>
            <p:nvPr/>
          </p:nvGrpSpPr>
          <p:grpSpPr>
            <a:xfrm>
              <a:off x="3326498" y="2834627"/>
              <a:ext cx="2319188" cy="1024879"/>
              <a:chOff x="3326498" y="2834627"/>
              <a:chExt cx="2319188" cy="1024879"/>
            </a:xfrm>
          </p:grpSpPr>
          <p:sp>
            <p:nvSpPr>
              <p:cNvPr id="33" name="Freeform 6"/>
              <p:cNvSpPr>
                <a:spLocks/>
              </p:cNvSpPr>
              <p:nvPr/>
            </p:nvSpPr>
            <p:spPr bwMode="auto">
              <a:xfrm flipV="1">
                <a:off x="3326498" y="2834627"/>
                <a:ext cx="2319188" cy="1024879"/>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rgbClr val="7F7F7F"/>
              </a:solidFill>
              <a:ln w="38100" cap="flat" cmpd="sng" algn="ctr">
                <a:noFill/>
                <a:prstDash val="solid"/>
                <a:headEnd/>
                <a:tailEnd/>
              </a:ln>
              <a:effectLst>
                <a:outerShdw blurRad="127000" dist="190500" dir="9000000" algn="r" rotWithShape="0">
                  <a:prstClr val="black">
                    <a:alpha val="40000"/>
                  </a:prstClr>
                </a:outerShdw>
              </a:effectLst>
            </p:spPr>
            <p:txBody>
              <a:bodyP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4" name="TextBox 35"/>
              <p:cNvSpPr txBox="1">
                <a:spLocks noChangeArrowheads="1"/>
              </p:cNvSpPr>
              <p:nvPr/>
            </p:nvSpPr>
            <p:spPr bwMode="auto">
              <a:xfrm>
                <a:off x="4154890" y="3073072"/>
                <a:ext cx="726355" cy="646131"/>
              </a:xfrm>
              <a:prstGeom prst="rect">
                <a:avLst/>
              </a:prstGeom>
              <a:noFill/>
              <a:ln w="9525">
                <a:noFill/>
                <a:miter lim="800000"/>
                <a:headEnd/>
                <a:tailEnd/>
              </a:ln>
            </p:spPr>
            <p:txBody>
              <a:bodyPr wrap="none">
                <a:spAutoFit/>
              </a:bodyPr>
              <a:lstStyle/>
              <a:p>
                <a:pPr marL="0" marR="0" lvl="0" indent="0" defTabSz="914282"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black">
                        <a:lumMod val="10000"/>
                        <a:lumOff val="90000"/>
                      </a:prstClr>
                    </a:solidFill>
                    <a:effectLst/>
                    <a:uLnTx/>
                    <a:uFillTx/>
                    <a:latin typeface="Arial Unicode MS" charset="-122"/>
                    <a:ea typeface="Arial Unicode MS" charset="-122"/>
                  </a:rPr>
                  <a:t>02</a:t>
                </a:r>
                <a:endParaRPr kumimoji="0" lang="zh-CN" altLang="en-US" sz="3600" b="0" i="0" u="none" strike="noStrike" kern="0" cap="none" spc="0" normalizeH="0" baseline="0" noProof="0" dirty="0" smtClean="0">
                  <a:ln>
                    <a:noFill/>
                  </a:ln>
                  <a:solidFill>
                    <a:prstClr val="black">
                      <a:lumMod val="10000"/>
                      <a:lumOff val="90000"/>
                    </a:prstClr>
                  </a:solidFill>
                  <a:effectLst/>
                  <a:uLnTx/>
                  <a:uFillTx/>
                  <a:latin typeface="Arial Unicode MS" charset="-122"/>
                  <a:ea typeface="Arial Unicode MS" charset="-122"/>
                </a:endParaRPr>
              </a:p>
            </p:txBody>
          </p:sp>
        </p:grpSp>
      </p:grpSp>
      <p:grpSp>
        <p:nvGrpSpPr>
          <p:cNvPr id="39" name="组合 39"/>
          <p:cNvGrpSpPr/>
          <p:nvPr/>
        </p:nvGrpSpPr>
        <p:grpSpPr>
          <a:xfrm>
            <a:off x="1978776" y="1830612"/>
            <a:ext cx="1195488" cy="814401"/>
            <a:chOff x="873900" y="1541325"/>
            <a:chExt cx="1166203" cy="814401"/>
          </a:xfrm>
        </p:grpSpPr>
        <p:sp>
          <p:nvSpPr>
            <p:cNvPr id="40" name="TextBox 39"/>
            <p:cNvSpPr txBox="1"/>
            <p:nvPr/>
          </p:nvSpPr>
          <p:spPr>
            <a:xfrm>
              <a:off x="873900" y="1767302"/>
              <a:ext cx="1166203" cy="292378"/>
            </a:xfrm>
            <a:prstGeom prst="rect">
              <a:avLst/>
            </a:prstGeom>
            <a:noFill/>
          </p:spPr>
          <p:txBody>
            <a:bodyPr wrap="square" lIns="91431" tIns="45715" rIns="91431" bIns="45715" rtlCol="0">
              <a:spAutoFit/>
            </a:bodyPr>
            <a:lstStyle/>
            <a:p>
              <a:pPr marL="0" marR="0" lvl="0" indent="0" algn="ctr" defTabSz="914282"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rPr>
                <a:t>您的内容打在这</a:t>
              </a:r>
            </a:p>
          </p:txBody>
        </p:sp>
        <p:grpSp>
          <p:nvGrpSpPr>
            <p:cNvPr id="41" name="组合 42"/>
            <p:cNvGrpSpPr/>
            <p:nvPr/>
          </p:nvGrpSpPr>
          <p:grpSpPr>
            <a:xfrm>
              <a:off x="947384" y="1541325"/>
              <a:ext cx="1008112" cy="814401"/>
              <a:chOff x="947384" y="1541325"/>
              <a:chExt cx="1008112" cy="814401"/>
            </a:xfrm>
          </p:grpSpPr>
          <p:cxnSp>
            <p:nvCxnSpPr>
              <p:cNvPr id="42" name="直接连接符 41"/>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43" name="TextBox 42"/>
              <p:cNvSpPr txBox="1"/>
              <p:nvPr/>
            </p:nvSpPr>
            <p:spPr>
              <a:xfrm>
                <a:off x="947384" y="1541325"/>
                <a:ext cx="1008112" cy="323165"/>
              </a:xfrm>
              <a:prstGeom prst="rect">
                <a:avLst/>
              </a:prstGeom>
              <a:noFill/>
            </p:spPr>
            <p:txBody>
              <a:bodyPr wrap="square" lIns="91431" tIns="0" rIns="91431" bIns="0" rtlCol="0" anchor="t">
                <a:spAutoFit/>
              </a:bodyPr>
              <a:lstStyle/>
              <a:p>
                <a:pPr marL="0" marR="0" lvl="0" indent="0" algn="ctr" defTabSz="914282"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44" name="组合 45"/>
          <p:cNvGrpSpPr/>
          <p:nvPr/>
        </p:nvGrpSpPr>
        <p:grpSpPr>
          <a:xfrm>
            <a:off x="5786312" y="1780738"/>
            <a:ext cx="1195488" cy="814401"/>
            <a:chOff x="873900" y="1541325"/>
            <a:chExt cx="1166203" cy="814401"/>
          </a:xfrm>
        </p:grpSpPr>
        <p:sp>
          <p:nvSpPr>
            <p:cNvPr id="45" name="TextBox 44"/>
            <p:cNvSpPr txBox="1"/>
            <p:nvPr/>
          </p:nvSpPr>
          <p:spPr>
            <a:xfrm>
              <a:off x="873900" y="1767302"/>
              <a:ext cx="1166203" cy="292378"/>
            </a:xfrm>
            <a:prstGeom prst="rect">
              <a:avLst/>
            </a:prstGeom>
            <a:noFill/>
          </p:spPr>
          <p:txBody>
            <a:bodyPr wrap="square" lIns="91431" tIns="45715" rIns="91431" bIns="45715" rtlCol="0">
              <a:spAutoFit/>
            </a:bodyPr>
            <a:lstStyle/>
            <a:p>
              <a:pPr marL="0" marR="0" lvl="0" indent="0" algn="ctr" defTabSz="914282"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rPr>
                <a:t>您的内容打在这</a:t>
              </a:r>
            </a:p>
          </p:txBody>
        </p:sp>
        <p:grpSp>
          <p:nvGrpSpPr>
            <p:cNvPr id="46" name="组合 47"/>
            <p:cNvGrpSpPr/>
            <p:nvPr/>
          </p:nvGrpSpPr>
          <p:grpSpPr>
            <a:xfrm>
              <a:off x="947384" y="1541325"/>
              <a:ext cx="1008112" cy="814401"/>
              <a:chOff x="947384" y="1541325"/>
              <a:chExt cx="1008112" cy="814401"/>
            </a:xfrm>
          </p:grpSpPr>
          <p:cxnSp>
            <p:nvCxnSpPr>
              <p:cNvPr id="47" name="直接连接符 46"/>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48" name="TextBox 47"/>
              <p:cNvSpPr txBox="1"/>
              <p:nvPr/>
            </p:nvSpPr>
            <p:spPr>
              <a:xfrm>
                <a:off x="947384" y="1541325"/>
                <a:ext cx="1008112" cy="323165"/>
              </a:xfrm>
              <a:prstGeom prst="rect">
                <a:avLst/>
              </a:prstGeom>
              <a:noFill/>
            </p:spPr>
            <p:txBody>
              <a:bodyPr wrap="square" lIns="91431" tIns="0" rIns="91431" bIns="0" rtlCol="0" anchor="t">
                <a:spAutoFit/>
              </a:bodyPr>
              <a:lstStyle/>
              <a:p>
                <a:pPr marL="0" marR="0" lvl="0" indent="0" algn="ctr" defTabSz="914282"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49" name="组合 64"/>
          <p:cNvGrpSpPr/>
          <p:nvPr/>
        </p:nvGrpSpPr>
        <p:grpSpPr>
          <a:xfrm>
            <a:off x="3879726" y="2343583"/>
            <a:ext cx="1195488" cy="814401"/>
            <a:chOff x="873900" y="1541325"/>
            <a:chExt cx="1166203" cy="814401"/>
          </a:xfrm>
        </p:grpSpPr>
        <p:sp>
          <p:nvSpPr>
            <p:cNvPr id="50" name="TextBox 49"/>
            <p:cNvSpPr txBox="1"/>
            <p:nvPr/>
          </p:nvSpPr>
          <p:spPr>
            <a:xfrm>
              <a:off x="873900" y="1767302"/>
              <a:ext cx="1166203" cy="292378"/>
            </a:xfrm>
            <a:prstGeom prst="rect">
              <a:avLst/>
            </a:prstGeom>
            <a:noFill/>
          </p:spPr>
          <p:txBody>
            <a:bodyPr wrap="square" lIns="91431" tIns="45715" rIns="91431" bIns="45715" rtlCol="0">
              <a:spAutoFit/>
            </a:bodyPr>
            <a:lstStyle/>
            <a:p>
              <a:pPr marL="0" marR="0" lvl="0" indent="0" algn="ctr" defTabSz="914282"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rPr>
                <a:t>您的内容打在这</a:t>
              </a:r>
            </a:p>
          </p:txBody>
        </p:sp>
        <p:grpSp>
          <p:nvGrpSpPr>
            <p:cNvPr id="51" name="组合 66"/>
            <p:cNvGrpSpPr/>
            <p:nvPr/>
          </p:nvGrpSpPr>
          <p:grpSpPr>
            <a:xfrm>
              <a:off x="947384" y="1541325"/>
              <a:ext cx="1008112" cy="814401"/>
              <a:chOff x="947384" y="1541325"/>
              <a:chExt cx="1008112" cy="814401"/>
            </a:xfrm>
          </p:grpSpPr>
          <p:cxnSp>
            <p:nvCxnSpPr>
              <p:cNvPr id="52" name="直接连接符 51"/>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53" name="TextBox 52"/>
              <p:cNvSpPr txBox="1"/>
              <p:nvPr/>
            </p:nvSpPr>
            <p:spPr>
              <a:xfrm>
                <a:off x="947384" y="1541325"/>
                <a:ext cx="1008112" cy="323165"/>
              </a:xfrm>
              <a:prstGeom prst="rect">
                <a:avLst/>
              </a:prstGeom>
              <a:noFill/>
            </p:spPr>
            <p:txBody>
              <a:bodyPr wrap="square" lIns="91431" tIns="0" rIns="91431" bIns="0" rtlCol="0" anchor="t">
                <a:spAutoFit/>
              </a:bodyPr>
              <a:lstStyle/>
              <a:p>
                <a:pPr marL="0" marR="0" lvl="0" indent="0" algn="ctr" defTabSz="914282"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sp>
        <p:nvSpPr>
          <p:cNvPr id="54" name="矩形 30"/>
          <p:cNvSpPr>
            <a:spLocks noChangeArrowheads="1"/>
          </p:cNvSpPr>
          <p:nvPr/>
        </p:nvSpPr>
        <p:spPr bwMode="auto">
          <a:xfrm>
            <a:off x="1738035" y="4437226"/>
            <a:ext cx="5760640" cy="503942"/>
          </a:xfrm>
          <a:prstGeom prst="rect">
            <a:avLst/>
          </a:prstGeom>
          <a:noFill/>
          <a:ln w="9525">
            <a:noFill/>
            <a:miter lim="800000"/>
            <a:headEnd/>
            <a:tailEnd/>
          </a:ln>
        </p:spPr>
        <p:txBody>
          <a:bodyPr wrap="square" lIns="102826" tIns="51414" rIns="102826" bIns="51414">
            <a:spAutoFit/>
          </a:bodyPr>
          <a:lstStyle/>
          <a:p>
            <a:pPr algn="ctr" defTabSz="914282" fontAlgn="auto">
              <a:lnSpc>
                <a:spcPct val="130000"/>
              </a:lnSpc>
              <a:spcBef>
                <a:spcPts val="0"/>
              </a:spcBef>
              <a:spcAft>
                <a:spcPts val="0"/>
              </a:spcAft>
            </a:pPr>
            <a:r>
              <a:rPr lang="zh-CN" altLang="en-US" sz="10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55" name="丁字箭头 54"/>
          <p:cNvSpPr/>
          <p:nvPr/>
        </p:nvSpPr>
        <p:spPr>
          <a:xfrm flipV="1">
            <a:off x="1304568" y="4169743"/>
            <a:ext cx="6283506" cy="267485"/>
          </a:xfrm>
          <a:prstGeom prst="leftRightUpArrow">
            <a:avLst/>
          </a:prstGeom>
          <a:noFill/>
          <a:ln w="12700" cap="flat" cmpd="sng" algn="ctr">
            <a:solidFill>
              <a:sysClr val="window" lastClr="FFFFFF">
                <a:lumMod val="65000"/>
              </a:sysClr>
            </a:solidFill>
            <a:prstDash val="solid"/>
          </a:ln>
          <a:effectLst/>
        </p:spPr>
        <p:txBody>
          <a:bodyPr lIns="91359" tIns="45679" rIns="91359" bIns="45679"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800"/>
                                        <p:tgtEl>
                                          <p:spTgt spid="29"/>
                                        </p:tgtEl>
                                      </p:cBhvr>
                                    </p:animEffect>
                                  </p:childTnLst>
                                </p:cTn>
                              </p:par>
                            </p:childTnLst>
                          </p:cTn>
                        </p:par>
                        <p:par>
                          <p:cTn id="8" fill="hold">
                            <p:stCondLst>
                              <p:cond delay="800"/>
                            </p:stCondLst>
                            <p:childTnLst>
                              <p:par>
                                <p:cTn id="9" presetID="47"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1000"/>
                                        <p:tgtEl>
                                          <p:spTgt spid="39"/>
                                        </p:tgtEl>
                                      </p:cBhvr>
                                    </p:animEffect>
                                    <p:anim calcmode="lin" valueType="num">
                                      <p:cBhvr>
                                        <p:cTn id="12" dur="1000" fill="hold"/>
                                        <p:tgtEl>
                                          <p:spTgt spid="39"/>
                                        </p:tgtEl>
                                        <p:attrNameLst>
                                          <p:attrName>ppt_x</p:attrName>
                                        </p:attrNameLst>
                                      </p:cBhvr>
                                      <p:tavLst>
                                        <p:tav tm="0">
                                          <p:val>
                                            <p:strVal val="#ppt_x"/>
                                          </p:val>
                                        </p:tav>
                                        <p:tav tm="100000">
                                          <p:val>
                                            <p:strVal val="#ppt_x"/>
                                          </p:val>
                                        </p:tav>
                                      </p:tavLst>
                                    </p:anim>
                                    <p:anim calcmode="lin" valueType="num">
                                      <p:cBhvr>
                                        <p:cTn id="13" dur="1000" fill="hold"/>
                                        <p:tgtEl>
                                          <p:spTgt spid="39"/>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fade">
                                      <p:cBhvr>
                                        <p:cTn id="16" dur="1000"/>
                                        <p:tgtEl>
                                          <p:spTgt spid="49"/>
                                        </p:tgtEl>
                                      </p:cBhvr>
                                    </p:animEffect>
                                    <p:anim calcmode="lin" valueType="num">
                                      <p:cBhvr>
                                        <p:cTn id="17" dur="1000" fill="hold"/>
                                        <p:tgtEl>
                                          <p:spTgt spid="49"/>
                                        </p:tgtEl>
                                        <p:attrNameLst>
                                          <p:attrName>ppt_x</p:attrName>
                                        </p:attrNameLst>
                                      </p:cBhvr>
                                      <p:tavLst>
                                        <p:tav tm="0">
                                          <p:val>
                                            <p:strVal val="#ppt_x"/>
                                          </p:val>
                                        </p:tav>
                                        <p:tav tm="100000">
                                          <p:val>
                                            <p:strVal val="#ppt_x"/>
                                          </p:val>
                                        </p:tav>
                                      </p:tavLst>
                                    </p:anim>
                                    <p:anim calcmode="lin" valueType="num">
                                      <p:cBhvr>
                                        <p:cTn id="18" dur="1000" fill="hold"/>
                                        <p:tgtEl>
                                          <p:spTgt spid="49"/>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1000"/>
                                        <p:tgtEl>
                                          <p:spTgt spid="44"/>
                                        </p:tgtEl>
                                      </p:cBhvr>
                                    </p:animEffect>
                                    <p:anim calcmode="lin" valueType="num">
                                      <p:cBhvr>
                                        <p:cTn id="22" dur="1000" fill="hold"/>
                                        <p:tgtEl>
                                          <p:spTgt spid="44"/>
                                        </p:tgtEl>
                                        <p:attrNameLst>
                                          <p:attrName>ppt_x</p:attrName>
                                        </p:attrNameLst>
                                      </p:cBhvr>
                                      <p:tavLst>
                                        <p:tav tm="0">
                                          <p:val>
                                            <p:strVal val="#ppt_x"/>
                                          </p:val>
                                        </p:tav>
                                        <p:tav tm="100000">
                                          <p:val>
                                            <p:strVal val="#ppt_x"/>
                                          </p:val>
                                        </p:tav>
                                      </p:tavLst>
                                    </p:anim>
                                    <p:anim calcmode="lin" valueType="num">
                                      <p:cBhvr>
                                        <p:cTn id="23" dur="1000" fill="hold"/>
                                        <p:tgtEl>
                                          <p:spTgt spid="44"/>
                                        </p:tgtEl>
                                        <p:attrNameLst>
                                          <p:attrName>ppt_y</p:attrName>
                                        </p:attrNameLst>
                                      </p:cBhvr>
                                      <p:tavLst>
                                        <p:tav tm="0">
                                          <p:val>
                                            <p:strVal val="#ppt_y-.1"/>
                                          </p:val>
                                        </p:tav>
                                        <p:tav tm="100000">
                                          <p:val>
                                            <p:strVal val="#ppt_y"/>
                                          </p:val>
                                        </p:tav>
                                      </p:tavLst>
                                    </p:anim>
                                  </p:childTnLst>
                                </p:cTn>
                              </p:par>
                            </p:childTnLst>
                          </p:cTn>
                        </p:par>
                        <p:par>
                          <p:cTn id="24" fill="hold">
                            <p:stCondLst>
                              <p:cond delay="1800"/>
                            </p:stCondLst>
                            <p:childTnLst>
                              <p:par>
                                <p:cTn id="25" presetID="47" presetClass="entr" presetSubtype="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anim calcmode="lin" valueType="num">
                                      <p:cBhvr>
                                        <p:cTn id="28" dur="500" fill="hold"/>
                                        <p:tgtEl>
                                          <p:spTgt spid="55"/>
                                        </p:tgtEl>
                                        <p:attrNameLst>
                                          <p:attrName>ppt_x</p:attrName>
                                        </p:attrNameLst>
                                      </p:cBhvr>
                                      <p:tavLst>
                                        <p:tav tm="0">
                                          <p:val>
                                            <p:strVal val="#ppt_x"/>
                                          </p:val>
                                        </p:tav>
                                        <p:tav tm="100000">
                                          <p:val>
                                            <p:strVal val="#ppt_x"/>
                                          </p:val>
                                        </p:tav>
                                      </p:tavLst>
                                    </p:anim>
                                    <p:anim calcmode="lin" valueType="num">
                                      <p:cBhvr>
                                        <p:cTn id="29" dur="500" fill="hold"/>
                                        <p:tgtEl>
                                          <p:spTgt spid="55"/>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12" presetClass="entr" presetSubtype="1" fill="hold" grpId="0" nodeType="after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1000"/>
                                        <p:tgtEl>
                                          <p:spTgt spid="54"/>
                                        </p:tgtEl>
                                        <p:attrNameLst>
                                          <p:attrName>ppt_y</p:attrName>
                                        </p:attrNameLst>
                                      </p:cBhvr>
                                      <p:tavLst>
                                        <p:tav tm="0">
                                          <p:val>
                                            <p:strVal val="#ppt_y-#ppt_h*1.125000"/>
                                          </p:val>
                                        </p:tav>
                                        <p:tav tm="100000">
                                          <p:val>
                                            <p:strVal val="#ppt_y"/>
                                          </p:val>
                                        </p:tav>
                                      </p:tavLst>
                                    </p:anim>
                                    <p:animEffect transition="in" filter="wipe(down)">
                                      <p:cBhvr>
                                        <p:cTn id="34"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等腰三角形 2"/>
          <p:cNvSpPr/>
          <p:nvPr/>
        </p:nvSpPr>
        <p:spPr bwMode="auto">
          <a:xfrm rot="3036074">
            <a:off x="4598198" y="1847499"/>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7F7F7F"/>
          </a:solidFill>
          <a:ln w="12700" cmpd="sng">
            <a:solidFill>
              <a:sysClr val="window" lastClr="FFFFFF"/>
            </a:solidFill>
            <a:miter lim="800000"/>
            <a:headEnd/>
            <a:tailEnd/>
          </a:ln>
          <a:extLst/>
        </p:spPr>
        <p:txBody>
          <a:bodyPr lIns="91413" tIns="45706" rIns="91413" bIns="45706" anchor="ct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8" name="TextBox 17"/>
          <p:cNvSpPr txBox="1"/>
          <p:nvPr/>
        </p:nvSpPr>
        <p:spPr>
          <a:xfrm>
            <a:off x="4817663" y="2451315"/>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成功</a:t>
            </a:r>
            <a:r>
              <a:rPr kumimoji="0" lang="zh-CN" altLang="en-US" sz="16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项目二</a:t>
            </a:r>
            <a:endParaRPr kumimoji="0" lang="zh-CN" altLang="en-US" sz="16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19" name="等腰三角形 2"/>
          <p:cNvSpPr/>
          <p:nvPr/>
        </p:nvSpPr>
        <p:spPr bwMode="auto">
          <a:xfrm rot="8763501">
            <a:off x="3740010" y="2790168"/>
            <a:ext cx="1341602" cy="1552911"/>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FF4957"/>
          </a:solidFill>
          <a:ln w="12700" cmpd="sng">
            <a:solidFill>
              <a:sysClr val="window" lastClr="FFFFFF"/>
            </a:solidFill>
            <a:miter lim="800000"/>
            <a:headEnd/>
            <a:tailEnd/>
          </a:ln>
          <a:extLst/>
        </p:spPr>
        <p:txBody>
          <a:bodyPr lIns="91413" tIns="45706" rIns="91413" bIns="45706" anchor="ct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 name="TextBox 19"/>
          <p:cNvSpPr txBox="1"/>
          <p:nvPr/>
        </p:nvSpPr>
        <p:spPr>
          <a:xfrm>
            <a:off x="3927605" y="3327776"/>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成功</a:t>
            </a:r>
            <a:r>
              <a:rPr kumimoji="0" lang="zh-CN" altLang="en-US" sz="16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项目三</a:t>
            </a:r>
            <a:endParaRPr kumimoji="0" lang="zh-CN" altLang="en-US" sz="16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21" name="等腰三角形 2"/>
          <p:cNvSpPr/>
          <p:nvPr/>
        </p:nvSpPr>
        <p:spPr bwMode="auto">
          <a:xfrm rot="16474575">
            <a:off x="3346329" y="1526638"/>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FF4957"/>
          </a:solidFill>
          <a:ln w="12700" cmpd="sng">
            <a:solidFill>
              <a:sysClr val="window" lastClr="FFFFFF"/>
            </a:solidFill>
            <a:miter lim="800000"/>
            <a:headEnd/>
            <a:tailEnd/>
          </a:ln>
          <a:extLst/>
        </p:spPr>
        <p:txBody>
          <a:bodyPr lIns="91413" tIns="45706" rIns="91413" bIns="45706" anchor="ct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 name="TextBox 21"/>
          <p:cNvSpPr txBox="1"/>
          <p:nvPr/>
        </p:nvSpPr>
        <p:spPr>
          <a:xfrm>
            <a:off x="3722716" y="2041740"/>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成功项目一</a:t>
            </a:r>
            <a:endParaRPr kumimoji="0" lang="zh-CN" altLang="en-US" sz="16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23" name="TextBox 22"/>
          <p:cNvSpPr txBox="1"/>
          <p:nvPr/>
        </p:nvSpPr>
        <p:spPr>
          <a:xfrm>
            <a:off x="1115618" y="1452489"/>
            <a:ext cx="1324685" cy="284587"/>
          </a:xfrm>
          <a:prstGeom prst="rect">
            <a:avLst/>
          </a:prstGeom>
          <a:noFill/>
        </p:spPr>
        <p:txBody>
          <a:bodyPr wrap="none" lIns="68541" tIns="34271" rIns="68541" bIns="34271" rtlCol="0">
            <a:spAutoFit/>
          </a:bodyPr>
          <a:lstStyle/>
          <a:p>
            <a:pPr defTabSz="914282" fontAlgn="auto">
              <a:spcBef>
                <a:spcPts val="0"/>
              </a:spcBef>
              <a:spcAft>
                <a:spcPts val="0"/>
              </a:spcAft>
            </a:pPr>
            <a:r>
              <a:rPr lang="en-US" altLang="zh-CN" sz="1400" b="1" dirty="0" smtClean="0">
                <a:solidFill>
                  <a:prstClr val="black">
                    <a:lumMod val="65000"/>
                    <a:lumOff val="35000"/>
                  </a:prstClr>
                </a:solidFill>
                <a:latin typeface="微软雅黑" pitchFamily="34" charset="-122"/>
                <a:ea typeface="微软雅黑" pitchFamily="34" charset="-122"/>
              </a:rPr>
              <a:t>■</a:t>
            </a:r>
            <a:r>
              <a:rPr lang="zh-CN" altLang="en-US" sz="1400" b="1" dirty="0" smtClean="0">
                <a:solidFill>
                  <a:prstClr val="black">
                    <a:lumMod val="65000"/>
                    <a:lumOff val="35000"/>
                  </a:prstClr>
                </a:solidFill>
                <a:latin typeface="微软雅黑" pitchFamily="34" charset="-122"/>
                <a:ea typeface="微软雅黑" pitchFamily="34" charset="-122"/>
              </a:rPr>
              <a:t>请输入您标题</a:t>
            </a:r>
            <a:endParaRPr lang="zh-CN" altLang="en-US" sz="1400" b="1" dirty="0">
              <a:solidFill>
                <a:prstClr val="black">
                  <a:lumMod val="65000"/>
                  <a:lumOff val="35000"/>
                </a:prstClr>
              </a:solidFill>
              <a:latin typeface="微软雅黑" pitchFamily="34" charset="-122"/>
              <a:ea typeface="微软雅黑" pitchFamily="34" charset="-122"/>
            </a:endParaRPr>
          </a:p>
        </p:txBody>
      </p:sp>
      <p:sp>
        <p:nvSpPr>
          <p:cNvPr id="24" name="TextBox 23"/>
          <p:cNvSpPr txBox="1"/>
          <p:nvPr/>
        </p:nvSpPr>
        <p:spPr>
          <a:xfrm>
            <a:off x="1115616" y="1719686"/>
            <a:ext cx="2074576" cy="669189"/>
          </a:xfrm>
          <a:prstGeom prst="rect">
            <a:avLst/>
          </a:prstGeom>
          <a:noFill/>
        </p:spPr>
        <p:txBody>
          <a:bodyPr wrap="square" lIns="68541" tIns="34271" rIns="68541" bIns="34271" rtlCol="0">
            <a:spAutoFit/>
          </a:bodyPr>
          <a:lstStyle/>
          <a:p>
            <a:pPr defTabSz="914282" fontAlgn="auto">
              <a:lnSpc>
                <a:spcPct val="130000"/>
              </a:lnSpc>
              <a:spcBef>
                <a:spcPts val="0"/>
              </a:spcBef>
              <a:spcAft>
                <a:spcPts val="0"/>
              </a:spcAft>
            </a:pPr>
            <a:r>
              <a:rPr lang="zh-CN" altLang="en-US" sz="10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25" name="TextBox 24"/>
          <p:cNvSpPr txBox="1"/>
          <p:nvPr/>
        </p:nvSpPr>
        <p:spPr>
          <a:xfrm>
            <a:off x="6152727" y="1215632"/>
            <a:ext cx="1324685" cy="284587"/>
          </a:xfrm>
          <a:prstGeom prst="rect">
            <a:avLst/>
          </a:prstGeom>
          <a:noFill/>
        </p:spPr>
        <p:txBody>
          <a:bodyPr wrap="none" lIns="68541" tIns="34271" rIns="68541" bIns="34271" rtlCol="0">
            <a:spAutoFit/>
          </a:bodyPr>
          <a:lstStyle/>
          <a:p>
            <a:pPr defTabSz="914282" fontAlgn="auto">
              <a:spcBef>
                <a:spcPts val="0"/>
              </a:spcBef>
              <a:spcAft>
                <a:spcPts val="0"/>
              </a:spcAft>
            </a:pPr>
            <a:r>
              <a:rPr lang="en-US" altLang="zh-CN" sz="1400" b="1" dirty="0" smtClean="0">
                <a:solidFill>
                  <a:prstClr val="black">
                    <a:lumMod val="65000"/>
                    <a:lumOff val="35000"/>
                  </a:prstClr>
                </a:solidFill>
                <a:latin typeface="微软雅黑" pitchFamily="34" charset="-122"/>
                <a:ea typeface="微软雅黑" pitchFamily="34" charset="-122"/>
              </a:rPr>
              <a:t>■</a:t>
            </a:r>
            <a:r>
              <a:rPr lang="zh-CN" altLang="en-US" sz="1400" b="1" dirty="0" smtClean="0">
                <a:solidFill>
                  <a:prstClr val="black">
                    <a:lumMod val="65000"/>
                    <a:lumOff val="35000"/>
                  </a:prstClr>
                </a:solidFill>
                <a:latin typeface="微软雅黑" pitchFamily="34" charset="-122"/>
                <a:ea typeface="微软雅黑" pitchFamily="34" charset="-122"/>
              </a:rPr>
              <a:t>请输入您标题</a:t>
            </a:r>
            <a:endParaRPr lang="zh-CN" altLang="en-US" sz="1400" b="1" dirty="0">
              <a:solidFill>
                <a:prstClr val="black">
                  <a:lumMod val="65000"/>
                  <a:lumOff val="35000"/>
                </a:prstClr>
              </a:solidFill>
              <a:latin typeface="微软雅黑" pitchFamily="34" charset="-122"/>
              <a:ea typeface="微软雅黑" pitchFamily="34" charset="-122"/>
            </a:endParaRPr>
          </a:p>
        </p:txBody>
      </p:sp>
      <p:sp>
        <p:nvSpPr>
          <p:cNvPr id="26" name="TextBox 25"/>
          <p:cNvSpPr txBox="1"/>
          <p:nvPr/>
        </p:nvSpPr>
        <p:spPr>
          <a:xfrm>
            <a:off x="6152726" y="2679630"/>
            <a:ext cx="2074576" cy="669189"/>
          </a:xfrm>
          <a:prstGeom prst="rect">
            <a:avLst/>
          </a:prstGeom>
          <a:noFill/>
        </p:spPr>
        <p:txBody>
          <a:bodyPr wrap="square" lIns="68541" tIns="34271" rIns="68541" bIns="34271" rtlCol="0">
            <a:spAutoFit/>
          </a:bodyPr>
          <a:lstStyle/>
          <a:p>
            <a:pPr defTabSz="914282" fontAlgn="auto">
              <a:lnSpc>
                <a:spcPct val="130000"/>
              </a:lnSpc>
              <a:spcBef>
                <a:spcPts val="0"/>
              </a:spcBef>
              <a:spcAft>
                <a:spcPts val="0"/>
              </a:spcAft>
            </a:pPr>
            <a:r>
              <a:rPr lang="zh-CN" altLang="en-US" sz="10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27" name="TextBox 26"/>
          <p:cNvSpPr txBox="1"/>
          <p:nvPr/>
        </p:nvSpPr>
        <p:spPr>
          <a:xfrm>
            <a:off x="2003262" y="4210568"/>
            <a:ext cx="1324685" cy="284587"/>
          </a:xfrm>
          <a:prstGeom prst="rect">
            <a:avLst/>
          </a:prstGeom>
          <a:noFill/>
        </p:spPr>
        <p:txBody>
          <a:bodyPr wrap="none" lIns="68541" tIns="34271" rIns="68541" bIns="34271" rtlCol="0">
            <a:spAutoFit/>
          </a:bodyPr>
          <a:lstStyle/>
          <a:p>
            <a:pPr defTabSz="914282" fontAlgn="auto">
              <a:spcBef>
                <a:spcPts val="0"/>
              </a:spcBef>
              <a:spcAft>
                <a:spcPts val="0"/>
              </a:spcAft>
            </a:pPr>
            <a:r>
              <a:rPr lang="en-US" altLang="zh-CN" sz="1400" b="1" dirty="0" smtClean="0">
                <a:solidFill>
                  <a:prstClr val="black">
                    <a:lumMod val="65000"/>
                    <a:lumOff val="35000"/>
                  </a:prstClr>
                </a:solidFill>
                <a:latin typeface="微软雅黑" pitchFamily="34" charset="-122"/>
                <a:ea typeface="微软雅黑" pitchFamily="34" charset="-122"/>
              </a:rPr>
              <a:t>■</a:t>
            </a:r>
            <a:r>
              <a:rPr lang="zh-CN" altLang="en-US" sz="1400" b="1" dirty="0" smtClean="0">
                <a:solidFill>
                  <a:prstClr val="black">
                    <a:lumMod val="65000"/>
                    <a:lumOff val="35000"/>
                  </a:prstClr>
                </a:solidFill>
                <a:latin typeface="微软雅黑" pitchFamily="34" charset="-122"/>
                <a:ea typeface="微软雅黑" pitchFamily="34" charset="-122"/>
              </a:rPr>
              <a:t>请输入您标题</a:t>
            </a:r>
            <a:endParaRPr lang="zh-CN" altLang="en-US" sz="1400" b="1" dirty="0">
              <a:solidFill>
                <a:prstClr val="black">
                  <a:lumMod val="65000"/>
                  <a:lumOff val="35000"/>
                </a:prstClr>
              </a:solidFill>
              <a:latin typeface="微软雅黑" pitchFamily="34" charset="-122"/>
              <a:ea typeface="微软雅黑" pitchFamily="34" charset="-122"/>
            </a:endParaRPr>
          </a:p>
        </p:txBody>
      </p:sp>
      <p:sp>
        <p:nvSpPr>
          <p:cNvPr id="28" name="TextBox 27"/>
          <p:cNvSpPr txBox="1"/>
          <p:nvPr/>
        </p:nvSpPr>
        <p:spPr>
          <a:xfrm>
            <a:off x="2003261" y="4477765"/>
            <a:ext cx="3320861" cy="469321"/>
          </a:xfrm>
          <a:prstGeom prst="rect">
            <a:avLst/>
          </a:prstGeom>
          <a:noFill/>
        </p:spPr>
        <p:txBody>
          <a:bodyPr wrap="square" lIns="68541" tIns="34271" rIns="68541" bIns="34271" rtlCol="0">
            <a:spAutoFit/>
          </a:bodyPr>
          <a:lstStyle/>
          <a:p>
            <a:pPr defTabSz="914282" fontAlgn="auto">
              <a:lnSpc>
                <a:spcPct val="130000"/>
              </a:lnSpc>
              <a:spcBef>
                <a:spcPts val="0"/>
              </a:spcBef>
              <a:spcAft>
                <a:spcPts val="0"/>
              </a:spcAft>
            </a:pPr>
            <a:r>
              <a:rPr lang="zh-CN" altLang="en-US" sz="10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29" name="矩形 28"/>
          <p:cNvSpPr/>
          <p:nvPr/>
        </p:nvSpPr>
        <p:spPr bwMode="auto">
          <a:xfrm>
            <a:off x="6233509" y="1532239"/>
            <a:ext cx="1845361" cy="1128670"/>
          </a:xfrm>
          <a:prstGeom prst="rect">
            <a:avLst/>
          </a:prstGeom>
          <a:blipFill>
            <a:blip r:embed="rId2"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fontAlgn="auto">
              <a:spcBef>
                <a:spcPts val="0"/>
              </a:spcBef>
              <a:spcAft>
                <a:spcPts val="0"/>
              </a:spcAft>
            </a:pPr>
            <a:endParaRPr lang="zh-CN" altLang="en-US" sz="1100" dirty="0">
              <a:solidFill>
                <a:prstClr val="black"/>
              </a:solidFill>
              <a:latin typeface="Calibri"/>
              <a:ea typeface="宋体"/>
            </a:endParaRPr>
          </a:p>
        </p:txBody>
      </p:sp>
      <p:sp>
        <p:nvSpPr>
          <p:cNvPr id="30" name="矩形 29"/>
          <p:cNvSpPr/>
          <p:nvPr/>
        </p:nvSpPr>
        <p:spPr bwMode="auto">
          <a:xfrm>
            <a:off x="1200525" y="2670630"/>
            <a:ext cx="1845361" cy="1123237"/>
          </a:xfrm>
          <a:prstGeom prst="rect">
            <a:avLst/>
          </a:prstGeom>
          <a:blipFill>
            <a:blip r:embed="rId3"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fontAlgn="auto">
              <a:spcBef>
                <a:spcPts val="0"/>
              </a:spcBef>
              <a:spcAft>
                <a:spcPts val="0"/>
              </a:spcAft>
            </a:pPr>
            <a:endParaRPr lang="zh-CN" altLang="en-US" sz="1100" dirty="0">
              <a:solidFill>
                <a:prstClr val="black"/>
              </a:solidFill>
              <a:latin typeface="Calibri"/>
              <a:ea typeface="宋体"/>
            </a:endParaRPr>
          </a:p>
        </p:txBody>
      </p:sp>
      <p:sp>
        <p:nvSpPr>
          <p:cNvPr id="31" name="矩形 30"/>
          <p:cNvSpPr/>
          <p:nvPr/>
        </p:nvSpPr>
        <p:spPr bwMode="auto">
          <a:xfrm>
            <a:off x="5400675" y="4206511"/>
            <a:ext cx="1879096" cy="950681"/>
          </a:xfrm>
          <a:prstGeom prst="rect">
            <a:avLst/>
          </a:prstGeom>
          <a:blipFill>
            <a:blip r:embed="rId4"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fontAlgn="auto">
              <a:spcBef>
                <a:spcPts val="0"/>
              </a:spcBef>
              <a:spcAft>
                <a:spcPts val="0"/>
              </a:spcAft>
            </a:pPr>
            <a:endParaRPr lang="zh-CN" altLang="en-US" sz="1100" dirty="0">
              <a:solidFill>
                <a:prstClr val="black"/>
              </a:solidFill>
              <a:latin typeface="Calibri"/>
              <a:ea typeface="宋体"/>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300" fill="hold"/>
                                        <p:tgtEl>
                                          <p:spTgt spid="18"/>
                                        </p:tgtEl>
                                        <p:attrNameLst>
                                          <p:attrName>ppt_w</p:attrName>
                                        </p:attrNameLst>
                                      </p:cBhvr>
                                      <p:tavLst>
                                        <p:tav tm="0">
                                          <p:val>
                                            <p:fltVal val="0"/>
                                          </p:val>
                                        </p:tav>
                                        <p:tav tm="100000">
                                          <p:val>
                                            <p:strVal val="#ppt_w"/>
                                          </p:val>
                                        </p:tav>
                                      </p:tavLst>
                                    </p:anim>
                                    <p:anim calcmode="lin" valueType="num">
                                      <p:cBhvr>
                                        <p:cTn id="13" dur="300" fill="hold"/>
                                        <p:tgtEl>
                                          <p:spTgt spid="18"/>
                                        </p:tgtEl>
                                        <p:attrNameLst>
                                          <p:attrName>ppt_h</p:attrName>
                                        </p:attrNameLst>
                                      </p:cBhvr>
                                      <p:tavLst>
                                        <p:tav tm="0">
                                          <p:val>
                                            <p:fltVal val="0"/>
                                          </p:val>
                                        </p:tav>
                                        <p:tav tm="100000">
                                          <p:val>
                                            <p:strVal val="#ppt_h"/>
                                          </p:val>
                                        </p:tav>
                                      </p:tavLst>
                                    </p:anim>
                                    <p:anim calcmode="lin" valueType="num">
                                      <p:cBhvr>
                                        <p:cTn id="14" dur="300" fill="hold"/>
                                        <p:tgtEl>
                                          <p:spTgt spid="18"/>
                                        </p:tgtEl>
                                        <p:attrNameLst>
                                          <p:attrName>style.rotation</p:attrName>
                                        </p:attrNameLst>
                                      </p:cBhvr>
                                      <p:tavLst>
                                        <p:tav tm="0">
                                          <p:val>
                                            <p:fltVal val="90"/>
                                          </p:val>
                                        </p:tav>
                                        <p:tav tm="100000">
                                          <p:val>
                                            <p:fltVal val="0"/>
                                          </p:val>
                                        </p:tav>
                                      </p:tavLst>
                                    </p:anim>
                                    <p:animEffect transition="in" filter="fade">
                                      <p:cBhvr>
                                        <p:cTn id="15" dur="300"/>
                                        <p:tgtEl>
                                          <p:spTgt spid="18"/>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randombar(horizontal)">
                                      <p:cBhvr>
                                        <p:cTn id="23" dur="500"/>
                                        <p:tgtEl>
                                          <p:spTgt spid="29"/>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up)">
                                      <p:cBhvr>
                                        <p:cTn id="27" dur="500"/>
                                        <p:tgtEl>
                                          <p:spTgt spid="26"/>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0-#ppt_w/2"/>
                                          </p:val>
                                        </p:tav>
                                        <p:tav tm="100000">
                                          <p:val>
                                            <p:strVal val="#ppt_x"/>
                                          </p:val>
                                        </p:tav>
                                      </p:tavLst>
                                    </p:anim>
                                    <p:anim calcmode="lin" valueType="num">
                                      <p:cBhvr additive="base">
                                        <p:cTn id="32" dur="500" fill="hold"/>
                                        <p:tgtEl>
                                          <p:spTgt spid="19"/>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300" fill="hold"/>
                                        <p:tgtEl>
                                          <p:spTgt spid="20"/>
                                        </p:tgtEl>
                                        <p:attrNameLst>
                                          <p:attrName>ppt_w</p:attrName>
                                        </p:attrNameLst>
                                      </p:cBhvr>
                                      <p:tavLst>
                                        <p:tav tm="0">
                                          <p:val>
                                            <p:fltVal val="0"/>
                                          </p:val>
                                        </p:tav>
                                        <p:tav tm="100000">
                                          <p:val>
                                            <p:strVal val="#ppt_w"/>
                                          </p:val>
                                        </p:tav>
                                      </p:tavLst>
                                    </p:anim>
                                    <p:anim calcmode="lin" valueType="num">
                                      <p:cBhvr>
                                        <p:cTn id="37" dur="300" fill="hold"/>
                                        <p:tgtEl>
                                          <p:spTgt spid="20"/>
                                        </p:tgtEl>
                                        <p:attrNameLst>
                                          <p:attrName>ppt_h</p:attrName>
                                        </p:attrNameLst>
                                      </p:cBhvr>
                                      <p:tavLst>
                                        <p:tav tm="0">
                                          <p:val>
                                            <p:fltVal val="0"/>
                                          </p:val>
                                        </p:tav>
                                        <p:tav tm="100000">
                                          <p:val>
                                            <p:strVal val="#ppt_h"/>
                                          </p:val>
                                        </p:tav>
                                      </p:tavLst>
                                    </p:anim>
                                    <p:anim calcmode="lin" valueType="num">
                                      <p:cBhvr>
                                        <p:cTn id="38" dur="300" fill="hold"/>
                                        <p:tgtEl>
                                          <p:spTgt spid="20"/>
                                        </p:tgtEl>
                                        <p:attrNameLst>
                                          <p:attrName>style.rotation</p:attrName>
                                        </p:attrNameLst>
                                      </p:cBhvr>
                                      <p:tavLst>
                                        <p:tav tm="0">
                                          <p:val>
                                            <p:fltVal val="90"/>
                                          </p:val>
                                        </p:tav>
                                        <p:tav tm="100000">
                                          <p:val>
                                            <p:fltVal val="0"/>
                                          </p:val>
                                        </p:tav>
                                      </p:tavLst>
                                    </p:anim>
                                    <p:animEffect transition="in" filter="fade">
                                      <p:cBhvr>
                                        <p:cTn id="39" dur="300"/>
                                        <p:tgtEl>
                                          <p:spTgt spid="20"/>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randombar(horizontal)">
                                      <p:cBhvr>
                                        <p:cTn id="51" dur="500"/>
                                        <p:tgtEl>
                                          <p:spTgt spid="31"/>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1+#ppt_w/2"/>
                                          </p:val>
                                        </p:tav>
                                        <p:tav tm="100000">
                                          <p:val>
                                            <p:strVal val="#ppt_x"/>
                                          </p:val>
                                        </p:tav>
                                      </p:tavLst>
                                    </p:anim>
                                    <p:anim calcmode="lin" valueType="num">
                                      <p:cBhvr additive="base">
                                        <p:cTn id="56" dur="500" fill="hold"/>
                                        <p:tgtEl>
                                          <p:spTgt spid="21"/>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p:cTn id="60" dur="300" fill="hold"/>
                                        <p:tgtEl>
                                          <p:spTgt spid="22"/>
                                        </p:tgtEl>
                                        <p:attrNameLst>
                                          <p:attrName>ppt_w</p:attrName>
                                        </p:attrNameLst>
                                      </p:cBhvr>
                                      <p:tavLst>
                                        <p:tav tm="0">
                                          <p:val>
                                            <p:fltVal val="0"/>
                                          </p:val>
                                        </p:tav>
                                        <p:tav tm="100000">
                                          <p:val>
                                            <p:strVal val="#ppt_w"/>
                                          </p:val>
                                        </p:tav>
                                      </p:tavLst>
                                    </p:anim>
                                    <p:anim calcmode="lin" valueType="num">
                                      <p:cBhvr>
                                        <p:cTn id="61" dur="300" fill="hold"/>
                                        <p:tgtEl>
                                          <p:spTgt spid="22"/>
                                        </p:tgtEl>
                                        <p:attrNameLst>
                                          <p:attrName>ppt_h</p:attrName>
                                        </p:attrNameLst>
                                      </p:cBhvr>
                                      <p:tavLst>
                                        <p:tav tm="0">
                                          <p:val>
                                            <p:fltVal val="0"/>
                                          </p:val>
                                        </p:tav>
                                        <p:tav tm="100000">
                                          <p:val>
                                            <p:strVal val="#ppt_h"/>
                                          </p:val>
                                        </p:tav>
                                      </p:tavLst>
                                    </p:anim>
                                    <p:anim calcmode="lin" valueType="num">
                                      <p:cBhvr>
                                        <p:cTn id="62" dur="300" fill="hold"/>
                                        <p:tgtEl>
                                          <p:spTgt spid="22"/>
                                        </p:tgtEl>
                                        <p:attrNameLst>
                                          <p:attrName>style.rotation</p:attrName>
                                        </p:attrNameLst>
                                      </p:cBhvr>
                                      <p:tavLst>
                                        <p:tav tm="0">
                                          <p:val>
                                            <p:fltVal val="90"/>
                                          </p:val>
                                        </p:tav>
                                        <p:tav tm="100000">
                                          <p:val>
                                            <p:fltVal val="0"/>
                                          </p:val>
                                        </p:tav>
                                      </p:tavLst>
                                    </p:anim>
                                    <p:animEffect transition="in" filter="fade">
                                      <p:cBhvr>
                                        <p:cTn id="63" dur="300"/>
                                        <p:tgtEl>
                                          <p:spTgt spid="22"/>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left)">
                                      <p:cBhvr>
                                        <p:cTn id="67" dur="500"/>
                                        <p:tgtEl>
                                          <p:spTgt spid="23"/>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up)">
                                      <p:cBhvr>
                                        <p:cTn id="71" dur="500"/>
                                        <p:tgtEl>
                                          <p:spTgt spid="24"/>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randombar(horizontal)">
                                      <p:cBhvr>
                                        <p:cTn id="7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animBg="1"/>
      <p:bldP spid="20" grpId="0"/>
      <p:bldP spid="21" grpId="0" animBg="1"/>
      <p:bldP spid="22" grpId="0"/>
      <p:bldP spid="23" grpId="0"/>
      <p:bldP spid="24" grpId="0"/>
      <p:bldP spid="25" grpId="0"/>
      <p:bldP spid="26" grpId="0"/>
      <p:bldP spid="27" grpId="0"/>
      <p:bldP spid="28" grpId="0"/>
      <p:bldP spid="29" grpId="0" animBg="1"/>
      <p:bldP spid="30" grpId="0" animBg="1"/>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81"/>
          <p:cNvGrpSpPr/>
          <p:nvPr/>
        </p:nvGrpSpPr>
        <p:grpSpPr>
          <a:xfrm>
            <a:off x="2489922" y="2692942"/>
            <a:ext cx="1073966" cy="1073821"/>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sp>
          <p:nvSpPr>
            <p:cNvPr id="16" name="椭圆 15"/>
            <p:cNvSpPr/>
            <p:nvPr/>
          </p:nvSpPr>
          <p:spPr>
            <a:xfrm>
              <a:off x="392112" y="760412"/>
              <a:ext cx="3825874" cy="3825874"/>
            </a:xfrm>
            <a:prstGeom prst="ellipse">
              <a:avLst/>
            </a:prstGeom>
            <a:solidFill>
              <a:srgbClr val="FF4957"/>
            </a:solidFill>
            <a:ln w="25400" cap="flat" cmpd="sng" algn="ctr">
              <a:noFill/>
              <a:prstDash val="solid"/>
            </a:ln>
            <a:effectLst/>
          </p:spPr>
          <p:txBody>
            <a:bodyPr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grpSp>
      <p:sp>
        <p:nvSpPr>
          <p:cNvPr id="17" name="TextBox 16"/>
          <p:cNvSpPr txBox="1">
            <a:spLocks noChangeArrowheads="1"/>
          </p:cNvSpPr>
          <p:nvPr/>
        </p:nvSpPr>
        <p:spPr bwMode="auto">
          <a:xfrm>
            <a:off x="4098756" y="2369047"/>
            <a:ext cx="2569884" cy="1000250"/>
          </a:xfrm>
          <a:prstGeom prst="rect">
            <a:avLst/>
          </a:prstGeom>
          <a:noFill/>
          <a:ln w="9525">
            <a:noFill/>
            <a:miter lim="800000"/>
            <a:headEnd/>
            <a:tailEnd/>
          </a:ln>
        </p:spPr>
        <p:txBody>
          <a:bodyPr wrap="none" lIns="91415" tIns="45708" rIns="91415" bIns="45708">
            <a:spAutoFit/>
          </a:bodyPr>
          <a:lstStyle/>
          <a:p>
            <a:pPr marL="0" lvl="1" defTabSz="914282" fontAlgn="auto">
              <a:spcBef>
                <a:spcPts val="0"/>
              </a:spcBef>
              <a:spcAft>
                <a:spcPts val="0"/>
              </a:spcAft>
            </a:pPr>
            <a:r>
              <a:rPr lang="zh-CN" altLang="en-US" sz="1400" b="1" dirty="0">
                <a:solidFill>
                  <a:srgbClr val="080808"/>
                </a:solidFill>
                <a:latin typeface="微软雅黑" pitchFamily="34" charset="-122"/>
                <a:ea typeface="微软雅黑" pitchFamily="34" charset="-122"/>
              </a:rPr>
              <a:t> </a:t>
            </a:r>
            <a:r>
              <a:rPr lang="zh-CN" altLang="en-US" sz="2800" b="1" dirty="0">
                <a:solidFill>
                  <a:prstClr val="black">
                    <a:lumMod val="50000"/>
                    <a:lumOff val="50000"/>
                  </a:prstClr>
                </a:solidFill>
                <a:latin typeface="微软雅黑" pitchFamily="34" charset="-122"/>
                <a:ea typeface="微软雅黑" pitchFamily="34" charset="-122"/>
              </a:rPr>
              <a:t>第一部分</a:t>
            </a:r>
            <a:endParaRPr lang="en-US" altLang="zh-CN" sz="2800" b="1" dirty="0">
              <a:solidFill>
                <a:prstClr val="black">
                  <a:lumMod val="50000"/>
                  <a:lumOff val="50000"/>
                </a:prstClr>
              </a:solidFill>
              <a:latin typeface="微软雅黑" pitchFamily="34" charset="-122"/>
              <a:ea typeface="微软雅黑" pitchFamily="34" charset="-122"/>
            </a:endParaRPr>
          </a:p>
          <a:p>
            <a:pPr marL="0" lvl="1" defTabSz="914282" fontAlgn="auto">
              <a:spcBef>
                <a:spcPts val="0"/>
              </a:spcBef>
              <a:spcAft>
                <a:spcPts val="0"/>
              </a:spcAft>
            </a:pPr>
            <a:r>
              <a:rPr lang="zh-CN" altLang="en-US" sz="3100" dirty="0">
                <a:solidFill>
                  <a:prstClr val="black">
                    <a:lumMod val="50000"/>
                    <a:lumOff val="50000"/>
                  </a:prstClr>
                </a:solidFill>
                <a:latin typeface="微软雅黑" pitchFamily="34" charset="-122"/>
                <a:ea typeface="微软雅黑" pitchFamily="34" charset="-122"/>
              </a:rPr>
              <a:t>标题文字内容</a:t>
            </a:r>
            <a:endParaRPr lang="en-US" altLang="zh-CN" sz="3100" dirty="0">
              <a:solidFill>
                <a:prstClr val="black">
                  <a:lumMod val="50000"/>
                  <a:lumOff val="50000"/>
                </a:prstClr>
              </a:solidFill>
              <a:latin typeface="微软雅黑" pitchFamily="34" charset="-122"/>
              <a:ea typeface="微软雅黑" pitchFamily="34" charset="-122"/>
            </a:endParaRPr>
          </a:p>
        </p:txBody>
      </p:sp>
      <p:cxnSp>
        <p:nvCxnSpPr>
          <p:cNvPr id="18" name="直接连接符 17"/>
          <p:cNvCxnSpPr/>
          <p:nvPr/>
        </p:nvCxnSpPr>
        <p:spPr>
          <a:xfrm flipV="1">
            <a:off x="3882893" y="2296044"/>
            <a:ext cx="0" cy="1925044"/>
          </a:xfrm>
          <a:prstGeom prst="line">
            <a:avLst/>
          </a:prstGeom>
          <a:noFill/>
          <a:ln w="12700" cap="flat" cmpd="sng" algn="ctr">
            <a:solidFill>
              <a:srgbClr val="EEECE1">
                <a:lumMod val="75000"/>
              </a:srgbClr>
            </a:solidFill>
            <a:prstDash val="dash"/>
          </a:ln>
          <a:effectLst/>
        </p:spPr>
      </p:cxnSp>
      <p:sp>
        <p:nvSpPr>
          <p:cNvPr id="19" name="TextBox 18"/>
          <p:cNvSpPr txBox="1"/>
          <p:nvPr/>
        </p:nvSpPr>
        <p:spPr>
          <a:xfrm>
            <a:off x="2550975" y="2967176"/>
            <a:ext cx="903131" cy="553998"/>
          </a:xfrm>
          <a:prstGeom prst="rect">
            <a:avLst/>
          </a:prstGeom>
          <a:noFill/>
        </p:spPr>
        <p:txBody>
          <a:bodyPr lIns="0" tIns="0" rIns="0" bIns="0">
            <a:spAutoFit/>
          </a:bodyPr>
          <a:lstStyle/>
          <a:p>
            <a:pPr algn="ctr" defTabSz="914282" fontAlgn="auto">
              <a:spcBef>
                <a:spcPts val="0"/>
              </a:spcBef>
              <a:spcAft>
                <a:spcPts val="0"/>
              </a:spcAft>
              <a:defRPr/>
            </a:pPr>
            <a:r>
              <a:rPr lang="en-US" altLang="zh-CN" sz="3600" b="1" dirty="0" smtClean="0">
                <a:solidFill>
                  <a:prstClr val="white"/>
                </a:solidFill>
                <a:latin typeface="微软雅黑" pitchFamily="34" charset="-122"/>
                <a:ea typeface="微软雅黑" pitchFamily="34" charset="-122"/>
              </a:rPr>
              <a:t>01</a:t>
            </a:r>
            <a:endParaRPr lang="zh-CN" altLang="en-US" sz="3600" b="1" dirty="0">
              <a:solidFill>
                <a:prstClr val="white"/>
              </a:solidFill>
              <a:latin typeface="微软雅黑" pitchFamily="34" charset="-122"/>
              <a:ea typeface="微软雅黑" pitchFamily="34" charset="-122"/>
            </a:endParaRPr>
          </a:p>
        </p:txBody>
      </p:sp>
      <p:sp>
        <p:nvSpPr>
          <p:cNvPr id="20" name="TextBox 19"/>
          <p:cNvSpPr txBox="1"/>
          <p:nvPr/>
        </p:nvSpPr>
        <p:spPr>
          <a:xfrm>
            <a:off x="4195576" y="3448214"/>
            <a:ext cx="1028521"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1" name="TextBox 20"/>
          <p:cNvSpPr txBox="1"/>
          <p:nvPr/>
        </p:nvSpPr>
        <p:spPr>
          <a:xfrm>
            <a:off x="5247905" y="3448214"/>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2" name="TextBox 21"/>
          <p:cNvSpPr txBox="1"/>
          <p:nvPr/>
        </p:nvSpPr>
        <p:spPr>
          <a:xfrm>
            <a:off x="6258969" y="3448214"/>
            <a:ext cx="1026933"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3" name="TextBox 22"/>
          <p:cNvSpPr txBox="1"/>
          <p:nvPr/>
        </p:nvSpPr>
        <p:spPr>
          <a:xfrm>
            <a:off x="4195577" y="3795770"/>
            <a:ext cx="985666"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4" name="TextBox 23"/>
          <p:cNvSpPr txBox="1"/>
          <p:nvPr/>
        </p:nvSpPr>
        <p:spPr>
          <a:xfrm>
            <a:off x="5247905" y="3795770"/>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5" name="TextBox 24"/>
          <p:cNvSpPr txBox="1"/>
          <p:nvPr/>
        </p:nvSpPr>
        <p:spPr>
          <a:xfrm>
            <a:off x="6257380" y="3795770"/>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p:tgtEl>
                                          <p:spTgt spid="17"/>
                                        </p:tgtEl>
                                        <p:attrNameLst>
                                          <p:attrName>ppt_x</p:attrName>
                                        </p:attrNameLst>
                                      </p:cBhvr>
                                      <p:tavLst>
                                        <p:tav tm="0">
                                          <p:val>
                                            <p:strVal val="#ppt_x-#ppt_w*1.125000"/>
                                          </p:val>
                                        </p:tav>
                                        <p:tav tm="100000">
                                          <p:val>
                                            <p:strVal val="#ppt_x"/>
                                          </p:val>
                                        </p:tav>
                                      </p:tavLst>
                                    </p:anim>
                                    <p:animEffect transition="in" filter="wipe(right)">
                                      <p:cBhvr>
                                        <p:cTn id="17" dur="500"/>
                                        <p:tgtEl>
                                          <p:spTgt spid="17"/>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anim calcmode="lin" valueType="num">
                                      <p:cBhvr>
                                        <p:cTn id="22" dur="500" fill="hold"/>
                                        <p:tgtEl>
                                          <p:spTgt spid="19"/>
                                        </p:tgtEl>
                                        <p:attrNameLst>
                                          <p:attrName>ppt_x</p:attrName>
                                        </p:attrNameLst>
                                      </p:cBhvr>
                                      <p:tavLst>
                                        <p:tav tm="0">
                                          <p:val>
                                            <p:strVal val="#ppt_x"/>
                                          </p:val>
                                        </p:tav>
                                        <p:tav tm="100000">
                                          <p:val>
                                            <p:strVal val="#ppt_x"/>
                                          </p:val>
                                        </p:tav>
                                      </p:tavLst>
                                    </p:anim>
                                    <p:anim calcmode="lin" valueType="num">
                                      <p:cBhvr>
                                        <p:cTn id="23" dur="500" fill="hold"/>
                                        <p:tgtEl>
                                          <p:spTgt spid="1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ppt_x"/>
                                          </p:val>
                                        </p:tav>
                                        <p:tav tm="100000">
                                          <p:val>
                                            <p:strVal val="#ppt_x"/>
                                          </p:val>
                                        </p:tav>
                                      </p:tavLst>
                                    </p:anim>
                                    <p:anim calcmode="lin" valueType="num">
                                      <p:cBhvr additive="base">
                                        <p:cTn id="4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3" grpId="0"/>
      <p:bldP spid="24"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椭圆 53"/>
          <p:cNvSpPr/>
          <p:nvPr/>
        </p:nvSpPr>
        <p:spPr bwMode="auto">
          <a:xfrm rot="351052">
            <a:off x="975191" y="4662050"/>
            <a:ext cx="216582" cy="221405"/>
          </a:xfrm>
          <a:prstGeom prst="ellipse">
            <a:avLst/>
          </a:prstGeom>
          <a:solidFill>
            <a:srgbClr val="FF4957"/>
          </a:solidFill>
          <a:ln w="25400" cap="flat" cmpd="sng" algn="ctr">
            <a:noFill/>
            <a:prstDash val="solid"/>
          </a:ln>
          <a:effectLst/>
        </p:spPr>
        <p:txBody>
          <a:bodyPr lIns="68522" tIns="34262" rIns="68522" bIns="34262"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55" name="椭圆 54"/>
          <p:cNvSpPr/>
          <p:nvPr/>
        </p:nvSpPr>
        <p:spPr bwMode="auto">
          <a:xfrm rot="285728">
            <a:off x="1573552" y="4117669"/>
            <a:ext cx="216582" cy="221405"/>
          </a:xfrm>
          <a:prstGeom prst="ellipse">
            <a:avLst/>
          </a:prstGeom>
          <a:solidFill>
            <a:srgbClr val="7F7F7F"/>
          </a:solidFill>
          <a:ln w="25400" cap="flat" cmpd="sng" algn="ctr">
            <a:noFill/>
            <a:prstDash val="solid"/>
          </a:ln>
          <a:effectLst/>
        </p:spPr>
        <p:txBody>
          <a:bodyPr lIns="68522" tIns="34262" rIns="68522" bIns="34262"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56" name="椭圆 55"/>
          <p:cNvSpPr/>
          <p:nvPr/>
        </p:nvSpPr>
        <p:spPr bwMode="auto">
          <a:xfrm rot="20925770">
            <a:off x="2365447" y="3606773"/>
            <a:ext cx="215391" cy="221405"/>
          </a:xfrm>
          <a:prstGeom prst="ellipse">
            <a:avLst/>
          </a:prstGeom>
          <a:solidFill>
            <a:srgbClr val="FF4957"/>
          </a:solidFill>
          <a:ln w="25400" cap="flat" cmpd="sng" algn="ctr">
            <a:noFill/>
            <a:prstDash val="solid"/>
          </a:ln>
          <a:effectLst/>
        </p:spPr>
        <p:txBody>
          <a:bodyPr lIns="68522" tIns="34262" rIns="68522" bIns="34262"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57" name="椭圆 56"/>
          <p:cNvSpPr/>
          <p:nvPr/>
        </p:nvSpPr>
        <p:spPr bwMode="auto">
          <a:xfrm rot="21146216">
            <a:off x="2966310" y="4189319"/>
            <a:ext cx="216582" cy="221405"/>
          </a:xfrm>
          <a:prstGeom prst="ellipse">
            <a:avLst/>
          </a:prstGeom>
          <a:solidFill>
            <a:srgbClr val="7F7F7F"/>
          </a:solidFill>
          <a:ln w="25400" cap="flat" cmpd="sng" algn="ctr">
            <a:noFill/>
            <a:prstDash val="solid"/>
          </a:ln>
          <a:effectLst/>
        </p:spPr>
        <p:txBody>
          <a:bodyPr lIns="68522" tIns="34262" rIns="68522" bIns="34262"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58" name="椭圆 57"/>
          <p:cNvSpPr/>
          <p:nvPr/>
        </p:nvSpPr>
        <p:spPr bwMode="auto">
          <a:xfrm rot="372077">
            <a:off x="4402023" y="3818567"/>
            <a:ext cx="215391" cy="221405"/>
          </a:xfrm>
          <a:prstGeom prst="ellipse">
            <a:avLst/>
          </a:prstGeom>
          <a:solidFill>
            <a:srgbClr val="7F7F7F"/>
          </a:solidFill>
          <a:ln w="25400" cap="flat" cmpd="sng" algn="ctr">
            <a:noFill/>
            <a:prstDash val="solid"/>
          </a:ln>
          <a:effectLst/>
        </p:spPr>
        <p:txBody>
          <a:bodyPr lIns="68522" tIns="34262" rIns="68522" bIns="34262"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59" name="椭圆 58"/>
          <p:cNvSpPr/>
          <p:nvPr/>
        </p:nvSpPr>
        <p:spPr bwMode="auto">
          <a:xfrm rot="444650">
            <a:off x="5091876" y="3386055"/>
            <a:ext cx="215391" cy="220214"/>
          </a:xfrm>
          <a:prstGeom prst="ellipse">
            <a:avLst/>
          </a:prstGeom>
          <a:solidFill>
            <a:srgbClr val="FF4957"/>
          </a:solidFill>
          <a:ln w="25400" cap="flat" cmpd="sng" algn="ctr">
            <a:noFill/>
            <a:prstDash val="solid"/>
          </a:ln>
          <a:effectLst/>
        </p:spPr>
        <p:txBody>
          <a:bodyPr lIns="68522" tIns="34262" rIns="68522" bIns="34262"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60" name="椭圆 59"/>
          <p:cNvSpPr/>
          <p:nvPr/>
        </p:nvSpPr>
        <p:spPr bwMode="auto">
          <a:xfrm rot="411978">
            <a:off x="5618992" y="2851606"/>
            <a:ext cx="216582" cy="220215"/>
          </a:xfrm>
          <a:prstGeom prst="ellipse">
            <a:avLst/>
          </a:prstGeom>
          <a:solidFill>
            <a:srgbClr val="7F7F7F"/>
          </a:solidFill>
          <a:ln w="25400" cap="flat" cmpd="sng" algn="ctr">
            <a:noFill/>
            <a:prstDash val="solid"/>
          </a:ln>
          <a:effectLst/>
        </p:spPr>
        <p:txBody>
          <a:bodyPr lIns="68522" tIns="34262" rIns="68522" bIns="34262"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61" name="椭圆 60"/>
          <p:cNvSpPr/>
          <p:nvPr/>
        </p:nvSpPr>
        <p:spPr bwMode="auto">
          <a:xfrm rot="705091">
            <a:off x="6733054" y="2162830"/>
            <a:ext cx="216582" cy="220214"/>
          </a:xfrm>
          <a:prstGeom prst="ellipse">
            <a:avLst/>
          </a:prstGeom>
          <a:solidFill>
            <a:srgbClr val="FF4957"/>
          </a:solidFill>
          <a:ln w="25400" cap="flat" cmpd="sng" algn="ctr">
            <a:noFill/>
            <a:prstDash val="solid"/>
          </a:ln>
          <a:effectLst/>
        </p:spPr>
        <p:txBody>
          <a:bodyPr lIns="68522" tIns="34262" rIns="68522" bIns="34262"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62" name="椭圆 61"/>
          <p:cNvSpPr/>
          <p:nvPr/>
        </p:nvSpPr>
        <p:spPr bwMode="auto">
          <a:xfrm rot="1654378">
            <a:off x="7580832" y="1717272"/>
            <a:ext cx="215391" cy="221405"/>
          </a:xfrm>
          <a:prstGeom prst="ellipse">
            <a:avLst/>
          </a:prstGeom>
          <a:solidFill>
            <a:srgbClr val="7F7F7F"/>
          </a:solidFill>
          <a:ln w="25400" cap="flat" cmpd="sng" algn="ctr">
            <a:noFill/>
            <a:prstDash val="solid"/>
          </a:ln>
          <a:effectLst/>
        </p:spPr>
        <p:txBody>
          <a:bodyPr lIns="68522" tIns="34262" rIns="68522" bIns="34262"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63" name="文本框 30"/>
          <p:cNvSpPr txBox="1">
            <a:spLocks noChangeArrowheads="1"/>
          </p:cNvSpPr>
          <p:nvPr/>
        </p:nvSpPr>
        <p:spPr bwMode="auto">
          <a:xfrm>
            <a:off x="822011" y="5150183"/>
            <a:ext cx="470247"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en-US" altLang="zh-CN" sz="1000" dirty="0" smtClean="0">
                <a:solidFill>
                  <a:prstClr val="black">
                    <a:lumMod val="65000"/>
                    <a:lumOff val="35000"/>
                  </a:prstClr>
                </a:solidFill>
                <a:latin typeface="微软雅黑" pitchFamily="34" charset="-122"/>
                <a:ea typeface="微软雅黑" pitchFamily="34" charset="-122"/>
                <a:cs typeface="Arial" pitchFamily="34" charset="0"/>
              </a:rPr>
              <a:t>3</a:t>
            </a:r>
            <a:r>
              <a:rPr lang="zh-CN" altLang="en-US" sz="1000" dirty="0" smtClean="0">
                <a:solidFill>
                  <a:prstClr val="black">
                    <a:lumMod val="65000"/>
                    <a:lumOff val="35000"/>
                  </a:prstClr>
                </a:solidFill>
                <a:latin typeface="微软雅黑" pitchFamily="34" charset="-122"/>
                <a:ea typeface="微软雅黑" pitchFamily="34" charset="-122"/>
                <a:cs typeface="Arial" pitchFamily="34" charset="0"/>
              </a:rPr>
              <a:t>月份</a:t>
            </a:r>
            <a:endParaRPr lang="zh-CN" altLang="en-US" sz="1000" dirty="0">
              <a:solidFill>
                <a:prstClr val="black">
                  <a:lumMod val="65000"/>
                  <a:lumOff val="35000"/>
                </a:prstClr>
              </a:solidFill>
              <a:latin typeface="微软雅黑" pitchFamily="34" charset="-122"/>
              <a:ea typeface="微软雅黑" pitchFamily="34" charset="-122"/>
              <a:cs typeface="Arial" pitchFamily="34" charset="0"/>
            </a:endParaRPr>
          </a:p>
        </p:txBody>
      </p:sp>
      <p:sp>
        <p:nvSpPr>
          <p:cNvPr id="64" name="文本框 31"/>
          <p:cNvSpPr txBox="1">
            <a:spLocks noChangeArrowheads="1"/>
          </p:cNvSpPr>
          <p:nvPr/>
        </p:nvSpPr>
        <p:spPr bwMode="auto">
          <a:xfrm>
            <a:off x="1435035" y="5150183"/>
            <a:ext cx="470247"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en-US" altLang="zh-CN" sz="1000" dirty="0" smtClean="0">
                <a:solidFill>
                  <a:prstClr val="black">
                    <a:lumMod val="65000"/>
                    <a:lumOff val="35000"/>
                  </a:prstClr>
                </a:solidFill>
                <a:latin typeface="微软雅黑" pitchFamily="34" charset="-122"/>
                <a:ea typeface="微软雅黑" pitchFamily="34" charset="-122"/>
                <a:cs typeface="Arial" pitchFamily="34" charset="0"/>
              </a:rPr>
              <a:t>4</a:t>
            </a:r>
            <a:r>
              <a:rPr lang="zh-CN" altLang="en-US" sz="1000" dirty="0" smtClean="0">
                <a:solidFill>
                  <a:prstClr val="black">
                    <a:lumMod val="65000"/>
                    <a:lumOff val="35000"/>
                  </a:prstClr>
                </a:solidFill>
                <a:latin typeface="微软雅黑" pitchFamily="34" charset="-122"/>
                <a:ea typeface="微软雅黑" pitchFamily="34" charset="-122"/>
                <a:cs typeface="Arial" pitchFamily="34" charset="0"/>
              </a:rPr>
              <a:t>月份</a:t>
            </a:r>
            <a:endParaRPr lang="zh-CN" altLang="en-US" sz="1000" dirty="0">
              <a:solidFill>
                <a:prstClr val="black">
                  <a:lumMod val="65000"/>
                  <a:lumOff val="35000"/>
                </a:prstClr>
              </a:solidFill>
              <a:latin typeface="微软雅黑" pitchFamily="34" charset="-122"/>
              <a:ea typeface="微软雅黑" pitchFamily="34" charset="-122"/>
              <a:cs typeface="Arial" pitchFamily="34" charset="0"/>
            </a:endParaRPr>
          </a:p>
        </p:txBody>
      </p:sp>
      <p:sp>
        <p:nvSpPr>
          <p:cNvPr id="65" name="文本框 32"/>
          <p:cNvSpPr txBox="1">
            <a:spLocks noChangeArrowheads="1"/>
          </p:cNvSpPr>
          <p:nvPr/>
        </p:nvSpPr>
        <p:spPr bwMode="auto">
          <a:xfrm>
            <a:off x="2207177" y="5150183"/>
            <a:ext cx="470247"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en-US" altLang="zh-CN" sz="1000" dirty="0" smtClean="0">
                <a:solidFill>
                  <a:prstClr val="black">
                    <a:lumMod val="65000"/>
                    <a:lumOff val="35000"/>
                  </a:prstClr>
                </a:solidFill>
                <a:latin typeface="微软雅黑" pitchFamily="34" charset="-122"/>
                <a:ea typeface="微软雅黑" pitchFamily="34" charset="-122"/>
                <a:cs typeface="Arial" pitchFamily="34" charset="0"/>
              </a:rPr>
              <a:t>5</a:t>
            </a:r>
            <a:r>
              <a:rPr lang="zh-CN" altLang="en-US" sz="1000" dirty="0">
                <a:solidFill>
                  <a:prstClr val="black">
                    <a:lumMod val="65000"/>
                    <a:lumOff val="35000"/>
                  </a:prstClr>
                </a:solidFill>
                <a:latin typeface="微软雅黑" pitchFamily="34" charset="-122"/>
                <a:ea typeface="微软雅黑" pitchFamily="34" charset="-122"/>
                <a:cs typeface="Arial" pitchFamily="34" charset="0"/>
              </a:rPr>
              <a:t>月份</a:t>
            </a:r>
          </a:p>
        </p:txBody>
      </p:sp>
      <p:sp>
        <p:nvSpPr>
          <p:cNvPr id="66" name="文本框 33"/>
          <p:cNvSpPr txBox="1">
            <a:spLocks noChangeArrowheads="1"/>
          </p:cNvSpPr>
          <p:nvPr/>
        </p:nvSpPr>
        <p:spPr bwMode="auto">
          <a:xfrm>
            <a:off x="2784329" y="5150183"/>
            <a:ext cx="470247"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en-US" altLang="zh-CN" sz="1000" dirty="0" smtClean="0">
                <a:solidFill>
                  <a:prstClr val="black">
                    <a:lumMod val="65000"/>
                    <a:lumOff val="35000"/>
                  </a:prstClr>
                </a:solidFill>
                <a:latin typeface="微软雅黑" pitchFamily="34" charset="-122"/>
                <a:ea typeface="微软雅黑" pitchFamily="34" charset="-122"/>
                <a:cs typeface="Arial" pitchFamily="34" charset="0"/>
              </a:rPr>
              <a:t>6</a:t>
            </a:r>
            <a:r>
              <a:rPr lang="zh-CN" altLang="en-US" sz="1000" dirty="0" smtClean="0">
                <a:solidFill>
                  <a:prstClr val="black">
                    <a:lumMod val="65000"/>
                    <a:lumOff val="35000"/>
                  </a:prstClr>
                </a:solidFill>
                <a:latin typeface="微软雅黑" pitchFamily="34" charset="-122"/>
                <a:ea typeface="微软雅黑" pitchFamily="34" charset="-122"/>
                <a:cs typeface="Arial" pitchFamily="34" charset="0"/>
              </a:rPr>
              <a:t>月份</a:t>
            </a:r>
            <a:endParaRPr lang="zh-CN" altLang="en-US" sz="1000" dirty="0">
              <a:solidFill>
                <a:prstClr val="black">
                  <a:lumMod val="65000"/>
                  <a:lumOff val="35000"/>
                </a:prstClr>
              </a:solidFill>
              <a:latin typeface="微软雅黑" pitchFamily="34" charset="-122"/>
              <a:ea typeface="微软雅黑" pitchFamily="34" charset="-122"/>
              <a:cs typeface="Arial" pitchFamily="34" charset="0"/>
            </a:endParaRPr>
          </a:p>
        </p:txBody>
      </p:sp>
      <p:sp>
        <p:nvSpPr>
          <p:cNvPr id="67" name="文本框 34"/>
          <p:cNvSpPr txBox="1">
            <a:spLocks noChangeArrowheads="1"/>
          </p:cNvSpPr>
          <p:nvPr/>
        </p:nvSpPr>
        <p:spPr bwMode="auto">
          <a:xfrm>
            <a:off x="4282546" y="5150183"/>
            <a:ext cx="470247"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en-US" altLang="zh-CN" sz="1000" dirty="0" smtClean="0">
                <a:solidFill>
                  <a:prstClr val="black">
                    <a:lumMod val="65000"/>
                    <a:lumOff val="35000"/>
                  </a:prstClr>
                </a:solidFill>
                <a:latin typeface="微软雅黑" pitchFamily="34" charset="-122"/>
                <a:ea typeface="微软雅黑" pitchFamily="34" charset="-122"/>
                <a:cs typeface="Arial" pitchFamily="34" charset="0"/>
              </a:rPr>
              <a:t>8</a:t>
            </a:r>
            <a:r>
              <a:rPr lang="zh-CN" altLang="en-US" sz="1000" dirty="0" smtClean="0">
                <a:solidFill>
                  <a:prstClr val="black">
                    <a:lumMod val="65000"/>
                    <a:lumOff val="35000"/>
                  </a:prstClr>
                </a:solidFill>
                <a:latin typeface="微软雅黑" pitchFamily="34" charset="-122"/>
                <a:ea typeface="微软雅黑" pitchFamily="34" charset="-122"/>
                <a:cs typeface="Arial" pitchFamily="34" charset="0"/>
              </a:rPr>
              <a:t>月份</a:t>
            </a:r>
            <a:endParaRPr lang="zh-CN" altLang="en-US" sz="1000" dirty="0">
              <a:solidFill>
                <a:prstClr val="black">
                  <a:lumMod val="65000"/>
                  <a:lumOff val="35000"/>
                </a:prstClr>
              </a:solidFill>
              <a:latin typeface="微软雅黑" pitchFamily="34" charset="-122"/>
              <a:ea typeface="微软雅黑" pitchFamily="34" charset="-122"/>
              <a:cs typeface="Arial" pitchFamily="34" charset="0"/>
            </a:endParaRPr>
          </a:p>
        </p:txBody>
      </p:sp>
      <p:sp>
        <p:nvSpPr>
          <p:cNvPr id="68" name="文本框 35"/>
          <p:cNvSpPr txBox="1">
            <a:spLocks noChangeArrowheads="1"/>
          </p:cNvSpPr>
          <p:nvPr/>
        </p:nvSpPr>
        <p:spPr bwMode="auto">
          <a:xfrm>
            <a:off x="5001991" y="5150183"/>
            <a:ext cx="470247"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en-US" altLang="zh-CN" sz="1000" dirty="0" smtClean="0">
                <a:solidFill>
                  <a:prstClr val="black">
                    <a:lumMod val="65000"/>
                    <a:lumOff val="35000"/>
                  </a:prstClr>
                </a:solidFill>
                <a:latin typeface="微软雅黑" pitchFamily="34" charset="-122"/>
                <a:ea typeface="微软雅黑" pitchFamily="34" charset="-122"/>
                <a:cs typeface="Arial" pitchFamily="34" charset="0"/>
              </a:rPr>
              <a:t>9</a:t>
            </a:r>
            <a:r>
              <a:rPr lang="zh-CN" altLang="en-US" sz="1000" dirty="0" smtClean="0">
                <a:solidFill>
                  <a:prstClr val="black">
                    <a:lumMod val="65000"/>
                    <a:lumOff val="35000"/>
                  </a:prstClr>
                </a:solidFill>
                <a:latin typeface="微软雅黑" pitchFamily="34" charset="-122"/>
                <a:ea typeface="微软雅黑" pitchFamily="34" charset="-122"/>
                <a:cs typeface="Arial" pitchFamily="34" charset="0"/>
              </a:rPr>
              <a:t>月份</a:t>
            </a:r>
            <a:endParaRPr lang="zh-CN" altLang="en-US" sz="1000" dirty="0">
              <a:solidFill>
                <a:prstClr val="black">
                  <a:lumMod val="65000"/>
                  <a:lumOff val="35000"/>
                </a:prstClr>
              </a:solidFill>
              <a:latin typeface="微软雅黑" pitchFamily="34" charset="-122"/>
              <a:ea typeface="微软雅黑" pitchFamily="34" charset="-122"/>
              <a:cs typeface="Arial" pitchFamily="34" charset="0"/>
            </a:endParaRPr>
          </a:p>
        </p:txBody>
      </p:sp>
      <p:sp>
        <p:nvSpPr>
          <p:cNvPr id="69" name="文本框 36"/>
          <p:cNvSpPr txBox="1">
            <a:spLocks noChangeArrowheads="1"/>
          </p:cNvSpPr>
          <p:nvPr/>
        </p:nvSpPr>
        <p:spPr bwMode="auto">
          <a:xfrm>
            <a:off x="5599542" y="5150183"/>
            <a:ext cx="545587"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en-US" altLang="zh-CN" sz="1000" dirty="0" smtClean="0">
                <a:solidFill>
                  <a:prstClr val="black">
                    <a:lumMod val="65000"/>
                    <a:lumOff val="35000"/>
                  </a:prstClr>
                </a:solidFill>
                <a:latin typeface="微软雅黑" pitchFamily="34" charset="-122"/>
                <a:ea typeface="微软雅黑" pitchFamily="34" charset="-122"/>
                <a:cs typeface="Arial" pitchFamily="34" charset="0"/>
              </a:rPr>
              <a:t>10</a:t>
            </a:r>
            <a:r>
              <a:rPr lang="zh-CN" altLang="en-US" sz="1000" dirty="0" smtClean="0">
                <a:solidFill>
                  <a:prstClr val="black">
                    <a:lumMod val="65000"/>
                    <a:lumOff val="35000"/>
                  </a:prstClr>
                </a:solidFill>
                <a:latin typeface="微软雅黑" pitchFamily="34" charset="-122"/>
                <a:ea typeface="微软雅黑" pitchFamily="34" charset="-122"/>
                <a:cs typeface="Arial" pitchFamily="34" charset="0"/>
              </a:rPr>
              <a:t>月份</a:t>
            </a:r>
            <a:endParaRPr lang="zh-CN" altLang="en-US" sz="1000" dirty="0">
              <a:solidFill>
                <a:prstClr val="black">
                  <a:lumMod val="65000"/>
                  <a:lumOff val="35000"/>
                </a:prstClr>
              </a:solidFill>
              <a:latin typeface="微软雅黑" pitchFamily="34" charset="-122"/>
              <a:ea typeface="微软雅黑" pitchFamily="34" charset="-122"/>
              <a:cs typeface="Arial" pitchFamily="34" charset="0"/>
            </a:endParaRPr>
          </a:p>
        </p:txBody>
      </p:sp>
      <p:sp>
        <p:nvSpPr>
          <p:cNvPr id="70" name="文本框 37"/>
          <p:cNvSpPr txBox="1">
            <a:spLocks noChangeArrowheads="1"/>
          </p:cNvSpPr>
          <p:nvPr/>
        </p:nvSpPr>
        <p:spPr bwMode="auto">
          <a:xfrm>
            <a:off x="6623627" y="5150183"/>
            <a:ext cx="545587"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en-US" altLang="zh-CN" sz="1000" dirty="0" smtClean="0">
                <a:solidFill>
                  <a:prstClr val="black">
                    <a:lumMod val="65000"/>
                    <a:lumOff val="35000"/>
                  </a:prstClr>
                </a:solidFill>
                <a:latin typeface="微软雅黑" pitchFamily="34" charset="-122"/>
                <a:ea typeface="微软雅黑" pitchFamily="34" charset="-122"/>
                <a:cs typeface="Arial" pitchFamily="34" charset="0"/>
              </a:rPr>
              <a:t>11</a:t>
            </a:r>
            <a:r>
              <a:rPr lang="zh-CN" altLang="en-US" sz="1000" dirty="0" smtClean="0">
                <a:solidFill>
                  <a:prstClr val="black">
                    <a:lumMod val="65000"/>
                    <a:lumOff val="35000"/>
                  </a:prstClr>
                </a:solidFill>
                <a:latin typeface="微软雅黑" pitchFamily="34" charset="-122"/>
                <a:ea typeface="微软雅黑" pitchFamily="34" charset="-122"/>
                <a:cs typeface="Arial" pitchFamily="34" charset="0"/>
              </a:rPr>
              <a:t>月份</a:t>
            </a:r>
            <a:endParaRPr lang="zh-CN" altLang="en-US" sz="1000" dirty="0">
              <a:solidFill>
                <a:prstClr val="black">
                  <a:lumMod val="65000"/>
                  <a:lumOff val="35000"/>
                </a:prstClr>
              </a:solidFill>
              <a:latin typeface="微软雅黑" pitchFamily="34" charset="-122"/>
              <a:ea typeface="微软雅黑" pitchFamily="34" charset="-122"/>
              <a:cs typeface="Arial" pitchFamily="34" charset="0"/>
            </a:endParaRPr>
          </a:p>
        </p:txBody>
      </p:sp>
      <p:sp>
        <p:nvSpPr>
          <p:cNvPr id="71" name="文本框 38"/>
          <p:cNvSpPr txBox="1">
            <a:spLocks noChangeArrowheads="1"/>
          </p:cNvSpPr>
          <p:nvPr/>
        </p:nvSpPr>
        <p:spPr bwMode="auto">
          <a:xfrm>
            <a:off x="7471083" y="5150183"/>
            <a:ext cx="545587"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en-US" altLang="zh-CN" sz="1000" dirty="0" smtClean="0">
                <a:solidFill>
                  <a:prstClr val="black">
                    <a:lumMod val="65000"/>
                    <a:lumOff val="35000"/>
                  </a:prstClr>
                </a:solidFill>
                <a:latin typeface="微软雅黑" pitchFamily="34" charset="-122"/>
                <a:ea typeface="微软雅黑" pitchFamily="34" charset="-122"/>
                <a:cs typeface="Arial" pitchFamily="34" charset="0"/>
              </a:rPr>
              <a:t>12</a:t>
            </a:r>
            <a:r>
              <a:rPr lang="zh-CN" altLang="en-US" sz="1000" dirty="0" smtClean="0">
                <a:solidFill>
                  <a:prstClr val="black">
                    <a:lumMod val="65000"/>
                    <a:lumOff val="35000"/>
                  </a:prstClr>
                </a:solidFill>
                <a:latin typeface="微软雅黑" pitchFamily="34" charset="-122"/>
                <a:ea typeface="微软雅黑" pitchFamily="34" charset="-122"/>
                <a:cs typeface="Arial" pitchFamily="34" charset="0"/>
              </a:rPr>
              <a:t>月份</a:t>
            </a:r>
            <a:endParaRPr lang="zh-CN" altLang="en-US" sz="1000" dirty="0">
              <a:solidFill>
                <a:prstClr val="black">
                  <a:lumMod val="65000"/>
                  <a:lumOff val="35000"/>
                </a:prstClr>
              </a:solidFill>
              <a:latin typeface="微软雅黑" pitchFamily="34" charset="-122"/>
              <a:ea typeface="微软雅黑" pitchFamily="34" charset="-122"/>
              <a:cs typeface="Arial" pitchFamily="34" charset="0"/>
            </a:endParaRPr>
          </a:p>
        </p:txBody>
      </p:sp>
      <p:sp>
        <p:nvSpPr>
          <p:cNvPr id="72" name="文本框 39"/>
          <p:cNvSpPr txBox="1">
            <a:spLocks noChangeArrowheads="1"/>
          </p:cNvSpPr>
          <p:nvPr/>
        </p:nvSpPr>
        <p:spPr bwMode="auto">
          <a:xfrm>
            <a:off x="1309947" y="4613028"/>
            <a:ext cx="907866"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zh-CN" altLang="en-US" sz="1000" dirty="0" smtClean="0">
                <a:solidFill>
                  <a:prstClr val="black">
                    <a:lumMod val="65000"/>
                    <a:lumOff val="35000"/>
                  </a:prstClr>
                </a:solidFill>
                <a:latin typeface="Calibri" pitchFamily="34" charset="0"/>
                <a:ea typeface="微软雅黑" pitchFamily="34" charset="-122"/>
              </a:rPr>
              <a:t>添加文字内容</a:t>
            </a:r>
            <a:endParaRPr lang="zh-CN" altLang="en-US" sz="1000" dirty="0">
              <a:solidFill>
                <a:prstClr val="black">
                  <a:lumMod val="65000"/>
                  <a:lumOff val="35000"/>
                </a:prstClr>
              </a:solidFill>
              <a:latin typeface="Calibri" pitchFamily="34" charset="0"/>
              <a:ea typeface="微软雅黑" pitchFamily="34" charset="-122"/>
            </a:endParaRPr>
          </a:p>
        </p:txBody>
      </p:sp>
      <p:sp>
        <p:nvSpPr>
          <p:cNvPr id="73" name="文本框 40"/>
          <p:cNvSpPr txBox="1">
            <a:spLocks noChangeArrowheads="1"/>
          </p:cNvSpPr>
          <p:nvPr/>
        </p:nvSpPr>
        <p:spPr bwMode="auto">
          <a:xfrm>
            <a:off x="361725" y="4062201"/>
            <a:ext cx="907866"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zh-CN" altLang="en-US" sz="1000" dirty="0" smtClean="0">
                <a:solidFill>
                  <a:prstClr val="black">
                    <a:lumMod val="65000"/>
                    <a:lumOff val="35000"/>
                  </a:prstClr>
                </a:solidFill>
                <a:latin typeface="Calibri" pitchFamily="34" charset="0"/>
                <a:ea typeface="微软雅黑" pitchFamily="34" charset="-122"/>
              </a:rPr>
              <a:t>添加文字内容</a:t>
            </a:r>
            <a:endParaRPr lang="zh-CN" altLang="en-US" sz="1000" dirty="0">
              <a:solidFill>
                <a:prstClr val="black">
                  <a:lumMod val="65000"/>
                  <a:lumOff val="35000"/>
                </a:prstClr>
              </a:solidFill>
              <a:latin typeface="Calibri" pitchFamily="34" charset="0"/>
              <a:ea typeface="微软雅黑" pitchFamily="34" charset="-122"/>
            </a:endParaRPr>
          </a:p>
        </p:txBody>
      </p:sp>
      <p:sp>
        <p:nvSpPr>
          <p:cNvPr id="74" name="文本框 41"/>
          <p:cNvSpPr txBox="1">
            <a:spLocks noChangeArrowheads="1"/>
          </p:cNvSpPr>
          <p:nvPr/>
        </p:nvSpPr>
        <p:spPr bwMode="auto">
          <a:xfrm>
            <a:off x="2009036" y="3284388"/>
            <a:ext cx="907866"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zh-CN" altLang="en-US" sz="1000" dirty="0">
                <a:solidFill>
                  <a:prstClr val="black">
                    <a:lumMod val="65000"/>
                    <a:lumOff val="35000"/>
                  </a:prstClr>
                </a:solidFill>
                <a:latin typeface="Calibri" pitchFamily="34" charset="0"/>
                <a:ea typeface="微软雅黑" pitchFamily="34" charset="-122"/>
              </a:rPr>
              <a:t>添加文字内容</a:t>
            </a:r>
          </a:p>
        </p:txBody>
      </p:sp>
      <p:sp>
        <p:nvSpPr>
          <p:cNvPr id="75" name="文本框 42"/>
          <p:cNvSpPr txBox="1">
            <a:spLocks noChangeArrowheads="1"/>
          </p:cNvSpPr>
          <p:nvPr/>
        </p:nvSpPr>
        <p:spPr bwMode="auto">
          <a:xfrm>
            <a:off x="2905086" y="3879785"/>
            <a:ext cx="907866"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zh-CN" altLang="en-US" sz="1000" dirty="0">
                <a:solidFill>
                  <a:prstClr val="black">
                    <a:lumMod val="65000"/>
                    <a:lumOff val="35000"/>
                  </a:prstClr>
                </a:solidFill>
                <a:latin typeface="Calibri" pitchFamily="34" charset="0"/>
                <a:ea typeface="微软雅黑" pitchFamily="34" charset="-122"/>
              </a:rPr>
              <a:t>添加文字内容</a:t>
            </a:r>
          </a:p>
        </p:txBody>
      </p:sp>
      <p:sp>
        <p:nvSpPr>
          <p:cNvPr id="76" name="文本框 43"/>
          <p:cNvSpPr txBox="1">
            <a:spLocks noChangeArrowheads="1"/>
          </p:cNvSpPr>
          <p:nvPr/>
        </p:nvSpPr>
        <p:spPr bwMode="auto">
          <a:xfrm>
            <a:off x="4660601" y="3814832"/>
            <a:ext cx="907866"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zh-CN" altLang="en-US" sz="1000" dirty="0">
                <a:solidFill>
                  <a:prstClr val="black">
                    <a:lumMod val="65000"/>
                    <a:lumOff val="35000"/>
                  </a:prstClr>
                </a:solidFill>
                <a:latin typeface="Calibri" pitchFamily="34" charset="0"/>
                <a:ea typeface="微软雅黑" pitchFamily="34" charset="-122"/>
              </a:rPr>
              <a:t>添加文字内容</a:t>
            </a:r>
          </a:p>
        </p:txBody>
      </p:sp>
      <p:sp>
        <p:nvSpPr>
          <p:cNvPr id="77" name="文本框 44"/>
          <p:cNvSpPr txBox="1">
            <a:spLocks noChangeArrowheads="1"/>
          </p:cNvSpPr>
          <p:nvPr/>
        </p:nvSpPr>
        <p:spPr bwMode="auto">
          <a:xfrm>
            <a:off x="5352766" y="3395725"/>
            <a:ext cx="907866"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zh-CN" altLang="en-US" sz="1000" dirty="0">
                <a:solidFill>
                  <a:prstClr val="black">
                    <a:lumMod val="65000"/>
                    <a:lumOff val="35000"/>
                  </a:prstClr>
                </a:solidFill>
                <a:latin typeface="Calibri" pitchFamily="34" charset="0"/>
                <a:ea typeface="微软雅黑" pitchFamily="34" charset="-122"/>
              </a:rPr>
              <a:t>添加文字内容</a:t>
            </a:r>
          </a:p>
        </p:txBody>
      </p:sp>
      <p:sp>
        <p:nvSpPr>
          <p:cNvPr id="78" name="文本框 45"/>
          <p:cNvSpPr txBox="1">
            <a:spLocks noChangeArrowheads="1"/>
          </p:cNvSpPr>
          <p:nvPr/>
        </p:nvSpPr>
        <p:spPr bwMode="auto">
          <a:xfrm>
            <a:off x="5931891" y="2838601"/>
            <a:ext cx="907866"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zh-CN" altLang="en-US" sz="1000" dirty="0">
                <a:solidFill>
                  <a:prstClr val="black">
                    <a:lumMod val="65000"/>
                    <a:lumOff val="35000"/>
                  </a:prstClr>
                </a:solidFill>
                <a:latin typeface="Calibri" pitchFamily="34" charset="0"/>
                <a:ea typeface="微软雅黑" pitchFamily="34" charset="-122"/>
              </a:rPr>
              <a:t>添加文字内容</a:t>
            </a:r>
          </a:p>
        </p:txBody>
      </p:sp>
      <p:sp>
        <p:nvSpPr>
          <p:cNvPr id="79" name="文本框 46"/>
          <p:cNvSpPr txBox="1">
            <a:spLocks noChangeArrowheads="1"/>
          </p:cNvSpPr>
          <p:nvPr/>
        </p:nvSpPr>
        <p:spPr bwMode="auto">
          <a:xfrm>
            <a:off x="7048651" y="2155424"/>
            <a:ext cx="907866"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zh-CN" altLang="en-US" sz="1000" dirty="0">
                <a:solidFill>
                  <a:prstClr val="black">
                    <a:lumMod val="65000"/>
                    <a:lumOff val="35000"/>
                  </a:prstClr>
                </a:solidFill>
                <a:latin typeface="Calibri" pitchFamily="34" charset="0"/>
                <a:ea typeface="微软雅黑" pitchFamily="34" charset="-122"/>
              </a:rPr>
              <a:t>添加文字内容</a:t>
            </a:r>
          </a:p>
        </p:txBody>
      </p:sp>
      <p:cxnSp>
        <p:nvCxnSpPr>
          <p:cNvPr id="80" name="直接连接符 79"/>
          <p:cNvCxnSpPr>
            <a:stCxn id="54" idx="7"/>
            <a:endCxn id="55" idx="3"/>
          </p:cNvCxnSpPr>
          <p:nvPr/>
        </p:nvCxnSpPr>
        <p:spPr>
          <a:xfrm flipV="1">
            <a:off x="1167635" y="4300018"/>
            <a:ext cx="431403" cy="402670"/>
          </a:xfrm>
          <a:prstGeom prst="line">
            <a:avLst/>
          </a:prstGeom>
          <a:noFill/>
          <a:ln w="9525" cap="flat" cmpd="sng" algn="ctr">
            <a:solidFill>
              <a:sysClr val="windowText" lastClr="000000">
                <a:lumMod val="85000"/>
                <a:lumOff val="15000"/>
              </a:sysClr>
            </a:solidFill>
            <a:prstDash val="solid"/>
          </a:ln>
          <a:effectLst/>
        </p:spPr>
      </p:cxnSp>
      <p:cxnSp>
        <p:nvCxnSpPr>
          <p:cNvPr id="81" name="直接连接符 80"/>
          <p:cNvCxnSpPr>
            <a:stCxn id="55" idx="7"/>
            <a:endCxn id="56" idx="2"/>
          </p:cNvCxnSpPr>
          <p:nvPr/>
        </p:nvCxnSpPr>
        <p:spPr>
          <a:xfrm flipV="1">
            <a:off x="1764651" y="3738467"/>
            <a:ext cx="602861" cy="418253"/>
          </a:xfrm>
          <a:prstGeom prst="line">
            <a:avLst/>
          </a:prstGeom>
          <a:noFill/>
          <a:ln w="9525" cap="flat" cmpd="sng" algn="ctr">
            <a:solidFill>
              <a:sysClr val="windowText" lastClr="000000">
                <a:lumMod val="85000"/>
                <a:lumOff val="15000"/>
              </a:sysClr>
            </a:solidFill>
            <a:prstDash val="solid"/>
          </a:ln>
          <a:effectLst/>
        </p:spPr>
      </p:cxnSp>
      <p:cxnSp>
        <p:nvCxnSpPr>
          <p:cNvPr id="82" name="直接连接符 81"/>
          <p:cNvCxnSpPr>
            <a:stCxn id="56" idx="5"/>
            <a:endCxn id="57" idx="1"/>
          </p:cNvCxnSpPr>
          <p:nvPr/>
        </p:nvCxnSpPr>
        <p:spPr>
          <a:xfrm>
            <a:off x="2563085" y="3779410"/>
            <a:ext cx="425311" cy="453095"/>
          </a:xfrm>
          <a:prstGeom prst="line">
            <a:avLst/>
          </a:prstGeom>
          <a:noFill/>
          <a:ln w="9525" cap="flat" cmpd="sng" algn="ctr">
            <a:solidFill>
              <a:sysClr val="windowText" lastClr="000000">
                <a:lumMod val="85000"/>
                <a:lumOff val="15000"/>
              </a:sysClr>
            </a:solidFill>
            <a:prstDash val="solid"/>
          </a:ln>
          <a:effectLst/>
        </p:spPr>
      </p:cxnSp>
      <p:sp>
        <p:nvSpPr>
          <p:cNvPr id="83" name="椭圆 82"/>
          <p:cNvSpPr/>
          <p:nvPr/>
        </p:nvSpPr>
        <p:spPr bwMode="auto">
          <a:xfrm rot="827460">
            <a:off x="3593870" y="4566704"/>
            <a:ext cx="216582" cy="221405"/>
          </a:xfrm>
          <a:prstGeom prst="ellipse">
            <a:avLst/>
          </a:prstGeom>
          <a:solidFill>
            <a:srgbClr val="FF4957"/>
          </a:solidFill>
          <a:ln w="25400" cap="flat" cmpd="sng" algn="ctr">
            <a:noFill/>
            <a:prstDash val="solid"/>
          </a:ln>
          <a:effectLst/>
        </p:spPr>
        <p:txBody>
          <a:bodyPr lIns="68522" tIns="34262" rIns="68522" bIns="34262"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cxnSp>
        <p:nvCxnSpPr>
          <p:cNvPr id="84" name="直接连接符 83"/>
          <p:cNvCxnSpPr>
            <a:stCxn id="57" idx="5"/>
            <a:endCxn id="83" idx="2"/>
          </p:cNvCxnSpPr>
          <p:nvPr/>
        </p:nvCxnSpPr>
        <p:spPr>
          <a:xfrm>
            <a:off x="3160810" y="4367535"/>
            <a:ext cx="436183" cy="284048"/>
          </a:xfrm>
          <a:prstGeom prst="line">
            <a:avLst/>
          </a:prstGeom>
          <a:noFill/>
          <a:ln w="9525" cap="flat" cmpd="sng" algn="ctr">
            <a:solidFill>
              <a:sysClr val="windowText" lastClr="000000">
                <a:lumMod val="85000"/>
                <a:lumOff val="15000"/>
              </a:sysClr>
            </a:solidFill>
            <a:prstDash val="solid"/>
          </a:ln>
          <a:effectLst/>
        </p:spPr>
      </p:cxnSp>
      <p:cxnSp>
        <p:nvCxnSpPr>
          <p:cNvPr id="85" name="直接连接符 84"/>
          <p:cNvCxnSpPr>
            <a:stCxn id="83" idx="7"/>
            <a:endCxn id="58" idx="3"/>
          </p:cNvCxnSpPr>
          <p:nvPr/>
        </p:nvCxnSpPr>
        <p:spPr>
          <a:xfrm flipV="1">
            <a:off x="3795183" y="3998859"/>
            <a:ext cx="630377" cy="620782"/>
          </a:xfrm>
          <a:prstGeom prst="line">
            <a:avLst/>
          </a:prstGeom>
          <a:noFill/>
          <a:ln w="9525" cap="flat" cmpd="sng" algn="ctr">
            <a:solidFill>
              <a:sysClr val="windowText" lastClr="000000">
                <a:lumMod val="85000"/>
                <a:lumOff val="15000"/>
              </a:sysClr>
            </a:solidFill>
            <a:prstDash val="solid"/>
          </a:ln>
          <a:effectLst/>
        </p:spPr>
      </p:cxnSp>
      <p:cxnSp>
        <p:nvCxnSpPr>
          <p:cNvPr id="86" name="直接连接符 85"/>
          <p:cNvCxnSpPr>
            <a:stCxn id="58" idx="7"/>
            <a:endCxn id="59" idx="3"/>
          </p:cNvCxnSpPr>
          <p:nvPr/>
        </p:nvCxnSpPr>
        <p:spPr>
          <a:xfrm flipV="1">
            <a:off x="4593878" y="3563545"/>
            <a:ext cx="520136" cy="296131"/>
          </a:xfrm>
          <a:prstGeom prst="line">
            <a:avLst/>
          </a:prstGeom>
          <a:noFill/>
          <a:ln w="9525" cap="flat" cmpd="sng" algn="ctr">
            <a:solidFill>
              <a:sysClr val="windowText" lastClr="000000">
                <a:lumMod val="85000"/>
                <a:lumOff val="15000"/>
              </a:sysClr>
            </a:solidFill>
            <a:prstDash val="solid"/>
          </a:ln>
          <a:effectLst/>
        </p:spPr>
      </p:cxnSp>
      <p:cxnSp>
        <p:nvCxnSpPr>
          <p:cNvPr id="87" name="直接连接符 86"/>
          <p:cNvCxnSpPr>
            <a:stCxn id="59" idx="7"/>
            <a:endCxn id="60" idx="3"/>
          </p:cNvCxnSpPr>
          <p:nvPr/>
        </p:nvCxnSpPr>
        <p:spPr>
          <a:xfrm flipV="1">
            <a:off x="5285125" y="3029856"/>
            <a:ext cx="356828" cy="398926"/>
          </a:xfrm>
          <a:prstGeom prst="line">
            <a:avLst/>
          </a:prstGeom>
          <a:noFill/>
          <a:ln w="9525" cap="flat" cmpd="sng" algn="ctr">
            <a:solidFill>
              <a:sysClr val="windowText" lastClr="000000">
                <a:lumMod val="85000"/>
                <a:lumOff val="15000"/>
              </a:sysClr>
            </a:solidFill>
            <a:prstDash val="solid"/>
          </a:ln>
          <a:effectLst/>
        </p:spPr>
      </p:cxnSp>
      <p:cxnSp>
        <p:nvCxnSpPr>
          <p:cNvPr id="88" name="直接连接符 87"/>
          <p:cNvCxnSpPr>
            <a:stCxn id="60" idx="7"/>
            <a:endCxn id="61" idx="3"/>
          </p:cNvCxnSpPr>
          <p:nvPr/>
        </p:nvCxnSpPr>
        <p:spPr>
          <a:xfrm flipV="1">
            <a:off x="5812612" y="2333563"/>
            <a:ext cx="937912" cy="560007"/>
          </a:xfrm>
          <a:prstGeom prst="line">
            <a:avLst/>
          </a:prstGeom>
          <a:noFill/>
          <a:ln w="9525" cap="flat" cmpd="sng" algn="ctr">
            <a:solidFill>
              <a:sysClr val="windowText" lastClr="000000">
                <a:lumMod val="85000"/>
                <a:lumOff val="15000"/>
              </a:sysClr>
            </a:solidFill>
            <a:prstDash val="solid"/>
          </a:ln>
          <a:effectLst/>
        </p:spPr>
      </p:cxnSp>
      <p:cxnSp>
        <p:nvCxnSpPr>
          <p:cNvPr id="89" name="直接连接符 88"/>
          <p:cNvCxnSpPr>
            <a:stCxn id="61" idx="7"/>
            <a:endCxn id="62" idx="3"/>
          </p:cNvCxnSpPr>
          <p:nvPr/>
        </p:nvCxnSpPr>
        <p:spPr>
          <a:xfrm flipV="1">
            <a:off x="6932167" y="1862103"/>
            <a:ext cx="652635" cy="350209"/>
          </a:xfrm>
          <a:prstGeom prst="line">
            <a:avLst/>
          </a:prstGeom>
          <a:noFill/>
          <a:ln w="9525" cap="flat" cmpd="sng" algn="ctr">
            <a:solidFill>
              <a:sysClr val="windowText" lastClr="000000">
                <a:lumMod val="85000"/>
                <a:lumOff val="15000"/>
              </a:sysClr>
            </a:solidFill>
            <a:prstDash val="solid"/>
          </a:ln>
          <a:effectLst/>
        </p:spPr>
      </p:cxnSp>
      <p:sp>
        <p:nvSpPr>
          <p:cNvPr id="90" name="文本框 39"/>
          <p:cNvSpPr txBox="1">
            <a:spLocks noChangeArrowheads="1"/>
          </p:cNvSpPr>
          <p:nvPr/>
        </p:nvSpPr>
        <p:spPr bwMode="auto">
          <a:xfrm>
            <a:off x="3866505" y="4555888"/>
            <a:ext cx="907866"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zh-CN" altLang="en-US" sz="1000" dirty="0" smtClean="0">
                <a:solidFill>
                  <a:prstClr val="black">
                    <a:lumMod val="65000"/>
                    <a:lumOff val="35000"/>
                  </a:prstClr>
                </a:solidFill>
                <a:latin typeface="Calibri" pitchFamily="34" charset="0"/>
                <a:ea typeface="微软雅黑" pitchFamily="34" charset="-122"/>
              </a:rPr>
              <a:t>添加文字内容</a:t>
            </a:r>
            <a:endParaRPr lang="zh-CN" altLang="en-US" sz="1000" dirty="0">
              <a:solidFill>
                <a:prstClr val="black">
                  <a:lumMod val="65000"/>
                  <a:lumOff val="35000"/>
                </a:prstClr>
              </a:solidFill>
              <a:latin typeface="Calibri" pitchFamily="34" charset="0"/>
              <a:ea typeface="微软雅黑" pitchFamily="34" charset="-122"/>
            </a:endParaRPr>
          </a:p>
        </p:txBody>
      </p:sp>
      <p:sp>
        <p:nvSpPr>
          <p:cNvPr id="91" name="文本框 33"/>
          <p:cNvSpPr txBox="1">
            <a:spLocks noChangeArrowheads="1"/>
          </p:cNvSpPr>
          <p:nvPr/>
        </p:nvSpPr>
        <p:spPr bwMode="auto">
          <a:xfrm>
            <a:off x="3447616" y="5150183"/>
            <a:ext cx="470247"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en-US" altLang="zh-CN" sz="1000" dirty="0" smtClean="0">
                <a:solidFill>
                  <a:prstClr val="black">
                    <a:lumMod val="65000"/>
                    <a:lumOff val="35000"/>
                  </a:prstClr>
                </a:solidFill>
                <a:latin typeface="微软雅黑" pitchFamily="34" charset="-122"/>
                <a:ea typeface="微软雅黑" pitchFamily="34" charset="-122"/>
                <a:cs typeface="Arial" pitchFamily="34" charset="0"/>
              </a:rPr>
              <a:t>7</a:t>
            </a:r>
            <a:r>
              <a:rPr lang="zh-CN" altLang="en-US" sz="1000" dirty="0" smtClean="0">
                <a:solidFill>
                  <a:prstClr val="black">
                    <a:lumMod val="65000"/>
                    <a:lumOff val="35000"/>
                  </a:prstClr>
                </a:solidFill>
                <a:latin typeface="微软雅黑" pitchFamily="34" charset="-122"/>
                <a:ea typeface="微软雅黑" pitchFamily="34" charset="-122"/>
                <a:cs typeface="Arial" pitchFamily="34" charset="0"/>
              </a:rPr>
              <a:t>月份</a:t>
            </a:r>
            <a:endParaRPr lang="zh-CN" altLang="en-US" sz="1000" dirty="0">
              <a:solidFill>
                <a:prstClr val="black">
                  <a:lumMod val="65000"/>
                  <a:lumOff val="35000"/>
                </a:prstClr>
              </a:solidFill>
              <a:latin typeface="微软雅黑" pitchFamily="34" charset="-122"/>
              <a:ea typeface="微软雅黑" pitchFamily="34" charset="-122"/>
              <a:cs typeface="Arial" pitchFamily="34" charset="0"/>
            </a:endParaRPr>
          </a:p>
        </p:txBody>
      </p:sp>
      <p:sp>
        <p:nvSpPr>
          <p:cNvPr id="92" name="文本框 46"/>
          <p:cNvSpPr txBox="1">
            <a:spLocks noChangeArrowheads="1"/>
          </p:cNvSpPr>
          <p:nvPr/>
        </p:nvSpPr>
        <p:spPr bwMode="auto">
          <a:xfrm>
            <a:off x="7155774" y="1396927"/>
            <a:ext cx="907866" cy="223033"/>
          </a:xfrm>
          <a:prstGeom prst="rect">
            <a:avLst/>
          </a:prstGeom>
          <a:noFill/>
          <a:ln w="9525">
            <a:noFill/>
            <a:miter lim="800000"/>
            <a:headEnd/>
            <a:tailEnd/>
          </a:ln>
        </p:spPr>
        <p:txBody>
          <a:bodyPr wrap="none" lIns="68522" tIns="34262" rIns="68522" bIns="34262">
            <a:spAutoFit/>
          </a:bodyPr>
          <a:lstStyle/>
          <a:p>
            <a:pPr defTabSz="914282" fontAlgn="auto">
              <a:spcBef>
                <a:spcPts val="0"/>
              </a:spcBef>
              <a:spcAft>
                <a:spcPts val="0"/>
              </a:spcAft>
            </a:pPr>
            <a:r>
              <a:rPr lang="zh-CN" altLang="en-US" sz="1000" dirty="0">
                <a:solidFill>
                  <a:prstClr val="black">
                    <a:lumMod val="65000"/>
                    <a:lumOff val="35000"/>
                  </a:prstClr>
                </a:solidFill>
                <a:latin typeface="Calibri" pitchFamily="34" charset="0"/>
                <a:ea typeface="微软雅黑" pitchFamily="34" charset="-122"/>
              </a:rPr>
              <a:t>添加文字内容</a:t>
            </a:r>
          </a:p>
        </p:txBody>
      </p:sp>
      <p:grpSp>
        <p:nvGrpSpPr>
          <p:cNvPr id="93" name="组合 60"/>
          <p:cNvGrpSpPr/>
          <p:nvPr/>
        </p:nvGrpSpPr>
        <p:grpSpPr>
          <a:xfrm>
            <a:off x="408568" y="5016075"/>
            <a:ext cx="8053955" cy="76668"/>
            <a:chOff x="738746" y="5964849"/>
            <a:chExt cx="10744200" cy="102248"/>
          </a:xfrm>
        </p:grpSpPr>
        <p:cxnSp>
          <p:nvCxnSpPr>
            <p:cNvPr id="94" name="直接连接符 93"/>
            <p:cNvCxnSpPr/>
            <p:nvPr/>
          </p:nvCxnSpPr>
          <p:spPr bwMode="auto">
            <a:xfrm>
              <a:off x="738746" y="6052254"/>
              <a:ext cx="10744200" cy="0"/>
            </a:xfrm>
            <a:prstGeom prst="line">
              <a:avLst/>
            </a:prstGeom>
            <a:noFill/>
            <a:ln w="9525" cap="flat" cmpd="sng" algn="ctr">
              <a:solidFill>
                <a:sysClr val="windowText" lastClr="000000">
                  <a:lumMod val="75000"/>
                  <a:lumOff val="25000"/>
                </a:sysClr>
              </a:solidFill>
              <a:prstDash val="solid"/>
            </a:ln>
            <a:effectLst/>
          </p:spPr>
        </p:cxnSp>
        <p:cxnSp>
          <p:nvCxnSpPr>
            <p:cNvPr id="95" name="直接连接符 94"/>
            <p:cNvCxnSpPr/>
            <p:nvPr/>
          </p:nvCxnSpPr>
          <p:spPr>
            <a:xfrm flipV="1">
              <a:off x="1639101" y="5971032"/>
              <a:ext cx="0" cy="81222"/>
            </a:xfrm>
            <a:prstGeom prst="line">
              <a:avLst/>
            </a:prstGeom>
            <a:noFill/>
            <a:ln w="9525" cap="flat" cmpd="sng" algn="ctr">
              <a:solidFill>
                <a:sysClr val="windowText" lastClr="000000">
                  <a:lumMod val="75000"/>
                  <a:lumOff val="25000"/>
                </a:sysClr>
              </a:solidFill>
              <a:prstDash val="solid"/>
            </a:ln>
            <a:effectLst/>
          </p:spPr>
        </p:cxnSp>
        <p:cxnSp>
          <p:nvCxnSpPr>
            <p:cNvPr id="96" name="直接连接符 95"/>
            <p:cNvCxnSpPr/>
            <p:nvPr/>
          </p:nvCxnSpPr>
          <p:spPr>
            <a:xfrm flipV="1">
              <a:off x="2456892" y="5967447"/>
              <a:ext cx="0" cy="81222"/>
            </a:xfrm>
            <a:prstGeom prst="line">
              <a:avLst/>
            </a:prstGeom>
            <a:noFill/>
            <a:ln w="9525" cap="flat" cmpd="sng" algn="ctr">
              <a:solidFill>
                <a:sysClr val="windowText" lastClr="000000">
                  <a:lumMod val="75000"/>
                  <a:lumOff val="25000"/>
                </a:sysClr>
              </a:solidFill>
              <a:prstDash val="solid"/>
            </a:ln>
            <a:effectLst/>
          </p:spPr>
        </p:cxnSp>
        <p:cxnSp>
          <p:nvCxnSpPr>
            <p:cNvPr id="97" name="直接连接符 96"/>
            <p:cNvCxnSpPr/>
            <p:nvPr/>
          </p:nvCxnSpPr>
          <p:spPr>
            <a:xfrm flipV="1">
              <a:off x="3510148" y="5972019"/>
              <a:ext cx="0" cy="81222"/>
            </a:xfrm>
            <a:prstGeom prst="line">
              <a:avLst/>
            </a:prstGeom>
            <a:noFill/>
            <a:ln w="9525" cap="flat" cmpd="sng" algn="ctr">
              <a:solidFill>
                <a:sysClr val="windowText" lastClr="000000">
                  <a:lumMod val="75000"/>
                  <a:lumOff val="25000"/>
                </a:sysClr>
              </a:solidFill>
              <a:prstDash val="solid"/>
            </a:ln>
            <a:effectLst/>
          </p:spPr>
        </p:cxnSp>
        <p:cxnSp>
          <p:nvCxnSpPr>
            <p:cNvPr id="98" name="直接连接符 97"/>
            <p:cNvCxnSpPr/>
            <p:nvPr/>
          </p:nvCxnSpPr>
          <p:spPr>
            <a:xfrm flipV="1">
              <a:off x="4295309" y="5972019"/>
              <a:ext cx="0" cy="81222"/>
            </a:xfrm>
            <a:prstGeom prst="line">
              <a:avLst/>
            </a:prstGeom>
            <a:noFill/>
            <a:ln w="9525" cap="flat" cmpd="sng" algn="ctr">
              <a:solidFill>
                <a:sysClr val="windowText" lastClr="000000">
                  <a:lumMod val="75000"/>
                  <a:lumOff val="25000"/>
                </a:sysClr>
              </a:solidFill>
              <a:prstDash val="solid"/>
            </a:ln>
            <a:effectLst/>
          </p:spPr>
        </p:cxnSp>
        <p:cxnSp>
          <p:nvCxnSpPr>
            <p:cNvPr id="99" name="直接连接符 98"/>
            <p:cNvCxnSpPr/>
            <p:nvPr/>
          </p:nvCxnSpPr>
          <p:spPr>
            <a:xfrm flipV="1">
              <a:off x="5141731" y="5972019"/>
              <a:ext cx="0" cy="81222"/>
            </a:xfrm>
            <a:prstGeom prst="line">
              <a:avLst/>
            </a:prstGeom>
            <a:noFill/>
            <a:ln w="9525" cap="flat" cmpd="sng" algn="ctr">
              <a:solidFill>
                <a:sysClr val="windowText" lastClr="000000">
                  <a:lumMod val="75000"/>
                  <a:lumOff val="25000"/>
                </a:sysClr>
              </a:solidFill>
              <a:prstDash val="solid"/>
            </a:ln>
            <a:effectLst/>
          </p:spPr>
        </p:cxnSp>
        <p:cxnSp>
          <p:nvCxnSpPr>
            <p:cNvPr id="100" name="直接连接符 99"/>
            <p:cNvCxnSpPr/>
            <p:nvPr/>
          </p:nvCxnSpPr>
          <p:spPr>
            <a:xfrm flipV="1">
              <a:off x="6255551" y="5973993"/>
              <a:ext cx="0" cy="81222"/>
            </a:xfrm>
            <a:prstGeom prst="line">
              <a:avLst/>
            </a:prstGeom>
            <a:noFill/>
            <a:ln w="9525" cap="flat" cmpd="sng" algn="ctr">
              <a:solidFill>
                <a:sysClr val="windowText" lastClr="000000">
                  <a:lumMod val="75000"/>
                  <a:lumOff val="25000"/>
                </a:sysClr>
              </a:solidFill>
              <a:prstDash val="solid"/>
            </a:ln>
            <a:effectLst/>
          </p:spPr>
        </p:cxnSp>
        <p:cxnSp>
          <p:nvCxnSpPr>
            <p:cNvPr id="101" name="直接连接符 100"/>
            <p:cNvCxnSpPr/>
            <p:nvPr/>
          </p:nvCxnSpPr>
          <p:spPr>
            <a:xfrm flipV="1">
              <a:off x="7243964" y="5967447"/>
              <a:ext cx="0" cy="81222"/>
            </a:xfrm>
            <a:prstGeom prst="line">
              <a:avLst/>
            </a:prstGeom>
            <a:noFill/>
            <a:ln w="9525" cap="flat" cmpd="sng" algn="ctr">
              <a:solidFill>
                <a:sysClr val="windowText" lastClr="000000">
                  <a:lumMod val="75000"/>
                  <a:lumOff val="25000"/>
                </a:sysClr>
              </a:solidFill>
              <a:prstDash val="solid"/>
            </a:ln>
            <a:effectLst/>
          </p:spPr>
        </p:cxnSp>
        <p:cxnSp>
          <p:nvCxnSpPr>
            <p:cNvPr id="102" name="直接连接符 101"/>
            <p:cNvCxnSpPr/>
            <p:nvPr/>
          </p:nvCxnSpPr>
          <p:spPr>
            <a:xfrm flipV="1">
              <a:off x="7951332" y="5973993"/>
              <a:ext cx="0" cy="81222"/>
            </a:xfrm>
            <a:prstGeom prst="line">
              <a:avLst/>
            </a:prstGeom>
            <a:noFill/>
            <a:ln w="9525" cap="flat" cmpd="sng" algn="ctr">
              <a:solidFill>
                <a:sysClr val="windowText" lastClr="000000">
                  <a:lumMod val="75000"/>
                  <a:lumOff val="25000"/>
                </a:sysClr>
              </a:solidFill>
              <a:prstDash val="solid"/>
            </a:ln>
            <a:effectLst/>
          </p:spPr>
        </p:cxnSp>
        <p:cxnSp>
          <p:nvCxnSpPr>
            <p:cNvPr id="103" name="直接连接符 102"/>
            <p:cNvCxnSpPr/>
            <p:nvPr/>
          </p:nvCxnSpPr>
          <p:spPr>
            <a:xfrm flipV="1">
              <a:off x="9320250" y="5964849"/>
              <a:ext cx="0" cy="81222"/>
            </a:xfrm>
            <a:prstGeom prst="line">
              <a:avLst/>
            </a:prstGeom>
            <a:noFill/>
            <a:ln w="9525" cap="flat" cmpd="sng" algn="ctr">
              <a:solidFill>
                <a:sysClr val="windowText" lastClr="000000">
                  <a:lumMod val="75000"/>
                  <a:lumOff val="25000"/>
                </a:sysClr>
              </a:solidFill>
              <a:prstDash val="solid"/>
            </a:ln>
            <a:effectLst/>
          </p:spPr>
        </p:cxnSp>
        <p:cxnSp>
          <p:nvCxnSpPr>
            <p:cNvPr id="104" name="直接连接符 103"/>
            <p:cNvCxnSpPr/>
            <p:nvPr/>
          </p:nvCxnSpPr>
          <p:spPr>
            <a:xfrm flipV="1">
              <a:off x="10524537" y="5985875"/>
              <a:ext cx="0" cy="81222"/>
            </a:xfrm>
            <a:prstGeom prst="line">
              <a:avLst/>
            </a:prstGeom>
            <a:noFill/>
            <a:ln w="9525" cap="flat" cmpd="sng" algn="ctr">
              <a:solidFill>
                <a:sysClr val="windowText" lastClr="000000">
                  <a:lumMod val="75000"/>
                  <a:lumOff val="25000"/>
                </a:sysClr>
              </a:solidFill>
              <a:prstDash val="solid"/>
            </a:ln>
            <a:effectLst/>
          </p:spPr>
        </p:cxnSp>
      </p:grpSp>
      <p:sp>
        <p:nvSpPr>
          <p:cNvPr id="105" name="矩形 104"/>
          <p:cNvSpPr/>
          <p:nvPr/>
        </p:nvSpPr>
        <p:spPr>
          <a:xfrm>
            <a:off x="976611" y="1450921"/>
            <a:ext cx="3163567" cy="1146077"/>
          </a:xfrm>
          <a:prstGeom prst="rect">
            <a:avLst/>
          </a:prstGeom>
        </p:spPr>
        <p:txBody>
          <a:bodyPr wrap="square" lIns="68522" tIns="34262" rIns="68522" bIns="34262">
            <a:spAutoFit/>
          </a:bodyPr>
          <a:lstStyle/>
          <a:p>
            <a:pPr defTabSz="914282" fontAlgn="auto">
              <a:lnSpc>
                <a:spcPct val="200000"/>
              </a:lnSpc>
              <a:spcBef>
                <a:spcPts val="0"/>
              </a:spcBef>
              <a:spcAft>
                <a:spcPts val="0"/>
              </a:spcAft>
            </a:pPr>
            <a:r>
              <a:rPr lang="zh-CN" altLang="en-US" sz="1400" b="1" dirty="0" smtClean="0">
                <a:solidFill>
                  <a:prstClr val="black">
                    <a:lumMod val="65000"/>
                    <a:lumOff val="35000"/>
                  </a:prstClr>
                </a:solidFill>
                <a:latin typeface="微软雅黑" pitchFamily="34" charset="-122"/>
                <a:ea typeface="微软雅黑" pitchFamily="34" charset="-122"/>
              </a:rPr>
              <a:t>点击添加小标题</a:t>
            </a:r>
            <a:endParaRPr lang="en-US" altLang="zh-CN" sz="1400" b="1" dirty="0" smtClean="0">
              <a:solidFill>
                <a:prstClr val="black">
                  <a:lumMod val="65000"/>
                  <a:lumOff val="35000"/>
                </a:prstClr>
              </a:solidFill>
              <a:latin typeface="微软雅黑" pitchFamily="34" charset="-122"/>
              <a:ea typeface="微软雅黑" pitchFamily="34" charset="-122"/>
            </a:endParaRPr>
          </a:p>
          <a:p>
            <a:pPr defTabSz="914282" fontAlgn="auto">
              <a:spcBef>
                <a:spcPts val="0"/>
              </a:spcBef>
              <a:spcAft>
                <a:spcPts val="0"/>
              </a:spcAft>
            </a:pPr>
            <a:r>
              <a:rPr lang="zh-CN" altLang="en-US" sz="1000" dirty="0" smtClean="0">
                <a:solidFill>
                  <a:prstClr val="black">
                    <a:lumMod val="65000"/>
                    <a:lumOff val="35000"/>
                  </a:prstClr>
                </a:solidFill>
                <a:latin typeface="微软雅黑" pitchFamily="34" charset="-122"/>
                <a:ea typeface="微软雅黑" pitchFamily="34" charset="-122"/>
              </a:rPr>
              <a:t>您</a:t>
            </a:r>
            <a:r>
              <a:rPr lang="zh-CN" altLang="en-US" sz="1000" dirty="0">
                <a:solidFill>
                  <a:prstClr val="black">
                    <a:lumMod val="65000"/>
                    <a:lumOff val="35000"/>
                  </a:prstClr>
                </a:solidFill>
                <a:latin typeface="微软雅黑" pitchFamily="34" charset="-122"/>
                <a:ea typeface="微软雅黑" pitchFamily="34" charset="-122"/>
              </a:rPr>
              <a:t>的内容打在这里，或者通过复制您的文本后，在此框中选择粘贴，并选择只保留文字</a:t>
            </a:r>
            <a:r>
              <a:rPr lang="zh-CN" altLang="en-US" sz="1000" dirty="0" smtClean="0">
                <a:solidFill>
                  <a:prstClr val="black">
                    <a:lumMod val="65000"/>
                    <a:lumOff val="35000"/>
                  </a:prstClr>
                </a:solidFill>
                <a:latin typeface="微软雅黑" pitchFamily="34" charset="-122"/>
                <a:ea typeface="微软雅黑" pitchFamily="34" charset="-122"/>
              </a:rPr>
              <a:t>。</a:t>
            </a:r>
            <a:endParaRPr lang="en-US" altLang="zh-CN" sz="1000" dirty="0" smtClean="0">
              <a:solidFill>
                <a:prstClr val="black">
                  <a:lumMod val="65000"/>
                  <a:lumOff val="35000"/>
                </a:prstClr>
              </a:solidFill>
              <a:latin typeface="微软雅黑" pitchFamily="34" charset="-122"/>
              <a:ea typeface="微软雅黑" pitchFamily="34" charset="-122"/>
            </a:endParaRPr>
          </a:p>
          <a:p>
            <a:pPr defTabSz="914282" fontAlgn="auto">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您的内容打在这里，或者通过复制您的文本后，</a:t>
            </a:r>
            <a:r>
              <a:rPr lang="zh-CN" altLang="en-US" sz="1000" dirty="0" smtClean="0">
                <a:solidFill>
                  <a:prstClr val="black">
                    <a:lumMod val="65000"/>
                    <a:lumOff val="35000"/>
                  </a:prstClr>
                </a:solidFill>
                <a:latin typeface="微软雅黑" pitchFamily="34" charset="-122"/>
                <a:ea typeface="微软雅黑" pitchFamily="34" charset="-122"/>
              </a:rPr>
              <a:t>在此框</a:t>
            </a:r>
            <a:r>
              <a:rPr lang="zh-CN" altLang="en-US" sz="1000" dirty="0">
                <a:solidFill>
                  <a:prstClr val="black">
                    <a:lumMod val="65000"/>
                    <a:lumOff val="35000"/>
                  </a:prstClr>
                </a:solidFill>
                <a:latin typeface="微软雅黑" pitchFamily="34" charset="-122"/>
                <a:ea typeface="微软雅黑" pitchFamily="34" charset="-122"/>
              </a:rPr>
              <a:t>中选择粘贴，并选择只保留文字</a:t>
            </a:r>
            <a:r>
              <a:rPr lang="zh-CN" altLang="en-US" sz="1000" dirty="0" smtClean="0">
                <a:solidFill>
                  <a:prstClr val="black">
                    <a:lumMod val="65000"/>
                    <a:lumOff val="35000"/>
                  </a:prstClr>
                </a:solidFill>
                <a:latin typeface="微软雅黑" pitchFamily="34" charset="-122"/>
                <a:ea typeface="微软雅黑" pitchFamily="34" charset="-122"/>
              </a:rPr>
              <a:t>。</a:t>
            </a:r>
            <a:endParaRPr lang="en-US" altLang="zh-CN" sz="1000" dirty="0">
              <a:solidFill>
                <a:prstClr val="black">
                  <a:lumMod val="65000"/>
                  <a:lumOff val="35000"/>
                </a:prst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left)">
                                      <p:cBhvr>
                                        <p:cTn id="7" dur="500"/>
                                        <p:tgtEl>
                                          <p:spTgt spid="10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3"/>
                                        </p:tgtEl>
                                        <p:attrNameLst>
                                          <p:attrName>style.visibility</p:attrName>
                                        </p:attrNameLst>
                                      </p:cBhvr>
                                      <p:to>
                                        <p:strVal val="visible"/>
                                      </p:to>
                                    </p:set>
                                    <p:animEffect transition="in" filter="wipe(left)">
                                      <p:cBhvr>
                                        <p:cTn id="11" dur="500"/>
                                        <p:tgtEl>
                                          <p:spTgt spid="93"/>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wipe(up)">
                                      <p:cBhvr>
                                        <p:cTn id="15" dur="500"/>
                                        <p:tgtEl>
                                          <p:spTgt spid="6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wipe(up)">
                                      <p:cBhvr>
                                        <p:cTn id="18" dur="500"/>
                                        <p:tgtEl>
                                          <p:spTgt spid="64"/>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wipe(up)">
                                      <p:cBhvr>
                                        <p:cTn id="21" dur="500"/>
                                        <p:tgtEl>
                                          <p:spTgt spid="65"/>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wipe(up)">
                                      <p:cBhvr>
                                        <p:cTn id="24" dur="500"/>
                                        <p:tgtEl>
                                          <p:spTgt spid="66"/>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wipe(up)">
                                      <p:cBhvr>
                                        <p:cTn id="27" dur="500"/>
                                        <p:tgtEl>
                                          <p:spTgt spid="91"/>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wipe(up)">
                                      <p:cBhvr>
                                        <p:cTn id="30" dur="500"/>
                                        <p:tgtEl>
                                          <p:spTgt spid="6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up)">
                                      <p:cBhvr>
                                        <p:cTn id="33" dur="500"/>
                                        <p:tgtEl>
                                          <p:spTgt spid="6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69"/>
                                        </p:tgtEl>
                                        <p:attrNameLst>
                                          <p:attrName>style.visibility</p:attrName>
                                        </p:attrNameLst>
                                      </p:cBhvr>
                                      <p:to>
                                        <p:strVal val="visible"/>
                                      </p:to>
                                    </p:set>
                                    <p:animEffect transition="in" filter="wipe(up)">
                                      <p:cBhvr>
                                        <p:cTn id="36" dur="500"/>
                                        <p:tgtEl>
                                          <p:spTgt spid="69"/>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up)">
                                      <p:cBhvr>
                                        <p:cTn id="39" dur="500"/>
                                        <p:tgtEl>
                                          <p:spTgt spid="70"/>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71"/>
                                        </p:tgtEl>
                                        <p:attrNameLst>
                                          <p:attrName>style.visibility</p:attrName>
                                        </p:attrNameLst>
                                      </p:cBhvr>
                                      <p:to>
                                        <p:strVal val="visible"/>
                                      </p:to>
                                    </p:set>
                                    <p:animEffect transition="in" filter="wipe(up)">
                                      <p:cBhvr>
                                        <p:cTn id="42" dur="500"/>
                                        <p:tgtEl>
                                          <p:spTgt spid="71"/>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500"/>
                                        <p:tgtEl>
                                          <p:spTgt spid="54"/>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72"/>
                                        </p:tgtEl>
                                        <p:attrNameLst>
                                          <p:attrName>style.visibility</p:attrName>
                                        </p:attrNameLst>
                                      </p:cBhvr>
                                      <p:to>
                                        <p:strVal val="visible"/>
                                      </p:to>
                                    </p:set>
                                    <p:animEffect transition="in" filter="wipe(down)">
                                      <p:cBhvr>
                                        <p:cTn id="49" dur="500"/>
                                        <p:tgtEl>
                                          <p:spTgt spid="72"/>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wipe(down)">
                                      <p:cBhvr>
                                        <p:cTn id="53" dur="500"/>
                                        <p:tgtEl>
                                          <p:spTgt spid="80"/>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wipe(down)">
                                      <p:cBhvr>
                                        <p:cTn id="60" dur="500"/>
                                        <p:tgtEl>
                                          <p:spTgt spid="73"/>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81"/>
                                        </p:tgtEl>
                                        <p:attrNameLst>
                                          <p:attrName>style.visibility</p:attrName>
                                        </p:attrNameLst>
                                      </p:cBhvr>
                                      <p:to>
                                        <p:strVal val="visible"/>
                                      </p:to>
                                    </p:set>
                                    <p:animEffect transition="in" filter="wipe(down)">
                                      <p:cBhvr>
                                        <p:cTn id="64" dur="500"/>
                                        <p:tgtEl>
                                          <p:spTgt spid="81"/>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fade">
                                      <p:cBhvr>
                                        <p:cTn id="68" dur="500"/>
                                        <p:tgtEl>
                                          <p:spTgt spid="56"/>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down)">
                                      <p:cBhvr>
                                        <p:cTn id="71" dur="500"/>
                                        <p:tgtEl>
                                          <p:spTgt spid="74"/>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wipe(up)">
                                      <p:cBhvr>
                                        <p:cTn id="75" dur="500"/>
                                        <p:tgtEl>
                                          <p:spTgt spid="82"/>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500"/>
                                        <p:tgtEl>
                                          <p:spTgt spid="57"/>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75"/>
                                        </p:tgtEl>
                                        <p:attrNameLst>
                                          <p:attrName>style.visibility</p:attrName>
                                        </p:attrNameLst>
                                      </p:cBhvr>
                                      <p:to>
                                        <p:strVal val="visible"/>
                                      </p:to>
                                    </p:set>
                                    <p:animEffect transition="in" filter="wipe(down)">
                                      <p:cBhvr>
                                        <p:cTn id="82" dur="500"/>
                                        <p:tgtEl>
                                          <p:spTgt spid="75"/>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84"/>
                                        </p:tgtEl>
                                        <p:attrNameLst>
                                          <p:attrName>style.visibility</p:attrName>
                                        </p:attrNameLst>
                                      </p:cBhvr>
                                      <p:to>
                                        <p:strVal val="visible"/>
                                      </p:to>
                                    </p:set>
                                    <p:animEffect transition="in" filter="wipe(up)">
                                      <p:cBhvr>
                                        <p:cTn id="86" dur="500"/>
                                        <p:tgtEl>
                                          <p:spTgt spid="84"/>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83"/>
                                        </p:tgtEl>
                                        <p:attrNameLst>
                                          <p:attrName>style.visibility</p:attrName>
                                        </p:attrNameLst>
                                      </p:cBhvr>
                                      <p:to>
                                        <p:strVal val="visible"/>
                                      </p:to>
                                    </p:set>
                                    <p:animEffect transition="in" filter="fade">
                                      <p:cBhvr>
                                        <p:cTn id="90" dur="500"/>
                                        <p:tgtEl>
                                          <p:spTgt spid="83"/>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90"/>
                                        </p:tgtEl>
                                        <p:attrNameLst>
                                          <p:attrName>style.visibility</p:attrName>
                                        </p:attrNameLst>
                                      </p:cBhvr>
                                      <p:to>
                                        <p:strVal val="visible"/>
                                      </p:to>
                                    </p:set>
                                    <p:animEffect transition="in" filter="wipe(down)">
                                      <p:cBhvr>
                                        <p:cTn id="93" dur="500"/>
                                        <p:tgtEl>
                                          <p:spTgt spid="90"/>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85"/>
                                        </p:tgtEl>
                                        <p:attrNameLst>
                                          <p:attrName>style.visibility</p:attrName>
                                        </p:attrNameLst>
                                      </p:cBhvr>
                                      <p:to>
                                        <p:strVal val="visible"/>
                                      </p:to>
                                    </p:set>
                                    <p:animEffect transition="in" filter="wipe(down)">
                                      <p:cBhvr>
                                        <p:cTn id="97" dur="500"/>
                                        <p:tgtEl>
                                          <p:spTgt spid="85"/>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fade">
                                      <p:cBhvr>
                                        <p:cTn id="101" dur="500"/>
                                        <p:tgtEl>
                                          <p:spTgt spid="58"/>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76"/>
                                        </p:tgtEl>
                                        <p:attrNameLst>
                                          <p:attrName>style.visibility</p:attrName>
                                        </p:attrNameLst>
                                      </p:cBhvr>
                                      <p:to>
                                        <p:strVal val="visible"/>
                                      </p:to>
                                    </p:set>
                                    <p:animEffect transition="in" filter="wipe(down)">
                                      <p:cBhvr>
                                        <p:cTn id="104" dur="500"/>
                                        <p:tgtEl>
                                          <p:spTgt spid="76"/>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86"/>
                                        </p:tgtEl>
                                        <p:attrNameLst>
                                          <p:attrName>style.visibility</p:attrName>
                                        </p:attrNameLst>
                                      </p:cBhvr>
                                      <p:to>
                                        <p:strVal val="visible"/>
                                      </p:to>
                                    </p:set>
                                    <p:animEffect transition="in" filter="wipe(down)">
                                      <p:cBhvr>
                                        <p:cTn id="108" dur="500"/>
                                        <p:tgtEl>
                                          <p:spTgt spid="86"/>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59"/>
                                        </p:tgtEl>
                                        <p:attrNameLst>
                                          <p:attrName>style.visibility</p:attrName>
                                        </p:attrNameLst>
                                      </p:cBhvr>
                                      <p:to>
                                        <p:strVal val="visible"/>
                                      </p:to>
                                    </p:set>
                                    <p:animEffect transition="in" filter="fade">
                                      <p:cBhvr>
                                        <p:cTn id="112" dur="500"/>
                                        <p:tgtEl>
                                          <p:spTgt spid="59"/>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77"/>
                                        </p:tgtEl>
                                        <p:attrNameLst>
                                          <p:attrName>style.visibility</p:attrName>
                                        </p:attrNameLst>
                                      </p:cBhvr>
                                      <p:to>
                                        <p:strVal val="visible"/>
                                      </p:to>
                                    </p:set>
                                    <p:animEffect transition="in" filter="wipe(down)">
                                      <p:cBhvr>
                                        <p:cTn id="115" dur="500"/>
                                        <p:tgtEl>
                                          <p:spTgt spid="77"/>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87"/>
                                        </p:tgtEl>
                                        <p:attrNameLst>
                                          <p:attrName>style.visibility</p:attrName>
                                        </p:attrNameLst>
                                      </p:cBhvr>
                                      <p:to>
                                        <p:strVal val="visible"/>
                                      </p:to>
                                    </p:set>
                                    <p:animEffect transition="in" filter="wipe(down)">
                                      <p:cBhvr>
                                        <p:cTn id="119" dur="500"/>
                                        <p:tgtEl>
                                          <p:spTgt spid="87"/>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78"/>
                                        </p:tgtEl>
                                        <p:attrNameLst>
                                          <p:attrName>style.visibility</p:attrName>
                                        </p:attrNameLst>
                                      </p:cBhvr>
                                      <p:to>
                                        <p:strVal val="visible"/>
                                      </p:to>
                                    </p:set>
                                    <p:animEffect transition="in" filter="wipe(down)">
                                      <p:cBhvr>
                                        <p:cTn id="126" dur="500"/>
                                        <p:tgtEl>
                                          <p:spTgt spid="78"/>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88"/>
                                        </p:tgtEl>
                                        <p:attrNameLst>
                                          <p:attrName>style.visibility</p:attrName>
                                        </p:attrNameLst>
                                      </p:cBhvr>
                                      <p:to>
                                        <p:strVal val="visible"/>
                                      </p:to>
                                    </p:set>
                                    <p:animEffect transition="in" filter="wipe(down)">
                                      <p:cBhvr>
                                        <p:cTn id="130" dur="500"/>
                                        <p:tgtEl>
                                          <p:spTgt spid="88"/>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61"/>
                                        </p:tgtEl>
                                        <p:attrNameLst>
                                          <p:attrName>style.visibility</p:attrName>
                                        </p:attrNameLst>
                                      </p:cBhvr>
                                      <p:to>
                                        <p:strVal val="visible"/>
                                      </p:to>
                                    </p:set>
                                    <p:animEffect transition="in" filter="fade">
                                      <p:cBhvr>
                                        <p:cTn id="134" dur="500"/>
                                        <p:tgtEl>
                                          <p:spTgt spid="61"/>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79"/>
                                        </p:tgtEl>
                                        <p:attrNameLst>
                                          <p:attrName>style.visibility</p:attrName>
                                        </p:attrNameLst>
                                      </p:cBhvr>
                                      <p:to>
                                        <p:strVal val="visible"/>
                                      </p:to>
                                    </p:set>
                                    <p:animEffect transition="in" filter="wipe(down)">
                                      <p:cBhvr>
                                        <p:cTn id="137" dur="500"/>
                                        <p:tgtEl>
                                          <p:spTgt spid="79"/>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89"/>
                                        </p:tgtEl>
                                        <p:attrNameLst>
                                          <p:attrName>style.visibility</p:attrName>
                                        </p:attrNameLst>
                                      </p:cBhvr>
                                      <p:to>
                                        <p:strVal val="visible"/>
                                      </p:to>
                                    </p:set>
                                    <p:animEffect transition="in" filter="wipe(down)">
                                      <p:cBhvr>
                                        <p:cTn id="141" dur="500"/>
                                        <p:tgtEl>
                                          <p:spTgt spid="89"/>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500"/>
                                        <p:tgtEl>
                                          <p:spTgt spid="62"/>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92"/>
                                        </p:tgtEl>
                                        <p:attrNameLst>
                                          <p:attrName>style.visibility</p:attrName>
                                        </p:attrNameLst>
                                      </p:cBhvr>
                                      <p:to>
                                        <p:strVal val="visible"/>
                                      </p:to>
                                    </p:set>
                                    <p:animEffect transition="in" filter="wipe(down)">
                                      <p:cBhvr>
                                        <p:cTn id="14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P spid="59" grpId="0" animBg="1"/>
      <p:bldP spid="60" grpId="0" animBg="1"/>
      <p:bldP spid="61" grpId="0" animBg="1"/>
      <p:bldP spid="62" grpId="0" animBg="1"/>
      <p:bldP spid="63"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3" grpId="0" animBg="1"/>
      <p:bldP spid="90" grpId="0"/>
      <p:bldP spid="91" grpId="0"/>
      <p:bldP spid="92" grpId="0"/>
      <p:bldP spid="10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65" y="2085137"/>
            <a:ext cx="3006049" cy="2099549"/>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5012" tIns="32506" rIns="65012" bIns="32506"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 name="矩形 9"/>
          <p:cNvSpPr/>
          <p:nvPr/>
        </p:nvSpPr>
        <p:spPr>
          <a:xfrm>
            <a:off x="3068976" y="2085137"/>
            <a:ext cx="3006049" cy="209954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5012" tIns="32506" rIns="65012" bIns="32506"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 name="矩形 10"/>
          <p:cNvSpPr/>
          <p:nvPr/>
        </p:nvSpPr>
        <p:spPr>
          <a:xfrm>
            <a:off x="6137388" y="2085137"/>
            <a:ext cx="3006049" cy="209954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5012" tIns="32506" rIns="65012" bIns="32506"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 name="矩形 11"/>
          <p:cNvSpPr/>
          <p:nvPr/>
        </p:nvSpPr>
        <p:spPr>
          <a:xfrm>
            <a:off x="566" y="1980674"/>
            <a:ext cx="9142871" cy="32513"/>
          </a:xfrm>
          <a:prstGeom prst="rect">
            <a:avLst/>
          </a:prstGeom>
          <a:solidFill>
            <a:srgbClr val="009EA7"/>
          </a:solidFill>
          <a:ln w="25400" cap="flat" cmpd="sng" algn="ctr">
            <a:solidFill>
              <a:srgbClr val="FF4957"/>
            </a:solidFill>
            <a:prstDash val="solid"/>
          </a:ln>
          <a:effectLst/>
        </p:spPr>
        <p:txBody>
          <a:bodyPr lIns="65012" tIns="32506" rIns="65012" bIns="32506"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3" name="矩形 12"/>
          <p:cNvSpPr/>
          <p:nvPr/>
        </p:nvSpPr>
        <p:spPr>
          <a:xfrm>
            <a:off x="566" y="4256639"/>
            <a:ext cx="9142871" cy="32513"/>
          </a:xfrm>
          <a:prstGeom prst="rect">
            <a:avLst/>
          </a:prstGeom>
          <a:solidFill>
            <a:srgbClr val="7F7F7F"/>
          </a:solidFill>
          <a:ln w="25400" cap="flat" cmpd="sng" algn="ctr">
            <a:noFill/>
            <a:prstDash val="solid"/>
          </a:ln>
          <a:effectLst/>
        </p:spPr>
        <p:txBody>
          <a:bodyPr lIns="65012" tIns="32506" rIns="65012" bIns="32506"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4" name="TextBox 32"/>
          <p:cNvSpPr txBox="1"/>
          <p:nvPr/>
        </p:nvSpPr>
        <p:spPr>
          <a:xfrm>
            <a:off x="3445475" y="1368780"/>
            <a:ext cx="5939349" cy="625800"/>
          </a:xfrm>
          <a:prstGeom prst="rect">
            <a:avLst/>
          </a:prstGeom>
          <a:noFill/>
        </p:spPr>
        <p:txBody>
          <a:bodyPr wrap="square" lIns="65012" tIns="32506" rIns="65012" bIns="32506" rtlCol="0">
            <a:spAutoFit/>
          </a:bodyPr>
          <a:lstStyle/>
          <a:p>
            <a:pPr defTabSz="914282" fontAlgn="auto">
              <a:lnSpc>
                <a:spcPct val="130000"/>
              </a:lnSpc>
              <a:spcBef>
                <a:spcPts val="0"/>
              </a:spcBef>
              <a:spcAft>
                <a:spcPts val="0"/>
              </a:spcAft>
            </a:pPr>
            <a:r>
              <a:rPr lang="en-US" altLang="zh-CN" sz="2800" dirty="0">
                <a:solidFill>
                  <a:srgbClr val="7F7F7F"/>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2800" dirty="0">
              <a:solidFill>
                <a:srgbClr val="7F7F7F"/>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680368" y="4358669"/>
            <a:ext cx="5457019" cy="942539"/>
          </a:xfrm>
          <a:prstGeom prst="rect">
            <a:avLst/>
          </a:prstGeom>
          <a:noFill/>
        </p:spPr>
        <p:txBody>
          <a:bodyPr wrap="square" lIns="65012" tIns="32506" rIns="65012" bIns="32506" rtlCol="0">
            <a:spAutoFit/>
          </a:bodyPr>
          <a:lstStyle/>
          <a:p>
            <a:pPr algn="just" defTabSz="914282" fontAlgn="auto">
              <a:lnSpc>
                <a:spcPct val="150000"/>
              </a:lnSpc>
              <a:spcBef>
                <a:spcPts val="0"/>
              </a:spcBef>
              <a:spcAft>
                <a:spcPts val="0"/>
              </a:spcAft>
            </a:pPr>
            <a:r>
              <a:rPr lang="zh-CN" altLang="en-US" dirty="0">
                <a:solidFill>
                  <a:prstClr val="black">
                    <a:lumMod val="65000"/>
                    <a:lumOff val="35000"/>
                  </a:prstClr>
                </a:solidFill>
                <a:latin typeface="微软雅黑" pitchFamily="34" charset="-122"/>
                <a:ea typeface="微软雅黑" pitchFamily="34" charset="-122"/>
                <a:sym typeface="Arial" panose="020B0604020202020204" pitchFamily="34" charset="0"/>
              </a:rPr>
              <a:t>点击添加标题文字，修改文字内</a:t>
            </a:r>
            <a:r>
              <a:rPr lang="zh-CN" altLang="en-US" dirty="0" smtClean="0">
                <a:solidFill>
                  <a:prstClr val="black">
                    <a:lumMod val="65000"/>
                    <a:lumOff val="35000"/>
                  </a:prstClr>
                </a:solidFill>
                <a:latin typeface="微软雅黑" pitchFamily="34" charset="-122"/>
                <a:ea typeface="微软雅黑" pitchFamily="34" charset="-122"/>
                <a:sym typeface="Arial" panose="020B0604020202020204" pitchFamily="34" charset="0"/>
              </a:rPr>
              <a:t>容</a:t>
            </a:r>
            <a:endParaRPr lang="en-US" sz="700" dirty="0">
              <a:solidFill>
                <a:prstClr val="black">
                  <a:lumMod val="65000"/>
                  <a:lumOff val="35000"/>
                </a:prstClr>
              </a:solidFill>
              <a:latin typeface="微软雅黑" pitchFamily="34" charset="-122"/>
              <a:ea typeface="微软雅黑" pitchFamily="34" charset="-122"/>
              <a:sym typeface="Arial" panose="020B0604020202020204" pitchFamily="34" charset="0"/>
            </a:endParaRPr>
          </a:p>
          <a:p>
            <a:pPr algn="just" defTabSz="914282" fontAlgn="auto">
              <a:lnSpc>
                <a:spcPct val="150000"/>
              </a:lnSpc>
              <a:spcBef>
                <a:spcPts val="0"/>
              </a:spcBef>
              <a:spcAft>
                <a:spcPts val="0"/>
              </a:spcAft>
            </a:pPr>
            <a:r>
              <a:rPr lang="zh-CN" altLang="en-US" sz="1000" dirty="0">
                <a:solidFill>
                  <a:prstClr val="black">
                    <a:lumMod val="65000"/>
                    <a:lumOff val="35000"/>
                  </a:prstClr>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a:t>
            </a:r>
            <a:r>
              <a:rPr lang="zh-CN" altLang="en-US" sz="1000" dirty="0" smtClean="0">
                <a:solidFill>
                  <a:prstClr val="black">
                    <a:lumMod val="65000"/>
                    <a:lumOff val="35000"/>
                  </a:prstClr>
                </a:solidFill>
                <a:latin typeface="Impact" panose="020B0806030902050204" pitchFamily="34" charset="0"/>
                <a:ea typeface="微软雅黑" panose="020B0503020204020204" pitchFamily="34" charset="-122"/>
                <a:sym typeface="Arial" panose="020B0604020202020204" pitchFamily="34" charset="0"/>
              </a:rPr>
              <a:t>字</a:t>
            </a:r>
            <a:endParaRPr lang="en-US" sz="1000" dirty="0">
              <a:solidFill>
                <a:prstClr val="black">
                  <a:lumMod val="65000"/>
                  <a:lumOff val="35000"/>
                </a:prst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style.rotation</p:attrName>
                                        </p:attrNameLst>
                                      </p:cBhvr>
                                      <p:tavLst>
                                        <p:tav tm="0">
                                          <p:val>
                                            <p:fltVal val="720"/>
                                          </p:val>
                                        </p:tav>
                                        <p:tav tm="100000">
                                          <p:val>
                                            <p:fltVal val="0"/>
                                          </p:val>
                                        </p:tav>
                                      </p:tavLst>
                                    </p:anim>
                                    <p:anim calcmode="lin" valueType="num">
                                      <p:cBhvr>
                                        <p:cTn id="9" dur="2000" fill="hold"/>
                                        <p:tgtEl>
                                          <p:spTgt spid="9"/>
                                        </p:tgtEl>
                                        <p:attrNameLst>
                                          <p:attrName>ppt_h</p:attrName>
                                        </p:attrNameLst>
                                      </p:cBhvr>
                                      <p:tavLst>
                                        <p:tav tm="0">
                                          <p:val>
                                            <p:fltVal val="0"/>
                                          </p:val>
                                        </p:tav>
                                        <p:tav tm="100000">
                                          <p:val>
                                            <p:strVal val="#ppt_h"/>
                                          </p:val>
                                        </p:tav>
                                      </p:tavLst>
                                    </p:anim>
                                    <p:anim calcmode="lin" valueType="num">
                                      <p:cBhvr>
                                        <p:cTn id="10" dur="2000" fill="hold"/>
                                        <p:tgtEl>
                                          <p:spTgt spid="9"/>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35"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2000"/>
                                        <p:tgtEl>
                                          <p:spTgt spid="10"/>
                                        </p:tgtEl>
                                      </p:cBhvr>
                                    </p:animEffect>
                                    <p:anim calcmode="lin" valueType="num">
                                      <p:cBhvr>
                                        <p:cTn id="15" dur="2000" fill="hold"/>
                                        <p:tgtEl>
                                          <p:spTgt spid="10"/>
                                        </p:tgtEl>
                                        <p:attrNameLst>
                                          <p:attrName>style.rotation</p:attrName>
                                        </p:attrNameLst>
                                      </p:cBhvr>
                                      <p:tavLst>
                                        <p:tav tm="0">
                                          <p:val>
                                            <p:fltVal val="720"/>
                                          </p:val>
                                        </p:tav>
                                        <p:tav tm="100000">
                                          <p:val>
                                            <p:fltVal val="0"/>
                                          </p:val>
                                        </p:tav>
                                      </p:tavLst>
                                    </p:anim>
                                    <p:anim calcmode="lin" valueType="num">
                                      <p:cBhvr>
                                        <p:cTn id="16" dur="2000" fill="hold"/>
                                        <p:tgtEl>
                                          <p:spTgt spid="10"/>
                                        </p:tgtEl>
                                        <p:attrNameLst>
                                          <p:attrName>ppt_h</p:attrName>
                                        </p:attrNameLst>
                                      </p:cBhvr>
                                      <p:tavLst>
                                        <p:tav tm="0">
                                          <p:val>
                                            <p:fltVal val="0"/>
                                          </p:val>
                                        </p:tav>
                                        <p:tav tm="100000">
                                          <p:val>
                                            <p:strVal val="#ppt_h"/>
                                          </p:val>
                                        </p:tav>
                                      </p:tavLst>
                                    </p:anim>
                                    <p:anim calcmode="lin" valueType="num">
                                      <p:cBhvr>
                                        <p:cTn id="17" dur="2000" fill="hold"/>
                                        <p:tgtEl>
                                          <p:spTgt spid="10"/>
                                        </p:tgtEl>
                                        <p:attrNameLst>
                                          <p:attrName>ppt_w</p:attrName>
                                        </p:attrNameLst>
                                      </p:cBhvr>
                                      <p:tavLst>
                                        <p:tav tm="0">
                                          <p:val>
                                            <p:fltVal val="0"/>
                                          </p:val>
                                        </p:tav>
                                        <p:tav tm="100000">
                                          <p:val>
                                            <p:strVal val="#ppt_w"/>
                                          </p:val>
                                        </p:tav>
                                      </p:tavLst>
                                    </p:anim>
                                  </p:childTnLst>
                                </p:cTn>
                              </p:par>
                            </p:childTnLst>
                          </p:cTn>
                        </p:par>
                        <p:par>
                          <p:cTn id="18" fill="hold">
                            <p:stCondLst>
                              <p:cond delay="4000"/>
                            </p:stCondLst>
                            <p:childTnLst>
                              <p:par>
                                <p:cTn id="19" presetID="35"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000"/>
                                        <p:tgtEl>
                                          <p:spTgt spid="11"/>
                                        </p:tgtEl>
                                      </p:cBhvr>
                                    </p:animEffect>
                                    <p:anim calcmode="lin" valueType="num">
                                      <p:cBhvr>
                                        <p:cTn id="22" dur="2000" fill="hold"/>
                                        <p:tgtEl>
                                          <p:spTgt spid="11"/>
                                        </p:tgtEl>
                                        <p:attrNameLst>
                                          <p:attrName>style.rotation</p:attrName>
                                        </p:attrNameLst>
                                      </p:cBhvr>
                                      <p:tavLst>
                                        <p:tav tm="0">
                                          <p:val>
                                            <p:fltVal val="720"/>
                                          </p:val>
                                        </p:tav>
                                        <p:tav tm="100000">
                                          <p:val>
                                            <p:fltVal val="0"/>
                                          </p:val>
                                        </p:tav>
                                      </p:tavLst>
                                    </p:anim>
                                    <p:anim calcmode="lin" valueType="num">
                                      <p:cBhvr>
                                        <p:cTn id="23" dur="2000" fill="hold"/>
                                        <p:tgtEl>
                                          <p:spTgt spid="11"/>
                                        </p:tgtEl>
                                        <p:attrNameLst>
                                          <p:attrName>ppt_h</p:attrName>
                                        </p:attrNameLst>
                                      </p:cBhvr>
                                      <p:tavLst>
                                        <p:tav tm="0">
                                          <p:val>
                                            <p:fltVal val="0"/>
                                          </p:val>
                                        </p:tav>
                                        <p:tav tm="100000">
                                          <p:val>
                                            <p:strVal val="#ppt_h"/>
                                          </p:val>
                                        </p:tav>
                                      </p:tavLst>
                                    </p:anim>
                                    <p:anim calcmode="lin" valueType="num">
                                      <p:cBhvr>
                                        <p:cTn id="24" dur="2000" fill="hold"/>
                                        <p:tgtEl>
                                          <p:spTgt spid="11"/>
                                        </p:tgtEl>
                                        <p:attrNameLst>
                                          <p:attrName>ppt_w</p:attrName>
                                        </p:attrNameLst>
                                      </p:cBhvr>
                                      <p:tavLst>
                                        <p:tav tm="0">
                                          <p:val>
                                            <p:fltVal val="0"/>
                                          </p:val>
                                        </p:tav>
                                        <p:tav tm="100000">
                                          <p:val>
                                            <p:strVal val="#ppt_w"/>
                                          </p:val>
                                        </p:tav>
                                      </p:tavLst>
                                    </p:anim>
                                  </p:childTnLst>
                                </p:cTn>
                              </p:par>
                            </p:childTnLst>
                          </p:cTn>
                        </p:par>
                        <p:par>
                          <p:cTn id="25" fill="hold">
                            <p:stCondLst>
                              <p:cond delay="6000"/>
                            </p:stCondLst>
                            <p:childTnLst>
                              <p:par>
                                <p:cTn id="26" presetID="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0-#ppt_w/2"/>
                                          </p:val>
                                        </p:tav>
                                        <p:tav tm="100000">
                                          <p:val>
                                            <p:strVal val="#ppt_x"/>
                                          </p:val>
                                        </p:tav>
                                      </p:tavLst>
                                    </p:anim>
                                    <p:anim calcmode="lin" valueType="num">
                                      <p:cBhvr additive="base">
                                        <p:cTn id="29" dur="500" fill="hold"/>
                                        <p:tgtEl>
                                          <p:spTgt spid="12"/>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1+#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6500"/>
                            </p:stCondLst>
                            <p:childTnLst>
                              <p:par>
                                <p:cTn id="35" presetID="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250" fill="hold"/>
                                        <p:tgtEl>
                                          <p:spTgt spid="14"/>
                                        </p:tgtEl>
                                        <p:attrNameLst>
                                          <p:attrName>ppt_x</p:attrName>
                                        </p:attrNameLst>
                                      </p:cBhvr>
                                      <p:tavLst>
                                        <p:tav tm="0">
                                          <p:val>
                                            <p:strVal val="0-#ppt_w/2"/>
                                          </p:val>
                                        </p:tav>
                                        <p:tav tm="100000">
                                          <p:val>
                                            <p:strVal val="#ppt_x"/>
                                          </p:val>
                                        </p:tav>
                                      </p:tavLst>
                                    </p:anim>
                                    <p:anim calcmode="lin" valueType="num">
                                      <p:cBhvr additive="base">
                                        <p:cTn id="38" dur="250" fill="hold"/>
                                        <p:tgtEl>
                                          <p:spTgt spid="14"/>
                                        </p:tgtEl>
                                        <p:attrNameLst>
                                          <p:attrName>ppt_y</p:attrName>
                                        </p:attrNameLst>
                                      </p:cBhvr>
                                      <p:tavLst>
                                        <p:tav tm="0">
                                          <p:val>
                                            <p:strVal val="#ppt_y"/>
                                          </p:val>
                                        </p:tav>
                                        <p:tav tm="100000">
                                          <p:val>
                                            <p:strVal val="#ppt_y"/>
                                          </p:val>
                                        </p:tav>
                                      </p:tavLst>
                                    </p:anim>
                                  </p:childTnLst>
                                </p:cTn>
                              </p:par>
                            </p:childTnLst>
                          </p:cTn>
                        </p:par>
                        <p:par>
                          <p:cTn id="39" fill="hold">
                            <p:stCondLst>
                              <p:cond delay="6750"/>
                            </p:stCondLst>
                            <p:childTnLst>
                              <p:par>
                                <p:cTn id="40" presetID="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250" fill="hold"/>
                                        <p:tgtEl>
                                          <p:spTgt spid="15"/>
                                        </p:tgtEl>
                                        <p:attrNameLst>
                                          <p:attrName>ppt_x</p:attrName>
                                        </p:attrNameLst>
                                      </p:cBhvr>
                                      <p:tavLst>
                                        <p:tav tm="0">
                                          <p:val>
                                            <p:strVal val="0-#ppt_w/2"/>
                                          </p:val>
                                        </p:tav>
                                        <p:tav tm="100000">
                                          <p:val>
                                            <p:strVal val="#ppt_x"/>
                                          </p:val>
                                        </p:tav>
                                      </p:tavLst>
                                    </p:anim>
                                    <p:anim calcmode="lin" valueType="num">
                                      <p:cBhvr additive="base">
                                        <p:cTn id="43" dur="25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7"/>
          <p:cNvSpPr txBox="1"/>
          <p:nvPr/>
        </p:nvSpPr>
        <p:spPr>
          <a:xfrm>
            <a:off x="1459142" y="1835767"/>
            <a:ext cx="1133127" cy="646132"/>
          </a:xfrm>
          <a:prstGeom prst="rect">
            <a:avLst/>
          </a:prstGeom>
          <a:noFill/>
        </p:spPr>
        <p:txBody>
          <a:bodyPr wrap="none" lIns="91413" tIns="45706" rIns="91413" bIns="45706" rtlCol="0">
            <a:spAutoFit/>
          </a:bodyPr>
          <a:lstStyle/>
          <a:p>
            <a:pPr defTabSz="914282" fontAlgn="auto">
              <a:spcBef>
                <a:spcPts val="0"/>
              </a:spcBef>
              <a:spcAft>
                <a:spcPts val="0"/>
              </a:spcAft>
            </a:pPr>
            <a:r>
              <a:rPr lang="en-US" altLang="zh-CN" sz="3600" dirty="0">
                <a:solidFill>
                  <a:prstClr val="black">
                    <a:lumMod val="65000"/>
                    <a:lumOff val="35000"/>
                  </a:prstClr>
                </a:solidFill>
                <a:latin typeface="Calibri"/>
                <a:ea typeface="宋体"/>
              </a:rPr>
              <a:t>NO.1</a:t>
            </a:r>
            <a:endParaRPr lang="zh-CN" altLang="en-US" sz="3600" dirty="0">
              <a:solidFill>
                <a:prstClr val="black">
                  <a:lumMod val="65000"/>
                  <a:lumOff val="35000"/>
                </a:prstClr>
              </a:solidFill>
              <a:latin typeface="Calibri"/>
              <a:ea typeface="宋体"/>
            </a:endParaRPr>
          </a:p>
        </p:txBody>
      </p:sp>
      <p:sp>
        <p:nvSpPr>
          <p:cNvPr id="20" name="文本框 8"/>
          <p:cNvSpPr txBox="1"/>
          <p:nvPr/>
        </p:nvSpPr>
        <p:spPr>
          <a:xfrm>
            <a:off x="3910665" y="4219203"/>
            <a:ext cx="1133127" cy="646132"/>
          </a:xfrm>
          <a:prstGeom prst="rect">
            <a:avLst/>
          </a:prstGeom>
          <a:noFill/>
        </p:spPr>
        <p:txBody>
          <a:bodyPr wrap="none" lIns="91413" tIns="45706" rIns="91413" bIns="45706" rtlCol="0">
            <a:spAutoFit/>
          </a:bodyPr>
          <a:lstStyle/>
          <a:p>
            <a:pPr defTabSz="914282" fontAlgn="auto">
              <a:spcBef>
                <a:spcPts val="0"/>
              </a:spcBef>
              <a:spcAft>
                <a:spcPts val="0"/>
              </a:spcAft>
            </a:pPr>
            <a:r>
              <a:rPr lang="en-US" altLang="zh-CN" sz="3600" dirty="0">
                <a:solidFill>
                  <a:prstClr val="black">
                    <a:lumMod val="65000"/>
                    <a:lumOff val="35000"/>
                  </a:prstClr>
                </a:solidFill>
                <a:latin typeface="Calibri"/>
                <a:ea typeface="宋体"/>
              </a:rPr>
              <a:t>NO.2</a:t>
            </a:r>
            <a:endParaRPr lang="zh-CN" altLang="en-US" sz="3600" dirty="0">
              <a:solidFill>
                <a:prstClr val="black">
                  <a:lumMod val="65000"/>
                  <a:lumOff val="35000"/>
                </a:prstClr>
              </a:solidFill>
              <a:latin typeface="Calibri"/>
              <a:ea typeface="宋体"/>
            </a:endParaRPr>
          </a:p>
        </p:txBody>
      </p:sp>
      <p:sp>
        <p:nvSpPr>
          <p:cNvPr id="21" name="文本框 9"/>
          <p:cNvSpPr txBox="1"/>
          <p:nvPr/>
        </p:nvSpPr>
        <p:spPr>
          <a:xfrm>
            <a:off x="6357297" y="1833311"/>
            <a:ext cx="1133127" cy="646132"/>
          </a:xfrm>
          <a:prstGeom prst="rect">
            <a:avLst/>
          </a:prstGeom>
          <a:noFill/>
        </p:spPr>
        <p:txBody>
          <a:bodyPr wrap="none" lIns="91413" tIns="45706" rIns="91413" bIns="45706" rtlCol="0">
            <a:spAutoFit/>
          </a:bodyPr>
          <a:lstStyle/>
          <a:p>
            <a:pPr defTabSz="914282" fontAlgn="auto">
              <a:spcBef>
                <a:spcPts val="0"/>
              </a:spcBef>
              <a:spcAft>
                <a:spcPts val="0"/>
              </a:spcAft>
            </a:pPr>
            <a:r>
              <a:rPr lang="en-US" altLang="zh-CN" sz="3600" dirty="0">
                <a:solidFill>
                  <a:prstClr val="black">
                    <a:lumMod val="65000"/>
                    <a:lumOff val="35000"/>
                  </a:prstClr>
                </a:solidFill>
                <a:latin typeface="Calibri"/>
                <a:ea typeface="宋体"/>
              </a:rPr>
              <a:t>NO.3</a:t>
            </a:r>
            <a:endParaRPr lang="zh-CN" altLang="en-US" sz="3600" dirty="0">
              <a:solidFill>
                <a:prstClr val="black">
                  <a:lumMod val="65000"/>
                  <a:lumOff val="35000"/>
                </a:prstClr>
              </a:solidFill>
              <a:latin typeface="Calibri"/>
              <a:ea typeface="宋体"/>
            </a:endParaRPr>
          </a:p>
        </p:txBody>
      </p:sp>
      <p:sp>
        <p:nvSpPr>
          <p:cNvPr id="22" name="矩形 21"/>
          <p:cNvSpPr/>
          <p:nvPr/>
        </p:nvSpPr>
        <p:spPr>
          <a:xfrm>
            <a:off x="1002561" y="4113030"/>
            <a:ext cx="2235839" cy="707668"/>
          </a:xfrm>
          <a:prstGeom prst="rect">
            <a:avLst/>
          </a:prstGeom>
        </p:spPr>
        <p:txBody>
          <a:bodyPr wrap="square" lIns="91413" tIns="45706" rIns="91413" bIns="45706">
            <a:spAutoFit/>
          </a:bodyPr>
          <a:lstStyle/>
          <a:p>
            <a:pPr defTabSz="914282" fontAlgn="auto">
              <a:spcBef>
                <a:spcPts val="0"/>
              </a:spcBef>
              <a:spcAft>
                <a:spcPts val="0"/>
              </a:spcAft>
            </a:pPr>
            <a:r>
              <a:rPr lang="zh-CN" altLang="en-US" sz="1000" dirty="0" smtClean="0">
                <a:solidFill>
                  <a:prstClr val="black">
                    <a:lumMod val="65000"/>
                    <a:lumOff val="35000"/>
                  </a:prstClr>
                </a:solidFill>
                <a:latin typeface="微软雅黑" pitchFamily="34" charset="-122"/>
                <a:ea typeface="微软雅黑" pitchFamily="34" charset="-122"/>
              </a:rPr>
              <a:t>内容描述内容描述内容描述内容描述内容描述内容描述</a:t>
            </a:r>
          </a:p>
          <a:p>
            <a:pPr defTabSz="914282" fontAlgn="auto">
              <a:spcBef>
                <a:spcPts val="0"/>
              </a:spcBef>
              <a:spcAft>
                <a:spcPts val="0"/>
              </a:spcAft>
            </a:pPr>
            <a:r>
              <a:rPr lang="zh-CN" altLang="en-US" sz="1000" dirty="0" smtClean="0">
                <a:solidFill>
                  <a:prstClr val="black">
                    <a:lumMod val="65000"/>
                    <a:lumOff val="35000"/>
                  </a:prstClr>
                </a:solidFill>
                <a:latin typeface="微软雅黑" pitchFamily="34" charset="-122"/>
                <a:ea typeface="微软雅黑" pitchFamily="34" charset="-122"/>
              </a:rPr>
              <a:t>内容描述内容描述内容描述内容描述内容描述内容描述</a:t>
            </a:r>
          </a:p>
        </p:txBody>
      </p:sp>
      <p:sp>
        <p:nvSpPr>
          <p:cNvPr id="23" name="矩形 22"/>
          <p:cNvSpPr/>
          <p:nvPr/>
        </p:nvSpPr>
        <p:spPr>
          <a:xfrm>
            <a:off x="6252866" y="4161492"/>
            <a:ext cx="2235839" cy="707668"/>
          </a:xfrm>
          <a:prstGeom prst="rect">
            <a:avLst/>
          </a:prstGeom>
        </p:spPr>
        <p:txBody>
          <a:bodyPr wrap="square" lIns="91413" tIns="45706" rIns="91413" bIns="45706">
            <a:spAutoFit/>
          </a:bodyPr>
          <a:lstStyle/>
          <a:p>
            <a:pPr defTabSz="914282" fontAlgn="auto">
              <a:spcBef>
                <a:spcPts val="0"/>
              </a:spcBef>
              <a:spcAft>
                <a:spcPts val="0"/>
              </a:spcAft>
            </a:pPr>
            <a:r>
              <a:rPr lang="zh-CN" altLang="en-US" sz="1000" dirty="0" smtClean="0">
                <a:solidFill>
                  <a:srgbClr val="465766"/>
                </a:solidFill>
                <a:latin typeface="微软雅黑" pitchFamily="34" charset="-122"/>
                <a:ea typeface="微软雅黑" pitchFamily="34" charset="-122"/>
              </a:rPr>
              <a:t>内容描述内容描述内容描述内容描述内容描述内容描述</a:t>
            </a:r>
          </a:p>
          <a:p>
            <a:pPr defTabSz="914282" fontAlgn="auto">
              <a:spcBef>
                <a:spcPts val="0"/>
              </a:spcBef>
              <a:spcAft>
                <a:spcPts val="0"/>
              </a:spcAft>
            </a:pPr>
            <a:r>
              <a:rPr lang="zh-CN" altLang="en-US" sz="1000" dirty="0" smtClean="0">
                <a:solidFill>
                  <a:srgbClr val="465766"/>
                </a:solidFill>
                <a:latin typeface="微软雅黑" pitchFamily="34" charset="-122"/>
                <a:ea typeface="微软雅黑" pitchFamily="34" charset="-122"/>
              </a:rPr>
              <a:t>内容描述内容描述内容描述内容描述内容描述内容描述</a:t>
            </a:r>
          </a:p>
        </p:txBody>
      </p:sp>
      <p:sp>
        <p:nvSpPr>
          <p:cNvPr id="24" name="矩形 23"/>
          <p:cNvSpPr/>
          <p:nvPr/>
        </p:nvSpPr>
        <p:spPr>
          <a:xfrm>
            <a:off x="3458974" y="1753192"/>
            <a:ext cx="2235839" cy="715360"/>
          </a:xfrm>
          <a:prstGeom prst="rect">
            <a:avLst/>
          </a:prstGeom>
        </p:spPr>
        <p:txBody>
          <a:bodyPr wrap="square" lIns="91413" tIns="45706" rIns="91413" bIns="45706">
            <a:spAutoFit/>
          </a:bodyPr>
          <a:lstStyle/>
          <a:p>
            <a:pPr defTabSz="914282" fontAlgn="auto">
              <a:spcBef>
                <a:spcPts val="0"/>
              </a:spcBef>
              <a:spcAft>
                <a:spcPts val="0"/>
              </a:spcAft>
            </a:pPr>
            <a:r>
              <a:rPr lang="zh-CN" altLang="en-US" sz="1000" dirty="0" smtClean="0">
                <a:solidFill>
                  <a:prstClr val="black">
                    <a:lumMod val="65000"/>
                    <a:lumOff val="35000"/>
                  </a:prstClr>
                </a:solidFill>
                <a:latin typeface="微软雅黑" pitchFamily="34" charset="-122"/>
                <a:ea typeface="微软雅黑" pitchFamily="34" charset="-122"/>
              </a:rPr>
              <a:t>内容描述内容描述内容描述内容描述内容描述内容描述内容描述内容描述内容描述内容描述内容描述内容描</a:t>
            </a:r>
            <a:r>
              <a:rPr lang="zh-CN" altLang="en-US" sz="1000" dirty="0" smtClean="0">
                <a:solidFill>
                  <a:prstClr val="black">
                    <a:lumMod val="65000"/>
                    <a:lumOff val="35000"/>
                  </a:prstClr>
                </a:solidFill>
                <a:latin typeface="方正正黑简体" pitchFamily="2" charset="-122"/>
                <a:ea typeface="方正正黑简体" pitchFamily="2" charset="-122"/>
              </a:rPr>
              <a:t>述</a:t>
            </a:r>
          </a:p>
          <a:p>
            <a:pPr defTabSz="914282" fontAlgn="auto">
              <a:spcBef>
                <a:spcPts val="0"/>
              </a:spcBef>
              <a:spcAft>
                <a:spcPts val="0"/>
              </a:spcAft>
            </a:pPr>
            <a:endParaRPr lang="zh-CN" altLang="en-US" sz="1000" dirty="0">
              <a:solidFill>
                <a:srgbClr val="465766"/>
              </a:solidFill>
              <a:latin typeface="方正正黑简体" pitchFamily="2" charset="-122"/>
              <a:ea typeface="方正正黑简体" pitchFamily="2" charset="-122"/>
            </a:endParaRPr>
          </a:p>
        </p:txBody>
      </p:sp>
      <p:grpSp>
        <p:nvGrpSpPr>
          <p:cNvPr id="25" name="组合 13"/>
          <p:cNvGrpSpPr/>
          <p:nvPr/>
        </p:nvGrpSpPr>
        <p:grpSpPr>
          <a:xfrm>
            <a:off x="791767" y="2645177"/>
            <a:ext cx="7560470" cy="1349405"/>
            <a:chOff x="1055688" y="2857406"/>
            <a:chExt cx="10080626" cy="1799206"/>
          </a:xfrm>
        </p:grpSpPr>
        <p:grpSp>
          <p:nvGrpSpPr>
            <p:cNvPr id="26" name="组合 14"/>
            <p:cNvGrpSpPr/>
            <p:nvPr/>
          </p:nvGrpSpPr>
          <p:grpSpPr>
            <a:xfrm>
              <a:off x="1055688" y="3301685"/>
              <a:ext cx="10080626" cy="1006609"/>
              <a:chOff x="1055688" y="3496558"/>
              <a:chExt cx="8968528" cy="895560"/>
            </a:xfrm>
          </p:grpSpPr>
          <p:sp>
            <p:nvSpPr>
              <p:cNvPr id="33" name="圆角矩形 32"/>
              <p:cNvSpPr/>
              <p:nvPr/>
            </p:nvSpPr>
            <p:spPr>
              <a:xfrm>
                <a:off x="1055688" y="3496559"/>
                <a:ext cx="3163946" cy="895559"/>
              </a:xfrm>
              <a:prstGeom prst="roundRect">
                <a:avLst/>
              </a:prstGeom>
              <a:solidFill>
                <a:srgbClr val="FF4957"/>
              </a:solidFill>
              <a:ln w="25400" cap="flat" cmpd="sng" algn="ctr">
                <a:noFill/>
                <a:prstDash val="solid"/>
              </a:ln>
              <a:effectLst/>
            </p:spPr>
            <p:txBody>
              <a:bodyPr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34" name="圆角矩形 33"/>
              <p:cNvSpPr/>
              <p:nvPr/>
            </p:nvSpPr>
            <p:spPr>
              <a:xfrm>
                <a:off x="3957979" y="3496558"/>
                <a:ext cx="3163946" cy="895559"/>
              </a:xfrm>
              <a:prstGeom prst="roundRect">
                <a:avLst/>
              </a:prstGeom>
              <a:solidFill>
                <a:srgbClr val="7F7F7F"/>
              </a:solidFill>
              <a:ln w="25400" cap="flat" cmpd="sng" algn="ctr">
                <a:noFill/>
                <a:prstDash val="solid"/>
              </a:ln>
              <a:effectLst>
                <a:outerShdw blurRad="304800" dist="190500" dir="10800000" algn="r" rotWithShape="0">
                  <a:sysClr val="windowText" lastClr="000000">
                    <a:lumMod val="95000"/>
                    <a:lumOff val="5000"/>
                    <a:alpha val="40000"/>
                  </a:sysClr>
                </a:outerShdw>
              </a:effectLst>
            </p:spPr>
            <p:txBody>
              <a:bodyPr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35" name="圆角矩形 34"/>
              <p:cNvSpPr/>
              <p:nvPr/>
            </p:nvSpPr>
            <p:spPr>
              <a:xfrm>
                <a:off x="6860270" y="3496558"/>
                <a:ext cx="3163946" cy="895559"/>
              </a:xfrm>
              <a:prstGeom prst="roundRect">
                <a:avLst/>
              </a:prstGeom>
              <a:solidFill>
                <a:srgbClr val="FF4957"/>
              </a:solidFill>
              <a:ln w="25400" cap="flat" cmpd="sng" algn="ctr">
                <a:noFill/>
                <a:prstDash val="solid"/>
              </a:ln>
              <a:effectLst>
                <a:outerShdw blurRad="304800" dist="190500" dir="10800000" algn="r" rotWithShape="0">
                  <a:sysClr val="windowText" lastClr="000000">
                    <a:lumMod val="65000"/>
                    <a:lumOff val="35000"/>
                    <a:alpha val="40000"/>
                  </a:sysClr>
                </a:outerShdw>
              </a:effectLst>
            </p:spPr>
            <p:txBody>
              <a:bodyPr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smtClean="0">
                  <a:ln>
                    <a:noFill/>
                  </a:ln>
                  <a:solidFill>
                    <a:prstClr val="white"/>
                  </a:solidFill>
                  <a:effectLst/>
                  <a:uLnTx/>
                  <a:uFillTx/>
                  <a:latin typeface="Calibri"/>
                  <a:ea typeface="宋体"/>
                  <a:cs typeface="+mn-cs"/>
                </a:endParaRPr>
              </a:p>
            </p:txBody>
          </p:sp>
        </p:grpSp>
        <p:sp>
          <p:nvSpPr>
            <p:cNvPr id="27" name="等腰三角形 26"/>
            <p:cNvSpPr/>
            <p:nvPr/>
          </p:nvSpPr>
          <p:spPr>
            <a:xfrm>
              <a:off x="2631800" y="2953366"/>
              <a:ext cx="404050" cy="348319"/>
            </a:xfrm>
            <a:prstGeom prst="triangle">
              <a:avLst/>
            </a:prstGeom>
            <a:solidFill>
              <a:srgbClr val="FF4957"/>
            </a:solidFill>
            <a:ln w="25400" cap="flat" cmpd="sng" algn="ctr">
              <a:noFill/>
              <a:prstDash val="solid"/>
            </a:ln>
            <a:effectLst/>
          </p:spPr>
          <p:txBody>
            <a:bodyPr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28" name="等腰三角形 27"/>
            <p:cNvSpPr/>
            <p:nvPr/>
          </p:nvSpPr>
          <p:spPr>
            <a:xfrm>
              <a:off x="9156151" y="2857406"/>
              <a:ext cx="437554" cy="446113"/>
            </a:xfrm>
            <a:prstGeom prst="triangle">
              <a:avLst/>
            </a:prstGeom>
            <a:solidFill>
              <a:srgbClr val="FF4957"/>
            </a:solidFill>
            <a:ln w="25400" cap="flat" cmpd="sng" algn="ctr">
              <a:noFill/>
              <a:prstDash val="solid"/>
            </a:ln>
            <a:effectLst>
              <a:outerShdw blurRad="50800" dist="38100" dir="16200000" rotWithShape="0">
                <a:prstClr val="black">
                  <a:alpha val="40000"/>
                </a:prstClr>
              </a:outerShdw>
            </a:effectLst>
          </p:spPr>
          <p:txBody>
            <a:bodyPr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29" name="等腰三角形 28"/>
            <p:cNvSpPr/>
            <p:nvPr/>
          </p:nvSpPr>
          <p:spPr>
            <a:xfrm flipV="1">
              <a:off x="5900497" y="4308293"/>
              <a:ext cx="404050" cy="348319"/>
            </a:xfrm>
            <a:prstGeom prst="triangle">
              <a:avLst/>
            </a:prstGeom>
            <a:solidFill>
              <a:srgbClr val="7F7F7F"/>
            </a:solidFill>
            <a:ln w="25400" cap="flat" cmpd="sng" algn="ctr">
              <a:noFill/>
              <a:prstDash val="solid"/>
            </a:ln>
            <a:effectLst>
              <a:outerShdw blurRad="50800" dist="38100" dir="5400000" algn="t" rotWithShape="0">
                <a:sysClr val="window" lastClr="FFFFFF">
                  <a:lumMod val="65000"/>
                  <a:alpha val="40000"/>
                </a:sysClr>
              </a:outerShdw>
            </a:effectLst>
          </p:spPr>
          <p:txBody>
            <a:bodyPr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30" name="矩形 29"/>
            <p:cNvSpPr/>
            <p:nvPr/>
          </p:nvSpPr>
          <p:spPr>
            <a:xfrm>
              <a:off x="5455148" y="3660480"/>
              <a:ext cx="1111844" cy="330945"/>
            </a:xfrm>
            <a:prstGeom prst="rect">
              <a:avLst/>
            </a:prstGeom>
          </p:spPr>
          <p:txBody>
            <a:bodyPr wrap="none">
              <a:spAutoFit/>
            </a:body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solidFill>
                  <a:effectLst/>
                  <a:uLnTx/>
                  <a:uFillTx/>
                  <a:latin typeface="方正正中黑简体" panose="02000000000000000000" pitchFamily="2" charset="-122"/>
                  <a:ea typeface="方正正中黑简体" panose="02000000000000000000" pitchFamily="2" charset="-122"/>
                </a:rPr>
                <a:t>请输入标题</a:t>
              </a:r>
            </a:p>
          </p:txBody>
        </p:sp>
        <p:sp>
          <p:nvSpPr>
            <p:cNvPr id="31" name="矩形 30"/>
            <p:cNvSpPr/>
            <p:nvPr/>
          </p:nvSpPr>
          <p:spPr>
            <a:xfrm>
              <a:off x="9149747" y="3639460"/>
              <a:ext cx="1111844" cy="330945"/>
            </a:xfrm>
            <a:prstGeom prst="rect">
              <a:avLst/>
            </a:prstGeom>
          </p:spPr>
          <p:txBody>
            <a:bodyPr wrap="none">
              <a:spAutoFit/>
            </a:body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solidFill>
                  <a:effectLst/>
                  <a:uLnTx/>
                  <a:uFillTx/>
                  <a:latin typeface="方正正中黑简体" panose="02000000000000000000" pitchFamily="2" charset="-122"/>
                  <a:ea typeface="方正正中黑简体" panose="02000000000000000000" pitchFamily="2" charset="-122"/>
                </a:rPr>
                <a:t>请输入标题</a:t>
              </a:r>
            </a:p>
          </p:txBody>
        </p:sp>
        <p:sp>
          <p:nvSpPr>
            <p:cNvPr id="32" name="矩形 31"/>
            <p:cNvSpPr/>
            <p:nvPr/>
          </p:nvSpPr>
          <p:spPr>
            <a:xfrm>
              <a:off x="2277904" y="3599418"/>
              <a:ext cx="1111844" cy="330945"/>
            </a:xfrm>
            <a:prstGeom prst="rect">
              <a:avLst/>
            </a:prstGeom>
          </p:spPr>
          <p:txBody>
            <a:bodyPr wrap="none">
              <a:spAutoFit/>
            </a:body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solidFill>
                  <a:effectLst/>
                  <a:uLnTx/>
                  <a:uFillTx/>
                  <a:latin typeface="方正正中黑简体" panose="02000000000000000000" pitchFamily="2" charset="-122"/>
                  <a:ea typeface="方正正中黑简体" panose="02000000000000000000" pitchFamily="2" charset="-122"/>
                </a:rPr>
                <a:t>请输入标题</a:t>
              </a: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anim calcmode="lin" valueType="num">
                                      <p:cBhvr>
                                        <p:cTn id="12" dur="500" fill="hold"/>
                                        <p:tgtEl>
                                          <p:spTgt spid="19"/>
                                        </p:tgtEl>
                                        <p:attrNameLst>
                                          <p:attrName>ppt_x</p:attrName>
                                        </p:attrNameLst>
                                      </p:cBhvr>
                                      <p:tavLst>
                                        <p:tav tm="0">
                                          <p:val>
                                            <p:strVal val="#ppt_x"/>
                                          </p:val>
                                        </p:tav>
                                        <p:tav tm="100000">
                                          <p:val>
                                            <p:strVal val="#ppt_x"/>
                                          </p:val>
                                        </p:tav>
                                      </p:tavLst>
                                    </p:anim>
                                    <p:anim calcmode="lin" valueType="num">
                                      <p:cBhvr>
                                        <p:cTn id="13" dur="500" fill="hold"/>
                                        <p:tgtEl>
                                          <p:spTgt spid="1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anim calcmode="lin" valueType="num">
                                      <p:cBhvr>
                                        <p:cTn id="17" dur="500" fill="hold"/>
                                        <p:tgtEl>
                                          <p:spTgt spid="22"/>
                                        </p:tgtEl>
                                        <p:attrNameLst>
                                          <p:attrName>ppt_x</p:attrName>
                                        </p:attrNameLst>
                                      </p:cBhvr>
                                      <p:tavLst>
                                        <p:tav tm="0">
                                          <p:val>
                                            <p:strVal val="#ppt_x"/>
                                          </p:val>
                                        </p:tav>
                                        <p:tav tm="100000">
                                          <p:val>
                                            <p:strVal val="#ppt_x"/>
                                          </p:val>
                                        </p:tav>
                                      </p:tavLst>
                                    </p:anim>
                                    <p:anim calcmode="lin" valueType="num">
                                      <p:cBhvr>
                                        <p:cTn id="18" dur="50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anim calcmode="lin" valueType="num">
                                      <p:cBhvr>
                                        <p:cTn id="23" dur="500" fill="hold"/>
                                        <p:tgtEl>
                                          <p:spTgt spid="24"/>
                                        </p:tgtEl>
                                        <p:attrNameLst>
                                          <p:attrName>ppt_x</p:attrName>
                                        </p:attrNameLst>
                                      </p:cBhvr>
                                      <p:tavLst>
                                        <p:tav tm="0">
                                          <p:val>
                                            <p:strVal val="#ppt_x"/>
                                          </p:val>
                                        </p:tav>
                                        <p:tav tm="100000">
                                          <p:val>
                                            <p:strVal val="#ppt_x"/>
                                          </p:val>
                                        </p:tav>
                                      </p:tavLst>
                                    </p:anim>
                                    <p:anim calcmode="lin" valueType="num">
                                      <p:cBhvr>
                                        <p:cTn id="24" dur="5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anim calcmode="lin" valueType="num">
                                      <p:cBhvr>
                                        <p:cTn id="28" dur="500" fill="hold"/>
                                        <p:tgtEl>
                                          <p:spTgt spid="20"/>
                                        </p:tgtEl>
                                        <p:attrNameLst>
                                          <p:attrName>ppt_x</p:attrName>
                                        </p:attrNameLst>
                                      </p:cBhvr>
                                      <p:tavLst>
                                        <p:tav tm="0">
                                          <p:val>
                                            <p:strVal val="#ppt_x"/>
                                          </p:val>
                                        </p:tav>
                                        <p:tav tm="100000">
                                          <p:val>
                                            <p:strVal val="#ppt_x"/>
                                          </p:val>
                                        </p:tav>
                                      </p:tavLst>
                                    </p:anim>
                                    <p:anim calcmode="lin" valueType="num">
                                      <p:cBhvr>
                                        <p:cTn id="29" dur="50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2" presetClass="entr" presetSubtype="4"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xit" presetSubtype="2" fill="hold" nodeType="afterEffect">
                                  <p:stCondLst>
                                    <p:cond delay="0"/>
                                  </p:stCondLst>
                                  <p:childTnLst>
                                    <p:anim calcmode="lin" valueType="num">
                                      <p:cBhvr additive="base">
                                        <p:cTn id="41" dur="500"/>
                                        <p:tgtEl>
                                          <p:spTgt spid="25"/>
                                        </p:tgtEl>
                                        <p:attrNameLst>
                                          <p:attrName>ppt_x</p:attrName>
                                        </p:attrNameLst>
                                      </p:cBhvr>
                                      <p:tavLst>
                                        <p:tav tm="0">
                                          <p:val>
                                            <p:strVal val="ppt_x"/>
                                          </p:val>
                                        </p:tav>
                                        <p:tav tm="100000">
                                          <p:val>
                                            <p:strVal val="1+ppt_w/2"/>
                                          </p:val>
                                        </p:tav>
                                      </p:tavLst>
                                    </p:anim>
                                    <p:anim calcmode="lin" valueType="num">
                                      <p:cBhvr additive="base">
                                        <p:cTn id="42" dur="500"/>
                                        <p:tgtEl>
                                          <p:spTgt spid="25"/>
                                        </p:tgtEl>
                                        <p:attrNameLst>
                                          <p:attrName>ppt_y</p:attrName>
                                        </p:attrNameLst>
                                      </p:cBhvr>
                                      <p:tavLst>
                                        <p:tav tm="0">
                                          <p:val>
                                            <p:strVal val="ppt_y"/>
                                          </p:val>
                                        </p:tav>
                                        <p:tav tm="100000">
                                          <p:val>
                                            <p:strVal val="ppt_y"/>
                                          </p:val>
                                        </p:tav>
                                      </p:tavLst>
                                    </p:anim>
                                    <p:set>
                                      <p:cBhvr>
                                        <p:cTn id="43" dur="1" fill="hold">
                                          <p:stCondLst>
                                            <p:cond delay="499"/>
                                          </p:stCondLst>
                                        </p:cTn>
                                        <p:tgtEl>
                                          <p:spTgt spid="25"/>
                                        </p:tgtEl>
                                        <p:attrNameLst>
                                          <p:attrName>style.visibility</p:attrName>
                                        </p:attrNameLst>
                                      </p:cBhvr>
                                      <p:to>
                                        <p:strVal val="hidden"/>
                                      </p:to>
                                    </p:set>
                                  </p:childTnLst>
                                </p:cTn>
                              </p:par>
                            </p:childTnLst>
                          </p:cTn>
                        </p:par>
                        <p:par>
                          <p:cTn id="44" fill="hold">
                            <p:stCondLst>
                              <p:cond delay="2500"/>
                            </p:stCondLst>
                            <p:childTnLst>
                              <p:par>
                                <p:cTn id="45" presetID="2" presetClass="exit" presetSubtype="2" fill="hold" grpId="1" nodeType="afterEffect">
                                  <p:stCondLst>
                                    <p:cond delay="0"/>
                                  </p:stCondLst>
                                  <p:childTnLst>
                                    <p:anim calcmode="lin" valueType="num">
                                      <p:cBhvr additive="base">
                                        <p:cTn id="46" dur="500"/>
                                        <p:tgtEl>
                                          <p:spTgt spid="21"/>
                                        </p:tgtEl>
                                        <p:attrNameLst>
                                          <p:attrName>ppt_x</p:attrName>
                                        </p:attrNameLst>
                                      </p:cBhvr>
                                      <p:tavLst>
                                        <p:tav tm="0">
                                          <p:val>
                                            <p:strVal val="ppt_x"/>
                                          </p:val>
                                        </p:tav>
                                        <p:tav tm="100000">
                                          <p:val>
                                            <p:strVal val="1+ppt_w/2"/>
                                          </p:val>
                                        </p:tav>
                                      </p:tavLst>
                                    </p:anim>
                                    <p:anim calcmode="lin" valueType="num">
                                      <p:cBhvr additive="base">
                                        <p:cTn id="47" dur="500"/>
                                        <p:tgtEl>
                                          <p:spTgt spid="21"/>
                                        </p:tgtEl>
                                        <p:attrNameLst>
                                          <p:attrName>ppt_y</p:attrName>
                                        </p:attrNameLst>
                                      </p:cBhvr>
                                      <p:tavLst>
                                        <p:tav tm="0">
                                          <p:val>
                                            <p:strVal val="ppt_y"/>
                                          </p:val>
                                        </p:tav>
                                        <p:tav tm="100000">
                                          <p:val>
                                            <p:strVal val="ppt_y"/>
                                          </p:val>
                                        </p:tav>
                                      </p:tavLst>
                                    </p:anim>
                                    <p:set>
                                      <p:cBhvr>
                                        <p:cTn id="48" dur="1" fill="hold">
                                          <p:stCondLst>
                                            <p:cond delay="499"/>
                                          </p:stCondLst>
                                        </p:cTn>
                                        <p:tgtEl>
                                          <p:spTgt spid="21"/>
                                        </p:tgtEl>
                                        <p:attrNameLst>
                                          <p:attrName>style.visibility</p:attrName>
                                        </p:attrNameLst>
                                      </p:cBhvr>
                                      <p:to>
                                        <p:strVal val="hidden"/>
                                      </p:to>
                                    </p:set>
                                  </p:childTnLst>
                                </p:cTn>
                              </p:par>
                              <p:par>
                                <p:cTn id="49" presetID="2" presetClass="exit" presetSubtype="2" fill="hold" grpId="1" nodeType="withEffect">
                                  <p:stCondLst>
                                    <p:cond delay="0"/>
                                  </p:stCondLst>
                                  <p:childTnLst>
                                    <p:anim calcmode="lin" valueType="num">
                                      <p:cBhvr additive="base">
                                        <p:cTn id="50" dur="500"/>
                                        <p:tgtEl>
                                          <p:spTgt spid="23"/>
                                        </p:tgtEl>
                                        <p:attrNameLst>
                                          <p:attrName>ppt_x</p:attrName>
                                        </p:attrNameLst>
                                      </p:cBhvr>
                                      <p:tavLst>
                                        <p:tav tm="0">
                                          <p:val>
                                            <p:strVal val="ppt_x"/>
                                          </p:val>
                                        </p:tav>
                                        <p:tav tm="100000">
                                          <p:val>
                                            <p:strVal val="1+ppt_w/2"/>
                                          </p:val>
                                        </p:tav>
                                      </p:tavLst>
                                    </p:anim>
                                    <p:anim calcmode="lin" valueType="num">
                                      <p:cBhvr additive="base">
                                        <p:cTn id="51" dur="500"/>
                                        <p:tgtEl>
                                          <p:spTgt spid="23"/>
                                        </p:tgtEl>
                                        <p:attrNameLst>
                                          <p:attrName>ppt_y</p:attrName>
                                        </p:attrNameLst>
                                      </p:cBhvr>
                                      <p:tavLst>
                                        <p:tav tm="0">
                                          <p:val>
                                            <p:strVal val="ppt_y"/>
                                          </p:val>
                                        </p:tav>
                                        <p:tav tm="100000">
                                          <p:val>
                                            <p:strVal val="ppt_y"/>
                                          </p:val>
                                        </p:tav>
                                      </p:tavLst>
                                    </p:anim>
                                    <p:set>
                                      <p:cBhvr>
                                        <p:cTn id="52" dur="1" fill="hold">
                                          <p:stCondLst>
                                            <p:cond delay="499"/>
                                          </p:stCondLst>
                                        </p:cTn>
                                        <p:tgtEl>
                                          <p:spTgt spid="23"/>
                                        </p:tgtEl>
                                        <p:attrNameLst>
                                          <p:attrName>style.visibility</p:attrName>
                                        </p:attrNameLst>
                                      </p:cBhvr>
                                      <p:to>
                                        <p:strVal val="hidden"/>
                                      </p:to>
                                    </p:set>
                                  </p:childTnLst>
                                </p:cTn>
                              </p:par>
                            </p:childTnLst>
                          </p:cTn>
                        </p:par>
                        <p:par>
                          <p:cTn id="53" fill="hold">
                            <p:stCondLst>
                              <p:cond delay="3000"/>
                            </p:stCondLst>
                            <p:childTnLst>
                              <p:par>
                                <p:cTn id="54" presetID="2" presetClass="exit" presetSubtype="2" fill="hold" grpId="1" nodeType="afterEffect">
                                  <p:stCondLst>
                                    <p:cond delay="0"/>
                                  </p:stCondLst>
                                  <p:childTnLst>
                                    <p:anim calcmode="lin" valueType="num">
                                      <p:cBhvr additive="base">
                                        <p:cTn id="55" dur="500"/>
                                        <p:tgtEl>
                                          <p:spTgt spid="24"/>
                                        </p:tgtEl>
                                        <p:attrNameLst>
                                          <p:attrName>ppt_x</p:attrName>
                                        </p:attrNameLst>
                                      </p:cBhvr>
                                      <p:tavLst>
                                        <p:tav tm="0">
                                          <p:val>
                                            <p:strVal val="ppt_x"/>
                                          </p:val>
                                        </p:tav>
                                        <p:tav tm="100000">
                                          <p:val>
                                            <p:strVal val="1+ppt_w/2"/>
                                          </p:val>
                                        </p:tav>
                                      </p:tavLst>
                                    </p:anim>
                                    <p:anim calcmode="lin" valueType="num">
                                      <p:cBhvr additive="base">
                                        <p:cTn id="56" dur="500"/>
                                        <p:tgtEl>
                                          <p:spTgt spid="24"/>
                                        </p:tgtEl>
                                        <p:attrNameLst>
                                          <p:attrName>ppt_y</p:attrName>
                                        </p:attrNameLst>
                                      </p:cBhvr>
                                      <p:tavLst>
                                        <p:tav tm="0">
                                          <p:val>
                                            <p:strVal val="ppt_y"/>
                                          </p:val>
                                        </p:tav>
                                        <p:tav tm="100000">
                                          <p:val>
                                            <p:strVal val="ppt_y"/>
                                          </p:val>
                                        </p:tav>
                                      </p:tavLst>
                                    </p:anim>
                                    <p:set>
                                      <p:cBhvr>
                                        <p:cTn id="57" dur="1" fill="hold">
                                          <p:stCondLst>
                                            <p:cond delay="499"/>
                                          </p:stCondLst>
                                        </p:cTn>
                                        <p:tgtEl>
                                          <p:spTgt spid="24"/>
                                        </p:tgtEl>
                                        <p:attrNameLst>
                                          <p:attrName>style.visibility</p:attrName>
                                        </p:attrNameLst>
                                      </p:cBhvr>
                                      <p:to>
                                        <p:strVal val="hidden"/>
                                      </p:to>
                                    </p:set>
                                  </p:childTnLst>
                                </p:cTn>
                              </p:par>
                              <p:par>
                                <p:cTn id="58" presetID="2" presetClass="exit" presetSubtype="2" fill="hold" grpId="1" nodeType="withEffect">
                                  <p:stCondLst>
                                    <p:cond delay="0"/>
                                  </p:stCondLst>
                                  <p:childTnLst>
                                    <p:anim calcmode="lin" valueType="num">
                                      <p:cBhvr additive="base">
                                        <p:cTn id="59" dur="500"/>
                                        <p:tgtEl>
                                          <p:spTgt spid="20"/>
                                        </p:tgtEl>
                                        <p:attrNameLst>
                                          <p:attrName>ppt_x</p:attrName>
                                        </p:attrNameLst>
                                      </p:cBhvr>
                                      <p:tavLst>
                                        <p:tav tm="0">
                                          <p:val>
                                            <p:strVal val="ppt_x"/>
                                          </p:val>
                                        </p:tav>
                                        <p:tav tm="100000">
                                          <p:val>
                                            <p:strVal val="1+ppt_w/2"/>
                                          </p:val>
                                        </p:tav>
                                      </p:tavLst>
                                    </p:anim>
                                    <p:anim calcmode="lin" valueType="num">
                                      <p:cBhvr additive="base">
                                        <p:cTn id="60" dur="500"/>
                                        <p:tgtEl>
                                          <p:spTgt spid="20"/>
                                        </p:tgtEl>
                                        <p:attrNameLst>
                                          <p:attrName>ppt_y</p:attrName>
                                        </p:attrNameLst>
                                      </p:cBhvr>
                                      <p:tavLst>
                                        <p:tav tm="0">
                                          <p:val>
                                            <p:strVal val="ppt_y"/>
                                          </p:val>
                                        </p:tav>
                                        <p:tav tm="100000">
                                          <p:val>
                                            <p:strVal val="ppt_y"/>
                                          </p:val>
                                        </p:tav>
                                      </p:tavLst>
                                    </p:anim>
                                    <p:set>
                                      <p:cBhvr>
                                        <p:cTn id="61" dur="1" fill="hold">
                                          <p:stCondLst>
                                            <p:cond delay="499"/>
                                          </p:stCondLst>
                                        </p:cTn>
                                        <p:tgtEl>
                                          <p:spTgt spid="20"/>
                                        </p:tgtEl>
                                        <p:attrNameLst>
                                          <p:attrName>style.visibility</p:attrName>
                                        </p:attrNameLst>
                                      </p:cBhvr>
                                      <p:to>
                                        <p:strVal val="hidden"/>
                                      </p:to>
                                    </p:set>
                                  </p:childTnLst>
                                </p:cTn>
                              </p:par>
                            </p:childTnLst>
                          </p:cTn>
                        </p:par>
                        <p:par>
                          <p:cTn id="62" fill="hold">
                            <p:stCondLst>
                              <p:cond delay="3500"/>
                            </p:stCondLst>
                            <p:childTnLst>
                              <p:par>
                                <p:cTn id="63" presetID="2" presetClass="exit" presetSubtype="2" fill="hold" grpId="1" nodeType="afterEffect">
                                  <p:stCondLst>
                                    <p:cond delay="0"/>
                                  </p:stCondLst>
                                  <p:childTnLst>
                                    <p:anim calcmode="lin" valueType="num">
                                      <p:cBhvr additive="base">
                                        <p:cTn id="64" dur="500"/>
                                        <p:tgtEl>
                                          <p:spTgt spid="19"/>
                                        </p:tgtEl>
                                        <p:attrNameLst>
                                          <p:attrName>ppt_x</p:attrName>
                                        </p:attrNameLst>
                                      </p:cBhvr>
                                      <p:tavLst>
                                        <p:tav tm="0">
                                          <p:val>
                                            <p:strVal val="ppt_x"/>
                                          </p:val>
                                        </p:tav>
                                        <p:tav tm="100000">
                                          <p:val>
                                            <p:strVal val="1+ppt_w/2"/>
                                          </p:val>
                                        </p:tav>
                                      </p:tavLst>
                                    </p:anim>
                                    <p:anim calcmode="lin" valueType="num">
                                      <p:cBhvr additive="base">
                                        <p:cTn id="65" dur="500"/>
                                        <p:tgtEl>
                                          <p:spTgt spid="19"/>
                                        </p:tgtEl>
                                        <p:attrNameLst>
                                          <p:attrName>ppt_y</p:attrName>
                                        </p:attrNameLst>
                                      </p:cBhvr>
                                      <p:tavLst>
                                        <p:tav tm="0">
                                          <p:val>
                                            <p:strVal val="ppt_y"/>
                                          </p:val>
                                        </p:tav>
                                        <p:tav tm="100000">
                                          <p:val>
                                            <p:strVal val="ppt_y"/>
                                          </p:val>
                                        </p:tav>
                                      </p:tavLst>
                                    </p:anim>
                                    <p:set>
                                      <p:cBhvr>
                                        <p:cTn id="66" dur="1" fill="hold">
                                          <p:stCondLst>
                                            <p:cond delay="499"/>
                                          </p:stCondLst>
                                        </p:cTn>
                                        <p:tgtEl>
                                          <p:spTgt spid="19"/>
                                        </p:tgtEl>
                                        <p:attrNameLst>
                                          <p:attrName>style.visibility</p:attrName>
                                        </p:attrNameLst>
                                      </p:cBhvr>
                                      <p:to>
                                        <p:strVal val="hidden"/>
                                      </p:to>
                                    </p:set>
                                  </p:childTnLst>
                                </p:cTn>
                              </p:par>
                              <p:par>
                                <p:cTn id="67" presetID="2" presetClass="exit" presetSubtype="2" fill="hold" grpId="1" nodeType="withEffect">
                                  <p:stCondLst>
                                    <p:cond delay="0"/>
                                  </p:stCondLst>
                                  <p:childTnLst>
                                    <p:anim calcmode="lin" valueType="num">
                                      <p:cBhvr additive="base">
                                        <p:cTn id="68" dur="500"/>
                                        <p:tgtEl>
                                          <p:spTgt spid="22"/>
                                        </p:tgtEl>
                                        <p:attrNameLst>
                                          <p:attrName>ppt_x</p:attrName>
                                        </p:attrNameLst>
                                      </p:cBhvr>
                                      <p:tavLst>
                                        <p:tav tm="0">
                                          <p:val>
                                            <p:strVal val="ppt_x"/>
                                          </p:val>
                                        </p:tav>
                                        <p:tav tm="100000">
                                          <p:val>
                                            <p:strVal val="1+ppt_w/2"/>
                                          </p:val>
                                        </p:tav>
                                      </p:tavLst>
                                    </p:anim>
                                    <p:anim calcmode="lin" valueType="num">
                                      <p:cBhvr additive="base">
                                        <p:cTn id="69" dur="500"/>
                                        <p:tgtEl>
                                          <p:spTgt spid="22"/>
                                        </p:tgtEl>
                                        <p:attrNameLst>
                                          <p:attrName>ppt_y</p:attrName>
                                        </p:attrNameLst>
                                      </p:cBhvr>
                                      <p:tavLst>
                                        <p:tav tm="0">
                                          <p:val>
                                            <p:strVal val="ppt_y"/>
                                          </p:val>
                                        </p:tav>
                                        <p:tav tm="100000">
                                          <p:val>
                                            <p:strVal val="ppt_y"/>
                                          </p:val>
                                        </p:tav>
                                      </p:tavLst>
                                    </p:anim>
                                    <p:set>
                                      <p:cBhvr>
                                        <p:cTn id="70"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20" grpId="0"/>
      <p:bldP spid="20" grpId="1"/>
      <p:bldP spid="21" grpId="0"/>
      <p:bldP spid="21" grpId="1"/>
      <p:bldP spid="22" grpId="0"/>
      <p:bldP spid="22" grpId="1"/>
      <p:bldP spid="23" grpId="0"/>
      <p:bldP spid="23" grpId="1"/>
      <p:bldP spid="24" grpId="0"/>
      <p:bldP spid="24"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10"/>
          <p:cNvSpPr>
            <a:spLocks/>
          </p:cNvSpPr>
          <p:nvPr/>
        </p:nvSpPr>
        <p:spPr bwMode="auto">
          <a:xfrm>
            <a:off x="4185532" y="2928586"/>
            <a:ext cx="976569" cy="985837"/>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rgbClr val="7F7F7F"/>
          </a:solidFill>
          <a:ln w="9525">
            <a:noFill/>
            <a:round/>
            <a:headEnd/>
            <a:tailEnd/>
          </a:ln>
        </p:spPr>
        <p:txBody>
          <a:bodyPr vert="horz" wrap="square" lIns="59544" tIns="29772" rIns="59544" bIns="29772" numCol="1" anchor="t" anchorCtr="0" compatLnSpc="1">
            <a:prstTxWarp prst="textNoShape">
              <a:avLst/>
            </a:prstTxWarp>
          </a:bodyPr>
          <a:lstStyle/>
          <a:p>
            <a:pPr marL="0" marR="0" lvl="0" indent="0" algn="just" defTabSz="914282" eaLnBrk="1" fontAlgn="auto" latinLnBrk="0" hangingPunct="1">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lumMod val="65000"/>
                  <a:lumOff val="35000"/>
                </a:prstClr>
              </a:solidFill>
              <a:effectLst/>
              <a:uLnTx/>
              <a:uFillTx/>
              <a:ea typeface="微软雅黑" panose="020B0503020204020204" pitchFamily="34" charset="-122"/>
              <a:sym typeface="Arial" panose="020B0604020202020204" pitchFamily="34" charset="0"/>
            </a:endParaRPr>
          </a:p>
        </p:txBody>
      </p:sp>
      <p:sp>
        <p:nvSpPr>
          <p:cNvPr id="27" name="Freeform 14"/>
          <p:cNvSpPr>
            <a:spLocks/>
          </p:cNvSpPr>
          <p:nvPr/>
        </p:nvSpPr>
        <p:spPr bwMode="auto">
          <a:xfrm>
            <a:off x="5954334" y="3016316"/>
            <a:ext cx="793847" cy="571232"/>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rgbClr val="FF4957"/>
          </a:solidFill>
          <a:ln w="9525">
            <a:noFill/>
            <a:round/>
            <a:headEnd/>
            <a:tailEnd/>
          </a:ln>
        </p:spPr>
        <p:txBody>
          <a:bodyPr vert="horz" wrap="square" lIns="59544" tIns="29772" rIns="59544" bIns="29772" numCol="1" anchor="t" anchorCtr="0" compatLnSpc="1">
            <a:prstTxWarp prst="textNoShape">
              <a:avLst/>
            </a:prstTxWarp>
          </a:bodyPr>
          <a:lstStyle/>
          <a:p>
            <a:pPr marL="0" marR="0" lvl="0" indent="0" algn="just" defTabSz="914282" eaLnBrk="1" fontAlgn="auto" latinLnBrk="0" hangingPunct="1">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lumMod val="65000"/>
                  <a:lumOff val="35000"/>
                </a:prstClr>
              </a:solidFill>
              <a:effectLst/>
              <a:uLnTx/>
              <a:uFillTx/>
              <a:ea typeface="微软雅黑" panose="020B0503020204020204" pitchFamily="34" charset="-122"/>
              <a:sym typeface="Arial" panose="020B0604020202020204" pitchFamily="34" charset="0"/>
            </a:endParaRPr>
          </a:p>
        </p:txBody>
      </p:sp>
      <p:sp>
        <p:nvSpPr>
          <p:cNvPr id="28" name="Freeform 18"/>
          <p:cNvSpPr>
            <a:spLocks/>
          </p:cNvSpPr>
          <p:nvPr/>
        </p:nvSpPr>
        <p:spPr bwMode="auto">
          <a:xfrm>
            <a:off x="5158953" y="2931918"/>
            <a:ext cx="795381" cy="652618"/>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rgbClr val="FF4957"/>
          </a:solidFill>
          <a:ln w="9525">
            <a:noFill/>
            <a:round/>
            <a:headEnd/>
            <a:tailEnd/>
          </a:ln>
        </p:spPr>
        <p:txBody>
          <a:bodyPr vert="horz" wrap="square" lIns="59544" tIns="29772" rIns="59544" bIns="29772" numCol="1" anchor="t" anchorCtr="0" compatLnSpc="1">
            <a:prstTxWarp prst="textNoShape">
              <a:avLst/>
            </a:prstTxWarp>
          </a:bodyPr>
          <a:lstStyle/>
          <a:p>
            <a:pPr marL="0" marR="0" lvl="0" indent="0" algn="just" defTabSz="914282" eaLnBrk="1" fontAlgn="auto" latinLnBrk="0" hangingPunct="1">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lumMod val="65000"/>
                  <a:lumOff val="35000"/>
                </a:prstClr>
              </a:solidFill>
              <a:effectLst/>
              <a:uLnTx/>
              <a:uFillTx/>
              <a:ea typeface="微软雅黑" panose="020B0503020204020204" pitchFamily="34" charset="-122"/>
              <a:sym typeface="Arial" panose="020B0604020202020204" pitchFamily="34" charset="0"/>
            </a:endParaRPr>
          </a:p>
        </p:txBody>
      </p:sp>
      <p:sp>
        <p:nvSpPr>
          <p:cNvPr id="29" name="Freeform 10"/>
          <p:cNvSpPr>
            <a:spLocks/>
          </p:cNvSpPr>
          <p:nvPr/>
        </p:nvSpPr>
        <p:spPr bwMode="auto">
          <a:xfrm>
            <a:off x="2597837" y="3265781"/>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rgbClr val="FF4957"/>
          </a:solidFill>
          <a:ln w="9525">
            <a:noFill/>
            <a:round/>
            <a:headEnd/>
            <a:tailEnd/>
          </a:ln>
        </p:spPr>
        <p:txBody>
          <a:bodyPr vert="horz" wrap="square" lIns="59544" tIns="29772" rIns="59544" bIns="29772" numCol="1" anchor="t" anchorCtr="0" compatLnSpc="1">
            <a:prstTxWarp prst="textNoShape">
              <a:avLst/>
            </a:prstTxWarp>
          </a:bodyPr>
          <a:lstStyle/>
          <a:p>
            <a:pPr marL="0" marR="0" lvl="0" indent="0" algn="just" defTabSz="914282" eaLnBrk="1" fontAlgn="auto" latinLnBrk="0" hangingPunct="1">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lumMod val="65000"/>
                  <a:lumOff val="35000"/>
                </a:prstClr>
              </a:solidFill>
              <a:effectLst/>
              <a:uLnTx/>
              <a:uFillTx/>
              <a:ea typeface="微软雅黑" panose="020B0503020204020204" pitchFamily="34" charset="-122"/>
              <a:sym typeface="Arial" panose="020B0604020202020204" pitchFamily="34" charset="0"/>
            </a:endParaRPr>
          </a:p>
        </p:txBody>
      </p:sp>
      <p:sp>
        <p:nvSpPr>
          <p:cNvPr id="30" name="Freeform 30"/>
          <p:cNvSpPr>
            <a:spLocks noEditPoints="1"/>
          </p:cNvSpPr>
          <p:nvPr/>
        </p:nvSpPr>
        <p:spPr bwMode="auto">
          <a:xfrm>
            <a:off x="1147123" y="3871695"/>
            <a:ext cx="709395" cy="709433"/>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rgbClr val="FF4957"/>
          </a:solidFill>
          <a:ln w="9525">
            <a:noFill/>
            <a:round/>
            <a:headEnd/>
            <a:tailEnd/>
          </a:ln>
        </p:spPr>
        <p:txBody>
          <a:bodyPr vert="horz" wrap="square" lIns="59544" tIns="29772" rIns="59544" bIns="29772" numCol="1" anchor="t" anchorCtr="0" compatLnSpc="1">
            <a:prstTxWarp prst="textNoShape">
              <a:avLst/>
            </a:prstTxWarp>
          </a:bodyPr>
          <a:lstStyle/>
          <a:p>
            <a:pPr marL="0" marR="0" lvl="0" indent="0" algn="just" defTabSz="914282" eaLnBrk="1" fontAlgn="auto" latinLnBrk="0" hangingPunct="1">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lumMod val="65000"/>
                  <a:lumOff val="35000"/>
                </a:prstClr>
              </a:solidFill>
              <a:effectLst/>
              <a:uLnTx/>
              <a:uFillTx/>
              <a:ea typeface="微软雅黑" panose="020B0503020204020204" pitchFamily="34" charset="-122"/>
              <a:sym typeface="Arial" panose="020B0604020202020204" pitchFamily="34" charset="0"/>
            </a:endParaRPr>
          </a:p>
        </p:txBody>
      </p:sp>
      <p:sp>
        <p:nvSpPr>
          <p:cNvPr id="31" name="TextBox 30"/>
          <p:cNvSpPr txBox="1"/>
          <p:nvPr/>
        </p:nvSpPr>
        <p:spPr>
          <a:xfrm>
            <a:off x="1207008" y="4102862"/>
            <a:ext cx="589627" cy="332296"/>
          </a:xfrm>
          <a:prstGeom prst="rect">
            <a:avLst/>
          </a:prstGeom>
          <a:noFill/>
        </p:spPr>
        <p:txBody>
          <a:bodyPr wrap="square" lIns="0" tIns="0" rIns="0" bIns="0" rtlCol="0">
            <a:spAutoFit/>
          </a:bodyPr>
          <a:lstStyle/>
          <a:p>
            <a:pPr algn="ctr" defTabSz="914282" fontAlgn="auto">
              <a:lnSpc>
                <a:spcPct val="120000"/>
              </a:lnSpc>
              <a:spcBef>
                <a:spcPts val="0"/>
              </a:spcBef>
              <a:spcAft>
                <a:spcPts val="0"/>
              </a:spcAft>
            </a:pPr>
            <a:r>
              <a:rPr lang="en-US" dirty="0">
                <a:solidFill>
                  <a:prstClr val="white">
                    <a:lumMod val="65000"/>
                  </a:prstClr>
                </a:solidFill>
                <a:ea typeface="微软雅黑" panose="020B0503020204020204" pitchFamily="34" charset="-122"/>
                <a:sym typeface="Arial" panose="020B0604020202020204" pitchFamily="34" charset="0"/>
              </a:rPr>
              <a:t>2017</a:t>
            </a:r>
          </a:p>
        </p:txBody>
      </p:sp>
      <p:sp>
        <p:nvSpPr>
          <p:cNvPr id="32" name="Rectangle 13"/>
          <p:cNvSpPr/>
          <p:nvPr/>
        </p:nvSpPr>
        <p:spPr>
          <a:xfrm>
            <a:off x="2963370" y="2978532"/>
            <a:ext cx="131358" cy="176446"/>
          </a:xfrm>
          <a:prstGeom prst="rect">
            <a:avLst/>
          </a:prstGeom>
        </p:spPr>
        <p:txBody>
          <a:bodyPr wrap="none" lIns="65012" tIns="32506" rIns="65012" bIns="32506">
            <a:spAutoFit/>
          </a:bodyPr>
          <a:lstStyle/>
          <a:p>
            <a:pPr algn="just" defTabSz="914282" fontAlgn="auto">
              <a:lnSpc>
                <a:spcPct val="120000"/>
              </a:lnSpc>
              <a:spcBef>
                <a:spcPts val="0"/>
              </a:spcBef>
              <a:spcAft>
                <a:spcPts val="0"/>
              </a:spcAft>
            </a:pPr>
            <a:endParaRPr lang="en-US" sz="600" dirty="0">
              <a:solidFill>
                <a:prstClr val="black">
                  <a:lumMod val="65000"/>
                  <a:lumOff val="35000"/>
                </a:prstClr>
              </a:solidFill>
              <a:ea typeface="微软雅黑" panose="020B0503020204020204" pitchFamily="34" charset="-122"/>
              <a:sym typeface="Arial" panose="020B0604020202020204" pitchFamily="34" charset="0"/>
            </a:endParaRPr>
          </a:p>
        </p:txBody>
      </p:sp>
      <p:sp>
        <p:nvSpPr>
          <p:cNvPr id="33" name="Rectangle 14"/>
          <p:cNvSpPr/>
          <p:nvPr/>
        </p:nvSpPr>
        <p:spPr>
          <a:xfrm>
            <a:off x="1843498" y="4173362"/>
            <a:ext cx="754339" cy="124273"/>
          </a:xfrm>
          <a:prstGeom prst="rect">
            <a:avLst/>
          </a:prstGeom>
          <a:solidFill>
            <a:srgbClr val="FF4957"/>
          </a:solidFill>
          <a:ln w="25400" cap="flat" cmpd="sng" algn="ctr">
            <a:noFill/>
            <a:prstDash val="solid"/>
          </a:ln>
          <a:effectLst/>
        </p:spPr>
        <p:txBody>
          <a:bodyPr lIns="65012" tIns="32506" rIns="65012" bIns="32506" rtlCol="0" anchor="ctr"/>
          <a:lstStyle/>
          <a:p>
            <a:pPr marL="0" marR="0" lvl="0" indent="0" algn="just" defTabSz="914282" eaLnBrk="1" fontAlgn="auto" latinLnBrk="0" hangingPunct="1">
              <a:lnSpc>
                <a:spcPct val="120000"/>
              </a:lnSpc>
              <a:spcBef>
                <a:spcPts val="0"/>
              </a:spcBef>
              <a:spcAft>
                <a:spcPts val="0"/>
              </a:spcAft>
              <a:buClrTx/>
              <a:buSzTx/>
              <a:buFontTx/>
              <a:buNone/>
              <a:tabLst/>
              <a:defRPr/>
            </a:pPr>
            <a:endParaRPr kumimoji="0" lang="id-ID" sz="600" b="0" i="0" u="none" strike="noStrike" kern="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4" name="Freeform 18"/>
          <p:cNvSpPr>
            <a:spLocks/>
          </p:cNvSpPr>
          <p:nvPr/>
        </p:nvSpPr>
        <p:spPr bwMode="auto">
          <a:xfrm>
            <a:off x="3390110" y="3265742"/>
            <a:ext cx="795381" cy="657566"/>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rgbClr val="7F7F7F"/>
          </a:solidFill>
          <a:ln w="9525">
            <a:noFill/>
            <a:round/>
            <a:headEnd/>
            <a:tailEnd/>
          </a:ln>
        </p:spPr>
        <p:txBody>
          <a:bodyPr vert="horz" wrap="square" lIns="59544" tIns="29772" rIns="59544" bIns="29772" numCol="1" anchor="t" anchorCtr="0" compatLnSpc="1">
            <a:prstTxWarp prst="textNoShape">
              <a:avLst/>
            </a:prstTxWarp>
          </a:bodyPr>
          <a:lstStyle/>
          <a:p>
            <a:pPr marL="0" marR="0" lvl="0" indent="0" algn="just" defTabSz="914282" eaLnBrk="1" fontAlgn="auto" latinLnBrk="0" hangingPunct="1">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lumMod val="65000"/>
                  <a:lumOff val="35000"/>
                </a:prstClr>
              </a:solidFill>
              <a:effectLst/>
              <a:uLnTx/>
              <a:uFillTx/>
              <a:ea typeface="微软雅黑" panose="020B0503020204020204" pitchFamily="34" charset="-122"/>
              <a:sym typeface="Arial" panose="020B0604020202020204" pitchFamily="34" charset="0"/>
            </a:endParaRPr>
          </a:p>
        </p:txBody>
      </p:sp>
      <p:sp>
        <p:nvSpPr>
          <p:cNvPr id="35" name="Freeform 16"/>
          <p:cNvSpPr>
            <a:spLocks/>
          </p:cNvSpPr>
          <p:nvPr/>
        </p:nvSpPr>
        <p:spPr bwMode="auto">
          <a:xfrm>
            <a:off x="6742933" y="2106896"/>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rgbClr val="7F7F7F"/>
          </a:solidFill>
          <a:ln w="9525">
            <a:noFill/>
            <a:round/>
            <a:headEnd/>
            <a:tailEnd/>
          </a:ln>
        </p:spPr>
        <p:txBody>
          <a:bodyPr vert="horz" wrap="square" lIns="59544" tIns="29772" rIns="59544" bIns="29772" numCol="1" anchor="t" anchorCtr="0" compatLnSpc="1">
            <a:prstTxWarp prst="textNoShape">
              <a:avLst/>
            </a:prstTxWarp>
          </a:bodyPr>
          <a:lstStyle/>
          <a:p>
            <a:pPr marL="0" marR="0" lvl="0" indent="0" algn="just" defTabSz="914282" eaLnBrk="1" fontAlgn="auto" latinLnBrk="0" hangingPunct="1">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lumMod val="65000"/>
                  <a:lumOff val="35000"/>
                </a:prstClr>
              </a:solidFill>
              <a:effectLst/>
              <a:uLnTx/>
              <a:uFillTx/>
              <a:ea typeface="微软雅黑" panose="020B0503020204020204" pitchFamily="34" charset="-122"/>
              <a:sym typeface="Arial" panose="020B0604020202020204" pitchFamily="34" charset="0"/>
            </a:endParaRPr>
          </a:p>
        </p:txBody>
      </p:sp>
      <p:sp>
        <p:nvSpPr>
          <p:cNvPr id="36" name="Right Arrow 17"/>
          <p:cNvSpPr/>
          <p:nvPr/>
        </p:nvSpPr>
        <p:spPr>
          <a:xfrm>
            <a:off x="7087058" y="2037915"/>
            <a:ext cx="855575" cy="269648"/>
          </a:xfrm>
          <a:prstGeom prst="rightArrow">
            <a:avLst/>
          </a:prstGeom>
          <a:solidFill>
            <a:srgbClr val="7F7F7F"/>
          </a:solidFill>
          <a:ln w="25400" cap="flat" cmpd="sng" algn="ctr">
            <a:noFill/>
            <a:prstDash val="solid"/>
          </a:ln>
          <a:effectLst/>
        </p:spPr>
        <p:txBody>
          <a:bodyPr lIns="65012" tIns="32506" rIns="65012" bIns="32506" rtlCol="0" anchor="ctr"/>
          <a:lstStyle/>
          <a:p>
            <a:pPr marL="0" marR="0" lvl="0" indent="0" algn="just" defTabSz="914282" eaLnBrk="1" fontAlgn="auto" latinLnBrk="0" hangingPunct="1">
              <a:lnSpc>
                <a:spcPct val="120000"/>
              </a:lnSpc>
              <a:spcBef>
                <a:spcPts val="0"/>
              </a:spcBef>
              <a:spcAft>
                <a:spcPts val="0"/>
              </a:spcAft>
              <a:buClrTx/>
              <a:buSzTx/>
              <a:buFontTx/>
              <a:buNone/>
              <a:tabLst/>
              <a:defRPr/>
            </a:pPr>
            <a:endParaRPr kumimoji="0" lang="id-ID" sz="600" b="0" i="0" u="none" strike="noStrike" kern="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7" name="Content Placeholder 2"/>
          <p:cNvSpPr txBox="1">
            <a:spLocks/>
          </p:cNvSpPr>
          <p:nvPr/>
        </p:nvSpPr>
        <p:spPr>
          <a:xfrm>
            <a:off x="3638158" y="4390026"/>
            <a:ext cx="4395113" cy="184666"/>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fontAlgn="auto">
              <a:lnSpc>
                <a:spcPct val="120000"/>
              </a:lnSpc>
              <a:spcAft>
                <a:spcPts val="0"/>
              </a:spcAft>
              <a:defRPr sz="1800">
                <a:solidFill>
                  <a:srgbClr val="000000"/>
                </a:solidFill>
              </a:defRPr>
            </a:pPr>
            <a:r>
              <a:rPr lang="zh-CN" altLang="en-US" sz="1000" dirty="0" smtClean="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8" name="Group 2"/>
          <p:cNvGrpSpPr/>
          <p:nvPr/>
        </p:nvGrpSpPr>
        <p:grpSpPr>
          <a:xfrm>
            <a:off x="2776142" y="2533485"/>
            <a:ext cx="1443460" cy="694461"/>
            <a:chOff x="3379735" y="2343927"/>
            <a:chExt cx="2109071" cy="1066229"/>
          </a:xfrm>
        </p:grpSpPr>
        <p:sp>
          <p:nvSpPr>
            <p:cNvPr id="39" name="Content Placeholder 2"/>
            <p:cNvSpPr txBox="1">
              <a:spLocks/>
            </p:cNvSpPr>
            <p:nvPr/>
          </p:nvSpPr>
          <p:spPr>
            <a:xfrm>
              <a:off x="3379735" y="2343927"/>
              <a:ext cx="1736275" cy="39693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120000"/>
                </a:lnSpc>
                <a:spcBef>
                  <a:spcPts val="0"/>
                </a:spcBef>
                <a:spcAft>
                  <a:spcPts val="0"/>
                </a:spcAft>
                <a:buClr>
                  <a:srgbClr val="FF4957">
                    <a:lumMod val="75000"/>
                  </a:srgbClr>
                </a:buClr>
              </a:pPr>
              <a:r>
                <a:rPr lang="zh-CN" altLang="en-US" sz="1400" b="1" dirty="0" smtClean="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itle 13"/>
            <p:cNvSpPr txBox="1">
              <a:spLocks/>
            </p:cNvSpPr>
            <p:nvPr/>
          </p:nvSpPr>
          <p:spPr>
            <a:xfrm>
              <a:off x="3379735" y="2843108"/>
              <a:ext cx="2109071" cy="567048"/>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fontAlgn="auto">
                <a:lnSpc>
                  <a:spcPct val="120000"/>
                </a:lnSpc>
                <a:spcAft>
                  <a:spcPts val="0"/>
                </a:spcAft>
                <a:defRPr sz="1800">
                  <a:solidFill>
                    <a:srgbClr val="000000"/>
                  </a:solidFill>
                </a:defRPr>
              </a:pPr>
              <a:r>
                <a:rPr lang="zh-CN" altLang="en-US" sz="10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47"/>
          <p:cNvGrpSpPr/>
          <p:nvPr/>
        </p:nvGrpSpPr>
        <p:grpSpPr>
          <a:xfrm>
            <a:off x="4697707" y="3640089"/>
            <a:ext cx="1443460" cy="667645"/>
            <a:chOff x="3379735" y="2359216"/>
            <a:chExt cx="2109071" cy="1025060"/>
          </a:xfrm>
        </p:grpSpPr>
        <p:sp>
          <p:nvSpPr>
            <p:cNvPr id="42" name="Content Placeholder 2"/>
            <p:cNvSpPr txBox="1">
              <a:spLocks/>
            </p:cNvSpPr>
            <p:nvPr/>
          </p:nvSpPr>
          <p:spPr>
            <a:xfrm>
              <a:off x="3379735" y="2359216"/>
              <a:ext cx="1816030" cy="39693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120000"/>
                </a:lnSpc>
                <a:spcBef>
                  <a:spcPts val="0"/>
                </a:spcBef>
                <a:spcAft>
                  <a:spcPts val="0"/>
                </a:spcAft>
                <a:buClr>
                  <a:srgbClr val="FF4957">
                    <a:lumMod val="75000"/>
                  </a:srgbClr>
                </a:buClr>
              </a:pPr>
              <a:r>
                <a:rPr lang="zh-CN" altLang="en-US" sz="1400" b="1" dirty="0" smtClean="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itle 13"/>
            <p:cNvSpPr txBox="1">
              <a:spLocks/>
            </p:cNvSpPr>
            <p:nvPr/>
          </p:nvSpPr>
          <p:spPr>
            <a:xfrm>
              <a:off x="3379735" y="2817227"/>
              <a:ext cx="2109071" cy="56704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fontAlgn="auto">
                <a:lnSpc>
                  <a:spcPct val="120000"/>
                </a:lnSpc>
                <a:spcAft>
                  <a:spcPts val="0"/>
                </a:spcAft>
                <a:defRPr sz="1800">
                  <a:solidFill>
                    <a:srgbClr val="000000"/>
                  </a:solidFill>
                </a:defRPr>
              </a:pPr>
              <a:r>
                <a:rPr lang="zh-CN" altLang="en-US" sz="10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Group 50"/>
          <p:cNvGrpSpPr/>
          <p:nvPr/>
        </p:nvGrpSpPr>
        <p:grpSpPr>
          <a:xfrm>
            <a:off x="5314685" y="2150271"/>
            <a:ext cx="1443460" cy="717747"/>
            <a:chOff x="3379735" y="2351073"/>
            <a:chExt cx="2109071" cy="1101978"/>
          </a:xfrm>
        </p:grpSpPr>
        <p:sp>
          <p:nvSpPr>
            <p:cNvPr id="45" name="Content Placeholder 2"/>
            <p:cNvSpPr txBox="1">
              <a:spLocks/>
            </p:cNvSpPr>
            <p:nvPr/>
          </p:nvSpPr>
          <p:spPr>
            <a:xfrm>
              <a:off x="3379736" y="2351073"/>
              <a:ext cx="1870454" cy="3969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120000"/>
                </a:lnSpc>
                <a:spcBef>
                  <a:spcPts val="0"/>
                </a:spcBef>
                <a:spcAft>
                  <a:spcPts val="0"/>
                </a:spcAft>
                <a:buClr>
                  <a:srgbClr val="FF4957">
                    <a:lumMod val="75000"/>
                  </a:srgbClr>
                </a:buClr>
              </a:pPr>
              <a:r>
                <a:rPr lang="zh-CN" altLang="en-US" sz="1400" b="1" dirty="0" smtClean="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altLang="zh-CN" sz="1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itle 13"/>
            <p:cNvSpPr txBox="1">
              <a:spLocks/>
            </p:cNvSpPr>
            <p:nvPr/>
          </p:nvSpPr>
          <p:spPr>
            <a:xfrm>
              <a:off x="3379735" y="2886005"/>
              <a:ext cx="2109071" cy="567046"/>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fontAlgn="auto">
                <a:lnSpc>
                  <a:spcPct val="120000"/>
                </a:lnSpc>
                <a:spcAft>
                  <a:spcPts val="0"/>
                </a:spcAft>
                <a:defRPr sz="1800">
                  <a:solidFill>
                    <a:srgbClr val="000000"/>
                  </a:solidFill>
                </a:defRPr>
              </a:pPr>
              <a:r>
                <a:rPr lang="zh-CN" altLang="en-US" sz="10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Group 2"/>
          <p:cNvGrpSpPr/>
          <p:nvPr/>
        </p:nvGrpSpPr>
        <p:grpSpPr>
          <a:xfrm>
            <a:off x="1198595" y="3212820"/>
            <a:ext cx="1443460" cy="662998"/>
            <a:chOff x="3379735" y="2368510"/>
            <a:chExt cx="2109071" cy="1017922"/>
          </a:xfrm>
        </p:grpSpPr>
        <p:sp>
          <p:nvSpPr>
            <p:cNvPr id="48" name="Content Placeholder 2"/>
            <p:cNvSpPr txBox="1">
              <a:spLocks/>
            </p:cNvSpPr>
            <p:nvPr/>
          </p:nvSpPr>
          <p:spPr>
            <a:xfrm>
              <a:off x="3382717" y="2368510"/>
              <a:ext cx="1665800" cy="3969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120000"/>
                </a:lnSpc>
                <a:spcBef>
                  <a:spcPts val="0"/>
                </a:spcBef>
                <a:spcAft>
                  <a:spcPts val="0"/>
                </a:spcAft>
                <a:buClr>
                  <a:srgbClr val="FF4957">
                    <a:lumMod val="75000"/>
                  </a:srgbClr>
                </a:buClr>
              </a:pPr>
              <a:r>
                <a:rPr lang="zh-CN" altLang="en-US" sz="1400" b="1" dirty="0" smtClean="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itle 13"/>
            <p:cNvSpPr txBox="1">
              <a:spLocks/>
            </p:cNvSpPr>
            <p:nvPr/>
          </p:nvSpPr>
          <p:spPr>
            <a:xfrm>
              <a:off x="3379735" y="2819385"/>
              <a:ext cx="2109071" cy="56704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fontAlgn="auto">
                <a:lnSpc>
                  <a:spcPct val="120000"/>
                </a:lnSpc>
                <a:spcAft>
                  <a:spcPts val="0"/>
                </a:spcAft>
                <a:defRPr sz="1800">
                  <a:solidFill>
                    <a:srgbClr val="000000"/>
                  </a:solidFill>
                </a:defRPr>
              </a:pPr>
              <a:r>
                <a:rPr lang="zh-CN" altLang="en-US" sz="10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290">
                                          <p:stCondLst>
                                            <p:cond delay="0"/>
                                          </p:stCondLst>
                                        </p:cTn>
                                        <p:tgtEl>
                                          <p:spTgt spid="30"/>
                                        </p:tgtEl>
                                      </p:cBhvr>
                                    </p:animEffect>
                                    <p:anim calcmode="lin" valueType="num">
                                      <p:cBhvr>
                                        <p:cTn id="8"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13" dur="13">
                                          <p:stCondLst>
                                            <p:cond delay="325"/>
                                          </p:stCondLst>
                                        </p:cTn>
                                        <p:tgtEl>
                                          <p:spTgt spid="30"/>
                                        </p:tgtEl>
                                      </p:cBhvr>
                                      <p:to x="100000" y="60000"/>
                                    </p:animScale>
                                    <p:animScale>
                                      <p:cBhvr>
                                        <p:cTn id="14" dur="83" decel="50000">
                                          <p:stCondLst>
                                            <p:cond delay="338"/>
                                          </p:stCondLst>
                                        </p:cTn>
                                        <p:tgtEl>
                                          <p:spTgt spid="30"/>
                                        </p:tgtEl>
                                      </p:cBhvr>
                                      <p:to x="100000" y="100000"/>
                                    </p:animScale>
                                    <p:animScale>
                                      <p:cBhvr>
                                        <p:cTn id="15" dur="13">
                                          <p:stCondLst>
                                            <p:cond delay="656"/>
                                          </p:stCondLst>
                                        </p:cTn>
                                        <p:tgtEl>
                                          <p:spTgt spid="30"/>
                                        </p:tgtEl>
                                      </p:cBhvr>
                                      <p:to x="100000" y="80000"/>
                                    </p:animScale>
                                    <p:animScale>
                                      <p:cBhvr>
                                        <p:cTn id="16" dur="83" decel="50000">
                                          <p:stCondLst>
                                            <p:cond delay="669"/>
                                          </p:stCondLst>
                                        </p:cTn>
                                        <p:tgtEl>
                                          <p:spTgt spid="30"/>
                                        </p:tgtEl>
                                      </p:cBhvr>
                                      <p:to x="100000" y="100000"/>
                                    </p:animScale>
                                    <p:animScale>
                                      <p:cBhvr>
                                        <p:cTn id="17" dur="13">
                                          <p:stCondLst>
                                            <p:cond delay="821"/>
                                          </p:stCondLst>
                                        </p:cTn>
                                        <p:tgtEl>
                                          <p:spTgt spid="30"/>
                                        </p:tgtEl>
                                      </p:cBhvr>
                                      <p:to x="100000" y="90000"/>
                                    </p:animScale>
                                    <p:animScale>
                                      <p:cBhvr>
                                        <p:cTn id="18" dur="83" decel="50000">
                                          <p:stCondLst>
                                            <p:cond delay="834"/>
                                          </p:stCondLst>
                                        </p:cTn>
                                        <p:tgtEl>
                                          <p:spTgt spid="30"/>
                                        </p:tgtEl>
                                      </p:cBhvr>
                                      <p:to x="100000" y="100000"/>
                                    </p:animScale>
                                    <p:animScale>
                                      <p:cBhvr>
                                        <p:cTn id="19" dur="13">
                                          <p:stCondLst>
                                            <p:cond delay="904"/>
                                          </p:stCondLst>
                                        </p:cTn>
                                        <p:tgtEl>
                                          <p:spTgt spid="30"/>
                                        </p:tgtEl>
                                      </p:cBhvr>
                                      <p:to x="100000" y="95000"/>
                                    </p:animScale>
                                    <p:animScale>
                                      <p:cBhvr>
                                        <p:cTn id="20" dur="83" decel="50000">
                                          <p:stCondLst>
                                            <p:cond delay="917"/>
                                          </p:stCondLst>
                                        </p:cTn>
                                        <p:tgtEl>
                                          <p:spTgt spid="30"/>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left)">
                                      <p:cBhvr>
                                        <p:cTn id="24" dur="1000"/>
                                        <p:tgtEl>
                                          <p:spTgt spid="31"/>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29"/>
                                        </p:tgtEl>
                                        <p:attrNameLst>
                                          <p:attrName>style.visibility</p:attrName>
                                        </p:attrNameLst>
                                      </p:cBhvr>
                                      <p:to>
                                        <p:strVal val="visible"/>
                                      </p:to>
                                    </p:set>
                                    <p:animEffect transition="in" filter="wipe(left)">
                                      <p:cBhvr>
                                        <p:cTn id="30" dur="500"/>
                                        <p:tgtEl>
                                          <p:spTgt spid="29"/>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00"/>
                                        <p:tgtEl>
                                          <p:spTgt spid="28"/>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down)">
                                      <p:cBhvr>
                                        <p:cTn id="46" dur="500"/>
                                        <p:tgtEl>
                                          <p:spTgt spid="35"/>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childTnLst>
                          </p:cTn>
                        </p:par>
                        <p:par>
                          <p:cTn id="50" fill="hold">
                            <p:stCondLst>
                              <p:cond delay="6500"/>
                            </p:stCondLst>
                            <p:childTnLst>
                              <p:par>
                                <p:cTn id="51" presetID="2" presetClass="entr" presetSubtype="8"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fill="hold"/>
                                        <p:tgtEl>
                                          <p:spTgt spid="47"/>
                                        </p:tgtEl>
                                        <p:attrNameLst>
                                          <p:attrName>ppt_x</p:attrName>
                                        </p:attrNameLst>
                                      </p:cBhvr>
                                      <p:tavLst>
                                        <p:tav tm="0">
                                          <p:val>
                                            <p:strVal val="0-#ppt_w/2"/>
                                          </p:val>
                                        </p:tav>
                                        <p:tav tm="100000">
                                          <p:val>
                                            <p:strVal val="#ppt_x"/>
                                          </p:val>
                                        </p:tav>
                                      </p:tavLst>
                                    </p:anim>
                                    <p:anim calcmode="lin" valueType="num">
                                      <p:cBhvr additive="base">
                                        <p:cTn id="54" dur="500" fill="hold"/>
                                        <p:tgtEl>
                                          <p:spTgt spid="47"/>
                                        </p:tgtEl>
                                        <p:attrNameLst>
                                          <p:attrName>ppt_y</p:attrName>
                                        </p:attrNameLst>
                                      </p:cBhvr>
                                      <p:tavLst>
                                        <p:tav tm="0">
                                          <p:val>
                                            <p:strVal val="#ppt_y"/>
                                          </p:val>
                                        </p:tav>
                                        <p:tav tm="100000">
                                          <p:val>
                                            <p:strVal val="#ppt_y"/>
                                          </p:val>
                                        </p:tav>
                                      </p:tavLst>
                                    </p:anim>
                                  </p:childTnLst>
                                </p:cTn>
                              </p:par>
                            </p:childTnLst>
                          </p:cTn>
                        </p:par>
                        <p:par>
                          <p:cTn id="55" fill="hold">
                            <p:stCondLst>
                              <p:cond delay="7000"/>
                            </p:stCondLst>
                            <p:childTnLst>
                              <p:par>
                                <p:cTn id="56" presetID="2" presetClass="entr" presetSubtype="8" fill="hold" nodeType="after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0-#ppt_w/2"/>
                                          </p:val>
                                        </p:tav>
                                        <p:tav tm="100000">
                                          <p:val>
                                            <p:strVal val="#ppt_x"/>
                                          </p:val>
                                        </p:tav>
                                      </p:tavLst>
                                    </p:anim>
                                    <p:anim calcmode="lin" valueType="num">
                                      <p:cBhvr additive="base">
                                        <p:cTn id="59" dur="500" fill="hold"/>
                                        <p:tgtEl>
                                          <p:spTgt spid="38"/>
                                        </p:tgtEl>
                                        <p:attrNameLst>
                                          <p:attrName>ppt_y</p:attrName>
                                        </p:attrNameLst>
                                      </p:cBhvr>
                                      <p:tavLst>
                                        <p:tav tm="0">
                                          <p:val>
                                            <p:strVal val="#ppt_y"/>
                                          </p:val>
                                        </p:tav>
                                        <p:tav tm="100000">
                                          <p:val>
                                            <p:strVal val="#ppt_y"/>
                                          </p:val>
                                        </p:tav>
                                      </p:tavLst>
                                    </p:anim>
                                  </p:childTnLst>
                                </p:cTn>
                              </p:par>
                            </p:childTnLst>
                          </p:cTn>
                        </p:par>
                        <p:par>
                          <p:cTn id="60" fill="hold">
                            <p:stCondLst>
                              <p:cond delay="7500"/>
                            </p:stCondLst>
                            <p:childTnLst>
                              <p:par>
                                <p:cTn id="61" presetID="2" presetClass="entr" presetSubtype="8" fill="hold" nodeType="afterEffect">
                                  <p:stCondLst>
                                    <p:cond delay="0"/>
                                  </p:stCondLst>
                                  <p:childTnLst>
                                    <p:set>
                                      <p:cBhvr>
                                        <p:cTn id="62" dur="1" fill="hold">
                                          <p:stCondLst>
                                            <p:cond delay="0"/>
                                          </p:stCondLst>
                                        </p:cTn>
                                        <p:tgtEl>
                                          <p:spTgt spid="44"/>
                                        </p:tgtEl>
                                        <p:attrNameLst>
                                          <p:attrName>style.visibility</p:attrName>
                                        </p:attrNameLst>
                                      </p:cBhvr>
                                      <p:to>
                                        <p:strVal val="visible"/>
                                      </p:to>
                                    </p:set>
                                    <p:anim calcmode="lin" valueType="num">
                                      <p:cBhvr additive="base">
                                        <p:cTn id="63" dur="500" fill="hold"/>
                                        <p:tgtEl>
                                          <p:spTgt spid="44"/>
                                        </p:tgtEl>
                                        <p:attrNameLst>
                                          <p:attrName>ppt_x</p:attrName>
                                        </p:attrNameLst>
                                      </p:cBhvr>
                                      <p:tavLst>
                                        <p:tav tm="0">
                                          <p:val>
                                            <p:strVal val="0-#ppt_w/2"/>
                                          </p:val>
                                        </p:tav>
                                        <p:tav tm="100000">
                                          <p:val>
                                            <p:strVal val="#ppt_x"/>
                                          </p:val>
                                        </p:tav>
                                      </p:tavLst>
                                    </p:anim>
                                    <p:anim calcmode="lin" valueType="num">
                                      <p:cBhvr additive="base">
                                        <p:cTn id="64" dur="500" fill="hold"/>
                                        <p:tgtEl>
                                          <p:spTgt spid="44"/>
                                        </p:tgtEl>
                                        <p:attrNameLst>
                                          <p:attrName>ppt_y</p:attrName>
                                        </p:attrNameLst>
                                      </p:cBhvr>
                                      <p:tavLst>
                                        <p:tav tm="0">
                                          <p:val>
                                            <p:strVal val="#ppt_y"/>
                                          </p:val>
                                        </p:tav>
                                        <p:tav tm="100000">
                                          <p:val>
                                            <p:strVal val="#ppt_y"/>
                                          </p:val>
                                        </p:tav>
                                      </p:tavLst>
                                    </p:anim>
                                  </p:childTnLst>
                                </p:cTn>
                              </p:par>
                            </p:childTnLst>
                          </p:cTn>
                        </p:par>
                        <p:par>
                          <p:cTn id="65" fill="hold">
                            <p:stCondLst>
                              <p:cond delay="8000"/>
                            </p:stCondLst>
                            <p:childTnLst>
                              <p:par>
                                <p:cTn id="66" presetID="2" presetClass="entr" presetSubtype="8"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additive="base">
                                        <p:cTn id="68" dur="500" fill="hold"/>
                                        <p:tgtEl>
                                          <p:spTgt spid="41"/>
                                        </p:tgtEl>
                                        <p:attrNameLst>
                                          <p:attrName>ppt_x</p:attrName>
                                        </p:attrNameLst>
                                      </p:cBhvr>
                                      <p:tavLst>
                                        <p:tav tm="0">
                                          <p:val>
                                            <p:strVal val="0-#ppt_w/2"/>
                                          </p:val>
                                        </p:tav>
                                        <p:tav tm="100000">
                                          <p:val>
                                            <p:strVal val="#ppt_x"/>
                                          </p:val>
                                        </p:tav>
                                      </p:tavLst>
                                    </p:anim>
                                    <p:anim calcmode="lin" valueType="num">
                                      <p:cBhvr additive="base">
                                        <p:cTn id="69" dur="500" fill="hold"/>
                                        <p:tgtEl>
                                          <p:spTgt spid="41"/>
                                        </p:tgtEl>
                                        <p:attrNameLst>
                                          <p:attrName>ppt_y</p:attrName>
                                        </p:attrNameLst>
                                      </p:cBhvr>
                                      <p:tavLst>
                                        <p:tav tm="0">
                                          <p:val>
                                            <p:strVal val="#ppt_y"/>
                                          </p:val>
                                        </p:tav>
                                        <p:tav tm="100000">
                                          <p:val>
                                            <p:strVal val="#ppt_y"/>
                                          </p:val>
                                        </p:tav>
                                      </p:tavLst>
                                    </p:anim>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p:bldP spid="33" grpId="0" animBg="1"/>
      <p:bldP spid="34" grpId="0" animBg="1"/>
      <p:bldP spid="35" grpId="0" animBg="1"/>
      <p:bldP spid="36" grpId="0" animBg="1"/>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6"/>
          <p:cNvSpPr>
            <a:spLocks noChangeArrowheads="1"/>
          </p:cNvSpPr>
          <p:nvPr/>
        </p:nvSpPr>
        <p:spPr bwMode="auto">
          <a:xfrm>
            <a:off x="1144386" y="1603379"/>
            <a:ext cx="3767556" cy="3769837"/>
          </a:xfrm>
          <a:prstGeom prst="ellipse">
            <a:avLst/>
          </a:prstGeom>
          <a:noFill/>
          <a:ln w="9">
            <a:solidFill>
              <a:sysClr val="window" lastClr="FFFFFF">
                <a:lumMod val="65000"/>
              </a:sysClr>
            </a:solidFill>
            <a:prstDash val="dash"/>
            <a:round/>
            <a:headEnd/>
            <a:tailEnd/>
          </a:ln>
          <a:extLst>
            <a:ext uri="{909E8E84-426E-40DD-AFC4-6F175D3DCCD1}">
              <a14:hiddenFill xmlns:a14="http://schemas.microsoft.com/office/drawing/2010/main">
                <a:solidFill>
                  <a:srgbClr val="FFFFFF"/>
                </a:solidFill>
              </a14:hiddenFill>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282" eaLnBrk="1" fontAlgn="auto" latinLnBrk="0" hangingPunct="1">
              <a:lnSpc>
                <a:spcPct val="100000"/>
              </a:lnSpc>
              <a:spcBef>
                <a:spcPct val="0"/>
              </a:spcBef>
              <a:spcAft>
                <a:spcPts val="0"/>
              </a:spcAft>
              <a:buClrTx/>
              <a:buSzTx/>
              <a:buFontTx/>
              <a:buNone/>
              <a:tabLst/>
              <a:defRPr/>
            </a:pPr>
            <a:endParaRPr kumimoji="0" lang="zh-CN" altLang="en-US" sz="1300" b="1" i="0" u="none" strike="noStrike" kern="0" cap="none" spc="0" normalizeH="0" baseline="0" noProof="0" dirty="0">
              <a:ln>
                <a:noFill/>
              </a:ln>
              <a:solidFill>
                <a:prstClr val="black"/>
              </a:solidFill>
              <a:effectLst/>
              <a:uLnTx/>
              <a:uFillTx/>
              <a:latin typeface="Arial" pitchFamily="34" charset="0"/>
              <a:ea typeface="宋体" pitchFamily="2" charset="-122"/>
            </a:endParaRPr>
          </a:p>
        </p:txBody>
      </p:sp>
      <p:sp>
        <p:nvSpPr>
          <p:cNvPr id="19" name="Oval 10"/>
          <p:cNvSpPr>
            <a:spLocks noChangeArrowheads="1"/>
          </p:cNvSpPr>
          <p:nvPr/>
        </p:nvSpPr>
        <p:spPr bwMode="auto">
          <a:xfrm>
            <a:off x="3968270" y="1774787"/>
            <a:ext cx="439113" cy="439239"/>
          </a:xfrm>
          <a:prstGeom prst="ellipse">
            <a:avLst/>
          </a:prstGeom>
          <a:solidFill>
            <a:srgbClr val="FF4957"/>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282" eaLnBrk="1" fontAlgn="auto" latinLnBrk="0" hangingPunct="1">
              <a:lnSpc>
                <a:spcPct val="100000"/>
              </a:lnSpc>
              <a:spcBef>
                <a:spcPct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1</a:t>
            </a:r>
            <a:endPar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20" name="Oval 11"/>
          <p:cNvSpPr>
            <a:spLocks noChangeArrowheads="1"/>
          </p:cNvSpPr>
          <p:nvPr/>
        </p:nvSpPr>
        <p:spPr bwMode="auto">
          <a:xfrm>
            <a:off x="3968270" y="4762565"/>
            <a:ext cx="439113" cy="439239"/>
          </a:xfrm>
          <a:prstGeom prst="ellipse">
            <a:avLst/>
          </a:prstGeom>
          <a:solidFill>
            <a:srgbClr val="FF4957"/>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282" eaLnBrk="1" fontAlgn="auto" latinLnBrk="0" hangingPunct="1">
              <a:lnSpc>
                <a:spcPct val="100000"/>
              </a:lnSpc>
              <a:spcBef>
                <a:spcPct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5</a:t>
            </a:r>
            <a:endPar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21" name="Oval 12"/>
          <p:cNvSpPr>
            <a:spLocks noChangeArrowheads="1"/>
          </p:cNvSpPr>
          <p:nvPr/>
        </p:nvSpPr>
        <p:spPr bwMode="auto">
          <a:xfrm>
            <a:off x="4496630" y="4068590"/>
            <a:ext cx="440302" cy="439238"/>
          </a:xfrm>
          <a:prstGeom prst="ellipse">
            <a:avLst/>
          </a:prstGeom>
          <a:solidFill>
            <a:srgbClr val="7F7F7F"/>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282" eaLnBrk="1" fontAlgn="auto" latinLnBrk="0" hangingPunct="1">
              <a:lnSpc>
                <a:spcPct val="100000"/>
              </a:lnSpc>
              <a:spcBef>
                <a:spcPct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4</a:t>
            </a:r>
            <a:endPar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22" name="Oval 13"/>
          <p:cNvSpPr>
            <a:spLocks noChangeArrowheads="1"/>
          </p:cNvSpPr>
          <p:nvPr/>
        </p:nvSpPr>
        <p:spPr bwMode="auto">
          <a:xfrm>
            <a:off x="4496630" y="2468761"/>
            <a:ext cx="440302" cy="439238"/>
          </a:xfrm>
          <a:prstGeom prst="ellipse">
            <a:avLst/>
          </a:prstGeom>
          <a:solidFill>
            <a:srgbClr val="7F7F7F"/>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282" eaLnBrk="1" fontAlgn="auto" latinLnBrk="0" hangingPunct="1">
              <a:lnSpc>
                <a:spcPct val="100000"/>
              </a:lnSpc>
              <a:spcBef>
                <a:spcPct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2</a:t>
            </a:r>
            <a:endPar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23" name="Oval 14"/>
          <p:cNvSpPr>
            <a:spLocks noChangeArrowheads="1"/>
          </p:cNvSpPr>
          <p:nvPr/>
        </p:nvSpPr>
        <p:spPr bwMode="auto">
          <a:xfrm>
            <a:off x="4667993" y="3268676"/>
            <a:ext cx="439113" cy="439238"/>
          </a:xfrm>
          <a:prstGeom prst="ellipse">
            <a:avLst/>
          </a:prstGeom>
          <a:solidFill>
            <a:srgbClr val="FF4957"/>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282" eaLnBrk="1" fontAlgn="auto" latinLnBrk="0" hangingPunct="1">
              <a:lnSpc>
                <a:spcPct val="100000"/>
              </a:lnSpc>
              <a:spcBef>
                <a:spcPct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3</a:t>
            </a:r>
            <a:endPar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24" name="Oval 7"/>
          <p:cNvSpPr>
            <a:spLocks noChangeArrowheads="1"/>
          </p:cNvSpPr>
          <p:nvPr/>
        </p:nvSpPr>
        <p:spPr bwMode="auto">
          <a:xfrm>
            <a:off x="1062277" y="1808116"/>
            <a:ext cx="3337965" cy="333655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282" eaLnBrk="1" fontAlgn="auto" latinLnBrk="0" hangingPunct="1">
              <a:lnSpc>
                <a:spcPct val="100000"/>
              </a:lnSpc>
              <a:spcBef>
                <a:spcPct val="0"/>
              </a:spcBef>
              <a:spcAft>
                <a:spcPts val="0"/>
              </a:spcAft>
              <a:buClrTx/>
              <a:buSzTx/>
              <a:buFontTx/>
              <a:buNone/>
              <a:tabLst/>
              <a:defRPr/>
            </a:pPr>
            <a:endParaRPr kumimoji="0" lang="zh-CN" altLang="en-US" sz="1300" b="1" i="0" u="none" strike="noStrike" kern="0" cap="none" spc="0" normalizeH="0" baseline="0" noProof="0" dirty="0">
              <a:ln>
                <a:noFill/>
              </a:ln>
              <a:solidFill>
                <a:prstClr val="black"/>
              </a:solidFill>
              <a:effectLst/>
              <a:uLnTx/>
              <a:uFillTx/>
              <a:latin typeface="Arial" pitchFamily="34" charset="0"/>
              <a:ea typeface="宋体" pitchFamily="2" charset="-122"/>
            </a:endParaRPr>
          </a:p>
        </p:txBody>
      </p:sp>
      <p:sp>
        <p:nvSpPr>
          <p:cNvPr id="25" name="Oval 8"/>
          <p:cNvSpPr>
            <a:spLocks noChangeArrowheads="1"/>
          </p:cNvSpPr>
          <p:nvPr/>
        </p:nvSpPr>
        <p:spPr bwMode="auto">
          <a:xfrm>
            <a:off x="1290758" y="2035476"/>
            <a:ext cx="2881003" cy="2881835"/>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282" eaLnBrk="1" fontAlgn="auto" hangingPunct="1">
              <a:spcBef>
                <a:spcPct val="0"/>
              </a:spcBef>
              <a:spcAft>
                <a:spcPts val="0"/>
              </a:spcAft>
              <a:buFontTx/>
              <a:buNone/>
            </a:pPr>
            <a:endParaRPr lang="zh-CN" altLang="en-US" sz="1300" b="1" dirty="0">
              <a:solidFill>
                <a:prstClr val="black"/>
              </a:solidFill>
              <a:ea typeface="宋体" pitchFamily="2" charset="-122"/>
            </a:endParaRPr>
          </a:p>
        </p:txBody>
      </p:sp>
      <p:pic>
        <p:nvPicPr>
          <p:cNvPr id="26" name="Picture 3" descr="C:\Users\Administrator\Desktop\图片2mm.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85655" y="2042527"/>
            <a:ext cx="2882399" cy="2882010"/>
          </a:xfrm>
          <a:prstGeom prst="rect">
            <a:avLst/>
          </a:prstGeom>
          <a:noFill/>
          <a:extLst>
            <a:ext uri="{909E8E84-426E-40DD-AFC4-6F175D3DCCD1}">
              <a14:hiddenFill xmlns:a14="http://schemas.microsoft.com/office/drawing/2010/main">
                <a:solidFill>
                  <a:srgbClr val="FFFFFF"/>
                </a:solidFill>
              </a14:hiddenFill>
            </a:ext>
          </a:extLst>
        </p:spPr>
      </p:pic>
      <p:sp>
        <p:nvSpPr>
          <p:cNvPr id="27" name="Oval 9"/>
          <p:cNvSpPr>
            <a:spLocks noChangeArrowheads="1"/>
          </p:cNvSpPr>
          <p:nvPr/>
        </p:nvSpPr>
        <p:spPr bwMode="auto">
          <a:xfrm>
            <a:off x="755577" y="3698714"/>
            <a:ext cx="1193253" cy="1193598"/>
          </a:xfrm>
          <a:prstGeom prst="ellipse">
            <a:avLst/>
          </a:prstGeom>
          <a:solidFill>
            <a:srgbClr val="FF4957"/>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282" eaLnBrk="1" fontAlgn="auto" latinLnBrk="0" hangingPunct="1">
              <a:lnSpc>
                <a:spcPct val="100000"/>
              </a:lnSpc>
              <a:spcBef>
                <a:spcPct val="0"/>
              </a:spcBef>
              <a:spcAft>
                <a:spcPts val="0"/>
              </a:spcAft>
              <a:buClrTx/>
              <a:buSzTx/>
              <a:buFontTx/>
              <a:buNone/>
              <a:tabLst/>
              <a:defRPr/>
            </a:pPr>
            <a:endParaRPr kumimoji="0" lang="zh-CN" altLang="en-US" sz="1300" b="1" i="0" u="none" strike="noStrike" kern="0" cap="none" spc="0" normalizeH="0" baseline="0" noProof="0" dirty="0">
              <a:ln>
                <a:noFill/>
              </a:ln>
              <a:solidFill>
                <a:prstClr val="black"/>
              </a:solidFill>
              <a:effectLst/>
              <a:uLnTx/>
              <a:uFillTx/>
              <a:latin typeface="Arial" pitchFamily="34" charset="0"/>
              <a:ea typeface="宋体" pitchFamily="2" charset="-122"/>
            </a:endParaRPr>
          </a:p>
        </p:txBody>
      </p:sp>
      <p:sp>
        <p:nvSpPr>
          <p:cNvPr id="28" name="TextBox 18"/>
          <p:cNvSpPr txBox="1">
            <a:spLocks noChangeArrowheads="1"/>
          </p:cNvSpPr>
          <p:nvPr/>
        </p:nvSpPr>
        <p:spPr bwMode="auto">
          <a:xfrm>
            <a:off x="1056126" y="3944442"/>
            <a:ext cx="697342" cy="68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0" tIns="34261" rIns="68520" bIns="3426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defTabSz="914282" eaLnBrk="1" fontAlgn="auto" hangingPunct="1">
              <a:spcBef>
                <a:spcPct val="0"/>
              </a:spcBef>
              <a:spcAft>
                <a:spcPts val="0"/>
              </a:spcAft>
              <a:buFontTx/>
              <a:buNone/>
            </a:pPr>
            <a:r>
              <a:rPr lang="zh-CN" altLang="en-US" b="1" dirty="0" smtClean="0">
                <a:solidFill>
                  <a:prstClr val="white"/>
                </a:solidFill>
                <a:latin typeface="微软雅黑" pitchFamily="34" charset="-122"/>
              </a:rPr>
              <a:t>经验总结</a:t>
            </a:r>
            <a:endParaRPr lang="en-US" altLang="zh-CN" b="1" dirty="0">
              <a:solidFill>
                <a:prstClr val="white"/>
              </a:solidFill>
              <a:latin typeface="微软雅黑" pitchFamily="34" charset="-122"/>
            </a:endParaRPr>
          </a:p>
        </p:txBody>
      </p:sp>
      <p:sp>
        <p:nvSpPr>
          <p:cNvPr id="29" name="矩形 1"/>
          <p:cNvSpPr>
            <a:spLocks noChangeArrowheads="1"/>
          </p:cNvSpPr>
          <p:nvPr/>
        </p:nvSpPr>
        <p:spPr bwMode="auto">
          <a:xfrm>
            <a:off x="4630694" y="1631802"/>
            <a:ext cx="3500813"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914282" eaLnBrk="1" fontAlgn="auto" hangingPunct="1">
              <a:lnSpc>
                <a:spcPct val="150000"/>
              </a:lnSpc>
              <a:spcBef>
                <a:spcPts val="0"/>
              </a:spcBef>
              <a:spcAft>
                <a:spcPts val="0"/>
              </a:spcAft>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此处添加标题</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内容点击</a:t>
            </a: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内容点击</a:t>
            </a: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a:t>
            </a:r>
            <a:endParaRPr lang="zh-CN" altLang="zh-CN" sz="1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0" name="矩形 1"/>
          <p:cNvSpPr>
            <a:spLocks noChangeArrowheads="1"/>
          </p:cNvSpPr>
          <p:nvPr/>
        </p:nvSpPr>
        <p:spPr bwMode="auto">
          <a:xfrm>
            <a:off x="5178188" y="2400327"/>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914282" eaLnBrk="1" fontAlgn="auto" hangingPunct="1">
              <a:lnSpc>
                <a:spcPct val="150000"/>
              </a:lnSpc>
              <a:spcBef>
                <a:spcPts val="0"/>
              </a:spcBef>
              <a:spcAft>
                <a:spcPts val="0"/>
              </a:spcAft>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此处添加标题</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内容点击</a:t>
            </a: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内容点击</a:t>
            </a: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a:t>
            </a:r>
            <a:endParaRPr lang="zh-CN" altLang="zh-CN" sz="1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5292973" y="3250965"/>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914282" eaLnBrk="1" fontAlgn="auto" hangingPunct="1">
              <a:lnSpc>
                <a:spcPct val="150000"/>
              </a:lnSpc>
              <a:spcBef>
                <a:spcPts val="0"/>
              </a:spcBef>
              <a:spcAft>
                <a:spcPts val="0"/>
              </a:spcAft>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此处添加标题</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内容点击</a:t>
            </a: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内容点击</a:t>
            </a: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a:t>
            </a:r>
            <a:endParaRPr lang="zh-CN" altLang="zh-CN" sz="1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2" name="矩形 1"/>
          <p:cNvSpPr>
            <a:spLocks noChangeArrowheads="1"/>
          </p:cNvSpPr>
          <p:nvPr/>
        </p:nvSpPr>
        <p:spPr bwMode="auto">
          <a:xfrm>
            <a:off x="5178188" y="4045166"/>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914282" eaLnBrk="1" fontAlgn="auto" hangingPunct="1">
              <a:lnSpc>
                <a:spcPct val="150000"/>
              </a:lnSpc>
              <a:spcBef>
                <a:spcPts val="0"/>
              </a:spcBef>
              <a:spcAft>
                <a:spcPts val="0"/>
              </a:spcAft>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此处添加标题</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内容点击</a:t>
            </a: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内容点击</a:t>
            </a: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a:t>
            </a:r>
            <a:endParaRPr lang="zh-CN" altLang="zh-CN" sz="1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4630694" y="4742342"/>
            <a:ext cx="3500813"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914282" eaLnBrk="1" fontAlgn="auto" hangingPunct="1">
              <a:lnSpc>
                <a:spcPct val="150000"/>
              </a:lnSpc>
              <a:spcBef>
                <a:spcPts val="0"/>
              </a:spcBef>
              <a:spcAft>
                <a:spcPts val="0"/>
              </a:spcAft>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此处添加标题</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内容点击</a:t>
            </a: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内容点击</a:t>
            </a: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rPr>
              <a:t>内容</a:t>
            </a:r>
            <a:endParaRPr lang="zh-CN" altLang="zh-CN" sz="1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1000"/>
                                        <p:tgtEl>
                                          <p:spTgt spid="25"/>
                                        </p:tgtEl>
                                      </p:cBhvr>
                                    </p:animEffect>
                                  </p:childTnLst>
                                </p:cTn>
                              </p:par>
                              <p:par>
                                <p:cTn id="8" presetID="21" presetClass="entr" presetSubtype="1"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heel(1)">
                                      <p:cBhvr>
                                        <p:cTn id="10" dur="1000"/>
                                        <p:tgtEl>
                                          <p:spTgt spid="26"/>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heel(1)">
                                      <p:cBhvr>
                                        <p:cTn id="13" dur="1000"/>
                                        <p:tgtEl>
                                          <p:spTgt spid="2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Scale>
                                      <p:cBhvr>
                                        <p:cTn id="23"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4" dur="1000" decel="50000" fill="hold">
                                          <p:stCondLst>
                                            <p:cond delay="0"/>
                                          </p:stCondLst>
                                        </p:cTn>
                                        <p:tgtEl>
                                          <p:spTgt spid="27"/>
                                        </p:tgtEl>
                                        <p:attrNameLst>
                                          <p:attrName>ppt_x,ppt_y</p:attrName>
                                        </p:attrNameLst>
                                      </p:cBhvr>
                                      <p:rCtr x="0" y="0"/>
                                    </p:animMotion>
                                    <p:animEffect transition="in" filter="fade">
                                      <p:cBhvr>
                                        <p:cTn id="25" dur="1000"/>
                                        <p:tgtEl>
                                          <p:spTgt spid="27"/>
                                        </p:tgtEl>
                                      </p:cBhvr>
                                    </p:animEffect>
                                  </p:childTnLst>
                                </p:cTn>
                              </p:par>
                              <p:par>
                                <p:cTn id="26" presetID="52"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Scale>
                                      <p:cBhvr>
                                        <p:cTn id="28"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28"/>
                                        </p:tgtEl>
                                        <p:attrNameLst>
                                          <p:attrName>ppt_x,ppt_y</p:attrName>
                                        </p:attrNameLst>
                                      </p:cBhvr>
                                      <p:rCtr x="0" y="0"/>
                                    </p:animMotion>
                                    <p:animEffect transition="in" filter="fade">
                                      <p:cBhvr>
                                        <p:cTn id="30" dur="1000"/>
                                        <p:tgtEl>
                                          <p:spTgt spid="28"/>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childTnLst>
                                </p:cTn>
                              </p:par>
                              <p:par>
                                <p:cTn id="42" presetID="35" presetClass="path" presetSubtype="0" accel="50000" decel="50000" fill="hold" grpId="1" nodeType="withEffect">
                                  <p:stCondLst>
                                    <p:cond delay="0"/>
                                  </p:stCondLst>
                                  <p:childTnLst>
                                    <p:animMotion origin="layout" path="M 2.29608E-6 1.11111E-6 L -0.17354 0.29051 " pathEditMode="relative" rAng="0" ptsTypes="AA">
                                      <p:cBhvr>
                                        <p:cTn id="43" dur="500" spd="-99900" fill="hold"/>
                                        <p:tgtEl>
                                          <p:spTgt spid="19"/>
                                        </p:tgtEl>
                                        <p:attrNameLst>
                                          <p:attrName>ppt_x,ppt_y</p:attrName>
                                        </p:attrNameLst>
                                      </p:cBhvr>
                                      <p:rCtr x="-8600" y="14500"/>
                                    </p:animMotion>
                                  </p:childTnLst>
                                </p:cTn>
                              </p:par>
                              <p:par>
                                <p:cTn id="44" presetID="35" presetClass="path" presetSubtype="0" accel="50000" decel="50000" fill="hold" grpId="1" nodeType="withEffect">
                                  <p:stCondLst>
                                    <p:cond delay="0"/>
                                  </p:stCondLst>
                                  <p:childTnLst>
                                    <p:animMotion origin="layout" path="M 2.35202E-6 -2.59259E-6 L -0.23143 0.15556 " pathEditMode="relative" rAng="0" ptsTypes="AA">
                                      <p:cBhvr>
                                        <p:cTn id="45" dur="500" spd="-99900" fill="hold"/>
                                        <p:tgtEl>
                                          <p:spTgt spid="22"/>
                                        </p:tgtEl>
                                        <p:attrNameLst>
                                          <p:attrName>ppt_x,ppt_y</p:attrName>
                                        </p:attrNameLst>
                                      </p:cBhvr>
                                      <p:rCtr x="-11500" y="7800"/>
                                    </p:animMotion>
                                  </p:childTnLst>
                                </p:cTn>
                              </p:par>
                              <p:par>
                                <p:cTn id="46" presetID="35" presetClass="path" presetSubtype="0" accel="50000" decel="50000" fill="hold" grpId="1" nodeType="withEffect">
                                  <p:stCondLst>
                                    <p:cond delay="0"/>
                                  </p:stCondLst>
                                  <p:childTnLst>
                                    <p:animMotion origin="layout" path="M 0 0 L -0.25 0 E" pathEditMode="relative" rAng="0" ptsTypes="">
                                      <p:cBhvr>
                                        <p:cTn id="47" dur="500" spd="-99900" fill="hold"/>
                                        <p:tgtEl>
                                          <p:spTgt spid="23"/>
                                        </p:tgtEl>
                                        <p:attrNameLst>
                                          <p:attrName>ppt_x,ppt_y</p:attrName>
                                        </p:attrNameLst>
                                      </p:cBhvr>
                                      <p:rCtr x="0" y="0"/>
                                    </p:animMotion>
                                  </p:childTnLst>
                                </p:cTn>
                              </p:par>
                              <p:par>
                                <p:cTn id="48" presetID="35" presetClass="path" presetSubtype="0" accel="50000" decel="50000" fill="hold" grpId="1" nodeType="withEffect">
                                  <p:stCondLst>
                                    <p:cond delay="0"/>
                                  </p:stCondLst>
                                  <p:childTnLst>
                                    <p:animMotion origin="layout" path="M 2.35202E-6 -3.7037E-6 L -0.23143 -0.15555 " pathEditMode="relative" rAng="0" ptsTypes="AA">
                                      <p:cBhvr>
                                        <p:cTn id="49" dur="500" spd="-99900" fill="hold"/>
                                        <p:tgtEl>
                                          <p:spTgt spid="21"/>
                                        </p:tgtEl>
                                        <p:attrNameLst>
                                          <p:attrName>ppt_x,ppt_y</p:attrName>
                                        </p:attrNameLst>
                                      </p:cBhvr>
                                      <p:rCtr x="-11500" y="-7700"/>
                                    </p:animMotion>
                                  </p:childTnLst>
                                </p:cTn>
                              </p:par>
                              <p:par>
                                <p:cTn id="50" presetID="35" presetClass="path" presetSubtype="0" accel="50000" decel="50000" fill="hold" grpId="1" nodeType="withEffect">
                                  <p:stCondLst>
                                    <p:cond delay="0"/>
                                  </p:stCondLst>
                                  <p:childTnLst>
                                    <p:animMotion origin="layout" path="M 2.29608E-6 2.59259E-6 L -0.17354 -0.29051 " pathEditMode="relative" rAng="0" ptsTypes="AA">
                                      <p:cBhvr>
                                        <p:cTn id="51" dur="500" spd="-99900" fill="hold"/>
                                        <p:tgtEl>
                                          <p:spTgt spid="20"/>
                                        </p:tgtEl>
                                        <p:attrNameLst>
                                          <p:attrName>ppt_x,ppt_y</p:attrName>
                                        </p:attrNameLst>
                                      </p:cBhvr>
                                      <p:rCtr x="-8600" y="-14400"/>
                                    </p:animMotion>
                                  </p:childTnLst>
                                </p:cTn>
                              </p:par>
                            </p:childTnLst>
                          </p:cTn>
                        </p:par>
                        <p:par>
                          <p:cTn id="52" fill="hold">
                            <p:stCondLst>
                              <p:cond delay="3000"/>
                            </p:stCondLst>
                            <p:childTnLst>
                              <p:par>
                                <p:cTn id="53" presetID="47"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anim calcmode="lin" valueType="num">
                                      <p:cBhvr>
                                        <p:cTn id="56" dur="1000" fill="hold"/>
                                        <p:tgtEl>
                                          <p:spTgt spid="29"/>
                                        </p:tgtEl>
                                        <p:attrNameLst>
                                          <p:attrName>ppt_x</p:attrName>
                                        </p:attrNameLst>
                                      </p:cBhvr>
                                      <p:tavLst>
                                        <p:tav tm="0">
                                          <p:val>
                                            <p:strVal val="#ppt_x"/>
                                          </p:val>
                                        </p:tav>
                                        <p:tav tm="100000">
                                          <p:val>
                                            <p:strVal val="#ppt_x"/>
                                          </p:val>
                                        </p:tav>
                                      </p:tavLst>
                                    </p:anim>
                                    <p:anim calcmode="lin" valueType="num">
                                      <p:cBhvr>
                                        <p:cTn id="57" dur="1000" fill="hold"/>
                                        <p:tgtEl>
                                          <p:spTgt spid="29"/>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1000"/>
                                        <p:tgtEl>
                                          <p:spTgt spid="31"/>
                                        </p:tgtEl>
                                      </p:cBhvr>
                                    </p:animEffect>
                                    <p:anim calcmode="lin" valueType="num">
                                      <p:cBhvr>
                                        <p:cTn id="66" dur="1000" fill="hold"/>
                                        <p:tgtEl>
                                          <p:spTgt spid="31"/>
                                        </p:tgtEl>
                                        <p:attrNameLst>
                                          <p:attrName>ppt_x</p:attrName>
                                        </p:attrNameLst>
                                      </p:cBhvr>
                                      <p:tavLst>
                                        <p:tav tm="0">
                                          <p:val>
                                            <p:strVal val="#ppt_x"/>
                                          </p:val>
                                        </p:tav>
                                        <p:tav tm="100000">
                                          <p:val>
                                            <p:strVal val="#ppt_x"/>
                                          </p:val>
                                        </p:tav>
                                      </p:tavLst>
                                    </p:anim>
                                    <p:anim calcmode="lin" valueType="num">
                                      <p:cBhvr>
                                        <p:cTn id="67" dur="1000" fill="hold"/>
                                        <p:tgtEl>
                                          <p:spTgt spid="31"/>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1000"/>
                                        <p:tgtEl>
                                          <p:spTgt spid="32"/>
                                        </p:tgtEl>
                                      </p:cBhvr>
                                    </p:animEffect>
                                    <p:anim calcmode="lin" valueType="num">
                                      <p:cBhvr>
                                        <p:cTn id="71" dur="1000" fill="hold"/>
                                        <p:tgtEl>
                                          <p:spTgt spid="32"/>
                                        </p:tgtEl>
                                        <p:attrNameLst>
                                          <p:attrName>ppt_x</p:attrName>
                                        </p:attrNameLst>
                                      </p:cBhvr>
                                      <p:tavLst>
                                        <p:tav tm="0">
                                          <p:val>
                                            <p:strVal val="#ppt_x"/>
                                          </p:val>
                                        </p:tav>
                                        <p:tav tm="100000">
                                          <p:val>
                                            <p:strVal val="#ppt_x"/>
                                          </p:val>
                                        </p:tav>
                                      </p:tavLst>
                                    </p:anim>
                                    <p:anim calcmode="lin" valueType="num">
                                      <p:cBhvr>
                                        <p:cTn id="72" dur="1000" fill="hold"/>
                                        <p:tgtEl>
                                          <p:spTgt spid="32"/>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1000"/>
                                        <p:tgtEl>
                                          <p:spTgt spid="33"/>
                                        </p:tgtEl>
                                      </p:cBhvr>
                                    </p:animEffect>
                                    <p:anim calcmode="lin" valueType="num">
                                      <p:cBhvr>
                                        <p:cTn id="76" dur="1000" fill="hold"/>
                                        <p:tgtEl>
                                          <p:spTgt spid="33"/>
                                        </p:tgtEl>
                                        <p:attrNameLst>
                                          <p:attrName>ppt_x</p:attrName>
                                        </p:attrNameLst>
                                      </p:cBhvr>
                                      <p:tavLst>
                                        <p:tav tm="0">
                                          <p:val>
                                            <p:strVal val="#ppt_x"/>
                                          </p:val>
                                        </p:tav>
                                        <p:tav tm="100000">
                                          <p:val>
                                            <p:strVal val="#ppt_x"/>
                                          </p:val>
                                        </p:tav>
                                      </p:tavLst>
                                    </p:anim>
                                    <p:anim calcmode="lin" valueType="num">
                                      <p:cBhvr>
                                        <p:cTn id="77"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autoUpdateAnimBg="0"/>
      <p:bldP spid="19" grpId="1" animBg="1" autoUpdateAnimBg="0"/>
      <p:bldP spid="20" grpId="0" animBg="1" autoUpdateAnimBg="0"/>
      <p:bldP spid="20" grpId="1" animBg="1" autoUpdateAnimBg="0"/>
      <p:bldP spid="21" grpId="0" animBg="1" autoUpdateAnimBg="0"/>
      <p:bldP spid="21" grpId="1" animBg="1" autoUpdateAnimBg="0"/>
      <p:bldP spid="22" grpId="0" animBg="1" autoUpdateAnimBg="0"/>
      <p:bldP spid="22" grpId="1" animBg="1" autoUpdateAnimBg="0"/>
      <p:bldP spid="23" grpId="0" animBg="1" autoUpdateAnimBg="0"/>
      <p:bldP spid="23" grpId="1" animBg="1" autoUpdateAnimBg="0"/>
      <p:bldP spid="24" grpId="0" animBg="1" autoUpdateAnimBg="0"/>
      <p:bldP spid="25" grpId="0" animBg="1" autoUpdateAnimBg="0"/>
      <p:bldP spid="27" grpId="0" animBg="1" autoUpdateAnimBg="0"/>
      <p:bldP spid="28" grpId="0" autoUpdateAnimBg="0"/>
      <p:bldP spid="29" grpId="0"/>
      <p:bldP spid="30"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a:off x="899160" y="1861978"/>
            <a:ext cx="7345680" cy="1395596"/>
          </a:xfrm>
          <a:prstGeom prst="roundRect">
            <a:avLst>
              <a:gd name="adj" fmla="val 0"/>
            </a:avLst>
          </a:prstGeom>
          <a:noFill/>
          <a:ln w="3175" cap="flat" cmpd="sng" algn="ctr">
            <a:solidFill>
              <a:sysClr val="windowText" lastClr="000000">
                <a:lumMod val="75000"/>
                <a:lumOff val="25000"/>
              </a:sysClr>
            </a:solidFill>
            <a:prstDash val="solid"/>
          </a:ln>
          <a:effectLst/>
        </p:spPr>
        <p:txBody>
          <a:bodyPr lIns="91413" tIns="45706" rIns="91413" bIns="45706"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3" name="TextBox 12"/>
          <p:cNvSpPr txBox="1"/>
          <p:nvPr/>
        </p:nvSpPr>
        <p:spPr>
          <a:xfrm>
            <a:off x="1196625" y="2105446"/>
            <a:ext cx="6750750" cy="553827"/>
          </a:xfrm>
          <a:prstGeom prst="rect">
            <a:avLst/>
          </a:prstGeom>
          <a:noFill/>
        </p:spPr>
        <p:txBody>
          <a:bodyPr wrap="square" lIns="0" tIns="0" rIns="0" bIns="0" rtlCol="0">
            <a:spAutoFit/>
          </a:bodyPr>
          <a:lstStyle/>
          <a:p>
            <a:pPr algn="just" defTabSz="914282" fontAlgn="auto">
              <a:lnSpc>
                <a:spcPct val="120000"/>
              </a:lnSpc>
              <a:spcBef>
                <a:spcPts val="0"/>
              </a:spcBef>
              <a:spcAft>
                <a:spcPts val="0"/>
              </a:spcAft>
            </a:pPr>
            <a:r>
              <a:rPr lang="zh-CN" altLang="en-US" sz="1000" dirty="0">
                <a:solidFill>
                  <a:prstClr val="black">
                    <a:lumMod val="65000"/>
                    <a:lumOff val="35000"/>
                  </a:prstClr>
                </a:solidFill>
                <a:latin typeface="微软雅黑" pitchFamily="34" charset="-122"/>
                <a:ea typeface="微软雅黑" pitchFamily="34" charset="-122"/>
              </a:rPr>
              <a:t>写内容</a:t>
            </a:r>
            <a:r>
              <a:rPr lang="en-US" altLang="zh-CN" sz="1000" dirty="0">
                <a:solidFill>
                  <a:prstClr val="black">
                    <a:lumMod val="65000"/>
                    <a:lumOff val="35000"/>
                  </a:prstClr>
                </a:solidFill>
                <a:latin typeface="微软雅黑" pitchFamily="34" charset="-122"/>
                <a:ea typeface="微软雅黑" pitchFamily="34" charset="-122"/>
              </a:rPr>
              <a:t>……</a:t>
            </a:r>
            <a:r>
              <a:rPr lang="zh-CN" altLang="en-US" sz="1000" dirty="0">
                <a:solidFill>
                  <a:prstClr val="black">
                    <a:lumMod val="65000"/>
                    <a:lumOff val="35000"/>
                  </a:prst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prstClr val="black">
                    <a:lumMod val="65000"/>
                    <a:lumOff val="35000"/>
                  </a:prstClr>
                </a:solidFill>
                <a:latin typeface="微软雅黑" pitchFamily="34" charset="-122"/>
                <a:ea typeface="微软雅黑" pitchFamily="34" charset="-122"/>
              </a:rPr>
              <a:t>。</a:t>
            </a:r>
            <a:r>
              <a:rPr lang="zh-CN" altLang="en-US" sz="1000" dirty="0">
                <a:solidFill>
                  <a:prstClr val="black">
                    <a:lumMod val="65000"/>
                    <a:lumOff val="35000"/>
                  </a:prstClr>
                </a:solidFill>
                <a:latin typeface="微软雅黑" pitchFamily="34" charset="-122"/>
                <a:ea typeface="微软雅黑" pitchFamily="34" charset="-122"/>
              </a:rPr>
              <a:t>写内容</a:t>
            </a:r>
            <a:r>
              <a:rPr lang="en-US" altLang="zh-CN" sz="1000" dirty="0">
                <a:solidFill>
                  <a:prstClr val="black">
                    <a:lumMod val="65000"/>
                    <a:lumOff val="35000"/>
                  </a:prstClr>
                </a:solidFill>
                <a:latin typeface="微软雅黑" pitchFamily="34" charset="-122"/>
                <a:ea typeface="微软雅黑" pitchFamily="34" charset="-122"/>
              </a:rPr>
              <a:t>……</a:t>
            </a:r>
            <a:r>
              <a:rPr lang="zh-CN" altLang="en-US" sz="1000" dirty="0">
                <a:solidFill>
                  <a:prstClr val="black">
                    <a:lumMod val="65000"/>
                    <a:lumOff val="35000"/>
                  </a:prst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prstClr val="black">
                    <a:lumMod val="65000"/>
                    <a:lumOff val="35000"/>
                  </a:prstClr>
                </a:solidFill>
                <a:latin typeface="微软雅黑" pitchFamily="34" charset="-122"/>
                <a:ea typeface="微软雅黑" pitchFamily="34" charset="-122"/>
              </a:rPr>
              <a:t>。</a:t>
            </a:r>
            <a:r>
              <a:rPr lang="zh-CN" altLang="en-US" sz="1000" dirty="0">
                <a:solidFill>
                  <a:prstClr val="black">
                    <a:lumMod val="65000"/>
                    <a:lumOff val="35000"/>
                  </a:prstClr>
                </a:solidFill>
                <a:latin typeface="微软雅黑" pitchFamily="34" charset="-122"/>
                <a:ea typeface="微软雅黑" pitchFamily="34" charset="-122"/>
              </a:rPr>
              <a:t>写内容</a:t>
            </a:r>
            <a:r>
              <a:rPr lang="en-US" altLang="zh-CN" sz="1000" dirty="0">
                <a:solidFill>
                  <a:prstClr val="black">
                    <a:lumMod val="65000"/>
                    <a:lumOff val="35000"/>
                  </a:prstClr>
                </a:solidFill>
                <a:latin typeface="微软雅黑" pitchFamily="34" charset="-122"/>
                <a:ea typeface="微软雅黑" pitchFamily="34" charset="-122"/>
              </a:rPr>
              <a:t>……</a:t>
            </a:r>
            <a:r>
              <a:rPr lang="zh-CN" altLang="en-US" sz="1000" dirty="0">
                <a:solidFill>
                  <a:prstClr val="black">
                    <a:lumMod val="65000"/>
                    <a:lumOff val="35000"/>
                  </a:prst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prstClr val="black">
                    <a:lumMod val="65000"/>
                    <a:lumOff val="35000"/>
                  </a:prstClr>
                </a:solidFill>
                <a:latin typeface="微软雅黑" pitchFamily="34" charset="-122"/>
                <a:ea typeface="微软雅黑" pitchFamily="34" charset="-122"/>
              </a:rPr>
              <a:t>。</a:t>
            </a:r>
            <a:endParaRPr lang="en-US" altLang="zh-CN" sz="1000" dirty="0">
              <a:solidFill>
                <a:prstClr val="black">
                  <a:lumMod val="65000"/>
                  <a:lumOff val="35000"/>
                </a:prstClr>
              </a:solidFill>
              <a:latin typeface="微软雅黑" pitchFamily="34" charset="-122"/>
              <a:ea typeface="微软雅黑" pitchFamily="34" charset="-122"/>
            </a:endParaRPr>
          </a:p>
        </p:txBody>
      </p:sp>
      <p:sp>
        <p:nvSpPr>
          <p:cNvPr id="14" name="矩形 93"/>
          <p:cNvSpPr/>
          <p:nvPr/>
        </p:nvSpPr>
        <p:spPr>
          <a:xfrm>
            <a:off x="861492" y="1817415"/>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FF4957"/>
          </a:solidFill>
          <a:ln w="25400" cap="flat" cmpd="sng" algn="ctr">
            <a:noFill/>
            <a:prstDash val="solid"/>
          </a:ln>
          <a:effectLst/>
        </p:spPr>
        <p:txBody>
          <a:bodyPr lIns="91413" tIns="45706" rIns="91413" bIns="45706"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5" name="矩形 93"/>
          <p:cNvSpPr/>
          <p:nvPr/>
        </p:nvSpPr>
        <p:spPr>
          <a:xfrm rot="10800000">
            <a:off x="7996471" y="3013919"/>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FF4957"/>
          </a:solidFill>
          <a:ln w="25400" cap="flat" cmpd="sng" algn="ctr">
            <a:noFill/>
            <a:prstDash val="solid"/>
          </a:ln>
          <a:effectLst/>
        </p:spPr>
        <p:txBody>
          <a:bodyPr lIns="91413" tIns="45706" rIns="91413" bIns="45706" rtlCol="0"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6" name="Freeform 5"/>
          <p:cNvSpPr>
            <a:spLocks/>
          </p:cNvSpPr>
          <p:nvPr/>
        </p:nvSpPr>
        <p:spPr bwMode="auto">
          <a:xfrm>
            <a:off x="1259633" y="3473597"/>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4957"/>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endParaRPr>
          </a:p>
        </p:txBody>
      </p:sp>
      <p:sp>
        <p:nvSpPr>
          <p:cNvPr id="17" name="TextBox 16"/>
          <p:cNvSpPr txBox="1"/>
          <p:nvPr/>
        </p:nvSpPr>
        <p:spPr>
          <a:xfrm>
            <a:off x="1492592" y="3855705"/>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10000"/>
                    <a:lumOff val="90000"/>
                  </a:prstClr>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prstClr val="black">
                  <a:lumMod val="10000"/>
                  <a:lumOff val="90000"/>
                </a:prstClr>
              </a:solidFill>
              <a:effectLst/>
              <a:uLnTx/>
              <a:uFillTx/>
              <a:latin typeface="微软雅黑" pitchFamily="34" charset="-122"/>
              <a:ea typeface="微软雅黑" pitchFamily="34" charset="-122"/>
            </a:endParaRPr>
          </a:p>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10000"/>
                    <a:lumOff val="90000"/>
                  </a:prstClr>
                </a:solidFill>
                <a:effectLst/>
                <a:uLnTx/>
                <a:uFillTx/>
                <a:latin typeface="微软雅黑" pitchFamily="34" charset="-122"/>
                <a:ea typeface="微软雅黑" pitchFamily="34" charset="-122"/>
              </a:rPr>
              <a:t>关键字</a:t>
            </a:r>
          </a:p>
        </p:txBody>
      </p:sp>
      <p:sp>
        <p:nvSpPr>
          <p:cNvPr id="18" name="Freeform 5"/>
          <p:cNvSpPr>
            <a:spLocks/>
          </p:cNvSpPr>
          <p:nvPr/>
        </p:nvSpPr>
        <p:spPr bwMode="auto">
          <a:xfrm>
            <a:off x="3923928" y="3473597"/>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F7F7F"/>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endParaRPr>
          </a:p>
        </p:txBody>
      </p:sp>
      <p:sp>
        <p:nvSpPr>
          <p:cNvPr id="19" name="Freeform 5"/>
          <p:cNvSpPr>
            <a:spLocks/>
          </p:cNvSpPr>
          <p:nvPr/>
        </p:nvSpPr>
        <p:spPr bwMode="auto">
          <a:xfrm>
            <a:off x="6516217" y="3473597"/>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4957"/>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pPr marL="0" marR="0" lvl="0" indent="0"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endParaRPr>
          </a:p>
        </p:txBody>
      </p:sp>
      <p:sp>
        <p:nvSpPr>
          <p:cNvPr id="20" name="TextBox 19"/>
          <p:cNvSpPr txBox="1"/>
          <p:nvPr/>
        </p:nvSpPr>
        <p:spPr>
          <a:xfrm>
            <a:off x="4173404" y="3855705"/>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10000"/>
                    <a:lumOff val="90000"/>
                  </a:prstClr>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prstClr val="black">
                  <a:lumMod val="10000"/>
                  <a:lumOff val="90000"/>
                </a:prstClr>
              </a:solidFill>
              <a:effectLst/>
              <a:uLnTx/>
              <a:uFillTx/>
              <a:latin typeface="微软雅黑" pitchFamily="34" charset="-122"/>
              <a:ea typeface="微软雅黑" pitchFamily="34" charset="-122"/>
            </a:endParaRPr>
          </a:p>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10000"/>
                    <a:lumOff val="90000"/>
                  </a:prstClr>
                </a:solidFill>
                <a:effectLst/>
                <a:uLnTx/>
                <a:uFillTx/>
                <a:latin typeface="微软雅黑" pitchFamily="34" charset="-122"/>
                <a:ea typeface="微软雅黑" pitchFamily="34" charset="-122"/>
              </a:rPr>
              <a:t>关键字</a:t>
            </a:r>
          </a:p>
        </p:txBody>
      </p:sp>
      <p:sp>
        <p:nvSpPr>
          <p:cNvPr id="21" name="TextBox 20"/>
          <p:cNvSpPr txBox="1"/>
          <p:nvPr/>
        </p:nvSpPr>
        <p:spPr>
          <a:xfrm>
            <a:off x="6765692" y="3855705"/>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10000"/>
                    <a:lumOff val="90000"/>
                  </a:prstClr>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prstClr val="black">
                  <a:lumMod val="10000"/>
                  <a:lumOff val="90000"/>
                </a:prstClr>
              </a:solidFill>
              <a:effectLst/>
              <a:uLnTx/>
              <a:uFillTx/>
              <a:latin typeface="微软雅黑" pitchFamily="34" charset="-122"/>
              <a:ea typeface="微软雅黑" pitchFamily="34" charset="-122"/>
            </a:endParaRPr>
          </a:p>
          <a:p>
            <a:pPr marL="0" marR="0" lvl="0" indent="0" algn="ctr" defTabSz="914282"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10000"/>
                    <a:lumOff val="90000"/>
                  </a:prstClr>
                </a:solidFill>
                <a:effectLst/>
                <a:uLnTx/>
                <a:uFillTx/>
                <a:latin typeface="微软雅黑" pitchFamily="34" charset="-122"/>
                <a:ea typeface="微软雅黑" pitchFamily="34" charset="-122"/>
              </a:rPr>
              <a:t>关键字</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anim calcmode="lin" valueType="num">
                                      <p:cBhvr>
                                        <p:cTn id="10" dur="500" fill="hold"/>
                                        <p:tgtEl>
                                          <p:spTgt spid="14"/>
                                        </p:tgtEl>
                                        <p:attrNameLst>
                                          <p:attrName>ppt_x</p:attrName>
                                        </p:attrNameLst>
                                      </p:cBhvr>
                                      <p:tavLst>
                                        <p:tav tm="0">
                                          <p:val>
                                            <p:fltVal val="0.5"/>
                                          </p:val>
                                        </p:tav>
                                        <p:tav tm="100000">
                                          <p:val>
                                            <p:strVal val="#ppt_x"/>
                                          </p:val>
                                        </p:tav>
                                      </p:tavLst>
                                    </p:anim>
                                    <p:anim calcmode="lin" valueType="num">
                                      <p:cBhvr>
                                        <p:cTn id="11" dur="500" fill="hold"/>
                                        <p:tgtEl>
                                          <p:spTgt spid="1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anim calcmode="lin" valueType="num">
                                      <p:cBhvr>
                                        <p:cTn id="17" dur="500" fill="hold"/>
                                        <p:tgtEl>
                                          <p:spTgt spid="15"/>
                                        </p:tgtEl>
                                        <p:attrNameLst>
                                          <p:attrName>ppt_x</p:attrName>
                                        </p:attrNameLst>
                                      </p:cBhvr>
                                      <p:tavLst>
                                        <p:tav tm="0">
                                          <p:val>
                                            <p:fltVal val="0.5"/>
                                          </p:val>
                                        </p:tav>
                                        <p:tav tm="100000">
                                          <p:val>
                                            <p:strVal val="#ppt_x"/>
                                          </p:val>
                                        </p:tav>
                                      </p:tavLst>
                                    </p:anim>
                                    <p:anim calcmode="lin" valueType="num">
                                      <p:cBhvr>
                                        <p:cTn id="18" dur="500" fill="hold"/>
                                        <p:tgtEl>
                                          <p:spTgt spid="15"/>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animBg="1"/>
      <p:bldP spid="15" grpId="0" animBg="1"/>
      <p:bldP spid="16" grpId="0" animBg="1"/>
      <p:bldP spid="17" grpId="0"/>
      <p:bldP spid="18" grpId="0" animBg="1"/>
      <p:bldP spid="19" grpId="0" animBg="1"/>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81"/>
          <p:cNvGrpSpPr/>
          <p:nvPr/>
        </p:nvGrpSpPr>
        <p:grpSpPr>
          <a:xfrm>
            <a:off x="2489922" y="2692942"/>
            <a:ext cx="1073966" cy="1073821"/>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sp>
          <p:nvSpPr>
            <p:cNvPr id="16" name="椭圆 15"/>
            <p:cNvSpPr/>
            <p:nvPr/>
          </p:nvSpPr>
          <p:spPr>
            <a:xfrm>
              <a:off x="392112" y="760412"/>
              <a:ext cx="3825874" cy="3825874"/>
            </a:xfrm>
            <a:prstGeom prst="ellipse">
              <a:avLst/>
            </a:prstGeom>
            <a:solidFill>
              <a:srgbClr val="FF4957"/>
            </a:solidFill>
            <a:ln w="25400" cap="flat" cmpd="sng" algn="ctr">
              <a:noFill/>
              <a:prstDash val="solid"/>
            </a:ln>
            <a:effectLst/>
          </p:spPr>
          <p:txBody>
            <a:bodyPr anchor="ctr"/>
            <a:lstStyle/>
            <a:p>
              <a:pPr marL="0" marR="0" lvl="0" indent="0" algn="ctr" defTabSz="91428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grpSp>
      <p:sp>
        <p:nvSpPr>
          <p:cNvPr id="17" name="TextBox 16"/>
          <p:cNvSpPr txBox="1">
            <a:spLocks noChangeArrowheads="1"/>
          </p:cNvSpPr>
          <p:nvPr/>
        </p:nvSpPr>
        <p:spPr bwMode="auto">
          <a:xfrm>
            <a:off x="4098756" y="2369047"/>
            <a:ext cx="2569884" cy="1000250"/>
          </a:xfrm>
          <a:prstGeom prst="rect">
            <a:avLst/>
          </a:prstGeom>
          <a:noFill/>
          <a:ln w="9525">
            <a:noFill/>
            <a:miter lim="800000"/>
            <a:headEnd/>
            <a:tailEnd/>
          </a:ln>
        </p:spPr>
        <p:txBody>
          <a:bodyPr wrap="none" lIns="91415" tIns="45708" rIns="91415" bIns="45708">
            <a:spAutoFit/>
          </a:bodyPr>
          <a:lstStyle/>
          <a:p>
            <a:pPr marL="0" lvl="1" defTabSz="914282" fontAlgn="auto">
              <a:spcBef>
                <a:spcPts val="0"/>
              </a:spcBef>
              <a:spcAft>
                <a:spcPts val="0"/>
              </a:spcAft>
            </a:pPr>
            <a:r>
              <a:rPr lang="zh-CN" altLang="en-US" sz="1400" b="1" dirty="0">
                <a:solidFill>
                  <a:srgbClr val="080808"/>
                </a:solidFill>
                <a:latin typeface="微软雅黑" pitchFamily="34" charset="-122"/>
                <a:ea typeface="微软雅黑" pitchFamily="34" charset="-122"/>
              </a:rPr>
              <a:t> </a:t>
            </a:r>
            <a:r>
              <a:rPr lang="zh-CN" altLang="en-US" sz="2800" b="1" dirty="0">
                <a:solidFill>
                  <a:prstClr val="black">
                    <a:lumMod val="50000"/>
                    <a:lumOff val="50000"/>
                  </a:prstClr>
                </a:solidFill>
                <a:latin typeface="微软雅黑" pitchFamily="34" charset="-122"/>
                <a:ea typeface="微软雅黑" pitchFamily="34" charset="-122"/>
              </a:rPr>
              <a:t>第一部分</a:t>
            </a:r>
            <a:endParaRPr lang="en-US" altLang="zh-CN" sz="2800" b="1" dirty="0">
              <a:solidFill>
                <a:prstClr val="black">
                  <a:lumMod val="50000"/>
                  <a:lumOff val="50000"/>
                </a:prstClr>
              </a:solidFill>
              <a:latin typeface="微软雅黑" pitchFamily="34" charset="-122"/>
              <a:ea typeface="微软雅黑" pitchFamily="34" charset="-122"/>
            </a:endParaRPr>
          </a:p>
          <a:p>
            <a:pPr marL="0" lvl="1" defTabSz="914282" fontAlgn="auto">
              <a:spcBef>
                <a:spcPts val="0"/>
              </a:spcBef>
              <a:spcAft>
                <a:spcPts val="0"/>
              </a:spcAft>
            </a:pPr>
            <a:r>
              <a:rPr lang="zh-CN" altLang="en-US" sz="3100" dirty="0">
                <a:solidFill>
                  <a:prstClr val="black">
                    <a:lumMod val="50000"/>
                    <a:lumOff val="50000"/>
                  </a:prstClr>
                </a:solidFill>
                <a:latin typeface="微软雅黑" pitchFamily="34" charset="-122"/>
                <a:ea typeface="微软雅黑" pitchFamily="34" charset="-122"/>
              </a:rPr>
              <a:t>标题文字内容</a:t>
            </a:r>
            <a:endParaRPr lang="en-US" altLang="zh-CN" sz="3100" dirty="0">
              <a:solidFill>
                <a:prstClr val="black">
                  <a:lumMod val="50000"/>
                  <a:lumOff val="50000"/>
                </a:prstClr>
              </a:solidFill>
              <a:latin typeface="微软雅黑" pitchFamily="34" charset="-122"/>
              <a:ea typeface="微软雅黑" pitchFamily="34" charset="-122"/>
            </a:endParaRPr>
          </a:p>
        </p:txBody>
      </p:sp>
      <p:cxnSp>
        <p:nvCxnSpPr>
          <p:cNvPr id="18" name="直接连接符 17"/>
          <p:cNvCxnSpPr/>
          <p:nvPr/>
        </p:nvCxnSpPr>
        <p:spPr>
          <a:xfrm flipV="1">
            <a:off x="3882893" y="2296044"/>
            <a:ext cx="0" cy="1925044"/>
          </a:xfrm>
          <a:prstGeom prst="line">
            <a:avLst/>
          </a:prstGeom>
          <a:noFill/>
          <a:ln w="12700" cap="flat" cmpd="sng" algn="ctr">
            <a:solidFill>
              <a:srgbClr val="EEECE1">
                <a:lumMod val="75000"/>
              </a:srgbClr>
            </a:solidFill>
            <a:prstDash val="dash"/>
          </a:ln>
          <a:effectLst/>
        </p:spPr>
      </p:cxnSp>
      <p:sp>
        <p:nvSpPr>
          <p:cNvPr id="19" name="TextBox 18"/>
          <p:cNvSpPr txBox="1"/>
          <p:nvPr/>
        </p:nvSpPr>
        <p:spPr>
          <a:xfrm>
            <a:off x="2550975" y="2967176"/>
            <a:ext cx="903131" cy="553998"/>
          </a:xfrm>
          <a:prstGeom prst="rect">
            <a:avLst/>
          </a:prstGeom>
          <a:noFill/>
        </p:spPr>
        <p:txBody>
          <a:bodyPr lIns="0" tIns="0" rIns="0" bIns="0">
            <a:spAutoFit/>
          </a:bodyPr>
          <a:lstStyle/>
          <a:p>
            <a:pPr algn="ctr" defTabSz="914282" fontAlgn="auto">
              <a:spcBef>
                <a:spcPts val="0"/>
              </a:spcBef>
              <a:spcAft>
                <a:spcPts val="0"/>
              </a:spcAft>
              <a:defRPr/>
            </a:pPr>
            <a:r>
              <a:rPr lang="en-US" altLang="zh-CN" sz="3600" b="1" dirty="0" smtClean="0">
                <a:solidFill>
                  <a:prstClr val="white"/>
                </a:solidFill>
                <a:latin typeface="微软雅黑" pitchFamily="34" charset="-122"/>
                <a:ea typeface="微软雅黑" pitchFamily="34" charset="-122"/>
              </a:rPr>
              <a:t>02</a:t>
            </a:r>
            <a:endParaRPr lang="zh-CN" altLang="en-US" sz="3600" b="1" dirty="0">
              <a:solidFill>
                <a:prstClr val="white"/>
              </a:solidFill>
              <a:latin typeface="微软雅黑" pitchFamily="34" charset="-122"/>
              <a:ea typeface="微软雅黑" pitchFamily="34" charset="-122"/>
            </a:endParaRPr>
          </a:p>
        </p:txBody>
      </p:sp>
      <p:sp>
        <p:nvSpPr>
          <p:cNvPr id="20" name="TextBox 19"/>
          <p:cNvSpPr txBox="1"/>
          <p:nvPr/>
        </p:nvSpPr>
        <p:spPr>
          <a:xfrm>
            <a:off x="4195576" y="3448214"/>
            <a:ext cx="1028521"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1" name="TextBox 20"/>
          <p:cNvSpPr txBox="1"/>
          <p:nvPr/>
        </p:nvSpPr>
        <p:spPr>
          <a:xfrm>
            <a:off x="5247905" y="3448214"/>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2" name="TextBox 21"/>
          <p:cNvSpPr txBox="1"/>
          <p:nvPr/>
        </p:nvSpPr>
        <p:spPr>
          <a:xfrm>
            <a:off x="6258969" y="3448214"/>
            <a:ext cx="1026933"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3" name="TextBox 22"/>
          <p:cNvSpPr txBox="1"/>
          <p:nvPr/>
        </p:nvSpPr>
        <p:spPr>
          <a:xfrm>
            <a:off x="4195577" y="3795770"/>
            <a:ext cx="985666"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4" name="TextBox 23"/>
          <p:cNvSpPr txBox="1"/>
          <p:nvPr/>
        </p:nvSpPr>
        <p:spPr>
          <a:xfrm>
            <a:off x="5247905" y="3795770"/>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
        <p:nvSpPr>
          <p:cNvPr id="25" name="TextBox 24"/>
          <p:cNvSpPr txBox="1"/>
          <p:nvPr/>
        </p:nvSpPr>
        <p:spPr>
          <a:xfrm>
            <a:off x="6257380" y="3795770"/>
            <a:ext cx="985667" cy="245710"/>
          </a:xfrm>
          <a:prstGeom prst="rect">
            <a:avLst/>
          </a:prstGeom>
          <a:noFill/>
        </p:spPr>
        <p:txBody>
          <a:bodyPr lIns="60453" tIns="30227" rIns="60453" bIns="30227">
            <a:spAutoFit/>
          </a:bodyPr>
          <a:lstStyle/>
          <a:p>
            <a:pPr defTabSz="914282" fontAlgn="auto">
              <a:spcBef>
                <a:spcPts val="0"/>
              </a:spcBef>
              <a:spcAft>
                <a:spcPts val="0"/>
              </a:spcAft>
              <a:defRPr/>
            </a:pPr>
            <a:r>
              <a:rPr lang="en-US" altLang="zh-CN" sz="1200" dirty="0">
                <a:solidFill>
                  <a:prstClr val="black">
                    <a:lumMod val="50000"/>
                    <a:lumOff val="50000"/>
                  </a:prstClr>
                </a:solidFill>
                <a:latin typeface="宋体"/>
                <a:ea typeface="宋体"/>
              </a:rPr>
              <a:t>※ </a:t>
            </a:r>
            <a:r>
              <a:rPr lang="zh-CN" altLang="en-US" sz="1200" dirty="0">
                <a:solidFill>
                  <a:prstClr val="black">
                    <a:lumMod val="50000"/>
                    <a:lumOff val="50000"/>
                  </a:prstClr>
                </a:solidFill>
                <a:latin typeface="宋体"/>
                <a:ea typeface="宋体"/>
              </a:rPr>
              <a:t>添加内容</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p:tgtEl>
                                          <p:spTgt spid="17"/>
                                        </p:tgtEl>
                                        <p:attrNameLst>
                                          <p:attrName>ppt_x</p:attrName>
                                        </p:attrNameLst>
                                      </p:cBhvr>
                                      <p:tavLst>
                                        <p:tav tm="0">
                                          <p:val>
                                            <p:strVal val="#ppt_x-#ppt_w*1.125000"/>
                                          </p:val>
                                        </p:tav>
                                        <p:tav tm="100000">
                                          <p:val>
                                            <p:strVal val="#ppt_x"/>
                                          </p:val>
                                        </p:tav>
                                      </p:tavLst>
                                    </p:anim>
                                    <p:animEffect transition="in" filter="wipe(right)">
                                      <p:cBhvr>
                                        <p:cTn id="17" dur="500"/>
                                        <p:tgtEl>
                                          <p:spTgt spid="17"/>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anim calcmode="lin" valueType="num">
                                      <p:cBhvr>
                                        <p:cTn id="22" dur="500" fill="hold"/>
                                        <p:tgtEl>
                                          <p:spTgt spid="19"/>
                                        </p:tgtEl>
                                        <p:attrNameLst>
                                          <p:attrName>ppt_x</p:attrName>
                                        </p:attrNameLst>
                                      </p:cBhvr>
                                      <p:tavLst>
                                        <p:tav tm="0">
                                          <p:val>
                                            <p:strVal val="#ppt_x"/>
                                          </p:val>
                                        </p:tav>
                                        <p:tav tm="100000">
                                          <p:val>
                                            <p:strVal val="#ppt_x"/>
                                          </p:val>
                                        </p:tav>
                                      </p:tavLst>
                                    </p:anim>
                                    <p:anim calcmode="lin" valueType="num">
                                      <p:cBhvr>
                                        <p:cTn id="23" dur="500" fill="hold"/>
                                        <p:tgtEl>
                                          <p:spTgt spid="1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ppt_x"/>
                                          </p:val>
                                        </p:tav>
                                        <p:tav tm="100000">
                                          <p:val>
                                            <p:strVal val="#ppt_x"/>
                                          </p:val>
                                        </p:tav>
                                      </p:tavLst>
                                    </p:anim>
                                    <p:anim calcmode="lin" valueType="num">
                                      <p:cBhvr additive="base">
                                        <p:cTn id="4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3"/>
          <p:cNvGrpSpPr/>
          <p:nvPr/>
        </p:nvGrpSpPr>
        <p:grpSpPr>
          <a:xfrm>
            <a:off x="1535859" y="2180093"/>
            <a:ext cx="6072281" cy="975176"/>
            <a:chOff x="967802" y="1902099"/>
            <a:chExt cx="10256393" cy="1647031"/>
          </a:xfrm>
        </p:grpSpPr>
        <p:grpSp>
          <p:nvGrpSpPr>
            <p:cNvPr id="44" name="Group 4"/>
            <p:cNvGrpSpPr/>
            <p:nvPr/>
          </p:nvGrpSpPr>
          <p:grpSpPr>
            <a:xfrm>
              <a:off x="967802" y="1902099"/>
              <a:ext cx="10256393" cy="1647031"/>
              <a:chOff x="-1123401" y="2523132"/>
              <a:chExt cx="11282033" cy="1811734"/>
            </a:xfrm>
          </p:grpSpPr>
          <p:sp>
            <p:nvSpPr>
              <p:cNvPr id="63"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7F7F7F"/>
              </a:solidFill>
              <a:ln w="25400" cap="flat" cmpd="sng" algn="ctr">
                <a:noFill/>
                <a:prstDash val="solid"/>
              </a:ln>
              <a:effectLst/>
            </p:spPr>
            <p:txBody>
              <a:bodyPr spcFirstLastPara="0" vert="horz" wrap="square" lIns="289513" tIns="289513" rIns="289513" bIns="289513" numCol="1" spcCol="1270" anchor="ctr" anchorCtr="0">
                <a:noAutofit/>
              </a:bodyPr>
              <a:lstStyle/>
              <a:p>
                <a:pPr marL="0" marR="0" lvl="0" indent="0" algn="just" defTabSz="1157633" eaLnBrk="1" fontAlgn="auto" latinLnBrk="0" hangingPunct="1">
                  <a:lnSpc>
                    <a:spcPct val="120000"/>
                  </a:lnSpc>
                  <a:spcBef>
                    <a:spcPts val="0"/>
                  </a:spcBef>
                  <a:spcAft>
                    <a:spcPct val="35000"/>
                  </a:spcAft>
                  <a:buClrTx/>
                  <a:buSzTx/>
                  <a:buFontTx/>
                  <a:buNone/>
                  <a:tabLst/>
                  <a:defRPr/>
                </a:pPr>
                <a:endParaRPr kumimoji="0" lang="en-GB" sz="600" b="0" i="0" u="none" strike="noStrike" kern="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4"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rgbClr val="FF4957">
                  <a:tint val="60000"/>
                  <a:hueOff val="0"/>
                  <a:satOff val="0"/>
                  <a:lumOff val="0"/>
                  <a:alphaOff val="0"/>
                </a:srgbClr>
              </a:solidFill>
              <a:ln>
                <a:noFill/>
              </a:ln>
              <a:effectLst/>
            </p:spPr>
            <p:txBody>
              <a:bodyPr spcFirstLastPara="0" vert="horz" wrap="square" lIns="127559" tIns="368004" rIns="127559" bIns="368004" numCol="1" spcCol="1270" anchor="ctr" anchorCtr="0">
                <a:noAutofit/>
              </a:bodyPr>
              <a:lstStyle/>
              <a:p>
                <a:pPr marL="0" marR="0" lvl="0" indent="0" algn="just" defTabSz="491993" eaLnBrk="1" fontAlgn="auto" latinLnBrk="0" hangingPunct="1">
                  <a:lnSpc>
                    <a:spcPct val="120000"/>
                  </a:lnSpc>
                  <a:spcBef>
                    <a:spcPts val="0"/>
                  </a:spcBef>
                  <a:spcAft>
                    <a:spcPct val="35000"/>
                  </a:spcAft>
                  <a:buClrTx/>
                  <a:buSzTx/>
                  <a:buFontTx/>
                  <a:buNone/>
                  <a:tabLst/>
                  <a:defRPr/>
                </a:pPr>
                <a:endParaRPr kumimoji="0" lang="en-GB" sz="600" b="0" i="0" u="none" strike="noStrike" kern="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5"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FF4957"/>
              </a:solidFill>
              <a:ln w="25400" cap="flat" cmpd="sng" algn="ctr">
                <a:noFill/>
                <a:prstDash val="solid"/>
              </a:ln>
              <a:effectLst/>
            </p:spPr>
            <p:txBody>
              <a:bodyPr spcFirstLastPara="0" vert="horz" wrap="square" lIns="289513" tIns="289513" rIns="289513" bIns="289513" numCol="1" spcCol="1270" anchor="ctr" anchorCtr="0">
                <a:noAutofit/>
              </a:bodyPr>
              <a:lstStyle/>
              <a:p>
                <a:pPr marL="0" marR="0" lvl="0" indent="0" algn="just" defTabSz="1157633" eaLnBrk="1" fontAlgn="auto" latinLnBrk="0" hangingPunct="1">
                  <a:lnSpc>
                    <a:spcPct val="120000"/>
                  </a:lnSpc>
                  <a:spcBef>
                    <a:spcPts val="0"/>
                  </a:spcBef>
                  <a:spcAft>
                    <a:spcPct val="35000"/>
                  </a:spcAft>
                  <a:buClrTx/>
                  <a:buSzTx/>
                  <a:buFontTx/>
                  <a:buNone/>
                  <a:tabLst/>
                  <a:defRPr/>
                </a:pPr>
                <a:endParaRPr kumimoji="0" lang="en-GB" sz="600" b="0" i="0" u="none" strike="noStrike" kern="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6"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a:solidFill>
                <a:srgbClr val="FF4957">
                  <a:tint val="60000"/>
                  <a:hueOff val="0"/>
                  <a:satOff val="0"/>
                  <a:lumOff val="0"/>
                  <a:alphaOff val="0"/>
                </a:srgbClr>
              </a:solidFill>
              <a:ln>
                <a:noFill/>
              </a:ln>
              <a:effectLst/>
            </p:spPr>
            <p:txBody>
              <a:bodyPr spcFirstLastPara="0" vert="horz" wrap="square" lIns="127559" tIns="198245" rIns="127559" bIns="198245" numCol="1" spcCol="1270" anchor="ctr" anchorCtr="0">
                <a:noAutofit/>
              </a:bodyPr>
              <a:lstStyle/>
              <a:p>
                <a:pPr marL="0" marR="0" lvl="0" indent="0" algn="just" defTabSz="1273396" eaLnBrk="1" fontAlgn="auto" latinLnBrk="0" hangingPunct="1">
                  <a:lnSpc>
                    <a:spcPct val="120000"/>
                  </a:lnSpc>
                  <a:spcBef>
                    <a:spcPts val="0"/>
                  </a:spcBef>
                  <a:spcAft>
                    <a:spcPct val="35000"/>
                  </a:spcAft>
                  <a:buClrTx/>
                  <a:buSzTx/>
                  <a:buFontTx/>
                  <a:buNone/>
                  <a:tabLst/>
                  <a:defRPr/>
                </a:pPr>
                <a:endParaRPr kumimoji="0" lang="en-GB" sz="600" b="0" i="0" u="none" strike="noStrike" kern="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7"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7F7F7F"/>
              </a:solidFill>
              <a:ln w="25400" cap="flat" cmpd="sng" algn="ctr">
                <a:noFill/>
                <a:prstDash val="solid"/>
              </a:ln>
              <a:effectLst/>
            </p:spPr>
            <p:txBody>
              <a:bodyPr spcFirstLastPara="0" vert="horz" wrap="square" lIns="289513" tIns="289513" rIns="289513" bIns="289513" numCol="1" spcCol="1270" anchor="ctr" anchorCtr="0">
                <a:noAutofit/>
              </a:bodyPr>
              <a:lstStyle/>
              <a:p>
                <a:pPr marL="0" marR="0" lvl="0" indent="0" algn="just" defTabSz="1157633" eaLnBrk="1" fontAlgn="auto" latinLnBrk="0" hangingPunct="1">
                  <a:lnSpc>
                    <a:spcPct val="120000"/>
                  </a:lnSpc>
                  <a:spcBef>
                    <a:spcPts val="0"/>
                  </a:spcBef>
                  <a:spcAft>
                    <a:spcPct val="35000"/>
                  </a:spcAft>
                  <a:buClrTx/>
                  <a:buSzTx/>
                  <a:buFontTx/>
                  <a:buNone/>
                  <a:tabLst/>
                  <a:defRPr/>
                </a:pPr>
                <a:endParaRPr kumimoji="0" lang="en-GB" sz="600" b="0" i="0" u="none" strike="noStrike" kern="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8"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FF4957">
                  <a:hueOff val="0"/>
                  <a:satOff val="0"/>
                  <a:lumOff val="0"/>
                  <a:alphaOff val="0"/>
                </a:srgbClr>
              </a:solidFill>
              <a:ln w="25400" cap="flat" cmpd="sng" algn="ctr">
                <a:noFill/>
                <a:prstDash val="solid"/>
              </a:ln>
              <a:effectLst/>
            </p:spPr>
            <p:txBody>
              <a:bodyPr spcFirstLastPara="0" vert="horz" wrap="square" lIns="289513" tIns="289513" rIns="289513" bIns="289513" numCol="1" spcCol="1270" anchor="ctr" anchorCtr="0">
                <a:noAutofit/>
              </a:bodyPr>
              <a:lstStyle/>
              <a:p>
                <a:pPr marL="0" marR="0" lvl="0" indent="0" algn="just" defTabSz="1157633" eaLnBrk="1" fontAlgn="auto" latinLnBrk="0" hangingPunct="1">
                  <a:lnSpc>
                    <a:spcPct val="120000"/>
                  </a:lnSpc>
                  <a:spcBef>
                    <a:spcPts val="0"/>
                  </a:spcBef>
                  <a:spcAft>
                    <a:spcPct val="35000"/>
                  </a:spcAft>
                  <a:buClrTx/>
                  <a:buSzTx/>
                  <a:buFontTx/>
                  <a:buNone/>
                  <a:tabLst/>
                  <a:defRPr/>
                </a:pPr>
                <a:endParaRPr kumimoji="0" lang="en-GB" sz="600" b="0" i="0" u="none" strike="noStrike" kern="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9"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rgbClr val="FF4957">
                  <a:tint val="60000"/>
                  <a:hueOff val="0"/>
                  <a:satOff val="0"/>
                  <a:lumOff val="0"/>
                  <a:alphaOff val="0"/>
                </a:srgbClr>
              </a:solidFill>
              <a:ln>
                <a:noFill/>
              </a:ln>
              <a:effectLst/>
            </p:spPr>
            <p:txBody>
              <a:bodyPr spcFirstLastPara="0" vert="horz" wrap="square" lIns="127559" tIns="368004" rIns="127559" bIns="368004" numCol="1" spcCol="1270" anchor="ctr" anchorCtr="0">
                <a:noAutofit/>
              </a:bodyPr>
              <a:lstStyle/>
              <a:p>
                <a:pPr marL="0" marR="0" lvl="0" indent="0" algn="just" defTabSz="491993" eaLnBrk="1" fontAlgn="auto" latinLnBrk="0" hangingPunct="1">
                  <a:lnSpc>
                    <a:spcPct val="120000"/>
                  </a:lnSpc>
                  <a:spcBef>
                    <a:spcPts val="0"/>
                  </a:spcBef>
                  <a:spcAft>
                    <a:spcPct val="35000"/>
                  </a:spcAft>
                  <a:buClrTx/>
                  <a:buSzTx/>
                  <a:buFontTx/>
                  <a:buNone/>
                  <a:tabLst/>
                  <a:defRPr/>
                </a:pPr>
                <a:endParaRPr kumimoji="0" lang="en-GB" sz="600" b="0" i="0" u="none" strike="noStrike" kern="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45" name="Group 5"/>
            <p:cNvGrpSpPr/>
            <p:nvPr/>
          </p:nvGrpSpPr>
          <p:grpSpPr>
            <a:xfrm>
              <a:off x="1501841" y="2407611"/>
              <a:ext cx="578952" cy="618042"/>
              <a:chOff x="9159875" y="1647825"/>
              <a:chExt cx="434975" cy="464344"/>
            </a:xfrm>
            <a:solidFill>
              <a:srgbClr val="EEECE1"/>
            </a:solidFill>
          </p:grpSpPr>
          <p:sp>
            <p:nvSpPr>
              <p:cNvPr id="60"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srgbClr val="FFFFFF"/>
                  </a:solidFill>
                  <a:effectLst>
                    <a:outerShdw blurRad="38100" dist="38100" dir="2700000" algn="tl">
                      <a:srgbClr val="000000"/>
                    </a:outerShdw>
                  </a:effectLst>
                  <a:uLnTx/>
                  <a:uFillTx/>
                  <a:ea typeface="微软雅黑" panose="020B0503020204020204" pitchFamily="34" charset="-122"/>
                  <a:sym typeface="Arial" panose="020B0604020202020204" pitchFamily="34" charset="0"/>
                </a:endParaRPr>
              </a:p>
            </p:txBody>
          </p:sp>
          <p:sp>
            <p:nvSpPr>
              <p:cNvPr id="61"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srgbClr val="FFFFFF"/>
                  </a:solidFill>
                  <a:effectLst>
                    <a:outerShdw blurRad="38100" dist="38100" dir="2700000" algn="tl">
                      <a:srgbClr val="000000"/>
                    </a:outerShdw>
                  </a:effectLst>
                  <a:uLnTx/>
                  <a:uFillTx/>
                  <a:ea typeface="微软雅黑" panose="020B0503020204020204" pitchFamily="34" charset="-122"/>
                  <a:sym typeface="Arial" panose="020B0604020202020204" pitchFamily="34" charset="0"/>
                </a:endParaRPr>
              </a:p>
            </p:txBody>
          </p:sp>
          <p:sp>
            <p:nvSpPr>
              <p:cNvPr id="62"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srgbClr val="FFFFFF"/>
                  </a:solidFill>
                  <a:effectLst>
                    <a:outerShdw blurRad="38100" dist="38100" dir="2700000" algn="tl">
                      <a:srgbClr val="000000"/>
                    </a:outerShdw>
                  </a:effectLst>
                  <a:uLnTx/>
                  <a:uFillTx/>
                  <a:ea typeface="微软雅黑" panose="020B0503020204020204" pitchFamily="34" charset="-122"/>
                  <a:sym typeface="Arial" panose="020B0604020202020204" pitchFamily="34" charset="0"/>
                </a:endParaRPr>
              </a:p>
            </p:txBody>
          </p:sp>
        </p:grpSp>
        <p:grpSp>
          <p:nvGrpSpPr>
            <p:cNvPr id="46" name="Group 6"/>
            <p:cNvGrpSpPr/>
            <p:nvPr/>
          </p:nvGrpSpPr>
          <p:grpSpPr>
            <a:xfrm>
              <a:off x="10091658" y="2416592"/>
              <a:ext cx="618042" cy="618042"/>
              <a:chOff x="8216107" y="1647825"/>
              <a:chExt cx="464344" cy="464344"/>
            </a:xfrm>
            <a:solidFill>
              <a:srgbClr val="EEECE1"/>
            </a:solidFill>
          </p:grpSpPr>
          <p:sp>
            <p:nvSpPr>
              <p:cNvPr id="58"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srgbClr val="FFFFFF"/>
                  </a:solidFill>
                  <a:effectLst>
                    <a:outerShdw blurRad="38100" dist="38100" dir="2700000" algn="tl">
                      <a:srgbClr val="000000"/>
                    </a:outerShdw>
                  </a:effectLst>
                  <a:uLnTx/>
                  <a:uFillTx/>
                  <a:ea typeface="微软雅黑" panose="020B0503020204020204" pitchFamily="34" charset="-122"/>
                  <a:sym typeface="Arial" panose="020B0604020202020204" pitchFamily="34" charset="0"/>
                </a:endParaRPr>
              </a:p>
            </p:txBody>
          </p:sp>
          <p:sp>
            <p:nvSpPr>
              <p:cNvPr id="59"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srgbClr val="FFFFFF"/>
                  </a:solidFill>
                  <a:effectLst>
                    <a:outerShdw blurRad="38100" dist="38100" dir="2700000" algn="tl">
                      <a:srgbClr val="000000"/>
                    </a:outerShdw>
                  </a:effectLst>
                  <a:uLnTx/>
                  <a:uFillTx/>
                  <a:ea typeface="微软雅黑" panose="020B0503020204020204" pitchFamily="34" charset="-122"/>
                  <a:sym typeface="Arial" panose="020B0604020202020204" pitchFamily="34" charset="0"/>
                </a:endParaRPr>
              </a:p>
            </p:txBody>
          </p:sp>
        </p:grpSp>
        <p:grpSp>
          <p:nvGrpSpPr>
            <p:cNvPr id="47" name="Group 7"/>
            <p:cNvGrpSpPr/>
            <p:nvPr/>
          </p:nvGrpSpPr>
          <p:grpSpPr>
            <a:xfrm>
              <a:off x="7221342" y="2435608"/>
              <a:ext cx="619099" cy="580009"/>
              <a:chOff x="5368132" y="3540125"/>
              <a:chExt cx="465138" cy="435769"/>
            </a:xfrm>
            <a:solidFill>
              <a:srgbClr val="EEECE1"/>
            </a:solidFill>
          </p:grpSpPr>
          <p:sp>
            <p:nvSpPr>
              <p:cNvPr id="56"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srgbClr val="FFFFFF"/>
                  </a:solidFill>
                  <a:effectLst>
                    <a:outerShdw blurRad="38100" dist="38100" dir="2700000" algn="tl">
                      <a:srgbClr val="000000"/>
                    </a:outerShdw>
                  </a:effectLst>
                  <a:uLnTx/>
                  <a:uFillTx/>
                  <a:ea typeface="微软雅黑" panose="020B0503020204020204" pitchFamily="34" charset="-122"/>
                  <a:sym typeface="Arial" panose="020B0604020202020204" pitchFamily="34" charset="0"/>
                </a:endParaRPr>
              </a:p>
            </p:txBody>
          </p:sp>
          <p:sp>
            <p:nvSpPr>
              <p:cNvPr id="57"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srgbClr val="FFFFFF"/>
                  </a:solidFill>
                  <a:effectLst>
                    <a:outerShdw blurRad="38100" dist="38100" dir="2700000" algn="tl">
                      <a:srgbClr val="000000"/>
                    </a:outerShdw>
                  </a:effectLst>
                  <a:uLnTx/>
                  <a:uFillTx/>
                  <a:ea typeface="微软雅黑" panose="020B0503020204020204" pitchFamily="34" charset="-122"/>
                  <a:sym typeface="Arial" panose="020B0604020202020204" pitchFamily="34" charset="0"/>
                </a:endParaRPr>
              </a:p>
            </p:txBody>
          </p:sp>
        </p:grpSp>
        <p:grpSp>
          <p:nvGrpSpPr>
            <p:cNvPr id="48" name="Group 8"/>
            <p:cNvGrpSpPr/>
            <p:nvPr/>
          </p:nvGrpSpPr>
          <p:grpSpPr>
            <a:xfrm>
              <a:off x="4352084" y="2484206"/>
              <a:ext cx="618042" cy="482812"/>
              <a:chOff x="2581275" y="1710532"/>
              <a:chExt cx="464344" cy="362744"/>
            </a:xfrm>
            <a:solidFill>
              <a:srgbClr val="EEECE1"/>
            </a:solidFill>
          </p:grpSpPr>
          <p:sp>
            <p:nvSpPr>
              <p:cNvPr id="49"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50"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51"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52"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53"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54"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55"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marL="0" marR="0" lvl="0" indent="0" algn="just" defTabSz="148839"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dirty="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grpSp>
        <p:nvGrpSpPr>
          <p:cNvPr id="70" name="Group 36"/>
          <p:cNvGrpSpPr/>
          <p:nvPr/>
        </p:nvGrpSpPr>
        <p:grpSpPr>
          <a:xfrm>
            <a:off x="1299832" y="3482737"/>
            <a:ext cx="1447173" cy="641937"/>
            <a:chOff x="520106" y="2243168"/>
            <a:chExt cx="2513428" cy="985638"/>
          </a:xfrm>
        </p:grpSpPr>
        <p:sp>
          <p:nvSpPr>
            <p:cNvPr id="71" name="TextBox 70"/>
            <p:cNvSpPr txBox="1"/>
            <p:nvPr/>
          </p:nvSpPr>
          <p:spPr>
            <a:xfrm>
              <a:off x="1153188" y="2243168"/>
              <a:ext cx="1247263" cy="396953"/>
            </a:xfrm>
            <a:prstGeom prst="rect">
              <a:avLst/>
            </a:prstGeom>
            <a:noFill/>
          </p:spPr>
          <p:txBody>
            <a:bodyPr wrap="none" lIns="0" tIns="0" rIns="0" bIns="0" rtlCol="0">
              <a:spAutoFit/>
            </a:bodyPr>
            <a:lstStyle/>
            <a:p>
              <a:pPr algn="ctr" defTabSz="914282" fontAlgn="auto">
                <a:lnSpc>
                  <a:spcPct val="120000"/>
                </a:lnSpc>
                <a:spcBef>
                  <a:spcPts val="0"/>
                </a:spcBef>
                <a:spcAft>
                  <a:spcPts val="0"/>
                </a:spcAft>
              </a:pPr>
              <a:r>
                <a:rPr lang="zh-CN" altLang="en-US" sz="1400" b="1" dirty="0" smtClean="0">
                  <a:solidFill>
                    <a:prstClr val="black">
                      <a:lumMod val="65000"/>
                      <a:lumOff val="35000"/>
                    </a:prstClr>
                  </a:solidFill>
                  <a:ea typeface="微软雅黑" panose="020B0503020204020204" pitchFamily="34" charset="-122"/>
                  <a:cs typeface="+mn-ea"/>
                  <a:sym typeface="Arial" panose="020B0604020202020204" pitchFamily="34" charset="0"/>
                </a:rPr>
                <a:t>文</a:t>
              </a:r>
              <a:r>
                <a:rPr lang="zh-CN" altLang="en-US" sz="1400" b="1" dirty="0">
                  <a:solidFill>
                    <a:prstClr val="black">
                      <a:lumMod val="65000"/>
                      <a:lumOff val="35000"/>
                    </a:prstClr>
                  </a:solidFill>
                  <a:ea typeface="微软雅黑" panose="020B0503020204020204" pitchFamily="34" charset="-122"/>
                  <a:cs typeface="+mn-ea"/>
                  <a:sym typeface="Arial" panose="020B0604020202020204" pitchFamily="34" charset="0"/>
                </a:rPr>
                <a:t>字内容</a:t>
              </a:r>
              <a:endParaRPr lang="en-GB" sz="1400" b="1" dirty="0">
                <a:solidFill>
                  <a:prstClr val="black">
                    <a:lumMod val="65000"/>
                    <a:lumOff val="35000"/>
                  </a:prstClr>
                </a:solidFill>
                <a:ea typeface="微软雅黑" panose="020B0503020204020204" pitchFamily="34" charset="-122"/>
                <a:sym typeface="Arial" panose="020B0604020202020204" pitchFamily="34" charset="0"/>
              </a:endParaRPr>
            </a:p>
          </p:txBody>
        </p:sp>
        <p:sp>
          <p:nvSpPr>
            <p:cNvPr id="72" name="Rectangle 38"/>
            <p:cNvSpPr/>
            <p:nvPr/>
          </p:nvSpPr>
          <p:spPr>
            <a:xfrm>
              <a:off x="520106" y="2661729"/>
              <a:ext cx="2513428" cy="567077"/>
            </a:xfrm>
            <a:prstGeom prst="rect">
              <a:avLst/>
            </a:prstGeom>
          </p:spPr>
          <p:txBody>
            <a:bodyPr wrap="square" lIns="0" tIns="0" rIns="0" bIns="0">
              <a:spAutoFit/>
            </a:bodyPr>
            <a:lstStyle/>
            <a:p>
              <a:pPr algn="ctr" defTabSz="914282" fontAlgn="auto">
                <a:lnSpc>
                  <a:spcPct val="120000"/>
                </a:lnSpc>
                <a:spcBef>
                  <a:spcPts val="0"/>
                </a:spcBef>
                <a:spcAft>
                  <a:spcPts val="0"/>
                </a:spcAft>
                <a:defRPr sz="1800">
                  <a:solidFill>
                    <a:srgbClr val="000000"/>
                  </a:solidFill>
                </a:defRPr>
              </a:pPr>
              <a:r>
                <a:rPr lang="zh-CN" altLang="en-US" sz="1000" dirty="0" smtClean="0">
                  <a:solidFill>
                    <a:prstClr val="black">
                      <a:lumMod val="65000"/>
                      <a:lumOff val="35000"/>
                    </a:prstClr>
                  </a:solidFill>
                  <a:ea typeface="微软雅黑" panose="020B0503020204020204" pitchFamily="34" charset="-122"/>
                  <a:sym typeface="Arial" panose="020B0604020202020204" pitchFamily="34" charset="0"/>
                </a:rPr>
                <a:t>请替换文字内容，点击添加相关标题文字</a:t>
              </a:r>
              <a:endParaRPr lang="zh-CN" altLang="en-US" sz="800" dirty="0">
                <a:solidFill>
                  <a:prstClr val="white">
                    <a:lumMod val="65000"/>
                  </a:prstClr>
                </a:solidFill>
                <a:ea typeface="微软雅黑" panose="020B0503020204020204" pitchFamily="34" charset="-122"/>
                <a:sym typeface="Arial" panose="020B0604020202020204" pitchFamily="34" charset="0"/>
              </a:endParaRPr>
            </a:p>
          </p:txBody>
        </p:sp>
      </p:grpSp>
      <p:cxnSp>
        <p:nvCxnSpPr>
          <p:cNvPr id="73" name="Straight Connector 43"/>
          <p:cNvCxnSpPr/>
          <p:nvPr/>
        </p:nvCxnSpPr>
        <p:spPr>
          <a:xfrm>
            <a:off x="1188211" y="4247527"/>
            <a:ext cx="6768065" cy="0"/>
          </a:xfrm>
          <a:prstGeom prst="line">
            <a:avLst/>
          </a:prstGeom>
          <a:noFill/>
          <a:ln w="9525" cap="flat" cmpd="sng" algn="ctr">
            <a:solidFill>
              <a:sysClr val="window" lastClr="FFFFFF">
                <a:lumMod val="75000"/>
              </a:sysClr>
            </a:solidFill>
            <a:prstDash val="solid"/>
          </a:ln>
          <a:effectLst/>
        </p:spPr>
      </p:cxnSp>
      <p:grpSp>
        <p:nvGrpSpPr>
          <p:cNvPr id="74" name="Group 50"/>
          <p:cNvGrpSpPr/>
          <p:nvPr/>
        </p:nvGrpSpPr>
        <p:grpSpPr>
          <a:xfrm>
            <a:off x="6396992" y="3482742"/>
            <a:ext cx="1447173" cy="641935"/>
            <a:chOff x="520106" y="2243170"/>
            <a:chExt cx="2513428" cy="985635"/>
          </a:xfrm>
        </p:grpSpPr>
        <p:sp>
          <p:nvSpPr>
            <p:cNvPr id="75" name="TextBox 74"/>
            <p:cNvSpPr txBox="1"/>
            <p:nvPr/>
          </p:nvSpPr>
          <p:spPr>
            <a:xfrm>
              <a:off x="1064097" y="2243170"/>
              <a:ext cx="1425445" cy="453662"/>
            </a:xfrm>
            <a:prstGeom prst="rect">
              <a:avLst/>
            </a:prstGeom>
            <a:noFill/>
          </p:spPr>
          <p:txBody>
            <a:bodyPr wrap="none" lIns="0" tIns="0" rIns="0" bIns="0" rtlCol="0">
              <a:spAutoFit/>
            </a:bodyPr>
            <a:lstStyle/>
            <a:p>
              <a:pPr algn="ctr" defTabSz="914282" fontAlgn="auto">
                <a:lnSpc>
                  <a:spcPct val="120000"/>
                </a:lnSpc>
                <a:spcBef>
                  <a:spcPts val="0"/>
                </a:spcBef>
                <a:spcAft>
                  <a:spcPts val="0"/>
                </a:spcAft>
              </a:pPr>
              <a:r>
                <a:rPr lang="zh-CN" altLang="en-US" sz="1600" b="1" dirty="0" smtClean="0">
                  <a:solidFill>
                    <a:prstClr val="black">
                      <a:lumMod val="65000"/>
                      <a:lumOff val="35000"/>
                    </a:prstClr>
                  </a:solidFill>
                  <a:ea typeface="微软雅黑" panose="020B0503020204020204" pitchFamily="34" charset="-122"/>
                  <a:cs typeface="+mn-ea"/>
                  <a:sym typeface="Arial" panose="020B0604020202020204" pitchFamily="34" charset="0"/>
                </a:rPr>
                <a:t>文</a:t>
              </a:r>
              <a:r>
                <a:rPr lang="zh-CN" altLang="en-US" sz="1600" b="1" dirty="0">
                  <a:solidFill>
                    <a:prstClr val="black">
                      <a:lumMod val="65000"/>
                      <a:lumOff val="35000"/>
                    </a:prstClr>
                  </a:solidFill>
                  <a:ea typeface="微软雅黑" panose="020B0503020204020204" pitchFamily="34" charset="-122"/>
                  <a:cs typeface="+mn-ea"/>
                  <a:sym typeface="Arial" panose="020B0604020202020204" pitchFamily="34" charset="0"/>
                </a:rPr>
                <a:t>字内容</a:t>
              </a:r>
              <a:endParaRPr lang="en-GB" sz="1600" b="1" dirty="0">
                <a:solidFill>
                  <a:prstClr val="black">
                    <a:lumMod val="65000"/>
                    <a:lumOff val="35000"/>
                  </a:prstClr>
                </a:solidFill>
                <a:ea typeface="微软雅黑" panose="020B0503020204020204" pitchFamily="34" charset="-122"/>
                <a:sym typeface="Arial" panose="020B0604020202020204" pitchFamily="34" charset="0"/>
              </a:endParaRPr>
            </a:p>
          </p:txBody>
        </p:sp>
        <p:sp>
          <p:nvSpPr>
            <p:cNvPr id="76" name="Rectangle 52"/>
            <p:cNvSpPr/>
            <p:nvPr/>
          </p:nvSpPr>
          <p:spPr>
            <a:xfrm>
              <a:off x="520106" y="2661728"/>
              <a:ext cx="2513428" cy="567077"/>
            </a:xfrm>
            <a:prstGeom prst="rect">
              <a:avLst/>
            </a:prstGeom>
          </p:spPr>
          <p:txBody>
            <a:bodyPr wrap="square" lIns="0" tIns="0" rIns="0" bIns="0">
              <a:spAutoFit/>
            </a:bodyPr>
            <a:lstStyle/>
            <a:p>
              <a:pPr algn="ctr" defTabSz="914282" fontAlgn="auto">
                <a:lnSpc>
                  <a:spcPct val="120000"/>
                </a:lnSpc>
                <a:spcBef>
                  <a:spcPts val="0"/>
                </a:spcBef>
                <a:spcAft>
                  <a:spcPts val="0"/>
                </a:spcAft>
                <a:defRPr sz="1800">
                  <a:solidFill>
                    <a:srgbClr val="000000"/>
                  </a:solidFill>
                </a:defRPr>
              </a:pPr>
              <a:r>
                <a:rPr lang="zh-CN" altLang="en-US" sz="1000" dirty="0" smtClean="0">
                  <a:solidFill>
                    <a:prstClr val="black">
                      <a:lumMod val="65000"/>
                      <a:lumOff val="35000"/>
                    </a:prstClr>
                  </a:solidFill>
                  <a:ea typeface="微软雅黑" panose="020B0503020204020204" pitchFamily="34" charset="-122"/>
                  <a:sym typeface="Arial" panose="020B0604020202020204" pitchFamily="34" charset="0"/>
                </a:rPr>
                <a:t>请替换文字内容，点击添加相关标题文字</a:t>
              </a:r>
              <a:endParaRPr lang="zh-CN" altLang="en-US" sz="800" dirty="0">
                <a:solidFill>
                  <a:prstClr val="white">
                    <a:lumMod val="65000"/>
                  </a:prstClr>
                </a:solidFill>
                <a:ea typeface="微软雅黑" panose="020B0503020204020204" pitchFamily="34" charset="-122"/>
                <a:sym typeface="Arial" panose="020B0604020202020204" pitchFamily="34" charset="0"/>
              </a:endParaRPr>
            </a:p>
          </p:txBody>
        </p:sp>
      </p:grpSp>
      <p:grpSp>
        <p:nvGrpSpPr>
          <p:cNvPr id="77" name="Group 53"/>
          <p:cNvGrpSpPr/>
          <p:nvPr/>
        </p:nvGrpSpPr>
        <p:grpSpPr>
          <a:xfrm>
            <a:off x="4697938" y="3482739"/>
            <a:ext cx="1447173" cy="641936"/>
            <a:chOff x="520106" y="2243170"/>
            <a:chExt cx="2513428" cy="985638"/>
          </a:xfrm>
        </p:grpSpPr>
        <p:sp>
          <p:nvSpPr>
            <p:cNvPr id="78" name="TextBox 77"/>
            <p:cNvSpPr txBox="1"/>
            <p:nvPr/>
          </p:nvSpPr>
          <p:spPr>
            <a:xfrm>
              <a:off x="1064097" y="2243170"/>
              <a:ext cx="1425445" cy="453663"/>
            </a:xfrm>
            <a:prstGeom prst="rect">
              <a:avLst/>
            </a:prstGeom>
            <a:noFill/>
          </p:spPr>
          <p:txBody>
            <a:bodyPr wrap="none" lIns="0" tIns="0" rIns="0" bIns="0" rtlCol="0">
              <a:spAutoFit/>
            </a:bodyPr>
            <a:lstStyle/>
            <a:p>
              <a:pPr algn="ctr" defTabSz="914282" fontAlgn="auto">
                <a:lnSpc>
                  <a:spcPct val="120000"/>
                </a:lnSpc>
                <a:spcBef>
                  <a:spcPts val="0"/>
                </a:spcBef>
                <a:spcAft>
                  <a:spcPts val="0"/>
                </a:spcAft>
              </a:pPr>
              <a:r>
                <a:rPr lang="zh-CN" altLang="en-US" sz="1600" b="1" dirty="0" smtClean="0">
                  <a:solidFill>
                    <a:prstClr val="black">
                      <a:lumMod val="65000"/>
                      <a:lumOff val="35000"/>
                    </a:prstClr>
                  </a:solidFill>
                  <a:ea typeface="微软雅黑" panose="020B0503020204020204" pitchFamily="34" charset="-122"/>
                  <a:cs typeface="+mn-ea"/>
                  <a:sym typeface="Arial" panose="020B0604020202020204" pitchFamily="34" charset="0"/>
                </a:rPr>
                <a:t>文</a:t>
              </a:r>
              <a:r>
                <a:rPr lang="zh-CN" altLang="en-US" sz="1600" b="1" dirty="0">
                  <a:solidFill>
                    <a:prstClr val="black">
                      <a:lumMod val="65000"/>
                      <a:lumOff val="35000"/>
                    </a:prstClr>
                  </a:solidFill>
                  <a:ea typeface="微软雅黑" panose="020B0503020204020204" pitchFamily="34" charset="-122"/>
                  <a:cs typeface="+mn-ea"/>
                  <a:sym typeface="Arial" panose="020B0604020202020204" pitchFamily="34" charset="0"/>
                </a:rPr>
                <a:t>字内容</a:t>
              </a:r>
              <a:endParaRPr lang="en-GB" sz="1600" b="1" dirty="0">
                <a:solidFill>
                  <a:prstClr val="black">
                    <a:lumMod val="65000"/>
                    <a:lumOff val="35000"/>
                  </a:prstClr>
                </a:solidFill>
                <a:ea typeface="微软雅黑" panose="020B0503020204020204" pitchFamily="34" charset="-122"/>
                <a:sym typeface="Arial" panose="020B0604020202020204" pitchFamily="34" charset="0"/>
              </a:endParaRPr>
            </a:p>
          </p:txBody>
        </p:sp>
        <p:sp>
          <p:nvSpPr>
            <p:cNvPr id="79" name="Rectangle 55"/>
            <p:cNvSpPr/>
            <p:nvPr/>
          </p:nvSpPr>
          <p:spPr>
            <a:xfrm>
              <a:off x="520106" y="2661730"/>
              <a:ext cx="2513428" cy="567078"/>
            </a:xfrm>
            <a:prstGeom prst="rect">
              <a:avLst/>
            </a:prstGeom>
          </p:spPr>
          <p:txBody>
            <a:bodyPr wrap="square" lIns="0" tIns="0" rIns="0" bIns="0">
              <a:spAutoFit/>
            </a:bodyPr>
            <a:lstStyle/>
            <a:p>
              <a:pPr algn="ctr" defTabSz="914282" fontAlgn="auto">
                <a:lnSpc>
                  <a:spcPct val="120000"/>
                </a:lnSpc>
                <a:spcBef>
                  <a:spcPts val="0"/>
                </a:spcBef>
                <a:spcAft>
                  <a:spcPts val="0"/>
                </a:spcAft>
                <a:defRPr sz="1800">
                  <a:solidFill>
                    <a:srgbClr val="000000"/>
                  </a:solidFill>
                </a:defRPr>
              </a:pPr>
              <a:r>
                <a:rPr lang="zh-CN" altLang="en-US" sz="1000" dirty="0" smtClean="0">
                  <a:solidFill>
                    <a:prstClr val="black">
                      <a:lumMod val="65000"/>
                      <a:lumOff val="35000"/>
                    </a:prstClr>
                  </a:solidFill>
                  <a:ea typeface="微软雅黑" panose="020B0503020204020204" pitchFamily="34" charset="-122"/>
                  <a:sym typeface="Arial" panose="020B0604020202020204" pitchFamily="34" charset="0"/>
                </a:rPr>
                <a:t>请替换文字内容，点击添加相关标题文字</a:t>
              </a:r>
              <a:endParaRPr lang="zh-CN" altLang="en-US" sz="800" dirty="0">
                <a:solidFill>
                  <a:prstClr val="white">
                    <a:lumMod val="65000"/>
                  </a:prstClr>
                </a:solidFill>
                <a:ea typeface="微软雅黑" panose="020B0503020204020204" pitchFamily="34" charset="-122"/>
                <a:sym typeface="Arial" panose="020B0604020202020204" pitchFamily="34" charset="0"/>
              </a:endParaRPr>
            </a:p>
          </p:txBody>
        </p:sp>
      </p:grpSp>
      <p:grpSp>
        <p:nvGrpSpPr>
          <p:cNvPr id="80" name="Group 56"/>
          <p:cNvGrpSpPr/>
          <p:nvPr/>
        </p:nvGrpSpPr>
        <p:grpSpPr>
          <a:xfrm>
            <a:off x="2998885" y="3482739"/>
            <a:ext cx="1447173" cy="641936"/>
            <a:chOff x="520106" y="2243170"/>
            <a:chExt cx="2513428" cy="985638"/>
          </a:xfrm>
        </p:grpSpPr>
        <p:sp>
          <p:nvSpPr>
            <p:cNvPr id="81" name="TextBox 80"/>
            <p:cNvSpPr txBox="1"/>
            <p:nvPr/>
          </p:nvSpPr>
          <p:spPr>
            <a:xfrm>
              <a:off x="1064097" y="2243170"/>
              <a:ext cx="1425445" cy="453663"/>
            </a:xfrm>
            <a:prstGeom prst="rect">
              <a:avLst/>
            </a:prstGeom>
            <a:noFill/>
          </p:spPr>
          <p:txBody>
            <a:bodyPr wrap="none" lIns="0" tIns="0" rIns="0" bIns="0" rtlCol="0">
              <a:spAutoFit/>
            </a:bodyPr>
            <a:lstStyle/>
            <a:p>
              <a:pPr algn="ctr" defTabSz="914282" fontAlgn="auto">
                <a:lnSpc>
                  <a:spcPct val="120000"/>
                </a:lnSpc>
                <a:spcBef>
                  <a:spcPts val="0"/>
                </a:spcBef>
                <a:spcAft>
                  <a:spcPts val="0"/>
                </a:spcAft>
              </a:pPr>
              <a:r>
                <a:rPr lang="zh-CN" altLang="en-US" sz="1600" b="1" dirty="0" smtClean="0">
                  <a:solidFill>
                    <a:prstClr val="black">
                      <a:lumMod val="65000"/>
                      <a:lumOff val="35000"/>
                    </a:prstClr>
                  </a:solidFill>
                  <a:ea typeface="微软雅黑" panose="020B0503020204020204" pitchFamily="34" charset="-122"/>
                  <a:cs typeface="+mn-ea"/>
                  <a:sym typeface="Arial" panose="020B0604020202020204" pitchFamily="34" charset="0"/>
                </a:rPr>
                <a:t>文</a:t>
              </a:r>
              <a:r>
                <a:rPr lang="zh-CN" altLang="en-US" sz="1600" b="1" dirty="0">
                  <a:solidFill>
                    <a:prstClr val="black">
                      <a:lumMod val="65000"/>
                      <a:lumOff val="35000"/>
                    </a:prstClr>
                  </a:solidFill>
                  <a:ea typeface="微软雅黑" panose="020B0503020204020204" pitchFamily="34" charset="-122"/>
                  <a:cs typeface="+mn-ea"/>
                  <a:sym typeface="Arial" panose="020B0604020202020204" pitchFamily="34" charset="0"/>
                </a:rPr>
                <a:t>字内容</a:t>
              </a:r>
              <a:endParaRPr lang="en-GB" sz="1600" b="1" dirty="0">
                <a:solidFill>
                  <a:prstClr val="black">
                    <a:lumMod val="65000"/>
                    <a:lumOff val="35000"/>
                  </a:prstClr>
                </a:solidFill>
                <a:ea typeface="微软雅黑" panose="020B0503020204020204" pitchFamily="34" charset="-122"/>
                <a:sym typeface="Arial" panose="020B0604020202020204" pitchFamily="34" charset="0"/>
              </a:endParaRPr>
            </a:p>
          </p:txBody>
        </p:sp>
        <p:sp>
          <p:nvSpPr>
            <p:cNvPr id="82" name="Rectangle 58"/>
            <p:cNvSpPr/>
            <p:nvPr/>
          </p:nvSpPr>
          <p:spPr>
            <a:xfrm>
              <a:off x="520106" y="2661730"/>
              <a:ext cx="2513428" cy="567078"/>
            </a:xfrm>
            <a:prstGeom prst="rect">
              <a:avLst/>
            </a:prstGeom>
          </p:spPr>
          <p:txBody>
            <a:bodyPr wrap="square" lIns="0" tIns="0" rIns="0" bIns="0">
              <a:spAutoFit/>
            </a:bodyPr>
            <a:lstStyle/>
            <a:p>
              <a:pPr algn="ctr" defTabSz="914282" fontAlgn="auto">
                <a:lnSpc>
                  <a:spcPct val="120000"/>
                </a:lnSpc>
                <a:spcBef>
                  <a:spcPts val="0"/>
                </a:spcBef>
                <a:spcAft>
                  <a:spcPts val="0"/>
                </a:spcAft>
                <a:defRPr sz="1800">
                  <a:solidFill>
                    <a:srgbClr val="000000"/>
                  </a:solidFill>
                </a:defRPr>
              </a:pPr>
              <a:r>
                <a:rPr lang="zh-CN" altLang="en-US" sz="1000" dirty="0" smtClean="0">
                  <a:solidFill>
                    <a:prstClr val="black">
                      <a:lumMod val="65000"/>
                      <a:lumOff val="35000"/>
                    </a:prstClr>
                  </a:solidFill>
                  <a:ea typeface="微软雅黑" panose="020B0503020204020204" pitchFamily="34" charset="-122"/>
                  <a:sym typeface="Arial" panose="020B0604020202020204" pitchFamily="34" charset="0"/>
                </a:rPr>
                <a:t>请替换文字内容，点击添加相关标题文字</a:t>
              </a:r>
              <a:endParaRPr lang="zh-CN" altLang="en-US" sz="800" dirty="0">
                <a:solidFill>
                  <a:prstClr val="white">
                    <a:lumMod val="65000"/>
                  </a:prstClr>
                </a:solidFill>
                <a:ea typeface="微软雅黑" panose="020B0503020204020204" pitchFamily="34" charset="-122"/>
                <a:sym typeface="Arial" panose="020B0604020202020204" pitchFamily="34" charset="0"/>
              </a:endParaRPr>
            </a:p>
          </p:txBody>
        </p:sp>
      </p:grpSp>
      <p:sp>
        <p:nvSpPr>
          <p:cNvPr id="83" name="Rectangle 59"/>
          <p:cNvSpPr/>
          <p:nvPr/>
        </p:nvSpPr>
        <p:spPr>
          <a:xfrm>
            <a:off x="1217621" y="4389177"/>
            <a:ext cx="6709245" cy="479983"/>
          </a:xfrm>
          <a:prstGeom prst="rect">
            <a:avLst/>
          </a:prstGeom>
        </p:spPr>
        <p:txBody>
          <a:bodyPr wrap="square" lIns="0" tIns="0" rIns="0" bIns="0">
            <a:spAutoFit/>
          </a:bodyPr>
          <a:lstStyle/>
          <a:p>
            <a:pPr algn="just" defTabSz="914282" fontAlgn="auto">
              <a:lnSpc>
                <a:spcPct val="120000"/>
              </a:lnSpc>
              <a:spcBef>
                <a:spcPts val="0"/>
              </a:spcBef>
              <a:spcAft>
                <a:spcPts val="0"/>
              </a:spcAft>
              <a:defRPr sz="1800">
                <a:solidFill>
                  <a:srgbClr val="000000"/>
                </a:solidFill>
              </a:defRPr>
            </a:pPr>
            <a:r>
              <a:rPr lang="zh-CN" altLang="en-US" sz="1000" dirty="0" smtClean="0">
                <a:solidFill>
                  <a:prstClr val="black">
                    <a:lumMod val="65000"/>
                    <a:lumOff val="35000"/>
                  </a:prstClr>
                </a:solidFill>
                <a:ea typeface="微软雅黑" panose="020B0503020204020204" pitchFamily="34" charset="-122"/>
                <a:sym typeface="Arial" panose="020B0604020202020204" pitchFamily="34" charset="0"/>
              </a:rPr>
              <a:t>请替换文字内容，点击添加相关标题文字，修改文字内容请替换文字内容，点击添加相关标题文字，修改文字内容请替换文字内容，点击添加相关标题文字，修改文字内容请替换文字内容，点击添加相关标题文字，修改文字内容</a:t>
            </a:r>
          </a:p>
          <a:p>
            <a:pPr algn="just" defTabSz="914282" fontAlgn="auto">
              <a:lnSpc>
                <a:spcPct val="120000"/>
              </a:lnSpc>
              <a:spcBef>
                <a:spcPts val="0"/>
              </a:spcBef>
              <a:spcAft>
                <a:spcPts val="0"/>
              </a:spcAft>
              <a:defRPr sz="1800">
                <a:solidFill>
                  <a:srgbClr val="000000"/>
                </a:solidFill>
              </a:defRPr>
            </a:pPr>
            <a:endParaRPr lang="zh-CN" altLang="en-US" sz="600" dirty="0">
              <a:solidFill>
                <a:prstClr val="white">
                  <a:lumMod val="65000"/>
                </a:prstClr>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wipe(up)">
                                      <p:cBhvr>
                                        <p:cTn id="13" dur="500"/>
                                        <p:tgtEl>
                                          <p:spTgt spid="70"/>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left)">
                                      <p:cBhvr>
                                        <p:cTn id="17" dur="500"/>
                                        <p:tgtEl>
                                          <p:spTgt spid="73"/>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wipe(up)">
                                      <p:cBhvr>
                                        <p:cTn id="21" dur="500"/>
                                        <p:tgtEl>
                                          <p:spTgt spid="74"/>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wipe(up)">
                                      <p:cBhvr>
                                        <p:cTn id="25" dur="500"/>
                                        <p:tgtEl>
                                          <p:spTgt spid="77"/>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wipe(up)">
                                      <p:cBhvr>
                                        <p:cTn id="29" dur="500"/>
                                        <p:tgtEl>
                                          <p:spTgt spid="80"/>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83"/>
                                        </p:tgtEl>
                                        <p:attrNameLst>
                                          <p:attrName>style.visibility</p:attrName>
                                        </p:attrNameLst>
                                      </p:cBhvr>
                                      <p:to>
                                        <p:strVal val="visible"/>
                                      </p:to>
                                    </p:set>
                                    <p:animEffect transition="in" filter="barn(inVertical)">
                                      <p:cBhvr>
                                        <p:cTn id="33"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1996421" y="4276155"/>
            <a:ext cx="2428843" cy="366049"/>
          </a:xfrm>
          <a:prstGeom prst="rect">
            <a:avLst/>
          </a:prstGeom>
          <a:noFill/>
          <a:ln w="9525">
            <a:miter lim="800000"/>
            <a:headEnd/>
            <a:tailEnd/>
          </a:ln>
          <a:effectLst/>
        </p:spPr>
      </p:pic>
      <p:pic>
        <p:nvPicPr>
          <p:cNvPr id="22"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4323142" y="4276155"/>
            <a:ext cx="2428843" cy="366049"/>
          </a:xfrm>
          <a:prstGeom prst="rect">
            <a:avLst/>
          </a:prstGeom>
          <a:noFill/>
          <a:ln w="9525">
            <a:miter lim="800000"/>
            <a:headEnd/>
            <a:tailEnd/>
          </a:ln>
          <a:effectLst/>
        </p:spPr>
      </p:pic>
      <p:sp>
        <p:nvSpPr>
          <p:cNvPr id="23" name="_color1"/>
          <p:cNvSpPr>
            <a:spLocks/>
          </p:cNvSpPr>
          <p:nvPr/>
        </p:nvSpPr>
        <p:spPr bwMode="gray">
          <a:xfrm>
            <a:off x="2332263" y="3680601"/>
            <a:ext cx="996570" cy="651776"/>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rgbClr val="FF4957"/>
          </a:solidFill>
          <a:ln w="12700" cap="flat" cmpd="sng" algn="ctr">
            <a:solidFill>
              <a:sysClr val="window" lastClr="FFFFFF">
                <a:lumMod val="95000"/>
              </a:sys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marL="0" marR="0" lvl="0" indent="0" algn="ctr" defTabSz="685560" eaLnBrk="1" fontAlgn="auto" latinLnBrk="0" hangingPunct="1">
              <a:lnSpc>
                <a:spcPct val="100000"/>
              </a:lnSpc>
              <a:spcBef>
                <a:spcPts val="0"/>
              </a:spcBef>
              <a:spcAft>
                <a:spcPts val="0"/>
              </a:spcAft>
              <a:buClrTx/>
              <a:buSzTx/>
              <a:buFontTx/>
              <a:buNone/>
              <a:tabLst/>
              <a:defRPr/>
            </a:pPr>
            <a:endParaRPr kumimoji="0" lang="de-DE" altLang="zh-CN" sz="1100" b="0" i="0" u="none" strike="noStrike" kern="0" cap="none" spc="0" normalizeH="0" baseline="0" noProof="0" dirty="0">
              <a:ln>
                <a:noFill/>
              </a:ln>
              <a:solidFill>
                <a:prstClr val="white">
                  <a:lumMod val="85000"/>
                </a:prstClr>
              </a:solidFill>
              <a:effectLst>
                <a:outerShdw blurRad="38100" dist="38100" dir="2700000" algn="tl">
                  <a:srgbClr val="000000">
                    <a:alpha val="43137"/>
                  </a:srgbClr>
                </a:outerShdw>
              </a:effectLst>
              <a:uLnTx/>
              <a:uFillTx/>
              <a:latin typeface="微软雅黑" pitchFamily="34" charset="-122"/>
              <a:ea typeface="宋体"/>
            </a:endParaRPr>
          </a:p>
        </p:txBody>
      </p:sp>
      <p:sp>
        <p:nvSpPr>
          <p:cNvPr id="24" name="_color1"/>
          <p:cNvSpPr>
            <a:spLocks/>
          </p:cNvSpPr>
          <p:nvPr/>
        </p:nvSpPr>
        <p:spPr bwMode="gray">
          <a:xfrm>
            <a:off x="2322070" y="1970821"/>
            <a:ext cx="952764" cy="644107"/>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rgbClr val="FF4957"/>
          </a:solidFill>
          <a:ln w="12700" cap="flat" cmpd="sng" algn="ctr">
            <a:solidFill>
              <a:sysClr val="window" lastClr="FFFFFF">
                <a:lumMod val="95000"/>
              </a:sys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marL="0" marR="0" lvl="0" indent="0" algn="ctr" defTabSz="685560" eaLnBrk="1" fontAlgn="auto" latinLnBrk="0" hangingPunct="1">
              <a:lnSpc>
                <a:spcPct val="100000"/>
              </a:lnSpc>
              <a:spcBef>
                <a:spcPts val="0"/>
              </a:spcBef>
              <a:spcAft>
                <a:spcPts val="0"/>
              </a:spcAft>
              <a:buClrTx/>
              <a:buSzTx/>
              <a:buFontTx/>
              <a:buNone/>
              <a:tabLst/>
              <a:defRPr/>
            </a:pPr>
            <a:endParaRPr kumimoji="0" lang="de-DE" altLang="zh-CN" sz="1100" b="0" i="0" u="none" strike="noStrike" kern="0" cap="none" spc="0" normalizeH="0" baseline="0" noProof="0" dirty="0">
              <a:ln>
                <a:noFill/>
              </a:ln>
              <a:solidFill>
                <a:prstClr val="white">
                  <a:lumMod val="85000"/>
                </a:prstClr>
              </a:solidFill>
              <a:effectLst>
                <a:outerShdw blurRad="38100" dist="38100" dir="2700000" algn="tl">
                  <a:srgbClr val="000000">
                    <a:alpha val="43137"/>
                  </a:srgbClr>
                </a:outerShdw>
              </a:effectLst>
              <a:uLnTx/>
              <a:uFillTx/>
              <a:latin typeface="微软雅黑" pitchFamily="34" charset="-122"/>
              <a:ea typeface="宋体"/>
            </a:endParaRPr>
          </a:p>
        </p:txBody>
      </p:sp>
      <p:sp>
        <p:nvSpPr>
          <p:cNvPr id="25" name="_color1"/>
          <p:cNvSpPr>
            <a:spLocks/>
          </p:cNvSpPr>
          <p:nvPr/>
        </p:nvSpPr>
        <p:spPr bwMode="gray">
          <a:xfrm>
            <a:off x="3289917" y="1971830"/>
            <a:ext cx="995475" cy="653968"/>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rgbClr val="FF4957"/>
          </a:solidFill>
          <a:ln w="12700" cap="flat" cmpd="sng" algn="ctr">
            <a:solidFill>
              <a:sysClr val="window" lastClr="FFFFFF">
                <a:lumMod val="95000"/>
              </a:sys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marL="0" marR="0" lvl="0" indent="0" algn="ctr" defTabSz="685560" eaLnBrk="1" fontAlgn="auto" latinLnBrk="0" hangingPunct="1">
              <a:lnSpc>
                <a:spcPct val="100000"/>
              </a:lnSpc>
              <a:spcBef>
                <a:spcPts val="0"/>
              </a:spcBef>
              <a:spcAft>
                <a:spcPts val="0"/>
              </a:spcAft>
              <a:buClrTx/>
              <a:buSzTx/>
              <a:buFontTx/>
              <a:buNone/>
              <a:tabLst/>
              <a:defRPr/>
            </a:pPr>
            <a:endParaRPr kumimoji="0" lang="de-DE" altLang="zh-CN" sz="1100" b="0" i="0" u="none" strike="noStrike" kern="0" cap="none" spc="0" normalizeH="0" baseline="0" noProof="0" dirty="0">
              <a:ln>
                <a:noFill/>
              </a:ln>
              <a:solidFill>
                <a:prstClr val="white">
                  <a:lumMod val="85000"/>
                </a:prstClr>
              </a:solidFill>
              <a:effectLst>
                <a:outerShdw blurRad="38100" dist="38100" dir="2700000" algn="tl">
                  <a:srgbClr val="000000">
                    <a:alpha val="43137"/>
                  </a:srgbClr>
                </a:outerShdw>
              </a:effectLst>
              <a:uLnTx/>
              <a:uFillTx/>
              <a:latin typeface="微软雅黑" pitchFamily="34" charset="-122"/>
              <a:ea typeface="宋体"/>
            </a:endParaRPr>
          </a:p>
        </p:txBody>
      </p:sp>
      <p:sp>
        <p:nvSpPr>
          <p:cNvPr id="26" name="_color1"/>
          <p:cNvSpPr>
            <a:spLocks/>
          </p:cNvSpPr>
          <p:nvPr/>
        </p:nvSpPr>
        <p:spPr bwMode="gray">
          <a:xfrm>
            <a:off x="2131319" y="2600852"/>
            <a:ext cx="315398" cy="1099805"/>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rgbClr val="FF4957"/>
          </a:solidFill>
          <a:ln w="12700" cap="flat" cmpd="sng" algn="ctr">
            <a:solidFill>
              <a:sysClr val="window" lastClr="FFFFFF">
                <a:lumMod val="95000"/>
              </a:sys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marL="0" marR="0" lvl="0" indent="0" algn="ctr" defTabSz="685560" eaLnBrk="1" fontAlgn="auto" latinLnBrk="0" hangingPunct="1">
              <a:lnSpc>
                <a:spcPct val="100000"/>
              </a:lnSpc>
              <a:spcBef>
                <a:spcPts val="0"/>
              </a:spcBef>
              <a:spcAft>
                <a:spcPts val="0"/>
              </a:spcAft>
              <a:buClrTx/>
              <a:buSzTx/>
              <a:buFontTx/>
              <a:buNone/>
              <a:tabLst/>
              <a:defRPr/>
            </a:pPr>
            <a:endParaRPr kumimoji="0" lang="de-DE" altLang="zh-CN" sz="1100" b="0" i="0" u="none" strike="noStrike" kern="0" cap="none" spc="0" normalizeH="0" baseline="0" noProof="0" dirty="0">
              <a:ln>
                <a:noFill/>
              </a:ln>
              <a:solidFill>
                <a:prstClr val="white">
                  <a:lumMod val="85000"/>
                </a:prstClr>
              </a:solidFill>
              <a:effectLst>
                <a:outerShdw blurRad="38100" dist="38100" dir="2700000" algn="tl">
                  <a:srgbClr val="000000">
                    <a:alpha val="43137"/>
                  </a:srgbClr>
                </a:outerShdw>
              </a:effectLst>
              <a:uLnTx/>
              <a:uFillTx/>
              <a:latin typeface="微软雅黑" pitchFamily="34" charset="-122"/>
              <a:ea typeface="宋体"/>
            </a:endParaRPr>
          </a:p>
        </p:txBody>
      </p:sp>
      <p:sp>
        <p:nvSpPr>
          <p:cNvPr id="27" name="_color1"/>
          <p:cNvSpPr>
            <a:spLocks/>
          </p:cNvSpPr>
          <p:nvPr/>
        </p:nvSpPr>
        <p:spPr bwMode="gray">
          <a:xfrm>
            <a:off x="3405333" y="3688266"/>
            <a:ext cx="949480" cy="644107"/>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rgbClr val="FF4957"/>
          </a:solidFill>
          <a:ln w="12700" cap="flat" cmpd="sng" algn="ctr">
            <a:solidFill>
              <a:sysClr val="window" lastClr="FFFFFF">
                <a:lumMod val="95000"/>
              </a:sys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marL="0" marR="0" lvl="0" indent="0" algn="ctr" defTabSz="685560" eaLnBrk="1" fontAlgn="auto" latinLnBrk="0" hangingPunct="1">
              <a:lnSpc>
                <a:spcPct val="100000"/>
              </a:lnSpc>
              <a:spcBef>
                <a:spcPts val="0"/>
              </a:spcBef>
              <a:spcAft>
                <a:spcPts val="0"/>
              </a:spcAft>
              <a:buClrTx/>
              <a:buSzTx/>
              <a:buFontTx/>
              <a:buNone/>
              <a:tabLst/>
              <a:defRPr/>
            </a:pPr>
            <a:endParaRPr kumimoji="0" lang="de-DE" altLang="zh-CN" sz="1100" b="0" i="0" u="none" strike="noStrike" kern="0" cap="none" spc="0" normalizeH="0" baseline="0" noProof="0" dirty="0">
              <a:ln>
                <a:noFill/>
              </a:ln>
              <a:solidFill>
                <a:prstClr val="white">
                  <a:lumMod val="85000"/>
                </a:prstClr>
              </a:solidFill>
              <a:effectLst>
                <a:outerShdw blurRad="38100" dist="38100" dir="2700000" algn="tl">
                  <a:srgbClr val="000000">
                    <a:alpha val="43137"/>
                  </a:srgbClr>
                </a:outerShdw>
              </a:effectLst>
              <a:uLnTx/>
              <a:uFillTx/>
              <a:latin typeface="微软雅黑" pitchFamily="34" charset="-122"/>
              <a:ea typeface="宋体"/>
            </a:endParaRPr>
          </a:p>
        </p:txBody>
      </p:sp>
      <p:sp>
        <p:nvSpPr>
          <p:cNvPr id="28" name="_color1"/>
          <p:cNvSpPr>
            <a:spLocks/>
          </p:cNvSpPr>
          <p:nvPr/>
        </p:nvSpPr>
        <p:spPr bwMode="gray">
          <a:xfrm>
            <a:off x="4541863" y="1971608"/>
            <a:ext cx="995474" cy="651776"/>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95000"/>
              </a:sysClr>
            </a:solidFill>
            <a:prstDash val="solid"/>
            <a:headEnd type="none" w="sm" len="sm"/>
            <a:tailEnd type="none" w="sm" len="sm"/>
          </a:ln>
          <a:effectLst>
            <a:outerShdw blurRad="40000" dist="20000" dir="5400000" rotWithShape="0">
              <a:srgbClr val="000000">
                <a:alpha val="38000"/>
              </a:srgbClr>
            </a:outerShdw>
          </a:effectLst>
        </p:spPr>
        <p:txBody>
          <a:bodyPr vert="horz" wrap="square" lIns="91423" tIns="45711" rIns="91423" bIns="45711" numCol="1" rtlCol="0" anchor="ctr" anchorCtr="0" compatLnSpc="1">
            <a:prstTxWarp prst="textNoShape">
              <a:avLst/>
            </a:prstTxWarp>
          </a:bodyPr>
          <a:lstStyle/>
          <a:p>
            <a:pPr marL="0" marR="0" lvl="0" indent="0" algn="ctr" defTabSz="685560" eaLnBrk="1" fontAlgn="auto" latinLnBrk="0" hangingPunct="1">
              <a:lnSpc>
                <a:spcPct val="100000"/>
              </a:lnSpc>
              <a:spcBef>
                <a:spcPts val="0"/>
              </a:spcBef>
              <a:spcAft>
                <a:spcPts val="0"/>
              </a:spcAft>
              <a:buClrTx/>
              <a:buSzTx/>
              <a:buFontTx/>
              <a:buNone/>
              <a:tabLst/>
              <a:defRPr/>
            </a:pPr>
            <a:endParaRPr kumimoji="0" lang="de-DE" altLang="zh-CN" sz="1100" b="0" i="0" u="none" strike="noStrike" kern="0" cap="none" spc="0" normalizeH="0" baseline="0" noProof="0" dirty="0">
              <a:ln>
                <a:noFill/>
              </a:ln>
              <a:solidFill>
                <a:prstClr val="white">
                  <a:lumMod val="85000"/>
                </a:prstClr>
              </a:solidFill>
              <a:effectLst>
                <a:outerShdw blurRad="38100" dist="38100" dir="2700000" algn="tl">
                  <a:srgbClr val="000000">
                    <a:alpha val="43137"/>
                  </a:srgbClr>
                </a:outerShdw>
              </a:effectLst>
              <a:uLnTx/>
              <a:uFillTx/>
              <a:latin typeface="微软雅黑" pitchFamily="34" charset="-122"/>
              <a:ea typeface="宋体"/>
              <a:cs typeface="+mn-cs"/>
            </a:endParaRPr>
          </a:p>
        </p:txBody>
      </p:sp>
      <p:sp>
        <p:nvSpPr>
          <p:cNvPr id="29" name="_color1"/>
          <p:cNvSpPr>
            <a:spLocks/>
          </p:cNvSpPr>
          <p:nvPr/>
        </p:nvSpPr>
        <p:spPr bwMode="gray">
          <a:xfrm>
            <a:off x="5596791" y="1970818"/>
            <a:ext cx="952765" cy="644109"/>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95000"/>
              </a:sysClr>
            </a:solidFill>
            <a:prstDash val="solid"/>
            <a:headEnd type="none" w="sm" len="sm"/>
            <a:tailEnd type="none" w="sm" len="sm"/>
          </a:ln>
          <a:effectLst>
            <a:outerShdw blurRad="40000" dist="20000" dir="5400000" rotWithShape="0">
              <a:srgbClr val="000000">
                <a:alpha val="38000"/>
              </a:srgbClr>
            </a:outerShdw>
          </a:effectLst>
        </p:spPr>
        <p:txBody>
          <a:bodyPr vert="horz" wrap="square" lIns="91423" tIns="45711" rIns="91423" bIns="45711" numCol="1" rtlCol="0" anchor="ctr" anchorCtr="0" compatLnSpc="1">
            <a:prstTxWarp prst="textNoShape">
              <a:avLst/>
            </a:prstTxWarp>
          </a:bodyPr>
          <a:lstStyle/>
          <a:p>
            <a:pPr marL="0" marR="0" lvl="0" indent="0" algn="ctr" defTabSz="685560" eaLnBrk="1" fontAlgn="auto" latinLnBrk="0" hangingPunct="1">
              <a:lnSpc>
                <a:spcPct val="100000"/>
              </a:lnSpc>
              <a:spcBef>
                <a:spcPts val="0"/>
              </a:spcBef>
              <a:spcAft>
                <a:spcPts val="0"/>
              </a:spcAft>
              <a:buClrTx/>
              <a:buSzTx/>
              <a:buFontTx/>
              <a:buNone/>
              <a:tabLst/>
              <a:defRPr/>
            </a:pPr>
            <a:endParaRPr kumimoji="0" lang="de-DE" altLang="zh-CN" sz="1100" b="0" i="0" u="none" strike="noStrike" kern="0" cap="none" spc="0" normalizeH="0" baseline="0" noProof="0" dirty="0">
              <a:ln>
                <a:noFill/>
              </a:ln>
              <a:solidFill>
                <a:prstClr val="white">
                  <a:lumMod val="85000"/>
                </a:prstClr>
              </a:solidFill>
              <a:effectLst>
                <a:outerShdw blurRad="38100" dist="38100" dir="2700000" algn="tl">
                  <a:srgbClr val="000000">
                    <a:alpha val="43137"/>
                  </a:srgbClr>
                </a:outerShdw>
              </a:effectLst>
              <a:uLnTx/>
              <a:uFillTx/>
              <a:latin typeface="微软雅黑" pitchFamily="34" charset="-122"/>
              <a:ea typeface="宋体"/>
              <a:cs typeface="+mn-cs"/>
            </a:endParaRPr>
          </a:p>
        </p:txBody>
      </p:sp>
      <p:sp>
        <p:nvSpPr>
          <p:cNvPr id="30" name="_color1"/>
          <p:cNvSpPr>
            <a:spLocks/>
          </p:cNvSpPr>
          <p:nvPr/>
        </p:nvSpPr>
        <p:spPr bwMode="gray">
          <a:xfrm>
            <a:off x="4544276" y="3688266"/>
            <a:ext cx="954955" cy="644107"/>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95000"/>
              </a:sysClr>
            </a:solidFill>
            <a:prstDash val="solid"/>
            <a:headEnd type="none" w="sm" len="sm"/>
            <a:tailEnd type="none" w="sm" len="sm"/>
          </a:ln>
          <a:effectLst>
            <a:outerShdw blurRad="40000" dist="20000" dir="5400000" rotWithShape="0">
              <a:srgbClr val="000000">
                <a:alpha val="38000"/>
              </a:srgbClr>
            </a:outerShdw>
          </a:effectLst>
        </p:spPr>
        <p:txBody>
          <a:bodyPr vert="horz" wrap="square" lIns="91423" tIns="45711" rIns="91423" bIns="45711" numCol="1" rtlCol="0" anchor="ctr" anchorCtr="0" compatLnSpc="1">
            <a:prstTxWarp prst="textNoShape">
              <a:avLst/>
            </a:prstTxWarp>
          </a:bodyPr>
          <a:lstStyle/>
          <a:p>
            <a:pPr marL="0" marR="0" lvl="0" indent="0" algn="ctr" defTabSz="685560" eaLnBrk="1" fontAlgn="auto" latinLnBrk="0" hangingPunct="1">
              <a:lnSpc>
                <a:spcPct val="100000"/>
              </a:lnSpc>
              <a:spcBef>
                <a:spcPts val="0"/>
              </a:spcBef>
              <a:spcAft>
                <a:spcPts val="0"/>
              </a:spcAft>
              <a:buClrTx/>
              <a:buSzTx/>
              <a:buFontTx/>
              <a:buNone/>
              <a:tabLst/>
              <a:defRPr/>
            </a:pPr>
            <a:endParaRPr kumimoji="0" lang="de-DE" altLang="zh-CN" sz="1100" b="0" i="0" u="none" strike="noStrike" kern="0" cap="none" spc="0" normalizeH="0" baseline="0" noProof="0" dirty="0">
              <a:ln>
                <a:noFill/>
              </a:ln>
              <a:solidFill>
                <a:prstClr val="white">
                  <a:lumMod val="85000"/>
                </a:prstClr>
              </a:solidFill>
              <a:effectLst>
                <a:outerShdw blurRad="38100" dist="38100" dir="2700000" algn="tl">
                  <a:srgbClr val="000000">
                    <a:alpha val="43137"/>
                  </a:srgbClr>
                </a:outerShdw>
              </a:effectLst>
              <a:uLnTx/>
              <a:uFillTx/>
              <a:latin typeface="微软雅黑" pitchFamily="34" charset="-122"/>
              <a:ea typeface="宋体"/>
              <a:cs typeface="+mn-cs"/>
            </a:endParaRPr>
          </a:p>
        </p:txBody>
      </p:sp>
      <p:sp>
        <p:nvSpPr>
          <p:cNvPr id="31" name="_color1"/>
          <p:cNvSpPr>
            <a:spLocks/>
          </p:cNvSpPr>
          <p:nvPr/>
        </p:nvSpPr>
        <p:spPr bwMode="gray">
          <a:xfrm>
            <a:off x="5542791" y="3680601"/>
            <a:ext cx="993285" cy="651776"/>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95000"/>
              </a:sysClr>
            </a:solidFill>
            <a:prstDash val="solid"/>
            <a:headEnd type="none" w="sm" len="sm"/>
            <a:tailEnd type="none" w="sm" len="sm"/>
          </a:ln>
          <a:effectLst>
            <a:outerShdw blurRad="40000" dist="20000" dir="5400000" rotWithShape="0">
              <a:srgbClr val="000000">
                <a:alpha val="38000"/>
              </a:srgbClr>
            </a:outerShdw>
          </a:effectLst>
        </p:spPr>
        <p:txBody>
          <a:bodyPr vert="horz" wrap="square" lIns="91423" tIns="45711" rIns="91423" bIns="45711" numCol="1" rtlCol="0" anchor="ctr" anchorCtr="0" compatLnSpc="1">
            <a:prstTxWarp prst="textNoShape">
              <a:avLst/>
            </a:prstTxWarp>
          </a:bodyPr>
          <a:lstStyle/>
          <a:p>
            <a:pPr marL="0" marR="0" lvl="0" indent="0" algn="ctr" defTabSz="685560" eaLnBrk="1" fontAlgn="auto" latinLnBrk="0" hangingPunct="1">
              <a:lnSpc>
                <a:spcPct val="100000"/>
              </a:lnSpc>
              <a:spcBef>
                <a:spcPts val="0"/>
              </a:spcBef>
              <a:spcAft>
                <a:spcPts val="0"/>
              </a:spcAft>
              <a:buClrTx/>
              <a:buSzTx/>
              <a:buFontTx/>
              <a:buNone/>
              <a:tabLst/>
              <a:defRPr/>
            </a:pPr>
            <a:endParaRPr kumimoji="0" lang="de-DE" altLang="zh-CN" sz="1100" b="0" i="0" u="none" strike="noStrike" kern="0" cap="none" spc="0" normalizeH="0" baseline="0" noProof="0" dirty="0">
              <a:ln>
                <a:noFill/>
              </a:ln>
              <a:solidFill>
                <a:prstClr val="white">
                  <a:lumMod val="85000"/>
                </a:prstClr>
              </a:solidFill>
              <a:effectLst>
                <a:outerShdw blurRad="38100" dist="38100" dir="2700000" algn="tl">
                  <a:srgbClr val="000000">
                    <a:alpha val="43137"/>
                  </a:srgbClr>
                </a:outerShdw>
              </a:effectLst>
              <a:uLnTx/>
              <a:uFillTx/>
              <a:latin typeface="微软雅黑" pitchFamily="34" charset="-122"/>
              <a:ea typeface="宋体"/>
              <a:cs typeface="+mn-cs"/>
            </a:endParaRPr>
          </a:p>
        </p:txBody>
      </p:sp>
      <p:sp>
        <p:nvSpPr>
          <p:cNvPr id="32" name="_color1"/>
          <p:cNvSpPr>
            <a:spLocks/>
          </p:cNvSpPr>
          <p:nvPr/>
        </p:nvSpPr>
        <p:spPr bwMode="gray">
          <a:xfrm>
            <a:off x="6406775" y="2604135"/>
            <a:ext cx="315398" cy="1096518"/>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95000"/>
              </a:sysClr>
            </a:solidFill>
            <a:prstDash val="solid"/>
            <a:headEnd type="none" w="sm" len="sm"/>
            <a:tailEnd type="none" w="sm" len="sm"/>
          </a:ln>
          <a:effectLst>
            <a:outerShdw blurRad="40000" dist="20000" dir="5400000" rotWithShape="0">
              <a:srgbClr val="000000">
                <a:alpha val="38000"/>
              </a:srgbClr>
            </a:outerShdw>
          </a:effectLst>
        </p:spPr>
        <p:txBody>
          <a:bodyPr vert="horz" wrap="square" lIns="91423" tIns="45711" rIns="91423" bIns="45711" numCol="1" rtlCol="0" anchor="ctr" anchorCtr="0" compatLnSpc="1">
            <a:prstTxWarp prst="textNoShape">
              <a:avLst/>
            </a:prstTxWarp>
          </a:bodyPr>
          <a:lstStyle/>
          <a:p>
            <a:pPr marL="0" marR="0" lvl="0" indent="0" algn="ctr" defTabSz="685560" eaLnBrk="1" fontAlgn="auto" latinLnBrk="0" hangingPunct="1">
              <a:lnSpc>
                <a:spcPct val="100000"/>
              </a:lnSpc>
              <a:spcBef>
                <a:spcPts val="0"/>
              </a:spcBef>
              <a:spcAft>
                <a:spcPts val="0"/>
              </a:spcAft>
              <a:buClrTx/>
              <a:buSzTx/>
              <a:buFontTx/>
              <a:buNone/>
              <a:tabLst/>
              <a:defRPr/>
            </a:pPr>
            <a:endParaRPr kumimoji="0" lang="de-DE" altLang="zh-CN" sz="1100" b="0" i="0" u="none" strike="noStrike" kern="0" cap="none" spc="0" normalizeH="0" baseline="0" noProof="0" dirty="0">
              <a:ln>
                <a:noFill/>
              </a:ln>
              <a:solidFill>
                <a:prstClr val="white">
                  <a:lumMod val="85000"/>
                </a:prstClr>
              </a:solidFill>
              <a:effectLst>
                <a:outerShdw blurRad="38100" dist="38100" dir="2700000" algn="tl">
                  <a:srgbClr val="000000">
                    <a:alpha val="43137"/>
                  </a:srgbClr>
                </a:outerShdw>
              </a:effectLst>
              <a:uLnTx/>
              <a:uFillTx/>
              <a:latin typeface="微软雅黑" pitchFamily="34" charset="-122"/>
              <a:ea typeface="宋体"/>
              <a:cs typeface="+mn-cs"/>
            </a:endParaRPr>
          </a:p>
        </p:txBody>
      </p:sp>
      <p:sp>
        <p:nvSpPr>
          <p:cNvPr id="33" name="_color1"/>
          <p:cNvSpPr>
            <a:spLocks/>
          </p:cNvSpPr>
          <p:nvPr/>
        </p:nvSpPr>
        <p:spPr bwMode="gray">
          <a:xfrm>
            <a:off x="4234006" y="2609081"/>
            <a:ext cx="423816" cy="1097612"/>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rgbClr val="FF4957"/>
          </a:solidFill>
          <a:ln w="12700" cap="flat" cmpd="sng" algn="ctr">
            <a:solidFill>
              <a:sysClr val="window" lastClr="FFFFFF">
                <a:lumMod val="95000"/>
              </a:sys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marL="0" marR="0" lvl="0" indent="0" algn="ctr" defTabSz="685560" eaLnBrk="1" fontAlgn="auto" latinLnBrk="0" hangingPunct="1">
              <a:lnSpc>
                <a:spcPct val="100000"/>
              </a:lnSpc>
              <a:spcBef>
                <a:spcPts val="0"/>
              </a:spcBef>
              <a:spcAft>
                <a:spcPts val="0"/>
              </a:spcAft>
              <a:buClrTx/>
              <a:buSzTx/>
              <a:buFontTx/>
              <a:buNone/>
              <a:tabLst/>
              <a:defRPr/>
            </a:pPr>
            <a:endParaRPr kumimoji="0" lang="de-DE" altLang="zh-CN" sz="1100" b="0" i="0" u="none" strike="noStrike" kern="0" cap="none" spc="0" normalizeH="0" baseline="0" noProof="0" dirty="0">
              <a:ln>
                <a:noFill/>
              </a:ln>
              <a:solidFill>
                <a:prstClr val="white">
                  <a:lumMod val="85000"/>
                </a:prstClr>
              </a:solidFill>
              <a:effectLst>
                <a:outerShdw blurRad="38100" dist="38100" dir="2700000" algn="tl">
                  <a:srgbClr val="000000">
                    <a:alpha val="43137"/>
                  </a:srgbClr>
                </a:outerShdw>
              </a:effectLst>
              <a:uLnTx/>
              <a:uFillTx/>
              <a:latin typeface="微软雅黑" pitchFamily="34" charset="-122"/>
              <a:ea typeface="宋体"/>
            </a:endParaRPr>
          </a:p>
        </p:txBody>
      </p:sp>
      <p:sp>
        <p:nvSpPr>
          <p:cNvPr id="34" name="TextBox 64"/>
          <p:cNvSpPr txBox="1"/>
          <p:nvPr/>
        </p:nvSpPr>
        <p:spPr>
          <a:xfrm>
            <a:off x="2199750" y="2912946"/>
            <a:ext cx="1977662" cy="399997"/>
          </a:xfrm>
          <a:prstGeom prst="rect">
            <a:avLst/>
          </a:prstGeom>
          <a:noFill/>
        </p:spPr>
        <p:txBody>
          <a:bodyPr wrap="square" lIns="91423" tIns="45711" rIns="91423" bIns="45711" rtlCol="0">
            <a:spAutoFit/>
          </a:bodyPr>
          <a:lstStyle/>
          <a:p>
            <a:pPr algn="ctr" defTabSz="685560" fontAlgn="auto">
              <a:spcBef>
                <a:spcPts val="0"/>
              </a:spcBef>
              <a:spcAft>
                <a:spcPts val="0"/>
              </a:spcAft>
            </a:pPr>
            <a:r>
              <a:rPr lang="zh-CN" altLang="en-US" sz="2000" b="1" dirty="0">
                <a:solidFill>
                  <a:prstClr val="black">
                    <a:lumMod val="65000"/>
                    <a:lumOff val="35000"/>
                  </a:prstClr>
                </a:solidFill>
                <a:latin typeface="微软雅黑" pitchFamily="34" charset="-122"/>
                <a:ea typeface="微软雅黑" pitchFamily="34" charset="-122"/>
              </a:rPr>
              <a:t>关键字</a:t>
            </a:r>
          </a:p>
        </p:txBody>
      </p:sp>
      <p:sp>
        <p:nvSpPr>
          <p:cNvPr id="35" name="TextBox 65"/>
          <p:cNvSpPr txBox="1"/>
          <p:nvPr/>
        </p:nvSpPr>
        <p:spPr>
          <a:xfrm>
            <a:off x="4516810" y="2868634"/>
            <a:ext cx="1978812" cy="399997"/>
          </a:xfrm>
          <a:prstGeom prst="rect">
            <a:avLst/>
          </a:prstGeom>
          <a:noFill/>
        </p:spPr>
        <p:txBody>
          <a:bodyPr wrap="square" lIns="91423" tIns="45711" rIns="91423" bIns="45711" rtlCol="0">
            <a:spAutoFit/>
          </a:bodyPr>
          <a:lstStyle/>
          <a:p>
            <a:pPr algn="ctr" defTabSz="685560" fontAlgn="auto">
              <a:spcBef>
                <a:spcPts val="0"/>
              </a:spcBef>
              <a:spcAft>
                <a:spcPts val="0"/>
              </a:spcAft>
            </a:pPr>
            <a:r>
              <a:rPr lang="zh-CN" altLang="en-US" sz="2000" b="1" dirty="0">
                <a:solidFill>
                  <a:prstClr val="black">
                    <a:lumMod val="65000"/>
                    <a:lumOff val="35000"/>
                  </a:prstClr>
                </a:solidFill>
                <a:latin typeface="微软雅黑" pitchFamily="34" charset="-122"/>
                <a:ea typeface="微软雅黑" pitchFamily="34" charset="-122"/>
              </a:rPr>
              <a:t>关键字</a:t>
            </a:r>
          </a:p>
        </p:txBody>
      </p:sp>
      <p:sp>
        <p:nvSpPr>
          <p:cNvPr id="36" name="Text Box 40"/>
          <p:cNvSpPr txBox="1">
            <a:spLocks noChangeArrowheads="1"/>
          </p:cNvSpPr>
          <p:nvPr/>
        </p:nvSpPr>
        <p:spPr bwMode="gray">
          <a:xfrm>
            <a:off x="688564" y="4551323"/>
            <a:ext cx="2748268" cy="461853"/>
          </a:xfrm>
          <a:prstGeom prst="rect">
            <a:avLst/>
          </a:prstGeom>
          <a:noFill/>
          <a:ln w="9525">
            <a:noFill/>
            <a:miter lim="800000"/>
            <a:headEnd/>
            <a:tailEnd/>
          </a:ln>
        </p:spPr>
        <p:txBody>
          <a:bodyPr wrap="square" lIns="91423" tIns="45711" rIns="91423" bIns="45711">
            <a:spAutoFit/>
          </a:bodyPr>
          <a:lstStyle/>
          <a:p>
            <a:pPr defTabSz="685560" fontAlgn="auto">
              <a:lnSpc>
                <a:spcPct val="120000"/>
              </a:lnSpc>
              <a:spcBef>
                <a:spcPts val="0"/>
              </a:spcBef>
              <a:spcAft>
                <a:spcPts val="0"/>
              </a:spcAft>
              <a:defRPr/>
            </a:pPr>
            <a:r>
              <a:rPr lang="zh-CN" altLang="en-US" sz="1000" kern="0" dirty="0">
                <a:solidFill>
                  <a:prstClr val="black">
                    <a:lumMod val="65000"/>
                    <a:lumOff val="35000"/>
                  </a:prstClr>
                </a:solidFill>
                <a:latin typeface="微软雅黑" pitchFamily="34" charset="-122"/>
                <a:ea typeface="微软雅黑" pitchFamily="34" charset="-122"/>
              </a:rPr>
              <a:t>单击此处输入文字单击此处输入文字</a:t>
            </a:r>
          </a:p>
          <a:p>
            <a:pPr defTabSz="685560" fontAlgn="auto">
              <a:lnSpc>
                <a:spcPct val="120000"/>
              </a:lnSpc>
              <a:spcBef>
                <a:spcPts val="0"/>
              </a:spcBef>
              <a:spcAft>
                <a:spcPts val="0"/>
              </a:spcAft>
              <a:defRPr/>
            </a:pPr>
            <a:r>
              <a:rPr lang="zh-CN" altLang="en-US" sz="1000" kern="0" dirty="0">
                <a:solidFill>
                  <a:prstClr val="black">
                    <a:lumMod val="65000"/>
                    <a:lumOff val="35000"/>
                  </a:prstClr>
                </a:solidFill>
                <a:latin typeface="微软雅黑" pitchFamily="34" charset="-122"/>
                <a:ea typeface="微软雅黑" pitchFamily="34" charset="-122"/>
              </a:rPr>
              <a:t>单击此处输入文字单击此处输入文字</a:t>
            </a:r>
          </a:p>
        </p:txBody>
      </p:sp>
      <p:sp>
        <p:nvSpPr>
          <p:cNvPr id="37" name="Rectangle 11"/>
          <p:cNvSpPr>
            <a:spLocks noChangeArrowheads="1"/>
          </p:cNvSpPr>
          <p:nvPr/>
        </p:nvSpPr>
        <p:spPr bwMode="gray">
          <a:xfrm>
            <a:off x="762584" y="4187590"/>
            <a:ext cx="2268175" cy="325548"/>
          </a:xfrm>
          <a:prstGeom prst="rect">
            <a:avLst/>
          </a:prstGeom>
          <a:noFill/>
          <a:ln>
            <a:noFill/>
          </a:ln>
          <a:extLst/>
        </p:spPr>
        <p:txBody>
          <a:bodyPr lIns="0" tIns="0" rIns="0" bIns="0" anchor="ctr"/>
          <a:lstStyle/>
          <a:p>
            <a:pPr defTabSz="685560" fontAlgn="auto">
              <a:lnSpc>
                <a:spcPct val="120000"/>
              </a:lnSpc>
              <a:spcBef>
                <a:spcPts val="0"/>
              </a:spcBef>
              <a:spcAft>
                <a:spcPts val="0"/>
              </a:spcAft>
              <a:defRPr/>
            </a:pPr>
            <a:r>
              <a:rPr lang="zh-CN" altLang="en-US" sz="1400" b="1" kern="0" dirty="0" smtClean="0">
                <a:solidFill>
                  <a:prstClr val="black">
                    <a:lumMod val="65000"/>
                    <a:lumOff val="35000"/>
                  </a:prstClr>
                </a:solidFill>
                <a:latin typeface="微软雅黑" pitchFamily="34" charset="-122"/>
                <a:ea typeface="微软雅黑" pitchFamily="34" charset="-122"/>
              </a:rPr>
              <a:t>输入</a:t>
            </a:r>
            <a:r>
              <a:rPr lang="zh-CN" altLang="en-US" sz="1400" b="1" kern="0" dirty="0">
                <a:solidFill>
                  <a:prstClr val="black">
                    <a:lumMod val="65000"/>
                    <a:lumOff val="35000"/>
                  </a:prstClr>
                </a:solidFill>
                <a:latin typeface="微软雅黑" pitchFamily="34" charset="-122"/>
                <a:ea typeface="微软雅黑" pitchFamily="34" charset="-122"/>
              </a:rPr>
              <a:t>小标题</a:t>
            </a:r>
          </a:p>
        </p:txBody>
      </p:sp>
      <p:sp>
        <p:nvSpPr>
          <p:cNvPr id="38" name="Text Box 40"/>
          <p:cNvSpPr txBox="1">
            <a:spLocks noChangeArrowheads="1"/>
          </p:cNvSpPr>
          <p:nvPr/>
        </p:nvSpPr>
        <p:spPr bwMode="gray">
          <a:xfrm>
            <a:off x="5621119" y="1472664"/>
            <a:ext cx="2729619" cy="461853"/>
          </a:xfrm>
          <a:prstGeom prst="rect">
            <a:avLst/>
          </a:prstGeom>
          <a:noFill/>
          <a:ln w="9525">
            <a:noFill/>
            <a:miter lim="800000"/>
            <a:headEnd/>
            <a:tailEnd/>
          </a:ln>
        </p:spPr>
        <p:txBody>
          <a:bodyPr wrap="square" lIns="91423" tIns="45711" rIns="91423" bIns="45711">
            <a:spAutoFit/>
          </a:bodyPr>
          <a:lstStyle/>
          <a:p>
            <a:pPr algn="r" defTabSz="685560" fontAlgn="auto">
              <a:lnSpc>
                <a:spcPct val="120000"/>
              </a:lnSpc>
              <a:spcBef>
                <a:spcPts val="0"/>
              </a:spcBef>
              <a:spcAft>
                <a:spcPts val="0"/>
              </a:spcAft>
              <a:defRPr/>
            </a:pPr>
            <a:r>
              <a:rPr lang="zh-CN" altLang="en-US" sz="1000" kern="0" dirty="0">
                <a:solidFill>
                  <a:prstClr val="black">
                    <a:lumMod val="65000"/>
                    <a:lumOff val="35000"/>
                  </a:prstClr>
                </a:solidFill>
                <a:latin typeface="微软雅黑" pitchFamily="34" charset="-122"/>
                <a:ea typeface="微软雅黑" pitchFamily="34" charset="-122"/>
              </a:rPr>
              <a:t>单击此处输入文字单击此处输入文字</a:t>
            </a:r>
          </a:p>
          <a:p>
            <a:pPr algn="r" defTabSz="685560" fontAlgn="auto">
              <a:lnSpc>
                <a:spcPct val="120000"/>
              </a:lnSpc>
              <a:spcBef>
                <a:spcPts val="0"/>
              </a:spcBef>
              <a:spcAft>
                <a:spcPts val="0"/>
              </a:spcAft>
              <a:defRPr/>
            </a:pPr>
            <a:r>
              <a:rPr lang="zh-CN" altLang="en-US" sz="1000" kern="0" dirty="0">
                <a:solidFill>
                  <a:prstClr val="black">
                    <a:lumMod val="65000"/>
                    <a:lumOff val="35000"/>
                  </a:prstClr>
                </a:solidFill>
                <a:latin typeface="微软雅黑" pitchFamily="34" charset="-122"/>
                <a:ea typeface="微软雅黑" pitchFamily="34" charset="-122"/>
              </a:rPr>
              <a:t>单击此处输入文字单击此处输入文字</a:t>
            </a:r>
          </a:p>
        </p:txBody>
      </p:sp>
      <p:sp>
        <p:nvSpPr>
          <p:cNvPr id="39" name="Rectangle 11"/>
          <p:cNvSpPr>
            <a:spLocks noChangeArrowheads="1"/>
          </p:cNvSpPr>
          <p:nvPr/>
        </p:nvSpPr>
        <p:spPr bwMode="gray">
          <a:xfrm>
            <a:off x="5974784" y="1924492"/>
            <a:ext cx="2268175" cy="325548"/>
          </a:xfrm>
          <a:prstGeom prst="rect">
            <a:avLst/>
          </a:prstGeom>
          <a:noFill/>
          <a:ln>
            <a:noFill/>
          </a:ln>
          <a:extLst/>
        </p:spPr>
        <p:txBody>
          <a:bodyPr lIns="0" tIns="0" rIns="0" bIns="0" anchor="ctr"/>
          <a:lstStyle/>
          <a:p>
            <a:pPr algn="r" defTabSz="685560" fontAlgn="auto">
              <a:lnSpc>
                <a:spcPct val="120000"/>
              </a:lnSpc>
              <a:spcBef>
                <a:spcPts val="0"/>
              </a:spcBef>
              <a:spcAft>
                <a:spcPts val="0"/>
              </a:spcAft>
              <a:defRPr/>
            </a:pPr>
            <a:r>
              <a:rPr lang="zh-CN" altLang="en-US" sz="1400" b="1" kern="0" dirty="0" smtClean="0">
                <a:solidFill>
                  <a:prstClr val="black">
                    <a:lumMod val="65000"/>
                    <a:lumOff val="35000"/>
                  </a:prstClr>
                </a:solidFill>
                <a:latin typeface="微软雅黑" pitchFamily="34" charset="-122"/>
                <a:ea typeface="微软雅黑" pitchFamily="34" charset="-122"/>
              </a:rPr>
              <a:t>输入</a:t>
            </a:r>
            <a:r>
              <a:rPr lang="zh-CN" altLang="en-US" sz="1400" b="1" kern="0" dirty="0">
                <a:solidFill>
                  <a:prstClr val="black">
                    <a:lumMod val="65000"/>
                    <a:lumOff val="35000"/>
                  </a:prstClr>
                </a:solidFill>
                <a:latin typeface="微软雅黑" pitchFamily="34" charset="-122"/>
                <a:ea typeface="微软雅黑" pitchFamily="34" charset="-122"/>
              </a:rPr>
              <a:t>小标题</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
                                        <p:tgtEl>
                                          <p:spTgt spid="28"/>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100"/>
                                        <p:tgtEl>
                                          <p:spTgt spid="29"/>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100"/>
                                        <p:tgtEl>
                                          <p:spTgt spid="32"/>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right)">
                                      <p:cBhvr>
                                        <p:cTn id="19" dur="100"/>
                                        <p:tgtEl>
                                          <p:spTgt spid="31"/>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right)">
                                      <p:cBhvr>
                                        <p:cTn id="23" dur="100"/>
                                        <p:tgtEl>
                                          <p:spTgt spid="30"/>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down)">
                                      <p:cBhvr>
                                        <p:cTn id="27" dur="100"/>
                                        <p:tgtEl>
                                          <p:spTgt spid="33"/>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right)">
                                      <p:cBhvr>
                                        <p:cTn id="31" dur="100"/>
                                        <p:tgtEl>
                                          <p:spTgt spid="25"/>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right)">
                                      <p:cBhvr>
                                        <p:cTn id="35" dur="100"/>
                                        <p:tgtEl>
                                          <p:spTgt spid="24"/>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up)">
                                      <p:cBhvr>
                                        <p:cTn id="39" dur="100"/>
                                        <p:tgtEl>
                                          <p:spTgt spid="26"/>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100"/>
                                        <p:tgtEl>
                                          <p:spTgt spid="23"/>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100"/>
                                        <p:tgtEl>
                                          <p:spTgt spid="27"/>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300"/>
                                        <p:tgtEl>
                                          <p:spTgt spid="21"/>
                                        </p:tgtEl>
                                      </p:cBhvr>
                                    </p:animEffect>
                                  </p:childTnLst>
                                </p:cTn>
                              </p:par>
                              <p:par>
                                <p:cTn id="52" presetID="10" presetClass="entr" presetSubtype="0"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300"/>
                                        <p:tgtEl>
                                          <p:spTgt spid="22"/>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7"/>
                                        </p:tgtEl>
                                        <p:attrNameLst>
                                          <p:attrName>ppt_y</p:attrName>
                                        </p:attrNameLst>
                                      </p:cBhvr>
                                      <p:tavLst>
                                        <p:tav tm="0">
                                          <p:val>
                                            <p:strVal val="#ppt_y"/>
                                          </p:val>
                                        </p:tav>
                                        <p:tav tm="100000">
                                          <p:val>
                                            <p:strVal val="#ppt_y"/>
                                          </p:val>
                                        </p:tav>
                                      </p:tavLst>
                                    </p:anim>
                                    <p:anim calcmode="lin" valueType="num">
                                      <p:cBhvr>
                                        <p:cTn id="6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7"/>
                                        </p:tgtEl>
                                      </p:cBhvr>
                                    </p:animEffect>
                                  </p:childTnLst>
                                </p:cTn>
                              </p:par>
                            </p:childTnLst>
                          </p:cTn>
                        </p:par>
                        <p:par>
                          <p:cTn id="70" fill="hold">
                            <p:stCondLst>
                              <p:cond delay="2600"/>
                            </p:stCondLst>
                            <p:childTnLst>
                              <p:par>
                                <p:cTn id="71" presetID="42"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750"/>
                                        <p:tgtEl>
                                          <p:spTgt spid="36"/>
                                        </p:tgtEl>
                                      </p:cBhvr>
                                    </p:animEffect>
                                    <p:anim calcmode="lin" valueType="num">
                                      <p:cBhvr>
                                        <p:cTn id="74" dur="750" fill="hold"/>
                                        <p:tgtEl>
                                          <p:spTgt spid="36"/>
                                        </p:tgtEl>
                                        <p:attrNameLst>
                                          <p:attrName>ppt_x</p:attrName>
                                        </p:attrNameLst>
                                      </p:cBhvr>
                                      <p:tavLst>
                                        <p:tav tm="0">
                                          <p:val>
                                            <p:strVal val="#ppt_x"/>
                                          </p:val>
                                        </p:tav>
                                        <p:tav tm="100000">
                                          <p:val>
                                            <p:strVal val="#ppt_x"/>
                                          </p:val>
                                        </p:tav>
                                      </p:tavLst>
                                    </p:anim>
                                    <p:anim calcmode="lin" valueType="num">
                                      <p:cBhvr>
                                        <p:cTn id="75" dur="750" fill="hold"/>
                                        <p:tgtEl>
                                          <p:spTgt spid="36"/>
                                        </p:tgtEl>
                                        <p:attrNameLst>
                                          <p:attrName>ppt_y</p:attrName>
                                        </p:attrNameLst>
                                      </p:cBhvr>
                                      <p:tavLst>
                                        <p:tav tm="0">
                                          <p:val>
                                            <p:strVal val="#ppt_y+.1"/>
                                          </p:val>
                                        </p:tav>
                                        <p:tav tm="100000">
                                          <p:val>
                                            <p:strVal val="#ppt_y"/>
                                          </p:val>
                                        </p:tav>
                                      </p:tavLst>
                                    </p:anim>
                                  </p:childTnLst>
                                </p:cTn>
                              </p:par>
                            </p:childTnLst>
                          </p:cTn>
                        </p:par>
                        <p:par>
                          <p:cTn id="76" fill="hold">
                            <p:stCondLst>
                              <p:cond delay="33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39"/>
                                        </p:tgtEl>
                                        <p:attrNameLst>
                                          <p:attrName>style.visibility</p:attrName>
                                        </p:attrNameLst>
                                      </p:cBhvr>
                                      <p:to>
                                        <p:strVal val="visible"/>
                                      </p:to>
                                    </p:set>
                                    <p:anim calcmode="lin" valueType="num">
                                      <p:cBhvr>
                                        <p:cTn id="79"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39"/>
                                        </p:tgtEl>
                                        <p:attrNameLst>
                                          <p:attrName>ppt_y</p:attrName>
                                        </p:attrNameLst>
                                      </p:cBhvr>
                                      <p:tavLst>
                                        <p:tav tm="0">
                                          <p:val>
                                            <p:strVal val="#ppt_y"/>
                                          </p:val>
                                        </p:tav>
                                        <p:tav tm="100000">
                                          <p:val>
                                            <p:strVal val="#ppt_y"/>
                                          </p:val>
                                        </p:tav>
                                      </p:tavLst>
                                    </p:anim>
                                    <p:anim calcmode="lin" valueType="num">
                                      <p:cBhvr>
                                        <p:cTn id="81"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39"/>
                                        </p:tgtEl>
                                      </p:cBhvr>
                                    </p:animEffect>
                                  </p:childTnLst>
                                </p:cTn>
                              </p:par>
                            </p:childTnLst>
                          </p:cTn>
                        </p:par>
                        <p:par>
                          <p:cTn id="84" fill="hold">
                            <p:stCondLst>
                              <p:cond delay="4050"/>
                            </p:stCondLst>
                            <p:childTnLst>
                              <p:par>
                                <p:cTn id="85" presetID="42" presetClass="entr" presetSubtype="0"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fade">
                                      <p:cBhvr>
                                        <p:cTn id="87" dur="750"/>
                                        <p:tgtEl>
                                          <p:spTgt spid="38"/>
                                        </p:tgtEl>
                                      </p:cBhvr>
                                    </p:animEffect>
                                    <p:anim calcmode="lin" valueType="num">
                                      <p:cBhvr>
                                        <p:cTn id="88" dur="750" fill="hold"/>
                                        <p:tgtEl>
                                          <p:spTgt spid="38"/>
                                        </p:tgtEl>
                                        <p:attrNameLst>
                                          <p:attrName>ppt_x</p:attrName>
                                        </p:attrNameLst>
                                      </p:cBhvr>
                                      <p:tavLst>
                                        <p:tav tm="0">
                                          <p:val>
                                            <p:strVal val="#ppt_x"/>
                                          </p:val>
                                        </p:tav>
                                        <p:tav tm="100000">
                                          <p:val>
                                            <p:strVal val="#ppt_x"/>
                                          </p:val>
                                        </p:tav>
                                      </p:tavLst>
                                    </p:anim>
                                    <p:anim calcmode="lin" valueType="num">
                                      <p:cBhvr>
                                        <p:cTn id="89" dur="75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2.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4"/>
</p:tagLst>
</file>

<file path=ppt/tags/tag3.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5"/>
</p:tagLst>
</file>

<file path=ppt/tags/tag4.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5.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6"/>
</p:tagLst>
</file>

<file path=ppt/tags/tag6.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7"/>
</p:tagLst>
</file>

<file path=ppt/tags/tag7.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8.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23077</TotalTime>
  <Words>2901</Words>
  <Application>Microsoft Office PowerPoint</Application>
  <PresentationFormat>全屏显示(4:3)</PresentationFormat>
  <Paragraphs>235</Paragraphs>
  <Slides>22</Slides>
  <Notes>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2018-04-29T08:22:07Z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